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8FAAC8-A58F-4042-A456-265312C490B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Northern Natural Gas Winter Operations Meeting 2001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"/>
          <p:cNvSpPr/>
          <p:nvPr/>
        </p:nvSpPr>
        <p:spPr>
          <a:xfrm>
            <a:off x="1913760" y="2666880"/>
            <a:ext cx="483876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Transportation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Services / Gas Logistics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Lynn Blair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NNG Team Pictures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Topics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" name=""/>
          <p:cNvSpPr/>
          <p:nvPr/>
        </p:nvSpPr>
        <p:spPr>
          <a:xfrm>
            <a:off x="1210320" y="1938240"/>
            <a:ext cx="392940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LFT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Confirmation by Exception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Reverse Auction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Did You Know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Flowing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Team Pictures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NNG LFT Service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" name=""/>
          <p:cNvSpPr/>
          <p:nvPr/>
        </p:nvSpPr>
        <p:spPr>
          <a:xfrm>
            <a:off x="1086840" y="1862280"/>
            <a:ext cx="782568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Available year round in the field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Available in the Market area from April through October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LFT capacity available for one month or up to a 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month term will be posted on NNG’s Internet Website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for a minimum of (1) day prior to awarding capacity;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LFT capacity available for more than (1) month will be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on the Internet Website for a minimum of (2) 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Confirmation by Exception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" name=""/>
          <p:cNvSpPr/>
          <p:nvPr/>
        </p:nvSpPr>
        <p:spPr>
          <a:xfrm>
            <a:off x="1127160" y="1938240"/>
            <a:ext cx="8016840" cy="55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Operator Choices: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Active Confirmation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Passive Confirmation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  Confirmation by Exception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NNG will automatically confirm all Nominations for the           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Operator’s specified location(s). All confirmed quantities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will equal nominated quantities for all cycles. Operators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will be able to change any confirmation that is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automatically confirmed by NNG during any cycle. 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change made by the operator will remain in place for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the entire gas day.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Reverse Auction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" name=""/>
          <p:cNvSpPr/>
          <p:nvPr/>
        </p:nvSpPr>
        <p:spPr>
          <a:xfrm>
            <a:off x="1115640" y="1862280"/>
            <a:ext cx="794484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The Reverse Auction pool will be terminated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November 1,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Shippers should have received new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Capacities are at either Ventura, Welcome or Aberdeen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Did You Know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"/>
          <p:cNvSpPr/>
          <p:nvPr/>
        </p:nvSpPr>
        <p:spPr>
          <a:xfrm>
            <a:off x="1195560" y="2014560"/>
            <a:ext cx="741996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You can view all pool activity in one screen on the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nomination and scheduling screens with sub totals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by pool/zone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View Scheduled Quantities screen by cycle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Added subtotal option on Nom/Sched/Conf/NomRec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and all Storage views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Flowing Gas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5" name=""/>
          <p:cNvSpPr/>
          <p:nvPr/>
        </p:nvSpPr>
        <p:spPr>
          <a:xfrm>
            <a:off x="1140840" y="1828800"/>
            <a:ext cx="6751440" cy="564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Existing Online Reports:  Allocation, Shipper Imbalance,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Contract Imbalance, Measurement, Invoice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Additional reports that are currently mailed will be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will be available 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Available via the Web with a target date of 09/30/01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Access to the newly enhanced system requires the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following: Upgrade to Internet Explorer 4.0 or above,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Netscape Navigator 4.08 or above, or Netscape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Communicator 4.73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For optimal viewing, the Download of the Adobe Acrobat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Reader to access Rich Format Test (RTF) documents 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advised.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Mail outs will continue until 01/01/02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993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Flowing Gas: Access to Reports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7" name=""/>
          <p:cNvSpPr/>
          <p:nvPr/>
        </p:nvSpPr>
        <p:spPr>
          <a:xfrm>
            <a:off x="1063800" y="1938240"/>
            <a:ext cx="6408720" cy="44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Access to HotTap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Request Access to Flowing Gas Reports via Online 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the Help Desk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Click Customer Activity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Click on Flowing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Sign on with ID &amp; Password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Click on Report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Option to Print or Download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Flowing Gas Documents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9" name=""/>
          <p:cNvSpPr/>
          <p:nvPr/>
        </p:nvSpPr>
        <p:spPr>
          <a:xfrm>
            <a:off x="0" y="2019240"/>
            <a:ext cx="5867280" cy="41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 Allocation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Contract Imbalance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Daily Volume Allocation Statement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Imbalance Calculation Detail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Imbalance Cash out Invoice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Imbalance Confirmation Letter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Invoice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Mainline Path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Measurement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Payment Remittance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Receipt Variance Detail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Scheduled Paths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6324480" y="21337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410080" y="1981080"/>
            <a:ext cx="4227480" cy="19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 Shipper Imbalance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SMS DDVC Calculation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Variance Invoice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Volume Imbalance and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Dollar 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View GISB Codes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9000" y="6095880"/>
            <a:ext cx="5352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Documents currently available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2001-08-07T16:09:52Z</dcterms:created>
  <dc:creator>jbuchan2</dc:creator>
  <dc:description/>
  <dc:language>en-US</dc:language>
  <cp:lastModifiedBy>jbuchan2</cp:lastModifiedBy>
  <dcterms:modified xsi:type="dcterms:W3CDTF">2001-08-23T08:29:19Z</dcterms:modified>
  <cp:revision>25</cp:revision>
  <dc:subject/>
  <dc:title>Northern Natural Gas Winter Operations Meeting 2001</dc:title>
</cp:coreProperties>
</file>