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8.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slides/slide29.xml" ContentType="application/vnd.openxmlformats-officedocument.presentationml.slide+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84.xml.rels" ContentType="application/vnd.openxmlformats-package.relationships+xml"/>
  <Override PartName="/ppt/slides/_rels/slide19.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81.xml.rels" ContentType="application/vnd.openxmlformats-package.relationships+xml"/>
  <Override PartName="/ppt/slides/_rels/slide46.xml.rels" ContentType="application/vnd.openxmlformats-package.relationships+xml"/>
  <Override PartName="/ppt/slides/_rels/slide60.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61.xml.rels" ContentType="application/vnd.openxmlformats-package.relationships+xml"/>
  <Override PartName="/ppt/slides/_rels/slide59.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79.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78.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6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8.xml.rels" ContentType="application/vnd.openxmlformats-package.relationships+xml"/>
  <Override PartName="/ppt/slides/_rels/slide70.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6.xml.rels" ContentType="application/vnd.openxmlformats-package.relationships+xml"/>
  <Override PartName="/ppt/slides/_rels/slide14.xml.rels" ContentType="application/vnd.openxmlformats-package.relationships+xml"/>
  <Override PartName="/ppt/slides/_rels/slide86.xml.rels" ContentType="application/vnd.openxmlformats-package.relationships+xml"/>
  <Override PartName="/ppt/slides/_rels/slide74.xml.rels" ContentType="application/vnd.openxmlformats-package.relationships+xml"/>
  <Override PartName="/ppt/slides/_rels/slide85.xml.rels" ContentType="application/vnd.openxmlformats-package.relationships+xml"/>
  <Override PartName="/ppt/slides/_rels/slide73.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72.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0.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_rels/presentation.xml.rels" ContentType="application/vnd.openxmlformats-package.relationships+xml"/>
  <Override PartName="/ppt/embeddings/oleObject1.bin" ContentType="application/vnd.openxmlformats-officedocument.oleObject"/>
  <Override PartName="/ppt/embeddings/oleObject4.xlsx" ContentType="application/vnd.openxmlformats-officedocument.spreadsheetml.sheet"/>
  <Override PartName="/ppt/embeddings/oleObject1.xlsx" ContentType="application/vnd.openxmlformats-officedocument.spreadsheetml.sheet"/>
  <Override PartName="/ppt/embeddings/oleObject2.bin" ContentType="application/vnd.openxmlformats-officedocument.oleObject"/>
  <Override PartName="/ppt/embeddings/oleObject3.bin" ContentType="application/vnd.openxmlformats-officedocument.oleObject"/>
  <Override PartName="/ppt/embeddings/oleObject3.xlsx" ContentType="application/vnd.openxmlformats-officedocument.spreadsheetml.sheet"/>
  <Override PartName="/ppt/embeddings/oleObject4.bin" ContentType="application/vnd.openxmlformats-officedocument.oleObject"/>
  <Override PartName="/ppt/embeddings/oleObject1.docx" ContentType="application/vnd.openxmlformats-officedocument.wordprocessingml.document"/>
  <Override PartName="/ppt/embeddings/oleObject2.xlsx" ContentType="application/vnd.openxmlformats-officedocument.spreadsheetml.sheet"/>
  <Override PartName="/ppt/media/image56.wmf" ContentType="image/x-wmf"/>
  <Override PartName="/ppt/media/image55.wmf" ContentType="image/x-wmf"/>
  <Override PartName="/ppt/media/image54.wmf" ContentType="image/x-wmf"/>
  <Override PartName="/ppt/media/image53.wmf" ContentType="image/x-wmf"/>
  <Override PartName="/ppt/media/image52.wmf" ContentType="image/x-wmf"/>
  <Override PartName="/ppt/media/image48.wmf" ContentType="image/x-wmf"/>
  <Override PartName="/ppt/media/image47.wmf" ContentType="image/x-wmf"/>
  <Override PartName="/ppt/media/image41.wmf" ContentType="image/x-wmf"/>
  <Override PartName="/ppt/media/image6.png" ContentType="image/png"/>
  <Override PartName="/ppt/media/image5.png" ContentType="image/png"/>
  <Override PartName="/ppt/media/image15.wmf" ContentType="image/x-wmf"/>
  <Override PartName="/ppt/media/image16.wmf" ContentType="image/x-wmf"/>
  <Override PartName="/ppt/media/image17.wmf" ContentType="image/x-wmf"/>
  <Override PartName="/ppt/media/image18.wmf" ContentType="image/x-wmf"/>
  <Override PartName="/ppt/media/image38.png" ContentType="image/png"/>
  <Override PartName="/ppt/media/image60.wmf" ContentType="image/x-wmf"/>
  <Override PartName="/ppt/media/image57.wmf" ContentType="image/x-wmf"/>
  <Override PartName="/ppt/media/image20.wmf" ContentType="image/x-wmf"/>
  <Override PartName="/ppt/media/image63.png" ContentType="image/png"/>
  <Override PartName="/ppt/media/image24.wmf" ContentType="image/x-wmf"/>
  <Override PartName="/ppt/media/image28.wmf" ContentType="image/x-wmf"/>
  <Override PartName="/ppt/media/image65.wmf" ContentType="image/x-wmf"/>
  <Override PartName="/ppt/media/image14.wmf" ContentType="image/x-wmf"/>
  <Override PartName="/ppt/media/image27.wmf" ContentType="image/x-wmf"/>
  <Override PartName="/ppt/media/image64.wmf" ContentType="image/x-wmf"/>
  <Override PartName="/ppt/media/image26.wmf" ContentType="image/x-wmf"/>
  <Override PartName="/ppt/media/image62.wmf" ContentType="image/x-wmf"/>
  <Override PartName="/ppt/media/image25.wmf" ContentType="image/x-wmf"/>
  <Override PartName="/ppt/media/image59.wmf" ContentType="image/x-wmf"/>
  <Override PartName="/ppt/media/image22.wmf" ContentType="image/x-wmf"/>
  <Override PartName="/ppt/media/image66.png" ContentType="image/png"/>
  <Override PartName="/ppt/media/image23.wmf" ContentType="image/x-wmf"/>
  <Override PartName="/ppt/media/image58.wmf" ContentType="image/x-wmf"/>
  <Override PartName="/ppt/media/image21.wmf" ContentType="image/x-wmf"/>
  <Override PartName="/ppt/media/image19.wmf" ContentType="image/x-wmf"/>
  <Override PartName="/ppt/media/image1.png" ContentType="image/png"/>
  <Override PartName="/ppt/media/image10.png" ContentType="image/png"/>
  <Override PartName="/ppt/media/image50.wmf" ContentType="image/x-wmf"/>
  <Override PartName="/ppt/media/image7.png" ContentType="image/png"/>
  <Override PartName="/ppt/media/image61.wmf" ContentType="image/x-wmf"/>
  <Override PartName="/ppt/media/image39.png" ContentType="image/png"/>
  <Override PartName="/ppt/media/image42.wmf" ContentType="image/x-wmf"/>
  <Override PartName="/ppt/media/image29.wmf" ContentType="image/x-wmf"/>
  <Override PartName="/ppt/media/image2.png" ContentType="image/png"/>
  <Override PartName="/ppt/media/image11.png" ContentType="image/png"/>
  <Override PartName="/ppt/media/image51.wmf" ContentType="image/x-wmf"/>
  <Override PartName="/ppt/media/image8.png" ContentType="image/png"/>
  <Override PartName="/ppt/media/image43.wmf" ContentType="image/x-wmf"/>
  <Override PartName="/ppt/media/image9.png" ContentType="image/png"/>
  <Override PartName="/ppt/media/image44.wmf" ContentType="image/x-wmf"/>
  <Override PartName="/ppt/media/image35.wmf" ContentType="image/x-wmf"/>
  <Override PartName="/ppt/media/image3.wmf" ContentType="image/x-wmf"/>
  <Override PartName="/ppt/media/image12.wmf" ContentType="image/x-wmf"/>
  <Override PartName="/ppt/media/image49.wmf" ContentType="image/x-wmf"/>
  <Override PartName="/ppt/media/image36.wmf" ContentType="image/x-wmf"/>
  <Override PartName="/ppt/media/image4.wmf" ContentType="image/x-wmf"/>
  <Override PartName="/ppt/media/image13.wmf" ContentType="image/x-wmf"/>
  <Override PartName="/ppt/media/image30.wmf" ContentType="image/x-wmf"/>
  <Override PartName="/ppt/media/image31.wmf" ContentType="image/x-wmf"/>
  <Override PartName="/ppt/media/image32.wmf" ContentType="image/x-wmf"/>
  <Override PartName="/ppt/media/image33.wmf" ContentType="image/x-wmf"/>
  <Override PartName="/ppt/media/image34.wmf" ContentType="image/x-wmf"/>
  <Override PartName="/ppt/media/image37.wmf" ContentType="image/x-wmf"/>
  <Override PartName="/ppt/media/image40.png" ContentType="image/png"/>
  <Override PartName="/ppt/media/image45.wmf" ContentType="image/x-wmf"/>
  <Override PartName="/ppt/media/image46.wmf" ContentType="image/x-wmf"/>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Lst>
  <p:sldSz cx="9144000" cy="6858000"/>
  <p:notesSz cx="6973888" cy="92598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99460D1-F6D6-4B94-8B71-F3717A140B3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239D20F-1CF3-4F48-8DF3-74C66609A700}"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8E8700-2037-4E5D-843E-0A64DC0122EC}"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8.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5.wmf"/><Relationship Id="rId3" Type="http://schemas.openxmlformats.org/officeDocument/2006/relationships/oleObject" Target="../embeddings/oleObject2.bin"/><Relationship Id="rId4" Type="http://schemas.openxmlformats.org/officeDocument/2006/relationships/image" Target="../media/image26.wmf"/><Relationship Id="rId5" Type="http://schemas.openxmlformats.org/officeDocument/2006/relationships/oleObject" Target="../embeddings/oleObject3.bin"/><Relationship Id="rId6" Type="http://schemas.openxmlformats.org/officeDocument/2006/relationships/image" Target="../media/image27.wmf"/><Relationship Id="rId7" Type="http://schemas.openxmlformats.org/officeDocument/2006/relationships/oleObject" Target="../embeddings/oleObject4.bin"/><Relationship Id="rId8" Type="http://schemas.openxmlformats.org/officeDocument/2006/relationships/image" Target="../media/image28.wmf"/><Relationship Id="rId9" Type="http://schemas.openxmlformats.org/officeDocument/2006/relationships/image" Target="../media/image2.png"/><Relationship Id="rId10"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0.wmf"/><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2.png"/><Relationship Id="rId6"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3.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4.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5.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6.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7.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8.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9.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5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0.png"/><Relationship Id="rId3" Type="http://schemas.openxmlformats.org/officeDocument/2006/relationships/image" Target="../media/image2.png"/><Relationship Id="rId4"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1.wmf"/><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4.wmf"/><Relationship Id="rId3" Type="http://schemas.openxmlformats.org/officeDocument/2006/relationships/package" Target="../embeddings/oleObject2.xlsx"/><Relationship Id="rId4" Type="http://schemas.openxmlformats.org/officeDocument/2006/relationships/image" Target="../media/image45.wmf"/><Relationship Id="rId5"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7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6.wmf"/><Relationship Id="rId3" Type="http://schemas.openxmlformats.org/officeDocument/2006/relationships/package" Target="../embeddings/oleObject2.xlsx"/><Relationship Id="rId4" Type="http://schemas.openxmlformats.org/officeDocument/2006/relationships/image" Target="../media/image47.wmf"/><Relationship Id="rId5" Type="http://schemas.openxmlformats.org/officeDocument/2006/relationships/package" Target="../embeddings/oleObject3.xlsx"/><Relationship Id="rId6" Type="http://schemas.openxmlformats.org/officeDocument/2006/relationships/image" Target="../media/image48.wmf"/><Relationship Id="rId7" Type="http://schemas.openxmlformats.org/officeDocument/2006/relationships/package" Target="../embeddings/oleObject4.xlsx"/><Relationship Id="rId8" Type="http://schemas.openxmlformats.org/officeDocument/2006/relationships/image" Target="../media/image49.wmf"/><Relationship Id="rId9" Type="http://schemas.openxmlformats.org/officeDocument/2006/relationships/image" Target="../media/image2.png"/><Relationship Id="rId10" Type="http://schemas.openxmlformats.org/officeDocument/2006/relationships/slideLayout" Target="../slideLayouts/slideLayout2.xml"/>
</Relationships>
</file>

<file path=ppt/slides/_rels/slide7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7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7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7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7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79.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2.png"/><Relationship Id="rId8"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80.xml.rels><?xml version="1.0" encoding="UTF-8"?>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 Id="rId3" Type="http://schemas.openxmlformats.org/officeDocument/2006/relationships/image" Target="../media/image54.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2.png"/><Relationship Id="rId8" Type="http://schemas.openxmlformats.org/officeDocument/2006/relationships/slideLayout" Target="../slideLayouts/slideLayout2.xml"/>
</Relationships>
</file>

<file path=ppt/slides/_rels/slide81.xml.rels><?xml version="1.0" encoding="UTF-8"?>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8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8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package" Target="../embeddings/oleObject1.xlsx"/><Relationship Id="rId3" Type="http://schemas.openxmlformats.org/officeDocument/2006/relationships/image" Target="../media/image64.wmf"/><Relationship Id="rId4" Type="http://schemas.openxmlformats.org/officeDocument/2006/relationships/image" Target="../media/image2.png"/><Relationship Id="rId5" Type="http://schemas.openxmlformats.org/officeDocument/2006/relationships/slideLayout" Target="../slideLayouts/slideLayout2.xml"/>
</Relationships>
</file>

<file path=ppt/slides/_rels/slide8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5.wmf"/><Relationship Id="rId3" Type="http://schemas.openxmlformats.org/officeDocument/2006/relationships/image" Target="../media/image2.png"/><Relationship Id="rId4" Type="http://schemas.openxmlformats.org/officeDocument/2006/relationships/slideLayout" Target="../slideLayouts/slideLayout2.xml"/>
</Relationships>
</file>

<file path=ppt/slides/_rels/slide86.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Enron North America, East Power</a:t>
            </a:r>
            <a:endParaRPr b="0" lang="en-US" sz="3600" strike="noStrike" u="none">
              <a:solidFill>
                <a:srgbClr val="000000"/>
              </a:solidFill>
              <a:effectLst/>
              <a:uFillTx/>
              <a:latin typeface="Times New Roman"/>
            </a:endParaRPr>
          </a:p>
        </p:txBody>
      </p:sp>
      <p:sp>
        <p:nvSpPr>
          <p:cNvPr id="8" name=""/>
          <p:cNvSpPr/>
          <p:nvPr/>
        </p:nvSpPr>
        <p:spPr>
          <a:xfrm>
            <a:off x="2362320" y="5562720"/>
            <a:ext cx="4038480" cy="70848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Dana Davis                  </a:t>
            </a:r>
            <a:endParaRPr b="0" lang="en-US" sz="1600" strike="noStrike" u="none">
              <a:solidFill>
                <a:srgbClr val="000000"/>
              </a:solidFill>
              <a:effectLst/>
              <a:uFillTx/>
              <a:latin typeface="Times New Roman"/>
            </a:endParaRPr>
          </a:p>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Vice President East Power Trading</a:t>
            </a:r>
            <a:endParaRPr b="0" lang="en-US" sz="1600" strike="noStrike" u="none">
              <a:solidFill>
                <a:srgbClr val="000000"/>
              </a:solidFill>
              <a:effectLst/>
              <a:uFillTx/>
              <a:latin typeface="Times New Roman"/>
            </a:endParaRPr>
          </a:p>
        </p:txBody>
      </p:sp>
      <p:graphicFrame>
        <p:nvGraphicFramePr>
          <p:cNvPr id="9" name=""/>
          <p:cNvGraphicFramePr/>
          <p:nvPr/>
        </p:nvGraphicFramePr>
        <p:xfrm>
          <a:off x="1752480" y="1295280"/>
          <a:ext cx="5316480" cy="4343400"/>
        </p:xfrm>
        <a:graphic>
          <a:graphicData uri="http://schemas.openxmlformats.org/presentationml/2006/ole">
            <p:oleObj r:id="rId1" spid="">
              <p:embed/>
              <p:pic>
                <p:nvPicPr>
                  <p:cNvPr id="10" name="" descr=""/>
                  <p:cNvPicPr/>
                  <p:nvPr/>
                </p:nvPicPr>
                <p:blipFill>
                  <a:blip r:embed="rId2"/>
                  <a:stretch/>
                </p:blipFill>
                <p:spPr>
                  <a:xfrm>
                    <a:off x="1752480" y="1295280"/>
                    <a:ext cx="5316480" cy="4343400"/>
                  </a:xfrm>
                  <a:prstGeom prst="rect">
                    <a:avLst/>
                  </a:prstGeom>
                  <a:noFill/>
                  <a:ln w="0">
                    <a:noFill/>
                  </a:ln>
                </p:spPr>
              </p:pic>
            </p:oleObj>
          </a:graphicData>
        </a:graphic>
      </p:graphicFrame>
      <p:pic>
        <p:nvPicPr>
          <p:cNvPr id="11" name="" descr=""/>
          <p:cNvPicPr/>
          <p:nvPr/>
        </p:nvPicPr>
        <p:blipFill>
          <a:blip r:embed="rId3"/>
          <a:stretch/>
        </p:blipFill>
        <p:spPr>
          <a:xfrm>
            <a:off x="228600" y="5791320"/>
            <a:ext cx="838080" cy="83808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Load Forecasting</a:t>
            </a:r>
            <a:endParaRPr b="0" lang="en-US" sz="4400" strike="noStrike" u="none">
              <a:solidFill>
                <a:srgbClr val="000000"/>
              </a:solidFill>
              <a:effectLst/>
              <a:uFillTx/>
              <a:latin typeface="Times New Roman"/>
            </a:endParaRPr>
          </a:p>
        </p:txBody>
      </p:sp>
      <p:pic>
        <p:nvPicPr>
          <p:cNvPr id="149" name="" descr=""/>
          <p:cNvPicPr/>
          <p:nvPr/>
        </p:nvPicPr>
        <p:blipFill>
          <a:blip r:embed="rId1"/>
          <a:stretch/>
        </p:blipFill>
        <p:spPr>
          <a:xfrm>
            <a:off x="228600" y="1143000"/>
            <a:ext cx="4826160" cy="2386080"/>
          </a:xfrm>
          <a:prstGeom prst="rect">
            <a:avLst/>
          </a:prstGeom>
          <a:noFill/>
          <a:ln w="0">
            <a:noFill/>
          </a:ln>
        </p:spPr>
      </p:pic>
      <p:pic>
        <p:nvPicPr>
          <p:cNvPr id="150" name="" descr=""/>
          <p:cNvPicPr/>
          <p:nvPr/>
        </p:nvPicPr>
        <p:blipFill>
          <a:blip r:embed="rId2"/>
          <a:stretch/>
        </p:blipFill>
        <p:spPr>
          <a:xfrm>
            <a:off x="3581280" y="3768840"/>
            <a:ext cx="4876920" cy="2403360"/>
          </a:xfrm>
          <a:prstGeom prst="rect">
            <a:avLst/>
          </a:prstGeom>
          <a:noFill/>
          <a:ln w="0">
            <a:noFill/>
          </a:ln>
        </p:spPr>
      </p:pic>
      <p:sp>
        <p:nvSpPr>
          <p:cNvPr id="151" name=""/>
          <p:cNvSpPr/>
          <p:nvPr/>
        </p:nvSpPr>
        <p:spPr>
          <a:xfrm>
            <a:off x="5257800" y="1676520"/>
            <a:ext cx="2590920" cy="70380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Short Term Daily Forecasts</a:t>
            </a:r>
            <a:endParaRPr b="0" lang="en-US" sz="2000" strike="noStrike" u="none">
              <a:solidFill>
                <a:srgbClr val="000000"/>
              </a:solidFill>
              <a:effectLst/>
              <a:uFillTx/>
              <a:latin typeface="Times New Roman"/>
            </a:endParaRPr>
          </a:p>
        </p:txBody>
      </p:sp>
      <p:sp>
        <p:nvSpPr>
          <p:cNvPr id="152" name=""/>
          <p:cNvSpPr/>
          <p:nvPr/>
        </p:nvSpPr>
        <p:spPr>
          <a:xfrm>
            <a:off x="304920" y="4556160"/>
            <a:ext cx="3124080" cy="862560"/>
          </a:xfrm>
          <a:prstGeom prst="rect">
            <a:avLst/>
          </a:prstGeom>
          <a:noFill/>
          <a:ln w="0">
            <a:noFill/>
          </a:ln>
        </p:spPr>
        <p:style>
          <a:lnRef idx="0"/>
          <a:fillRef idx="0"/>
          <a:effectRef idx="0"/>
          <a:fontRef idx="minor"/>
        </p:style>
        <p:txBody>
          <a:bodyPr lIns="90000" rIns="90000" tIns="46800" bIns="46800" anchor="t">
            <a:spAutoFit/>
          </a:bodyPr>
          <a:p>
            <a:pPr algn="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Long Term Forecasts</a:t>
            </a:r>
            <a:endParaRPr b="0" lang="en-US" sz="2000" strike="noStrike" u="none">
              <a:solidFill>
                <a:srgbClr val="000000"/>
              </a:solidFill>
              <a:effectLst/>
              <a:uFillTx/>
              <a:latin typeface="Times New Roman"/>
            </a:endParaRPr>
          </a:p>
          <a:p>
            <a:pPr algn="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Temperature Sensitivities</a:t>
            </a:r>
            <a:endParaRPr b="0" lang="en-US" sz="2000" strike="noStrike" u="none">
              <a:solidFill>
                <a:srgbClr val="000000"/>
              </a:solidFill>
              <a:effectLst/>
              <a:uFillTx/>
              <a:latin typeface="Times New Roman"/>
            </a:endParaRPr>
          </a:p>
        </p:txBody>
      </p:sp>
      <p:pic>
        <p:nvPicPr>
          <p:cNvPr id="153" name="" descr=""/>
          <p:cNvPicPr/>
          <p:nvPr/>
        </p:nvPicPr>
        <p:blipFill>
          <a:blip r:embed="rId3"/>
          <a:stretch/>
        </p:blipFill>
        <p:spPr>
          <a:xfrm>
            <a:off x="228600" y="5943600"/>
            <a:ext cx="666720" cy="666720"/>
          </a:xfrm>
          <a:prstGeom prst="rect">
            <a:avLst/>
          </a:prstGeom>
          <a:noFill/>
          <a:ln w="0">
            <a:noFill/>
          </a:ln>
        </p:spPr>
      </p:pic>
      <p:sp>
        <p:nvSpPr>
          <p:cNvPr id="154"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5"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Forward Power Prices</a:t>
            </a:r>
            <a:endParaRPr b="0" lang="en-US" sz="4400" strike="noStrike" u="none">
              <a:solidFill>
                <a:srgbClr val="000000"/>
              </a:solidFill>
              <a:effectLst/>
              <a:uFillTx/>
              <a:latin typeface="Times New Roman"/>
            </a:endParaRPr>
          </a:p>
        </p:txBody>
      </p:sp>
      <p:pic>
        <p:nvPicPr>
          <p:cNvPr id="157" name="" descr=""/>
          <p:cNvPicPr/>
          <p:nvPr/>
        </p:nvPicPr>
        <p:blipFill>
          <a:blip r:embed="rId1"/>
          <a:stretch/>
        </p:blipFill>
        <p:spPr>
          <a:xfrm>
            <a:off x="457200" y="1282680"/>
            <a:ext cx="7772400" cy="4508640"/>
          </a:xfrm>
          <a:prstGeom prst="rect">
            <a:avLst/>
          </a:prstGeom>
          <a:noFill/>
          <a:ln w="0">
            <a:noFill/>
          </a:ln>
        </p:spPr>
      </p:pic>
      <p:pic>
        <p:nvPicPr>
          <p:cNvPr id="158" name="" descr=""/>
          <p:cNvPicPr/>
          <p:nvPr/>
        </p:nvPicPr>
        <p:blipFill>
          <a:blip r:embed="rId2"/>
          <a:stretch/>
        </p:blipFill>
        <p:spPr>
          <a:xfrm>
            <a:off x="304920" y="6019920"/>
            <a:ext cx="666720" cy="666720"/>
          </a:xfrm>
          <a:prstGeom prst="rect">
            <a:avLst/>
          </a:prstGeom>
          <a:noFill/>
          <a:ln w="0">
            <a:noFill/>
          </a:ln>
        </p:spPr>
      </p:pic>
      <p:sp>
        <p:nvSpPr>
          <p:cNvPr id="159"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0"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Northeast Power ISO’s</a:t>
            </a:r>
            <a:endParaRPr b="0" lang="en-US" sz="4400" strike="noStrike" u="none">
              <a:solidFill>
                <a:srgbClr val="000000"/>
              </a:solidFill>
              <a:effectLst/>
              <a:uFillTx/>
              <a:latin typeface="Times New Roman"/>
            </a:endParaRPr>
          </a:p>
        </p:txBody>
      </p:sp>
      <p:sp>
        <p:nvSpPr>
          <p:cNvPr id="162"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PJM – Pennsylvania, New Jersey and Maryland</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NEPOOL – New England Power Pool</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NYISO – New York Independent System Operator</a:t>
            </a:r>
            <a:endParaRPr b="0" lang="en-US" sz="3200" strike="noStrike" u="none">
              <a:solidFill>
                <a:srgbClr val="000000"/>
              </a:solidFill>
              <a:effectLst/>
              <a:uFillTx/>
              <a:latin typeface="Times New Roman"/>
            </a:endParaRPr>
          </a:p>
        </p:txBody>
      </p:sp>
      <p:pic>
        <p:nvPicPr>
          <p:cNvPr id="163" name="" descr=""/>
          <p:cNvPicPr/>
          <p:nvPr/>
        </p:nvPicPr>
        <p:blipFill>
          <a:blip r:embed="rId1"/>
          <a:stretch/>
        </p:blipFill>
        <p:spPr>
          <a:xfrm>
            <a:off x="304920" y="5943600"/>
            <a:ext cx="666720" cy="666720"/>
          </a:xfrm>
          <a:prstGeom prst="rect">
            <a:avLst/>
          </a:prstGeom>
          <a:noFill/>
          <a:ln w="0">
            <a:noFill/>
          </a:ln>
        </p:spPr>
      </p:pic>
      <p:sp>
        <p:nvSpPr>
          <p:cNvPr id="164" name=""/>
          <p:cNvSpPr/>
          <p:nvPr/>
        </p:nvSpPr>
        <p:spPr>
          <a:xfrm>
            <a:off x="457200" y="16002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5" name=""/>
          <p:cNvSpPr/>
          <p:nvPr/>
        </p:nvSpPr>
        <p:spPr>
          <a:xfrm>
            <a:off x="457200" y="16765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85800" y="304920"/>
            <a:ext cx="7772400" cy="12189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What is an “Independent System Operator?”</a:t>
            </a:r>
            <a:endParaRPr b="0" lang="en-US" sz="3600" strike="noStrike" u="none">
              <a:solidFill>
                <a:srgbClr val="000000"/>
              </a:solidFill>
              <a:effectLst/>
              <a:uFillTx/>
              <a:latin typeface="Times New Roman"/>
            </a:endParaRPr>
          </a:p>
        </p:txBody>
      </p:sp>
      <p:sp>
        <p:nvSpPr>
          <p:cNvPr id="167"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 concept developed by the Federal Energy Regulatory Commission (FERC) as part of the $320 billion electric industry in the U.S.</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Key principles:</a:t>
            </a:r>
            <a:endParaRPr b="0" lang="en-US" sz="2800" strike="noStrike" u="none">
              <a:solidFill>
                <a:srgbClr val="000000"/>
              </a:solidFill>
              <a:effectLst/>
              <a:uFillTx/>
              <a:latin typeface="Times New Roman"/>
            </a:endParaRPr>
          </a:p>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2400" strike="noStrike" u="none">
                <a:solidFill>
                  <a:srgbClr val="000000"/>
                </a:solidFill>
                <a:effectLst/>
                <a:uFillTx/>
                <a:latin typeface="Times New Roman"/>
              </a:rPr>
              <a:t>&gt; non-discriminatory governance structure.</a:t>
            </a:r>
            <a:endParaRPr b="0" lang="en-US" sz="2400" strike="noStrike" u="none">
              <a:solidFill>
                <a:srgbClr val="000000"/>
              </a:solidFill>
              <a:effectLst/>
              <a:uFillTx/>
              <a:latin typeface="Times New Roman"/>
            </a:endParaRPr>
          </a:p>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&gt; facilitating market based wholesale electric rates.</a:t>
            </a:r>
            <a:endParaRPr b="0" lang="en-US" sz="2400" strike="noStrike" u="none">
              <a:solidFill>
                <a:srgbClr val="000000"/>
              </a:solidFill>
              <a:effectLst/>
              <a:uFillTx/>
              <a:latin typeface="Times New Roman"/>
            </a:endParaRPr>
          </a:p>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&gt; ensuring for the efficient management and reliable operation of the bulk power system.</a:t>
            </a:r>
            <a:endParaRPr b="0" lang="en-US" sz="2400" strike="noStrike" u="none">
              <a:solidFill>
                <a:srgbClr val="000000"/>
              </a:solidFill>
              <a:effectLst/>
              <a:uFillTx/>
              <a:latin typeface="Times New Roman"/>
            </a:endParaRPr>
          </a:p>
        </p:txBody>
      </p:sp>
      <p:pic>
        <p:nvPicPr>
          <p:cNvPr id="168" name="" descr=""/>
          <p:cNvPicPr/>
          <p:nvPr/>
        </p:nvPicPr>
        <p:blipFill>
          <a:blip r:embed="rId1"/>
          <a:stretch/>
        </p:blipFill>
        <p:spPr>
          <a:xfrm>
            <a:off x="304920" y="5943600"/>
            <a:ext cx="666720" cy="666720"/>
          </a:xfrm>
          <a:prstGeom prst="rect">
            <a:avLst/>
          </a:prstGeom>
          <a:noFill/>
          <a:ln w="0">
            <a:noFill/>
          </a:ln>
        </p:spPr>
      </p:pic>
      <p:sp>
        <p:nvSpPr>
          <p:cNvPr id="169" name=""/>
          <p:cNvSpPr/>
          <p:nvPr/>
        </p:nvSpPr>
        <p:spPr>
          <a:xfrm>
            <a:off x="457200" y="1752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0" name=""/>
          <p:cNvSpPr/>
          <p:nvPr/>
        </p:nvSpPr>
        <p:spPr>
          <a:xfrm>
            <a:off x="457200" y="1828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71" name=""/>
          <p:cNvGraphicFramePr/>
          <p:nvPr/>
        </p:nvGraphicFramePr>
        <p:xfrm>
          <a:off x="380880" y="1397160"/>
          <a:ext cx="8458200" cy="4622760"/>
        </p:xfrm>
        <a:graphic>
          <a:graphicData uri="http://schemas.openxmlformats.org/presentationml/2006/ole">
            <p:oleObj progId="Excel.Sheet.12" r:id="rId1" spid="">
              <p:embed/>
              <p:pic>
                <p:nvPicPr>
                  <p:cNvPr id="172" name="" descr=""/>
                  <p:cNvPicPr/>
                  <p:nvPr/>
                </p:nvPicPr>
                <p:blipFill>
                  <a:blip r:embed="rId2"/>
                  <a:stretch/>
                </p:blipFill>
                <p:spPr>
                  <a:xfrm>
                    <a:off x="380880" y="1397160"/>
                    <a:ext cx="8458200" cy="4622760"/>
                  </a:xfrm>
                  <a:prstGeom prst="rect">
                    <a:avLst/>
                  </a:prstGeom>
                  <a:noFill/>
                  <a:ln w="0">
                    <a:noFill/>
                  </a:ln>
                </p:spPr>
              </p:pic>
            </p:oleObj>
          </a:graphicData>
        </a:graphic>
      </p:graphicFrame>
      <p:sp>
        <p:nvSpPr>
          <p:cNvPr id="173" name=""/>
          <p:cNvSpPr/>
          <p:nvPr/>
        </p:nvSpPr>
        <p:spPr>
          <a:xfrm>
            <a:off x="609480" y="228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PJM</a:t>
            </a:r>
            <a:endParaRPr b="0" lang="en-US" sz="4400" strike="noStrike" u="none">
              <a:solidFill>
                <a:srgbClr val="000000"/>
              </a:solidFill>
              <a:effectLst/>
              <a:uFillTx/>
              <a:latin typeface="Times New Roman"/>
            </a:endParaRPr>
          </a:p>
        </p:txBody>
      </p:sp>
      <p:pic>
        <p:nvPicPr>
          <p:cNvPr id="174" name="" descr=""/>
          <p:cNvPicPr/>
          <p:nvPr/>
        </p:nvPicPr>
        <p:blipFill>
          <a:blip r:embed="rId3"/>
          <a:stretch/>
        </p:blipFill>
        <p:spPr>
          <a:xfrm>
            <a:off x="304920" y="6039000"/>
            <a:ext cx="666720" cy="666720"/>
          </a:xfrm>
          <a:prstGeom prst="rect">
            <a:avLst/>
          </a:prstGeom>
          <a:noFill/>
          <a:ln w="0">
            <a:noFill/>
          </a:ln>
        </p:spPr>
      </p:pic>
      <p:sp>
        <p:nvSpPr>
          <p:cNvPr id="175"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77" name=""/>
          <p:cNvGraphicFramePr/>
          <p:nvPr/>
        </p:nvGraphicFramePr>
        <p:xfrm>
          <a:off x="533520" y="1397160"/>
          <a:ext cx="8305560" cy="4698720"/>
        </p:xfrm>
        <a:graphic>
          <a:graphicData uri="http://schemas.openxmlformats.org/presentationml/2006/ole">
            <p:oleObj progId="Excel.Sheet.12" r:id="rId1" spid="">
              <p:embed/>
              <p:pic>
                <p:nvPicPr>
                  <p:cNvPr id="178" name="" descr=""/>
                  <p:cNvPicPr/>
                  <p:nvPr/>
                </p:nvPicPr>
                <p:blipFill>
                  <a:blip r:embed="rId2"/>
                  <a:stretch/>
                </p:blipFill>
                <p:spPr>
                  <a:xfrm>
                    <a:off x="533520" y="1397160"/>
                    <a:ext cx="8305560" cy="4698720"/>
                  </a:xfrm>
                  <a:prstGeom prst="rect">
                    <a:avLst/>
                  </a:prstGeom>
                  <a:noFill/>
                  <a:ln w="0">
                    <a:noFill/>
                  </a:ln>
                </p:spPr>
              </p:pic>
            </p:oleObj>
          </a:graphicData>
        </a:graphic>
      </p:graphicFrame>
      <p:sp>
        <p:nvSpPr>
          <p:cNvPr id="179" name=""/>
          <p:cNvSpPr/>
          <p:nvPr/>
        </p:nvSpPr>
        <p:spPr>
          <a:xfrm>
            <a:off x="228600" y="498600"/>
            <a:ext cx="8740800" cy="5918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0" name=""/>
          <p:cNvSpPr/>
          <p:nvPr/>
        </p:nvSpPr>
        <p:spPr>
          <a:xfrm>
            <a:off x="685800" y="30492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NEPOOL</a:t>
            </a:r>
            <a:endParaRPr b="0" lang="en-US" sz="4400" strike="noStrike" u="none">
              <a:solidFill>
                <a:srgbClr val="000000"/>
              </a:solidFill>
              <a:effectLst/>
              <a:uFillTx/>
              <a:latin typeface="Times New Roman"/>
            </a:endParaRPr>
          </a:p>
        </p:txBody>
      </p:sp>
      <p:pic>
        <p:nvPicPr>
          <p:cNvPr id="181" name="" descr=""/>
          <p:cNvPicPr/>
          <p:nvPr/>
        </p:nvPicPr>
        <p:blipFill>
          <a:blip r:embed="rId3"/>
          <a:stretch/>
        </p:blipFill>
        <p:spPr>
          <a:xfrm>
            <a:off x="228600" y="6019920"/>
            <a:ext cx="666720" cy="666720"/>
          </a:xfrm>
          <a:prstGeom prst="rect">
            <a:avLst/>
          </a:prstGeom>
          <a:noFill/>
          <a:ln w="0">
            <a:noFill/>
          </a:ln>
        </p:spPr>
      </p:pic>
      <p:sp>
        <p:nvSpPr>
          <p:cNvPr id="182"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3"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84" name=""/>
          <p:cNvGraphicFramePr/>
          <p:nvPr/>
        </p:nvGraphicFramePr>
        <p:xfrm>
          <a:off x="380880" y="1397160"/>
          <a:ext cx="8305920" cy="4698720"/>
        </p:xfrm>
        <a:graphic>
          <a:graphicData uri="http://schemas.openxmlformats.org/presentationml/2006/ole">
            <p:oleObj progId="Excel.Sheet.12" r:id="rId1" spid="">
              <p:embed/>
              <p:pic>
                <p:nvPicPr>
                  <p:cNvPr id="185" name="" descr=""/>
                  <p:cNvPicPr/>
                  <p:nvPr/>
                </p:nvPicPr>
                <p:blipFill>
                  <a:blip r:embed="rId2"/>
                  <a:stretch/>
                </p:blipFill>
                <p:spPr>
                  <a:xfrm>
                    <a:off x="380880" y="1397160"/>
                    <a:ext cx="8305920" cy="4698720"/>
                  </a:xfrm>
                  <a:prstGeom prst="rect">
                    <a:avLst/>
                  </a:prstGeom>
                  <a:noFill/>
                  <a:ln w="0">
                    <a:noFill/>
                  </a:ln>
                </p:spPr>
              </p:pic>
            </p:oleObj>
          </a:graphicData>
        </a:graphic>
      </p:graphicFrame>
      <p:sp>
        <p:nvSpPr>
          <p:cNvPr id="186" name=""/>
          <p:cNvSpPr/>
          <p:nvPr/>
        </p:nvSpPr>
        <p:spPr>
          <a:xfrm>
            <a:off x="762120" y="30492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NYPP</a:t>
            </a:r>
            <a:endParaRPr b="0" lang="en-US" sz="4400" strike="noStrike" u="none">
              <a:solidFill>
                <a:srgbClr val="000000"/>
              </a:solidFill>
              <a:effectLst/>
              <a:uFillTx/>
              <a:latin typeface="Times New Roman"/>
            </a:endParaRPr>
          </a:p>
        </p:txBody>
      </p:sp>
      <p:pic>
        <p:nvPicPr>
          <p:cNvPr id="187" name="" descr=""/>
          <p:cNvPicPr/>
          <p:nvPr/>
        </p:nvPicPr>
        <p:blipFill>
          <a:blip r:embed="rId3"/>
          <a:stretch/>
        </p:blipFill>
        <p:spPr>
          <a:xfrm>
            <a:off x="228600" y="6019920"/>
            <a:ext cx="666720" cy="666720"/>
          </a:xfrm>
          <a:prstGeom prst="rect">
            <a:avLst/>
          </a:prstGeom>
          <a:noFill/>
          <a:ln w="0">
            <a:noFill/>
          </a:ln>
        </p:spPr>
      </p:pic>
      <p:sp>
        <p:nvSpPr>
          <p:cNvPr id="188"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9"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2282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Northeast Peak Loads</a:t>
            </a:r>
            <a:endParaRPr b="0" lang="en-US" sz="4400" strike="noStrike" u="none">
              <a:solidFill>
                <a:srgbClr val="000000"/>
              </a:solidFill>
              <a:effectLst/>
              <a:uFillTx/>
              <a:latin typeface="Times New Roman"/>
            </a:endParaRPr>
          </a:p>
        </p:txBody>
      </p:sp>
      <p:sp>
        <p:nvSpPr>
          <p:cNvPr id="191" name="PlaceHolder 2"/>
          <p:cNvSpPr>
            <a:spLocks noGrp="1"/>
          </p:cNvSpPr>
          <p:nvPr>
            <p:ph/>
          </p:nvPr>
        </p:nvSpPr>
        <p:spPr>
          <a:xfrm>
            <a:off x="685800" y="1371600"/>
            <a:ext cx="7772400" cy="175248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PJM</a:t>
            </a:r>
            <a:endParaRPr b="0" lang="en-US" sz="32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Summer 2000 – 49,417 MW</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Winter 2000 – 42,395 MW</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All Time Peak Load – 51,700 MW</a:t>
            </a:r>
            <a:endParaRPr b="0" lang="en-US" sz="2000" strike="noStrike" u="none">
              <a:solidFill>
                <a:srgbClr val="000000"/>
              </a:solidFill>
              <a:effectLst/>
              <a:uFillTx/>
              <a:latin typeface="Times New Roman"/>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92" name=""/>
          <p:cNvSpPr/>
          <p:nvPr/>
        </p:nvSpPr>
        <p:spPr>
          <a:xfrm>
            <a:off x="685800" y="3200400"/>
            <a:ext cx="7772400" cy="167652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NEPOOL</a:t>
            </a:r>
            <a:endParaRPr b="0" lang="en-US" sz="32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Summer 2000 –  21,992 MW</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Winter 2000 – 20,193 MW</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All Time Peak Load – 22,609 MW</a:t>
            </a:r>
            <a:endParaRPr b="0" lang="en-US" sz="2000" strike="noStrike" u="none">
              <a:solidFill>
                <a:srgbClr val="000000"/>
              </a:solidFill>
              <a:effectLst/>
              <a:uFillTx/>
              <a:latin typeface="Times New Roman"/>
            </a:endParaRPr>
          </a:p>
          <a:p>
            <a:pPr lvl="1" marL="743040" indent="-28584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93" name=""/>
          <p:cNvSpPr/>
          <p:nvPr/>
        </p:nvSpPr>
        <p:spPr>
          <a:xfrm>
            <a:off x="762120" y="4952880"/>
            <a:ext cx="7772400" cy="167652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NYISO</a:t>
            </a:r>
            <a:endParaRPr b="0" lang="en-US" sz="32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Summer 2000 –  28,138 MW</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Winter 2000 – 24,118 MW</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All Time Peak Load – 28,138 MW</a:t>
            </a:r>
            <a:endParaRPr b="0" lang="en-US" sz="2000" strike="noStrike" u="none">
              <a:solidFill>
                <a:srgbClr val="000000"/>
              </a:solidFill>
              <a:effectLst/>
              <a:uFillTx/>
              <a:latin typeface="Times New Roman"/>
            </a:endParaRPr>
          </a:p>
          <a:p>
            <a:pPr lvl="1" marL="743040" indent="-28584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pic>
        <p:nvPicPr>
          <p:cNvPr id="194" name="" descr=""/>
          <p:cNvPicPr/>
          <p:nvPr/>
        </p:nvPicPr>
        <p:blipFill>
          <a:blip r:embed="rId1"/>
          <a:stretch/>
        </p:blipFill>
        <p:spPr>
          <a:xfrm>
            <a:off x="228600" y="6019920"/>
            <a:ext cx="666720" cy="666720"/>
          </a:xfrm>
          <a:prstGeom prst="rect">
            <a:avLst/>
          </a:prstGeom>
          <a:noFill/>
          <a:ln w="0">
            <a:noFill/>
          </a:ln>
        </p:spPr>
      </p:pic>
      <p:sp>
        <p:nvSpPr>
          <p:cNvPr id="195"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68580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Major Players in the Northeast</a:t>
            </a:r>
            <a:endParaRPr b="0" lang="en-US" sz="4400" strike="noStrike" u="none">
              <a:solidFill>
                <a:srgbClr val="000000"/>
              </a:solidFill>
              <a:effectLst/>
              <a:uFillTx/>
              <a:latin typeface="Times New Roman"/>
            </a:endParaRPr>
          </a:p>
        </p:txBody>
      </p:sp>
      <p:sp>
        <p:nvSpPr>
          <p:cNvPr id="198" name="PlaceHolder 2"/>
          <p:cNvSpPr>
            <a:spLocks noGrp="1"/>
          </p:cNvSpPr>
          <p:nvPr>
            <p:ph/>
          </p:nvPr>
        </p:nvSpPr>
        <p:spPr>
          <a:xfrm>
            <a:off x="762120" y="1143000"/>
            <a:ext cx="7772400" cy="1447920"/>
          </a:xfrm>
          <a:prstGeom prst="rect">
            <a:avLst/>
          </a:prstGeom>
          <a:noFill/>
          <a:ln w="0">
            <a:noFill/>
          </a:ln>
        </p:spPr>
        <p:txBody>
          <a:bodyPr lIns="90000" rIns="90000" tIns="46800" bIns="46800" anchor="t">
            <a:normAutofit lnSpcReduction="9999"/>
          </a:bodyPr>
          <a:p>
            <a:pPr marL="343080" indent="-343080">
              <a:lnSpc>
                <a:spcPct val="9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PJM</a:t>
            </a:r>
            <a:endParaRPr b="0" lang="en-US" sz="28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Public Service Electric and Gas (PSEG) </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PECO/Exelon</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Pennsylvania Power and Light (PPL)</a:t>
            </a:r>
            <a:endParaRPr b="0" lang="en-US" sz="2000" strike="noStrike" u="none">
              <a:solidFill>
                <a:srgbClr val="000000"/>
              </a:solidFill>
              <a:effectLst/>
              <a:uFillTx/>
              <a:latin typeface="Times New Roman"/>
            </a:endParaRPr>
          </a:p>
          <a:p>
            <a:pPr lvl="1" marL="74304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99" name=""/>
          <p:cNvSpPr/>
          <p:nvPr/>
        </p:nvSpPr>
        <p:spPr>
          <a:xfrm>
            <a:off x="685800" y="2819520"/>
            <a:ext cx="7772400" cy="1295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NYISO</a:t>
            </a:r>
            <a:endParaRPr b="0" lang="en-US" sz="28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Consolodated Edison (New York and Long Island</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PECO/Exelon</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NRG Energy</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00" name=""/>
          <p:cNvSpPr/>
          <p:nvPr/>
        </p:nvSpPr>
        <p:spPr>
          <a:xfrm>
            <a:off x="609480" y="4572000"/>
            <a:ext cx="7772400" cy="1905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NEPOOL</a:t>
            </a:r>
            <a:endParaRPr b="0" lang="en-US" sz="28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Pacific Gas and Electric (PG&amp;E)</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Northeast Utilities</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Sithe</a:t>
            </a:r>
            <a:endParaRPr b="0" lang="en-US" sz="2000" strike="noStrike" u="none">
              <a:solidFill>
                <a:srgbClr val="000000"/>
              </a:solidFill>
              <a:effectLst/>
              <a:uFillTx/>
              <a:latin typeface="Times New Roman"/>
            </a:endParaRPr>
          </a:p>
          <a:p>
            <a:pPr lvl="1" marL="743040" indent="-285840">
              <a:lnSpc>
                <a:spcPct val="9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pic>
        <p:nvPicPr>
          <p:cNvPr id="201" name="" descr=""/>
          <p:cNvPicPr/>
          <p:nvPr/>
        </p:nvPicPr>
        <p:blipFill>
          <a:blip r:embed="rId1"/>
          <a:stretch/>
        </p:blipFill>
        <p:spPr>
          <a:xfrm>
            <a:off x="228600" y="5943600"/>
            <a:ext cx="666720" cy="666720"/>
          </a:xfrm>
          <a:prstGeom prst="rect">
            <a:avLst/>
          </a:prstGeom>
          <a:noFill/>
          <a:ln w="0">
            <a:noFill/>
          </a:ln>
        </p:spPr>
      </p:pic>
      <p:sp>
        <p:nvSpPr>
          <p:cNvPr id="202" name=""/>
          <p:cNvSpPr/>
          <p:nvPr/>
        </p:nvSpPr>
        <p:spPr>
          <a:xfrm>
            <a:off x="60948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a:off x="60948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
          <p:cNvSpPr/>
          <p:nvPr/>
        </p:nvSpPr>
        <p:spPr>
          <a:xfrm>
            <a:off x="380880" y="0"/>
            <a:ext cx="838224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Northeast Capacity by Region</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graphicFrame>
        <p:nvGraphicFramePr>
          <p:cNvPr id="205" name=""/>
          <p:cNvGraphicFramePr/>
          <p:nvPr/>
        </p:nvGraphicFramePr>
        <p:xfrm>
          <a:off x="152280" y="685800"/>
          <a:ext cx="8839440" cy="5943600"/>
        </p:xfrm>
        <a:graphic>
          <a:graphicData uri="http://schemas.openxmlformats.org/presentationml/2006/ole">
            <p:oleObj progId="Excel.Sheet.12" r:id="rId1" spid="">
              <p:embed/>
              <p:pic>
                <p:nvPicPr>
                  <p:cNvPr id="206" name="" descr=""/>
                  <p:cNvPicPr/>
                  <p:nvPr/>
                </p:nvPicPr>
                <p:blipFill>
                  <a:blip r:embed="rId2"/>
                  <a:stretch/>
                </p:blipFill>
                <p:spPr>
                  <a:xfrm>
                    <a:off x="152280" y="685800"/>
                    <a:ext cx="8839440" cy="5943600"/>
                  </a:xfrm>
                  <a:prstGeom prst="rect">
                    <a:avLst/>
                  </a:prstGeom>
                  <a:noFill/>
                  <a:ln w="0">
                    <a:noFill/>
                  </a:ln>
                </p:spPr>
              </p:pic>
            </p:oleObj>
          </a:graphicData>
        </a:graphic>
      </p:graphicFrame>
      <p:pic>
        <p:nvPicPr>
          <p:cNvPr id="207" name="" descr=""/>
          <p:cNvPicPr/>
          <p:nvPr/>
        </p:nvPicPr>
        <p:blipFill>
          <a:blip r:embed="rId3"/>
          <a:stretch/>
        </p:blipFill>
        <p:spPr>
          <a:xfrm>
            <a:off x="8305920" y="6019920"/>
            <a:ext cx="666720" cy="666720"/>
          </a:xfrm>
          <a:prstGeom prst="rect">
            <a:avLst/>
          </a:prstGeom>
          <a:noFill/>
          <a:ln w="0">
            <a:noFill/>
          </a:ln>
        </p:spPr>
      </p:pic>
      <p:sp>
        <p:nvSpPr>
          <p:cNvPr id="208" name=""/>
          <p:cNvSpPr/>
          <p:nvPr/>
        </p:nvSpPr>
        <p:spPr>
          <a:xfrm>
            <a:off x="38088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9" name=""/>
          <p:cNvSpPr/>
          <p:nvPr/>
        </p:nvSpPr>
        <p:spPr>
          <a:xfrm>
            <a:off x="38088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
          <p:cNvSpPr/>
          <p:nvPr/>
        </p:nvSpPr>
        <p:spPr>
          <a:xfrm>
            <a:off x="152280" y="174456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1295280" y="174456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6121440" y="174312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 name=""/>
          <p:cNvSpPr/>
          <p:nvPr/>
        </p:nvSpPr>
        <p:spPr>
          <a:xfrm>
            <a:off x="3581280" y="174456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 name=""/>
          <p:cNvSpPr/>
          <p:nvPr/>
        </p:nvSpPr>
        <p:spPr>
          <a:xfrm>
            <a:off x="2438280" y="174312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 name=""/>
          <p:cNvSpPr/>
          <p:nvPr/>
        </p:nvSpPr>
        <p:spPr>
          <a:xfrm>
            <a:off x="7683480" y="1736640"/>
            <a:ext cx="104148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 name=""/>
          <p:cNvSpPr/>
          <p:nvPr/>
        </p:nvSpPr>
        <p:spPr>
          <a:xfrm>
            <a:off x="685800" y="1490760"/>
            <a:ext cx="75438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 name=""/>
          <p:cNvSpPr/>
          <p:nvPr/>
        </p:nvSpPr>
        <p:spPr>
          <a:xfrm>
            <a:off x="685800" y="1490760"/>
            <a:ext cx="0" cy="261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 name=""/>
          <p:cNvSpPr/>
          <p:nvPr/>
        </p:nvSpPr>
        <p:spPr>
          <a:xfrm>
            <a:off x="4457880" y="1371600"/>
            <a:ext cx="0" cy="119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152280" y="190188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Northeast</a:t>
            </a:r>
            <a:endParaRPr b="0" lang="en-US" sz="1200" strike="noStrike" u="none">
              <a:solidFill>
                <a:srgbClr val="000000"/>
              </a:solidFill>
              <a:effectLst/>
              <a:uFillTx/>
              <a:latin typeface="Times New Roman"/>
            </a:endParaRPr>
          </a:p>
        </p:txBody>
      </p:sp>
      <p:sp>
        <p:nvSpPr>
          <p:cNvPr id="22" name=""/>
          <p:cNvSpPr/>
          <p:nvPr/>
        </p:nvSpPr>
        <p:spPr>
          <a:xfrm>
            <a:off x="1295280" y="189720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Southeast</a:t>
            </a:r>
            <a:endParaRPr b="0" lang="en-US" sz="1200" strike="noStrike" u="none">
              <a:solidFill>
                <a:srgbClr val="000000"/>
              </a:solidFill>
              <a:effectLst/>
              <a:uFillTx/>
              <a:latin typeface="Times New Roman"/>
            </a:endParaRPr>
          </a:p>
        </p:txBody>
      </p:sp>
      <p:sp>
        <p:nvSpPr>
          <p:cNvPr id="23" name=""/>
          <p:cNvSpPr/>
          <p:nvPr/>
        </p:nvSpPr>
        <p:spPr>
          <a:xfrm>
            <a:off x="3581280" y="189720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ERCOT</a:t>
            </a:r>
            <a:endParaRPr b="0" lang="en-US" sz="1200" strike="noStrike" u="none">
              <a:solidFill>
                <a:srgbClr val="000000"/>
              </a:solidFill>
              <a:effectLst/>
              <a:uFillTx/>
              <a:latin typeface="Times New Roman"/>
            </a:endParaRPr>
          </a:p>
        </p:txBody>
      </p:sp>
      <p:sp>
        <p:nvSpPr>
          <p:cNvPr id="24" name=""/>
          <p:cNvSpPr/>
          <p:nvPr/>
        </p:nvSpPr>
        <p:spPr>
          <a:xfrm>
            <a:off x="2451240" y="1897200"/>
            <a:ext cx="104112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Midwest</a:t>
            </a:r>
            <a:endParaRPr b="0" lang="en-US" sz="1200" strike="noStrike" u="none">
              <a:solidFill>
                <a:srgbClr val="000000"/>
              </a:solidFill>
              <a:effectLst/>
              <a:uFillTx/>
              <a:latin typeface="Times New Roman"/>
            </a:endParaRPr>
          </a:p>
        </p:txBody>
      </p:sp>
      <p:sp>
        <p:nvSpPr>
          <p:cNvPr id="25" name=""/>
          <p:cNvSpPr/>
          <p:nvPr/>
        </p:nvSpPr>
        <p:spPr>
          <a:xfrm>
            <a:off x="1066680" y="340848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Northeast</a:t>
            </a:r>
            <a:endParaRPr b="0" lang="en-US" sz="1200" strike="noStrike" u="none">
              <a:solidFill>
                <a:srgbClr val="000000"/>
              </a:solidFill>
              <a:effectLst/>
              <a:uFillTx/>
              <a:latin typeface="Times New Roman"/>
            </a:endParaRPr>
          </a:p>
        </p:txBody>
      </p:sp>
      <p:sp>
        <p:nvSpPr>
          <p:cNvPr id="26" name=""/>
          <p:cNvSpPr/>
          <p:nvPr/>
        </p:nvSpPr>
        <p:spPr>
          <a:xfrm>
            <a:off x="7543800" y="1914480"/>
            <a:ext cx="134604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Fundamentals</a:t>
            </a:r>
            <a:endParaRPr b="0" lang="en-US" sz="1200" strike="noStrike" u="none">
              <a:solidFill>
                <a:srgbClr val="000000"/>
              </a:solidFill>
              <a:effectLst/>
              <a:uFillTx/>
              <a:latin typeface="Times New Roman"/>
            </a:endParaRPr>
          </a:p>
        </p:txBody>
      </p:sp>
      <p:sp>
        <p:nvSpPr>
          <p:cNvPr id="27" name=""/>
          <p:cNvSpPr/>
          <p:nvPr/>
        </p:nvSpPr>
        <p:spPr>
          <a:xfrm>
            <a:off x="6121440" y="190188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Structuring</a:t>
            </a:r>
            <a:endParaRPr b="0" lang="en-US" sz="1200" strike="noStrike" u="none">
              <a:solidFill>
                <a:srgbClr val="000000"/>
              </a:solidFill>
              <a:effectLst/>
              <a:uFillTx/>
              <a:latin typeface="Times New Roman"/>
            </a:endParaRPr>
          </a:p>
        </p:txBody>
      </p:sp>
      <p:sp>
        <p:nvSpPr>
          <p:cNvPr id="28" name=""/>
          <p:cNvSpPr/>
          <p:nvPr/>
        </p:nvSpPr>
        <p:spPr>
          <a:xfrm>
            <a:off x="152280" y="2413080"/>
            <a:ext cx="1041480" cy="83340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NEPOOL</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NYPP</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PJM</a:t>
            </a:r>
            <a:endParaRPr b="0" lang="en-US" sz="1200" strike="noStrike" u="none">
              <a:solidFill>
                <a:srgbClr val="000000"/>
              </a:solidFill>
              <a:effectLst/>
              <a:uFillTx/>
              <a:latin typeface="Times New Roman"/>
            </a:endParaRPr>
          </a:p>
        </p:txBody>
      </p:sp>
      <p:sp>
        <p:nvSpPr>
          <p:cNvPr id="29" name=""/>
          <p:cNvSpPr/>
          <p:nvPr/>
        </p:nvSpPr>
        <p:spPr>
          <a:xfrm>
            <a:off x="1397160" y="2413080"/>
            <a:ext cx="1041120" cy="83340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SERC</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SPP</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FRCC</a:t>
            </a:r>
            <a:endParaRPr b="0" lang="en-US" sz="1200" strike="noStrike" u="none">
              <a:solidFill>
                <a:srgbClr val="000000"/>
              </a:solidFill>
              <a:effectLst/>
              <a:uFillTx/>
              <a:latin typeface="Times New Roman"/>
            </a:endParaRPr>
          </a:p>
        </p:txBody>
      </p:sp>
      <p:sp>
        <p:nvSpPr>
          <p:cNvPr id="30" name=""/>
          <p:cNvSpPr/>
          <p:nvPr/>
        </p:nvSpPr>
        <p:spPr>
          <a:xfrm>
            <a:off x="6108840" y="2413080"/>
            <a:ext cx="1460520" cy="348264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Maintain integrity of risk assessment/ valuation</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Deal structure development</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Be a primary training and development ground for future commercial talent in Origination and Trading</a:t>
            </a:r>
            <a:endParaRPr b="0" lang="en-US" sz="1200" strike="noStrike" u="none">
              <a:solidFill>
                <a:srgbClr val="000000"/>
              </a:solidFill>
              <a:effectLst/>
              <a:uFillTx/>
              <a:latin typeface="Times New Roman"/>
            </a:endParaRPr>
          </a:p>
          <a:p>
            <a:pPr>
              <a:lnSpc>
                <a:spcPct val="2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Create deal flow efficiencies</a:t>
            </a:r>
            <a:endParaRPr b="0" lang="en-US" sz="1200" strike="noStrike" u="none">
              <a:solidFill>
                <a:srgbClr val="000000"/>
              </a:solidFill>
              <a:effectLst/>
              <a:uFillTx/>
              <a:latin typeface="Times New Roman"/>
            </a:endParaRPr>
          </a:p>
        </p:txBody>
      </p:sp>
      <p:sp>
        <p:nvSpPr>
          <p:cNvPr id="31" name=""/>
          <p:cNvSpPr/>
          <p:nvPr/>
        </p:nvSpPr>
        <p:spPr>
          <a:xfrm>
            <a:off x="7531200" y="2413080"/>
            <a:ext cx="1612800" cy="362052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Leverage the analyst and trading track program to improve and deliver better fundamental data and processes</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Create an education and training plan for core staff in the fundamentals group</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Evaluate/Procure leading edge fundamental and technical analysis tools and products that support East Power Trading</a:t>
            </a:r>
            <a:endParaRPr b="0" lang="en-US" sz="1200" strike="noStrike" u="none">
              <a:solidFill>
                <a:srgbClr val="000000"/>
              </a:solidFill>
              <a:effectLst/>
              <a:uFillTx/>
              <a:latin typeface="Times New Roman"/>
            </a:endParaRPr>
          </a:p>
        </p:txBody>
      </p:sp>
      <p:sp>
        <p:nvSpPr>
          <p:cNvPr id="32" name=""/>
          <p:cNvSpPr/>
          <p:nvPr/>
        </p:nvSpPr>
        <p:spPr>
          <a:xfrm>
            <a:off x="2540160" y="2413080"/>
            <a:ext cx="1041120" cy="83340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MAIN</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MAPP</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ECAR</a:t>
            </a:r>
            <a:endParaRPr b="0" lang="en-US" sz="1200" strike="noStrike" u="none">
              <a:solidFill>
                <a:srgbClr val="000000"/>
              </a:solidFill>
              <a:effectLst/>
              <a:uFillTx/>
              <a:latin typeface="Times New Roman"/>
            </a:endParaRPr>
          </a:p>
        </p:txBody>
      </p:sp>
      <p:sp>
        <p:nvSpPr>
          <p:cNvPr id="33" name=""/>
          <p:cNvSpPr/>
          <p:nvPr/>
        </p:nvSpPr>
        <p:spPr>
          <a:xfrm>
            <a:off x="3505320" y="2413080"/>
            <a:ext cx="127620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ERCOT (TX)</a:t>
            </a:r>
            <a:endParaRPr b="0" lang="en-US" sz="1200" strike="noStrike" u="none">
              <a:solidFill>
                <a:srgbClr val="000000"/>
              </a:solidFill>
              <a:effectLst/>
              <a:uFillTx/>
              <a:latin typeface="Times New Roman"/>
            </a:endParaRPr>
          </a:p>
        </p:txBody>
      </p:sp>
      <p:sp>
        <p:nvSpPr>
          <p:cNvPr id="34" name=""/>
          <p:cNvSpPr/>
          <p:nvPr/>
        </p:nvSpPr>
        <p:spPr>
          <a:xfrm>
            <a:off x="1828800" y="150804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2971800" y="150804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 name=""/>
          <p:cNvSpPr/>
          <p:nvPr/>
        </p:nvSpPr>
        <p:spPr>
          <a:xfrm>
            <a:off x="8229600" y="150804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6642000" y="150804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 name=""/>
          <p:cNvSpPr/>
          <p:nvPr/>
        </p:nvSpPr>
        <p:spPr>
          <a:xfrm>
            <a:off x="4114800" y="150804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
          <p:cNvSpPr/>
          <p:nvPr/>
        </p:nvSpPr>
        <p:spPr>
          <a:xfrm>
            <a:off x="152280" y="3440160"/>
            <a:ext cx="4305600" cy="522360"/>
          </a:xfrm>
          <a:prstGeom prst="flowChartMerge">
            <a:avLst/>
          </a:prstGeom>
          <a:solidFill>
            <a:srgbClr val="00cc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457200" y="4114800"/>
            <a:ext cx="4000680" cy="2118600"/>
          </a:xfrm>
          <a:prstGeom prst="rect">
            <a:avLst/>
          </a:prstGeom>
          <a:noFill/>
          <a:ln w="0">
            <a:noFill/>
          </a:ln>
        </p:spPr>
        <p:style>
          <a:lnRef idx="0"/>
          <a:fillRef idx="0"/>
          <a:effectRef idx="0"/>
          <a:fontRef idx="minor"/>
        </p:style>
        <p:txBody>
          <a:bodyPr lIns="90000" rIns="90000" tIns="46800" bIns="46800" anchor="t">
            <a:spAutoFit/>
          </a:bodyPr>
          <a:p>
            <a:pPr>
              <a:spcBef>
                <a:spcPts val="8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  Focused on financial markets (broker,OTC, exchanges) and physical customer markets (IOU, IPP, Muni, Cooperative, and Industrial)</a:t>
            </a:r>
            <a:endParaRPr b="0" lang="en-US" sz="1400" strike="noStrike" u="none">
              <a:solidFill>
                <a:srgbClr val="000000"/>
              </a:solidFill>
              <a:effectLst/>
              <a:uFillTx/>
              <a:latin typeface="Times New Roman"/>
            </a:endParaRPr>
          </a:p>
          <a:p>
            <a:pPr>
              <a:spcBef>
                <a:spcPts val="8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Make markets at the trading hubs to promote liquidity and price transparency</a:t>
            </a:r>
            <a:endParaRPr b="0" lang="en-US" sz="1400" strike="noStrike" u="none">
              <a:solidFill>
                <a:srgbClr val="000000"/>
              </a:solidFill>
              <a:effectLst/>
              <a:uFillTx/>
              <a:latin typeface="Times New Roman"/>
            </a:endParaRPr>
          </a:p>
          <a:p>
            <a:pPr>
              <a:lnSpc>
                <a:spcPct val="10000"/>
              </a:lnSpc>
              <a:spcBef>
                <a:spcPts val="8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spcBef>
                <a:spcPts val="8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Customer penetration brings information and high yield structured transactions</a:t>
            </a:r>
            <a:endParaRPr b="0" lang="en-US" sz="1400" strike="noStrike" u="none">
              <a:solidFill>
                <a:srgbClr val="000000"/>
              </a:solidFill>
              <a:effectLst/>
              <a:uFillTx/>
              <a:latin typeface="Times New Roman"/>
            </a:endParaRPr>
          </a:p>
        </p:txBody>
      </p:sp>
      <p:sp>
        <p:nvSpPr>
          <p:cNvPr id="41" name=""/>
          <p:cNvSpPr/>
          <p:nvPr/>
        </p:nvSpPr>
        <p:spPr>
          <a:xfrm>
            <a:off x="4826160" y="1752480"/>
            <a:ext cx="1041120" cy="592200"/>
          </a:xfrm>
          <a:prstGeom prst="bevel">
            <a:avLst>
              <a:gd name="adj" fmla="val 9870"/>
            </a:avLst>
          </a:prstGeom>
          <a:gradFill rotWithShape="0">
            <a:gsLst>
              <a:gs pos="0">
                <a:srgbClr val="0a2035"/>
              </a:gs>
              <a:gs pos="50000">
                <a:srgbClr val="3399ff"/>
              </a:gs>
              <a:gs pos="100000">
                <a:srgbClr val="0a2035"/>
              </a:gs>
            </a:gsLst>
            <a:lin ang="5400000"/>
          </a:gradFill>
          <a:ln w="9360">
            <a:solidFill>
              <a:srgbClr val="3399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 name=""/>
          <p:cNvSpPr/>
          <p:nvPr/>
        </p:nvSpPr>
        <p:spPr>
          <a:xfrm>
            <a:off x="4800600" y="1911240"/>
            <a:ext cx="10414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Development</a:t>
            </a:r>
            <a:endParaRPr b="0" lang="en-US" sz="1200" strike="noStrike" u="none">
              <a:solidFill>
                <a:srgbClr val="000000"/>
              </a:solidFill>
              <a:effectLst/>
              <a:uFillTx/>
              <a:latin typeface="Times New Roman"/>
            </a:endParaRPr>
          </a:p>
        </p:txBody>
      </p:sp>
      <p:sp>
        <p:nvSpPr>
          <p:cNvPr id="43" name=""/>
          <p:cNvSpPr/>
          <p:nvPr/>
        </p:nvSpPr>
        <p:spPr>
          <a:xfrm>
            <a:off x="4711680" y="2409840"/>
            <a:ext cx="1460520" cy="3665520"/>
          </a:xfrm>
          <a:prstGeom prst="rect">
            <a:avLst/>
          </a:prstGeom>
          <a:noFill/>
          <a:ln w="0">
            <a:noFill/>
          </a:ln>
        </p:spPr>
        <p:style>
          <a:lnRef idx="0"/>
          <a:fillRef idx="0"/>
          <a:effectRef idx="0"/>
          <a:fontRef idx="minor"/>
        </p:style>
        <p:txBody>
          <a:bodyPr lIns="90000" rIns="90000" tIns="46800" bIns="46800" anchor="t">
            <a:spAutoFit/>
          </a:bodyPr>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Maintain site bank at current levels (30 sites in 14 states) and expand site bank in select strategic regions</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Monetize sites and associated development assets</a:t>
            </a:r>
            <a:endParaRPr b="0" lang="en-US" sz="1200" strike="noStrike" u="none">
              <a:solidFill>
                <a:srgbClr val="000000"/>
              </a:solidFill>
              <a:effectLst/>
              <a:uFillTx/>
              <a:latin typeface="Times New Roman"/>
            </a:endParaRPr>
          </a:p>
          <a:p>
            <a:pPr>
              <a:lnSpc>
                <a:spcPct val="1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Utilize existing sites for leverage into higher proposition structured transactions</a:t>
            </a:r>
            <a:endParaRPr b="0" lang="en-US" sz="1200" strike="noStrike" u="none">
              <a:solidFill>
                <a:srgbClr val="000000"/>
              </a:solidFill>
              <a:effectLst/>
              <a:uFillTx/>
              <a:latin typeface="Times New Roman"/>
            </a:endParaRPr>
          </a:p>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2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44" name=""/>
          <p:cNvSpPr/>
          <p:nvPr/>
        </p:nvSpPr>
        <p:spPr>
          <a:xfrm>
            <a:off x="5334120" y="1511280"/>
            <a:ext cx="0" cy="26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East Power</a:t>
            </a:r>
            <a:endParaRPr b="0" lang="en-US" sz="4400" strike="noStrike" u="none">
              <a:solidFill>
                <a:srgbClr val="000000"/>
              </a:solidFill>
              <a:effectLst/>
              <a:uFillTx/>
              <a:latin typeface="Times New Roman"/>
            </a:endParaRPr>
          </a:p>
        </p:txBody>
      </p:sp>
      <p:pic>
        <p:nvPicPr>
          <p:cNvPr id="46" name="" descr=""/>
          <p:cNvPicPr/>
          <p:nvPr/>
        </p:nvPicPr>
        <p:blipFill>
          <a:blip r:embed="rId1"/>
          <a:stretch/>
        </p:blipFill>
        <p:spPr>
          <a:xfrm>
            <a:off x="3962520" y="228600"/>
            <a:ext cx="838080" cy="838080"/>
          </a:xfrm>
          <a:prstGeom prst="rect">
            <a:avLst/>
          </a:prstGeom>
          <a:noFill/>
          <a:ln w="0">
            <a:noFill/>
          </a:ln>
        </p:spPr>
      </p:pic>
      <p:sp>
        <p:nvSpPr>
          <p:cNvPr id="47"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
          <p:cNvSpPr/>
          <p:nvPr/>
        </p:nvSpPr>
        <p:spPr>
          <a:xfrm>
            <a:off x="2666880" y="152280"/>
            <a:ext cx="3299040" cy="609840"/>
          </a:xfrm>
          <a:prstGeom prst="rect">
            <a:avLst/>
          </a:prstGeom>
          <a:noFill/>
          <a:ln w="0">
            <a:noFill/>
          </a:ln>
        </p:spPr>
        <p:style>
          <a:lnRef idx="0"/>
          <a:fillRef idx="0"/>
          <a:effectRef idx="0"/>
          <a:fontRef idx="minor"/>
        </p:style>
        <p:txBody>
          <a:bodyPr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000000"/>
                </a:solidFill>
                <a:effectLst/>
                <a:uFillTx/>
                <a:latin typeface="Times New Roman"/>
              </a:rPr>
              <a:t>PJM Statistics</a:t>
            </a:r>
            <a:endParaRPr b="0" lang="en-US" sz="4000" strike="noStrike" u="none">
              <a:solidFill>
                <a:srgbClr val="000000"/>
              </a:solidFill>
              <a:effectLst/>
              <a:uFillTx/>
              <a:latin typeface="Times New Roman"/>
            </a:endParaRPr>
          </a:p>
        </p:txBody>
      </p:sp>
      <p:sp>
        <p:nvSpPr>
          <p:cNvPr id="211" name=""/>
          <p:cNvSpPr/>
          <p:nvPr/>
        </p:nvSpPr>
        <p:spPr>
          <a:xfrm>
            <a:off x="10440" y="710640"/>
            <a:ext cx="1934640" cy="566280"/>
          </a:xfrm>
          <a:prstGeom prst="rect">
            <a:avLst/>
          </a:prstGeom>
          <a:noFill/>
          <a:ln w="0">
            <a:noFill/>
          </a:ln>
        </p:spPr>
        <p:style>
          <a:lnRef idx="0"/>
          <a:fillRef idx="0"/>
          <a:effectRef idx="0"/>
          <a:fontRef idx="minor"/>
        </p:style>
        <p:txBody>
          <a:bodyPr wrap="none" lIns="277920" rIns="277920" tIns="138240" bIns="138240" anchor="ctr">
            <a:spAutoFit/>
          </a:bodyPr>
          <a:p>
            <a:pP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Arial"/>
              </a:rPr>
              <a:t>Complexity:</a:t>
            </a:r>
            <a:endParaRPr b="0" lang="en-US" sz="1900" strike="noStrike" u="none">
              <a:solidFill>
                <a:srgbClr val="000000"/>
              </a:solidFill>
              <a:effectLst/>
              <a:uFillTx/>
              <a:latin typeface="Times New Roman"/>
            </a:endParaRPr>
          </a:p>
        </p:txBody>
      </p:sp>
      <p:sp>
        <p:nvSpPr>
          <p:cNvPr id="212" name=""/>
          <p:cNvSpPr/>
          <p:nvPr/>
        </p:nvSpPr>
        <p:spPr>
          <a:xfrm>
            <a:off x="290520" y="994680"/>
            <a:ext cx="6326280" cy="1313640"/>
          </a:xfrm>
          <a:prstGeom prst="rect">
            <a:avLst/>
          </a:prstGeom>
          <a:noFill/>
          <a:ln w="0">
            <a:noFill/>
          </a:ln>
        </p:spPr>
        <p:style>
          <a:lnRef idx="0"/>
          <a:fillRef idx="0"/>
          <a:effectRef idx="0"/>
          <a:fontRef idx="minor"/>
        </p:style>
        <p:txBody>
          <a:bodyPr lIns="277920" rIns="277920" tIns="138240" bIns="138240" anchor="ctr">
            <a:spAutoFit/>
          </a:bodyPr>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8080"/>
                </a:solidFill>
                <a:effectLst/>
                <a:uFillTx/>
                <a:latin typeface="Arial"/>
              </a:rPr>
              <a:t>  </a:t>
            </a:r>
            <a:r>
              <a:rPr b="0" lang="en-US" sz="1700" strike="noStrike" u="none">
                <a:solidFill>
                  <a:srgbClr val="3333cc"/>
                </a:solidFill>
                <a:effectLst/>
                <a:uFillTx/>
                <a:latin typeface="Arial"/>
              </a:rPr>
              <a:t>540 Generation Sources with Diverse Fuel Types </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8000 Miles of Transmission</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Manage Assets with a Cost in Excess of  $5.5 Billion</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Over 22 Million People Served</a:t>
            </a:r>
            <a:endParaRPr b="0" lang="en-US" sz="1700" strike="noStrike" u="none">
              <a:solidFill>
                <a:srgbClr val="000000"/>
              </a:solidFill>
              <a:effectLst/>
              <a:uFillTx/>
              <a:latin typeface="Times New Roman"/>
            </a:endParaRPr>
          </a:p>
        </p:txBody>
      </p:sp>
      <p:sp>
        <p:nvSpPr>
          <p:cNvPr id="213" name=""/>
          <p:cNvSpPr/>
          <p:nvPr/>
        </p:nvSpPr>
        <p:spPr>
          <a:xfrm>
            <a:off x="11160" y="2139120"/>
            <a:ext cx="2001600" cy="566280"/>
          </a:xfrm>
          <a:prstGeom prst="rect">
            <a:avLst/>
          </a:prstGeom>
          <a:noFill/>
          <a:ln w="0">
            <a:noFill/>
          </a:ln>
        </p:spPr>
        <p:style>
          <a:lnRef idx="0"/>
          <a:fillRef idx="0"/>
          <a:effectRef idx="0"/>
          <a:fontRef idx="minor"/>
        </p:style>
        <p:txBody>
          <a:bodyPr wrap="none" lIns="277920" rIns="277920" tIns="138240" bIns="138240" anchor="ctr">
            <a:spAutoFit/>
          </a:bodyPr>
          <a:p>
            <a:pP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Arial"/>
              </a:rPr>
              <a:t>Uniqueness:</a:t>
            </a:r>
            <a:endParaRPr b="0" lang="en-US" sz="1900" strike="noStrike" u="none">
              <a:solidFill>
                <a:srgbClr val="000000"/>
              </a:solidFill>
              <a:effectLst/>
              <a:uFillTx/>
              <a:latin typeface="Times New Roman"/>
            </a:endParaRPr>
          </a:p>
        </p:txBody>
      </p:sp>
      <p:sp>
        <p:nvSpPr>
          <p:cNvPr id="214" name=""/>
          <p:cNvSpPr/>
          <p:nvPr/>
        </p:nvSpPr>
        <p:spPr>
          <a:xfrm>
            <a:off x="290520" y="2426040"/>
            <a:ext cx="5383080" cy="795240"/>
          </a:xfrm>
          <a:prstGeom prst="rect">
            <a:avLst/>
          </a:prstGeom>
          <a:noFill/>
          <a:ln w="0">
            <a:noFill/>
          </a:ln>
        </p:spPr>
        <p:style>
          <a:lnRef idx="0"/>
          <a:fillRef idx="0"/>
          <a:effectRef idx="0"/>
          <a:fontRef idx="minor"/>
        </p:style>
        <p:txBody>
          <a:bodyPr lIns="277920" rIns="277920" tIns="138240" bIns="138240" anchor="ctr">
            <a:spAutoFit/>
          </a:bodyPr>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8080"/>
                </a:solidFill>
                <a:effectLst/>
                <a:uFillTx/>
                <a:latin typeface="Arial"/>
              </a:rPr>
              <a:t>  </a:t>
            </a:r>
            <a:r>
              <a:rPr b="0" lang="en-US" sz="1700" strike="noStrike" u="none">
                <a:solidFill>
                  <a:srgbClr val="3333cc"/>
                </a:solidFill>
                <a:effectLst/>
                <a:uFillTx/>
                <a:latin typeface="Arial"/>
              </a:rPr>
              <a:t>Six jurisdictions ( PA, NJ, MD, VA, DEL, DC )</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Single Control Area in NERC Region</a:t>
            </a:r>
            <a:endParaRPr b="0" lang="en-US" sz="1700" strike="noStrike" u="none">
              <a:solidFill>
                <a:srgbClr val="000000"/>
              </a:solidFill>
              <a:effectLst/>
              <a:uFillTx/>
              <a:latin typeface="Times New Roman"/>
            </a:endParaRPr>
          </a:p>
        </p:txBody>
      </p:sp>
      <p:sp>
        <p:nvSpPr>
          <p:cNvPr id="215" name=""/>
          <p:cNvSpPr/>
          <p:nvPr/>
        </p:nvSpPr>
        <p:spPr>
          <a:xfrm>
            <a:off x="15480" y="3353760"/>
            <a:ext cx="3955320" cy="566280"/>
          </a:xfrm>
          <a:prstGeom prst="rect">
            <a:avLst/>
          </a:prstGeom>
          <a:noFill/>
          <a:ln w="0">
            <a:noFill/>
          </a:ln>
        </p:spPr>
        <p:style>
          <a:lnRef idx="0"/>
          <a:fillRef idx="0"/>
          <a:effectRef idx="0"/>
          <a:fontRef idx="minor"/>
        </p:style>
        <p:txBody>
          <a:bodyPr wrap="none" lIns="277920" rIns="277920" tIns="138240" bIns="138240" anchor="ctr">
            <a:spAutoFit/>
          </a:bodyPr>
          <a:p>
            <a:pP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Arial"/>
              </a:rPr>
              <a:t>Energy Transaction Volumes:</a:t>
            </a:r>
            <a:endParaRPr b="0" lang="en-US" sz="1900" strike="noStrike" u="none">
              <a:solidFill>
                <a:srgbClr val="000000"/>
              </a:solidFill>
              <a:effectLst/>
              <a:uFillTx/>
              <a:latin typeface="Times New Roman"/>
            </a:endParaRPr>
          </a:p>
        </p:txBody>
      </p:sp>
      <p:sp>
        <p:nvSpPr>
          <p:cNvPr id="216" name=""/>
          <p:cNvSpPr/>
          <p:nvPr/>
        </p:nvSpPr>
        <p:spPr>
          <a:xfrm>
            <a:off x="290520" y="3637080"/>
            <a:ext cx="9083520" cy="1832040"/>
          </a:xfrm>
          <a:prstGeom prst="rect">
            <a:avLst/>
          </a:prstGeom>
          <a:noFill/>
          <a:ln w="0">
            <a:noFill/>
          </a:ln>
        </p:spPr>
        <p:style>
          <a:lnRef idx="0"/>
          <a:fillRef idx="0"/>
          <a:effectRef idx="0"/>
          <a:fontRef idx="minor"/>
        </p:style>
        <p:txBody>
          <a:bodyPr lIns="277920" rIns="277920" tIns="138240" bIns="138240" anchor="ctr">
            <a:spAutoFit/>
          </a:bodyPr>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8080"/>
                </a:solidFill>
                <a:effectLst/>
                <a:uFillTx/>
                <a:latin typeface="Arial"/>
              </a:rPr>
              <a:t>  </a:t>
            </a:r>
            <a:r>
              <a:rPr b="0" lang="en-US" sz="1700" strike="noStrike" u="none">
                <a:solidFill>
                  <a:srgbClr val="3333cc"/>
                </a:solidFill>
                <a:effectLst/>
                <a:uFillTx/>
                <a:latin typeface="Arial"/>
              </a:rPr>
              <a:t>Transmission Service Requests:</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9966"/>
                </a:solidFill>
                <a:effectLst/>
                <a:uFillTx/>
                <a:latin typeface="Arial"/>
              </a:rPr>
              <a:t>Over 150 Million MWh</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Energy Transacted:</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9966"/>
                </a:solidFill>
                <a:effectLst/>
                <a:uFillTx/>
                <a:latin typeface="Arial"/>
              </a:rPr>
              <a:t>Over 8 Million MWh/Month</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Energy Market Schedules:</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9966"/>
                </a:solidFill>
                <a:effectLst/>
                <a:uFillTx/>
                <a:latin typeface="Arial"/>
              </a:rPr>
              <a:t>Over 8,000 Monthly</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Tariff &amp; Operating Agreement Billings: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9966"/>
                </a:solidFill>
                <a:effectLst/>
                <a:uFillTx/>
                <a:latin typeface="Arial"/>
              </a:rPr>
              <a:t>In excess of $800 Million Annually</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Participants Trained:</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33cc"/>
                </a:solidFill>
                <a:effectLst/>
                <a:uFillTx/>
                <a:latin typeface="Arial"/>
              </a:rPr>
              <a:t>          </a:t>
            </a:r>
            <a:r>
              <a:rPr b="0" lang="en-US" sz="1700" strike="noStrike" u="none">
                <a:solidFill>
                  <a:srgbClr val="339966"/>
                </a:solidFill>
                <a:effectLst/>
                <a:uFillTx/>
                <a:latin typeface="Arial"/>
              </a:rPr>
              <a:t>Approximately 3000</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Customer Service Phone Calls:</a:t>
            </a:r>
            <a:r>
              <a:rPr b="0" lang="en-US" sz="1700" strike="noStrike" u="none">
                <a:solidFill>
                  <a:srgbClr val="3333cc"/>
                </a:solidFill>
                <a:effectLst/>
                <a:uFillTx/>
                <a:latin typeface="Arial"/>
              </a:rPr>
              <a:t>	</a:t>
            </a:r>
            <a:r>
              <a:rPr b="0" lang="en-US" sz="1700" strike="noStrike" u="none">
                <a:solidFill>
                  <a:srgbClr val="008080"/>
                </a:solidFill>
                <a:effectLst/>
                <a:uFillTx/>
                <a:latin typeface="Arial"/>
              </a:rPr>
              <a:t>	</a:t>
            </a:r>
            <a:r>
              <a:rPr b="0" lang="en-US" sz="1700" strike="noStrike" u="none">
                <a:solidFill>
                  <a:srgbClr val="008080"/>
                </a:solidFill>
                <a:effectLst/>
                <a:uFillTx/>
                <a:latin typeface="Arial"/>
              </a:rPr>
              <a:t>          </a:t>
            </a:r>
            <a:r>
              <a:rPr b="0" lang="en-US" sz="1700" strike="noStrike" u="none">
                <a:solidFill>
                  <a:srgbClr val="339966"/>
                </a:solidFill>
                <a:effectLst/>
                <a:uFillTx/>
                <a:latin typeface="Arial"/>
              </a:rPr>
              <a:t>Over 15,000 </a:t>
            </a:r>
            <a:endParaRPr b="0" lang="en-US" sz="1700" strike="noStrike" u="none">
              <a:solidFill>
                <a:srgbClr val="000000"/>
              </a:solidFill>
              <a:effectLst/>
              <a:uFillTx/>
              <a:latin typeface="Times New Roman"/>
            </a:endParaRPr>
          </a:p>
        </p:txBody>
      </p:sp>
      <p:sp>
        <p:nvSpPr>
          <p:cNvPr id="217" name=""/>
          <p:cNvSpPr/>
          <p:nvPr/>
        </p:nvSpPr>
        <p:spPr>
          <a:xfrm>
            <a:off x="12960" y="5282640"/>
            <a:ext cx="2054880" cy="566280"/>
          </a:xfrm>
          <a:prstGeom prst="rect">
            <a:avLst/>
          </a:prstGeom>
          <a:noFill/>
          <a:ln w="0">
            <a:noFill/>
          </a:ln>
        </p:spPr>
        <p:style>
          <a:lnRef idx="0"/>
          <a:fillRef idx="0"/>
          <a:effectRef idx="0"/>
          <a:fontRef idx="minor"/>
        </p:style>
        <p:txBody>
          <a:bodyPr wrap="none" lIns="277920" rIns="277920" tIns="138240" bIns="138240" anchor="ctr">
            <a:spAutoFit/>
          </a:bodyPr>
          <a:p>
            <a:pP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Technical"/>
              </a:rPr>
              <a:t>Membership:</a:t>
            </a:r>
            <a:endParaRPr b="0" lang="en-US" sz="1900" strike="noStrike" u="none">
              <a:solidFill>
                <a:srgbClr val="000000"/>
              </a:solidFill>
              <a:effectLst/>
              <a:uFillTx/>
              <a:latin typeface="Times New Roman"/>
            </a:endParaRPr>
          </a:p>
        </p:txBody>
      </p:sp>
      <p:sp>
        <p:nvSpPr>
          <p:cNvPr id="218" name=""/>
          <p:cNvSpPr/>
          <p:nvPr/>
        </p:nvSpPr>
        <p:spPr>
          <a:xfrm>
            <a:off x="290520" y="5568120"/>
            <a:ext cx="5383080" cy="795240"/>
          </a:xfrm>
          <a:prstGeom prst="rect">
            <a:avLst/>
          </a:prstGeom>
          <a:noFill/>
          <a:ln w="0">
            <a:noFill/>
          </a:ln>
        </p:spPr>
        <p:style>
          <a:lnRef idx="0"/>
          <a:fillRef idx="0"/>
          <a:effectRef idx="0"/>
          <a:fontRef idx="minor"/>
        </p:style>
        <p:txBody>
          <a:bodyPr lIns="277920" rIns="277920" tIns="138240" bIns="138240" anchor="ctr">
            <a:spAutoFit/>
          </a:bodyPr>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8080"/>
                </a:solidFill>
                <a:effectLst/>
                <a:uFillTx/>
                <a:latin typeface="Arial"/>
              </a:rPr>
              <a:t>  </a:t>
            </a:r>
            <a:r>
              <a:rPr b="0" lang="en-US" sz="1700" strike="noStrike" u="none">
                <a:solidFill>
                  <a:srgbClr val="3333cc"/>
                </a:solidFill>
                <a:effectLst/>
                <a:uFillTx/>
                <a:latin typeface="Arial"/>
              </a:rPr>
              <a:t>140+ Participants</a:t>
            </a:r>
            <a:endParaRPr b="0" lang="en-US" sz="1700" strike="noStrike" u="none">
              <a:solidFill>
                <a:srgbClr val="000000"/>
              </a:solidFill>
              <a:effectLst/>
              <a:uFillTx/>
              <a:latin typeface="Times New Roman"/>
            </a:endParaRPr>
          </a:p>
          <a:p>
            <a:pPr>
              <a:lnSpc>
                <a:spcPct val="100000"/>
              </a:lnSpc>
              <a:buClr>
                <a:srgbClr val="3333cc"/>
              </a:buClr>
              <a:buSzPct val="55000"/>
              <a:buFont typeface="Wingdings" charset="2"/>
              <a:buChar char=""/>
              <a:tabLst>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3333cc"/>
                </a:solidFill>
                <a:effectLst/>
                <a:uFillTx/>
                <a:latin typeface="Arial"/>
              </a:rPr>
              <a:t>  80 Transmission Service Customers</a:t>
            </a:r>
            <a:endParaRPr b="0" lang="en-US" sz="1700" strike="noStrike" u="none">
              <a:solidFill>
                <a:srgbClr val="000000"/>
              </a:solidFill>
              <a:effectLst/>
              <a:uFillTx/>
              <a:latin typeface="Times New Roman"/>
            </a:endParaRPr>
          </a:p>
        </p:txBody>
      </p:sp>
      <p:grpSp>
        <p:nvGrpSpPr>
          <p:cNvPr id="219" name=""/>
          <p:cNvGrpSpPr/>
          <p:nvPr/>
        </p:nvGrpSpPr>
        <p:grpSpPr>
          <a:xfrm>
            <a:off x="6392880" y="785880"/>
            <a:ext cx="2612520" cy="3214440"/>
            <a:chOff x="6392880" y="785880"/>
            <a:chExt cx="2612520" cy="3214440"/>
          </a:xfrm>
        </p:grpSpPr>
        <p:sp>
          <p:nvSpPr>
            <p:cNvPr id="220" name=""/>
            <p:cNvSpPr/>
            <p:nvPr/>
          </p:nvSpPr>
          <p:spPr>
            <a:xfrm>
              <a:off x="7426800" y="989640"/>
              <a:ext cx="159840" cy="80640"/>
            </a:xfrm>
            <a:custGeom>
              <a:avLst/>
              <a:gdLst/>
              <a:ahLst/>
              <a:rect l="l" t="t" r="r" b="b"/>
              <a:pathLst>
                <a:path w="106" h="54">
                  <a:moveTo>
                    <a:pt x="0" y="0"/>
                  </a:moveTo>
                  <a:lnTo>
                    <a:pt x="6" y="2"/>
                  </a:lnTo>
                  <a:lnTo>
                    <a:pt x="10" y="6"/>
                  </a:lnTo>
                  <a:lnTo>
                    <a:pt x="14" y="13"/>
                  </a:lnTo>
                  <a:lnTo>
                    <a:pt x="19" y="16"/>
                  </a:lnTo>
                  <a:lnTo>
                    <a:pt x="33" y="18"/>
                  </a:lnTo>
                  <a:lnTo>
                    <a:pt x="45" y="17"/>
                  </a:lnTo>
                  <a:lnTo>
                    <a:pt x="50" y="17"/>
                  </a:lnTo>
                  <a:lnTo>
                    <a:pt x="55" y="18"/>
                  </a:lnTo>
                  <a:lnTo>
                    <a:pt x="60" y="19"/>
                  </a:lnTo>
                  <a:lnTo>
                    <a:pt x="62" y="20"/>
                  </a:lnTo>
                  <a:lnTo>
                    <a:pt x="64" y="24"/>
                  </a:lnTo>
                  <a:lnTo>
                    <a:pt x="69" y="40"/>
                  </a:lnTo>
                  <a:lnTo>
                    <a:pt x="73" y="49"/>
                  </a:lnTo>
                  <a:lnTo>
                    <a:pt x="76" y="50"/>
                  </a:lnTo>
                  <a:lnTo>
                    <a:pt x="89" y="53"/>
                  </a:lnTo>
                  <a:lnTo>
                    <a:pt x="93" y="53"/>
                  </a:lnTo>
                  <a:lnTo>
                    <a:pt x="95" y="52"/>
                  </a:lnTo>
                  <a:lnTo>
                    <a:pt x="101" y="47"/>
                  </a:lnTo>
                  <a:lnTo>
                    <a:pt x="105" y="44"/>
                  </a:lnTo>
                </a:path>
              </a:pathLst>
            </a:custGeom>
            <a:noFill/>
            <a:ln cap="rnd" w="12600">
              <a:solidFill>
                <a:srgbClr val="000000"/>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221" name=""/>
            <p:cNvSpPr/>
            <p:nvPr/>
          </p:nvSpPr>
          <p:spPr>
            <a:xfrm>
              <a:off x="7430040" y="997200"/>
              <a:ext cx="1630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2" name=""/>
            <p:cNvSpPr/>
            <p:nvPr/>
          </p:nvSpPr>
          <p:spPr>
            <a:xfrm>
              <a:off x="6413760" y="785880"/>
              <a:ext cx="2103120" cy="1547640"/>
            </a:xfrm>
            <a:custGeom>
              <a:avLst/>
              <a:gdLst/>
              <a:ahLst/>
              <a:rect l="l" t="t" r="r" b="b"/>
              <a:pathLst>
                <a:path w="1391" h="1040">
                  <a:moveTo>
                    <a:pt x="220" y="0"/>
                  </a:moveTo>
                  <a:lnTo>
                    <a:pt x="214" y="136"/>
                  </a:lnTo>
                  <a:lnTo>
                    <a:pt x="1321" y="149"/>
                  </a:lnTo>
                  <a:lnTo>
                    <a:pt x="1326" y="149"/>
                  </a:lnTo>
                  <a:lnTo>
                    <a:pt x="1332" y="158"/>
                  </a:lnTo>
                  <a:lnTo>
                    <a:pt x="1337" y="158"/>
                  </a:lnTo>
                  <a:lnTo>
                    <a:pt x="1337" y="165"/>
                  </a:lnTo>
                  <a:lnTo>
                    <a:pt x="1341" y="172"/>
                  </a:lnTo>
                  <a:lnTo>
                    <a:pt x="1341" y="180"/>
                  </a:lnTo>
                  <a:lnTo>
                    <a:pt x="1351" y="186"/>
                  </a:lnTo>
                  <a:lnTo>
                    <a:pt x="1356" y="192"/>
                  </a:lnTo>
                  <a:lnTo>
                    <a:pt x="1360" y="192"/>
                  </a:lnTo>
                  <a:lnTo>
                    <a:pt x="1360" y="201"/>
                  </a:lnTo>
                  <a:lnTo>
                    <a:pt x="1365" y="208"/>
                  </a:lnTo>
                  <a:lnTo>
                    <a:pt x="1371" y="208"/>
                  </a:lnTo>
                  <a:lnTo>
                    <a:pt x="1371" y="214"/>
                  </a:lnTo>
                  <a:lnTo>
                    <a:pt x="1382" y="214"/>
                  </a:lnTo>
                  <a:lnTo>
                    <a:pt x="1386" y="214"/>
                  </a:lnTo>
                  <a:lnTo>
                    <a:pt x="1390" y="222"/>
                  </a:lnTo>
                  <a:lnTo>
                    <a:pt x="1390" y="230"/>
                  </a:lnTo>
                  <a:lnTo>
                    <a:pt x="1390" y="237"/>
                  </a:lnTo>
                  <a:lnTo>
                    <a:pt x="1390" y="244"/>
                  </a:lnTo>
                  <a:lnTo>
                    <a:pt x="1386" y="251"/>
                  </a:lnTo>
                  <a:lnTo>
                    <a:pt x="1386" y="244"/>
                  </a:lnTo>
                  <a:lnTo>
                    <a:pt x="1382" y="244"/>
                  </a:lnTo>
                  <a:lnTo>
                    <a:pt x="1374" y="237"/>
                  </a:lnTo>
                  <a:lnTo>
                    <a:pt x="1371" y="237"/>
                  </a:lnTo>
                  <a:lnTo>
                    <a:pt x="1307" y="237"/>
                  </a:lnTo>
                  <a:lnTo>
                    <a:pt x="1293" y="237"/>
                  </a:lnTo>
                  <a:lnTo>
                    <a:pt x="1283" y="237"/>
                  </a:lnTo>
                  <a:lnTo>
                    <a:pt x="1273" y="237"/>
                  </a:lnTo>
                  <a:lnTo>
                    <a:pt x="1263" y="237"/>
                  </a:lnTo>
                  <a:lnTo>
                    <a:pt x="1259" y="244"/>
                  </a:lnTo>
                  <a:lnTo>
                    <a:pt x="1254" y="244"/>
                  </a:lnTo>
                  <a:lnTo>
                    <a:pt x="1249" y="258"/>
                  </a:lnTo>
                  <a:lnTo>
                    <a:pt x="1249" y="264"/>
                  </a:lnTo>
                  <a:lnTo>
                    <a:pt x="1249" y="274"/>
                  </a:lnTo>
                  <a:lnTo>
                    <a:pt x="1244" y="280"/>
                  </a:lnTo>
                  <a:lnTo>
                    <a:pt x="1240" y="287"/>
                  </a:lnTo>
                  <a:lnTo>
                    <a:pt x="1233" y="287"/>
                  </a:lnTo>
                  <a:lnTo>
                    <a:pt x="1224" y="287"/>
                  </a:lnTo>
                  <a:lnTo>
                    <a:pt x="1214" y="287"/>
                  </a:lnTo>
                  <a:lnTo>
                    <a:pt x="1209" y="294"/>
                  </a:lnTo>
                  <a:lnTo>
                    <a:pt x="1200" y="300"/>
                  </a:lnTo>
                  <a:lnTo>
                    <a:pt x="1195" y="300"/>
                  </a:lnTo>
                  <a:lnTo>
                    <a:pt x="1190" y="309"/>
                  </a:lnTo>
                  <a:lnTo>
                    <a:pt x="1185" y="315"/>
                  </a:lnTo>
                  <a:lnTo>
                    <a:pt x="1185" y="322"/>
                  </a:lnTo>
                  <a:lnTo>
                    <a:pt x="1190" y="322"/>
                  </a:lnTo>
                  <a:lnTo>
                    <a:pt x="1190" y="329"/>
                  </a:lnTo>
                  <a:lnTo>
                    <a:pt x="1195" y="335"/>
                  </a:lnTo>
                  <a:lnTo>
                    <a:pt x="1200" y="335"/>
                  </a:lnTo>
                  <a:lnTo>
                    <a:pt x="1204" y="335"/>
                  </a:lnTo>
                  <a:lnTo>
                    <a:pt x="1204" y="344"/>
                  </a:lnTo>
                  <a:lnTo>
                    <a:pt x="1209" y="351"/>
                  </a:lnTo>
                  <a:lnTo>
                    <a:pt x="1204" y="358"/>
                  </a:lnTo>
                  <a:lnTo>
                    <a:pt x="1200" y="358"/>
                  </a:lnTo>
                  <a:lnTo>
                    <a:pt x="1195" y="365"/>
                  </a:lnTo>
                  <a:lnTo>
                    <a:pt x="1190" y="372"/>
                  </a:lnTo>
                  <a:lnTo>
                    <a:pt x="1190" y="387"/>
                  </a:lnTo>
                  <a:lnTo>
                    <a:pt x="1185" y="379"/>
                  </a:lnTo>
                  <a:lnTo>
                    <a:pt x="1185" y="372"/>
                  </a:lnTo>
                  <a:lnTo>
                    <a:pt x="1181" y="372"/>
                  </a:lnTo>
                  <a:lnTo>
                    <a:pt x="1176" y="372"/>
                  </a:lnTo>
                  <a:lnTo>
                    <a:pt x="1166" y="365"/>
                  </a:lnTo>
                  <a:lnTo>
                    <a:pt x="1161" y="365"/>
                  </a:lnTo>
                  <a:lnTo>
                    <a:pt x="1156" y="358"/>
                  </a:lnTo>
                  <a:lnTo>
                    <a:pt x="1151" y="358"/>
                  </a:lnTo>
                  <a:lnTo>
                    <a:pt x="1146" y="358"/>
                  </a:lnTo>
                  <a:lnTo>
                    <a:pt x="1140" y="358"/>
                  </a:lnTo>
                  <a:lnTo>
                    <a:pt x="1137" y="351"/>
                  </a:lnTo>
                  <a:lnTo>
                    <a:pt x="1132" y="351"/>
                  </a:lnTo>
                  <a:lnTo>
                    <a:pt x="1127" y="358"/>
                  </a:lnTo>
                  <a:lnTo>
                    <a:pt x="1118" y="365"/>
                  </a:lnTo>
                  <a:lnTo>
                    <a:pt x="1112" y="372"/>
                  </a:lnTo>
                  <a:lnTo>
                    <a:pt x="1106" y="379"/>
                  </a:lnTo>
                  <a:lnTo>
                    <a:pt x="1103" y="379"/>
                  </a:lnTo>
                  <a:lnTo>
                    <a:pt x="1097" y="387"/>
                  </a:lnTo>
                  <a:lnTo>
                    <a:pt x="1093" y="402"/>
                  </a:lnTo>
                  <a:lnTo>
                    <a:pt x="1088" y="409"/>
                  </a:lnTo>
                  <a:lnTo>
                    <a:pt x="1078" y="417"/>
                  </a:lnTo>
                  <a:lnTo>
                    <a:pt x="1067" y="417"/>
                  </a:lnTo>
                  <a:lnTo>
                    <a:pt x="1059" y="423"/>
                  </a:lnTo>
                  <a:lnTo>
                    <a:pt x="1062" y="423"/>
                  </a:lnTo>
                  <a:lnTo>
                    <a:pt x="1049" y="423"/>
                  </a:lnTo>
                  <a:lnTo>
                    <a:pt x="1039" y="430"/>
                  </a:lnTo>
                  <a:lnTo>
                    <a:pt x="1034" y="430"/>
                  </a:lnTo>
                  <a:lnTo>
                    <a:pt x="1025" y="430"/>
                  </a:lnTo>
                  <a:lnTo>
                    <a:pt x="1010" y="430"/>
                  </a:lnTo>
                  <a:lnTo>
                    <a:pt x="1000" y="423"/>
                  </a:lnTo>
                  <a:lnTo>
                    <a:pt x="995" y="423"/>
                  </a:lnTo>
                  <a:lnTo>
                    <a:pt x="990" y="417"/>
                  </a:lnTo>
                  <a:lnTo>
                    <a:pt x="981" y="417"/>
                  </a:lnTo>
                  <a:lnTo>
                    <a:pt x="970" y="417"/>
                  </a:lnTo>
                  <a:lnTo>
                    <a:pt x="961" y="417"/>
                  </a:lnTo>
                  <a:lnTo>
                    <a:pt x="947" y="417"/>
                  </a:lnTo>
                  <a:lnTo>
                    <a:pt x="937" y="417"/>
                  </a:lnTo>
                  <a:lnTo>
                    <a:pt x="928" y="417"/>
                  </a:lnTo>
                  <a:lnTo>
                    <a:pt x="922" y="417"/>
                  </a:lnTo>
                  <a:lnTo>
                    <a:pt x="917" y="417"/>
                  </a:lnTo>
                  <a:lnTo>
                    <a:pt x="908" y="417"/>
                  </a:lnTo>
                  <a:lnTo>
                    <a:pt x="897" y="409"/>
                  </a:lnTo>
                  <a:lnTo>
                    <a:pt x="888" y="409"/>
                  </a:lnTo>
                  <a:lnTo>
                    <a:pt x="877" y="409"/>
                  </a:lnTo>
                  <a:lnTo>
                    <a:pt x="869" y="417"/>
                  </a:lnTo>
                  <a:lnTo>
                    <a:pt x="864" y="417"/>
                  </a:lnTo>
                  <a:lnTo>
                    <a:pt x="853" y="417"/>
                  </a:lnTo>
                  <a:lnTo>
                    <a:pt x="844" y="423"/>
                  </a:lnTo>
                  <a:lnTo>
                    <a:pt x="833" y="423"/>
                  </a:lnTo>
                  <a:lnTo>
                    <a:pt x="824" y="423"/>
                  </a:lnTo>
                  <a:lnTo>
                    <a:pt x="814" y="409"/>
                  </a:lnTo>
                  <a:lnTo>
                    <a:pt x="830" y="409"/>
                  </a:lnTo>
                  <a:lnTo>
                    <a:pt x="833" y="402"/>
                  </a:lnTo>
                  <a:lnTo>
                    <a:pt x="839" y="393"/>
                  </a:lnTo>
                  <a:lnTo>
                    <a:pt x="844" y="393"/>
                  </a:lnTo>
                  <a:lnTo>
                    <a:pt x="844" y="387"/>
                  </a:lnTo>
                  <a:lnTo>
                    <a:pt x="847" y="379"/>
                  </a:lnTo>
                  <a:lnTo>
                    <a:pt x="847" y="372"/>
                  </a:lnTo>
                  <a:lnTo>
                    <a:pt x="847" y="365"/>
                  </a:lnTo>
                  <a:lnTo>
                    <a:pt x="839" y="358"/>
                  </a:lnTo>
                  <a:lnTo>
                    <a:pt x="805" y="351"/>
                  </a:lnTo>
                  <a:lnTo>
                    <a:pt x="791" y="344"/>
                  </a:lnTo>
                  <a:lnTo>
                    <a:pt x="766" y="344"/>
                  </a:lnTo>
                  <a:lnTo>
                    <a:pt x="750" y="344"/>
                  </a:lnTo>
                  <a:lnTo>
                    <a:pt x="736" y="329"/>
                  </a:lnTo>
                  <a:lnTo>
                    <a:pt x="722" y="329"/>
                  </a:lnTo>
                  <a:lnTo>
                    <a:pt x="717" y="322"/>
                  </a:lnTo>
                  <a:lnTo>
                    <a:pt x="713" y="322"/>
                  </a:lnTo>
                  <a:lnTo>
                    <a:pt x="702" y="322"/>
                  </a:lnTo>
                  <a:lnTo>
                    <a:pt x="696" y="322"/>
                  </a:lnTo>
                  <a:lnTo>
                    <a:pt x="688" y="329"/>
                  </a:lnTo>
                  <a:lnTo>
                    <a:pt x="678" y="329"/>
                  </a:lnTo>
                  <a:lnTo>
                    <a:pt x="668" y="322"/>
                  </a:lnTo>
                  <a:lnTo>
                    <a:pt x="668" y="309"/>
                  </a:lnTo>
                  <a:lnTo>
                    <a:pt x="672" y="222"/>
                  </a:lnTo>
                  <a:lnTo>
                    <a:pt x="672" y="214"/>
                  </a:lnTo>
                  <a:lnTo>
                    <a:pt x="672" y="201"/>
                  </a:lnTo>
                  <a:lnTo>
                    <a:pt x="663" y="201"/>
                  </a:lnTo>
                  <a:lnTo>
                    <a:pt x="652" y="201"/>
                  </a:lnTo>
                  <a:lnTo>
                    <a:pt x="652" y="180"/>
                  </a:lnTo>
                  <a:lnTo>
                    <a:pt x="652" y="165"/>
                  </a:lnTo>
                  <a:lnTo>
                    <a:pt x="649" y="158"/>
                  </a:lnTo>
                  <a:lnTo>
                    <a:pt x="639" y="158"/>
                  </a:lnTo>
                  <a:lnTo>
                    <a:pt x="633" y="158"/>
                  </a:lnTo>
                  <a:lnTo>
                    <a:pt x="619" y="172"/>
                  </a:lnTo>
                  <a:lnTo>
                    <a:pt x="610" y="180"/>
                  </a:lnTo>
                  <a:lnTo>
                    <a:pt x="594" y="186"/>
                  </a:lnTo>
                  <a:lnTo>
                    <a:pt x="585" y="192"/>
                  </a:lnTo>
                  <a:lnTo>
                    <a:pt x="580" y="201"/>
                  </a:lnTo>
                  <a:lnTo>
                    <a:pt x="576" y="222"/>
                  </a:lnTo>
                  <a:lnTo>
                    <a:pt x="580" y="230"/>
                  </a:lnTo>
                  <a:lnTo>
                    <a:pt x="580" y="251"/>
                  </a:lnTo>
                  <a:lnTo>
                    <a:pt x="580" y="264"/>
                  </a:lnTo>
                  <a:lnTo>
                    <a:pt x="566" y="280"/>
                  </a:lnTo>
                  <a:lnTo>
                    <a:pt x="555" y="274"/>
                  </a:lnTo>
                  <a:lnTo>
                    <a:pt x="552" y="264"/>
                  </a:lnTo>
                  <a:lnTo>
                    <a:pt x="546" y="258"/>
                  </a:lnTo>
                  <a:lnTo>
                    <a:pt x="546" y="244"/>
                  </a:lnTo>
                  <a:lnTo>
                    <a:pt x="537" y="244"/>
                  </a:lnTo>
                  <a:lnTo>
                    <a:pt x="531" y="244"/>
                  </a:lnTo>
                  <a:lnTo>
                    <a:pt x="521" y="244"/>
                  </a:lnTo>
                  <a:lnTo>
                    <a:pt x="507" y="258"/>
                  </a:lnTo>
                  <a:lnTo>
                    <a:pt x="493" y="264"/>
                  </a:lnTo>
                  <a:lnTo>
                    <a:pt x="479" y="264"/>
                  </a:lnTo>
                  <a:lnTo>
                    <a:pt x="463" y="264"/>
                  </a:lnTo>
                  <a:lnTo>
                    <a:pt x="453" y="258"/>
                  </a:lnTo>
                  <a:lnTo>
                    <a:pt x="444" y="258"/>
                  </a:lnTo>
                  <a:lnTo>
                    <a:pt x="434" y="258"/>
                  </a:lnTo>
                  <a:lnTo>
                    <a:pt x="420" y="258"/>
                  </a:lnTo>
                  <a:lnTo>
                    <a:pt x="404" y="264"/>
                  </a:lnTo>
                  <a:lnTo>
                    <a:pt x="390" y="309"/>
                  </a:lnTo>
                  <a:lnTo>
                    <a:pt x="390" y="315"/>
                  </a:lnTo>
                  <a:lnTo>
                    <a:pt x="395" y="335"/>
                  </a:lnTo>
                  <a:lnTo>
                    <a:pt x="395" y="344"/>
                  </a:lnTo>
                  <a:lnTo>
                    <a:pt x="424" y="344"/>
                  </a:lnTo>
                  <a:lnTo>
                    <a:pt x="424" y="393"/>
                  </a:lnTo>
                  <a:lnTo>
                    <a:pt x="449" y="379"/>
                  </a:lnTo>
                  <a:lnTo>
                    <a:pt x="453" y="417"/>
                  </a:lnTo>
                  <a:lnTo>
                    <a:pt x="444" y="430"/>
                  </a:lnTo>
                  <a:lnTo>
                    <a:pt x="468" y="437"/>
                  </a:lnTo>
                  <a:lnTo>
                    <a:pt x="493" y="437"/>
                  </a:lnTo>
                  <a:lnTo>
                    <a:pt x="507" y="430"/>
                  </a:lnTo>
                  <a:lnTo>
                    <a:pt x="521" y="430"/>
                  </a:lnTo>
                  <a:lnTo>
                    <a:pt x="527" y="430"/>
                  </a:lnTo>
                  <a:lnTo>
                    <a:pt x="531" y="437"/>
                  </a:lnTo>
                  <a:lnTo>
                    <a:pt x="537" y="443"/>
                  </a:lnTo>
                  <a:lnTo>
                    <a:pt x="561" y="443"/>
                  </a:lnTo>
                  <a:lnTo>
                    <a:pt x="580" y="443"/>
                  </a:lnTo>
                  <a:lnTo>
                    <a:pt x="599" y="451"/>
                  </a:lnTo>
                  <a:lnTo>
                    <a:pt x="615" y="451"/>
                  </a:lnTo>
                  <a:lnTo>
                    <a:pt x="639" y="443"/>
                  </a:lnTo>
                  <a:lnTo>
                    <a:pt x="644" y="443"/>
                  </a:lnTo>
                  <a:lnTo>
                    <a:pt x="658" y="451"/>
                  </a:lnTo>
                  <a:lnTo>
                    <a:pt x="672" y="458"/>
                  </a:lnTo>
                  <a:lnTo>
                    <a:pt x="682" y="458"/>
                  </a:lnTo>
                  <a:lnTo>
                    <a:pt x="682" y="480"/>
                  </a:lnTo>
                  <a:lnTo>
                    <a:pt x="702" y="480"/>
                  </a:lnTo>
                  <a:lnTo>
                    <a:pt x="682" y="508"/>
                  </a:lnTo>
                  <a:lnTo>
                    <a:pt x="649" y="537"/>
                  </a:lnTo>
                  <a:lnTo>
                    <a:pt x="619" y="566"/>
                  </a:lnTo>
                  <a:lnTo>
                    <a:pt x="594" y="588"/>
                  </a:lnTo>
                  <a:lnTo>
                    <a:pt x="585" y="596"/>
                  </a:lnTo>
                  <a:lnTo>
                    <a:pt x="576" y="602"/>
                  </a:lnTo>
                  <a:lnTo>
                    <a:pt x="571" y="609"/>
                  </a:lnTo>
                  <a:lnTo>
                    <a:pt x="566" y="616"/>
                  </a:lnTo>
                  <a:lnTo>
                    <a:pt x="566" y="623"/>
                  </a:lnTo>
                  <a:lnTo>
                    <a:pt x="561" y="630"/>
                  </a:lnTo>
                  <a:lnTo>
                    <a:pt x="555" y="644"/>
                  </a:lnTo>
                  <a:lnTo>
                    <a:pt x="555" y="653"/>
                  </a:lnTo>
                  <a:lnTo>
                    <a:pt x="576" y="653"/>
                  </a:lnTo>
                  <a:lnTo>
                    <a:pt x="585" y="637"/>
                  </a:lnTo>
                  <a:lnTo>
                    <a:pt x="594" y="616"/>
                  </a:lnTo>
                  <a:lnTo>
                    <a:pt x="610" y="588"/>
                  </a:lnTo>
                  <a:lnTo>
                    <a:pt x="639" y="602"/>
                  </a:lnTo>
                  <a:lnTo>
                    <a:pt x="663" y="609"/>
                  </a:lnTo>
                  <a:lnTo>
                    <a:pt x="672" y="602"/>
                  </a:lnTo>
                  <a:lnTo>
                    <a:pt x="696" y="616"/>
                  </a:lnTo>
                  <a:lnTo>
                    <a:pt x="702" y="616"/>
                  </a:lnTo>
                  <a:lnTo>
                    <a:pt x="736" y="596"/>
                  </a:lnTo>
                  <a:lnTo>
                    <a:pt x="750" y="588"/>
                  </a:lnTo>
                  <a:lnTo>
                    <a:pt x="799" y="588"/>
                  </a:lnTo>
                  <a:lnTo>
                    <a:pt x="810" y="602"/>
                  </a:lnTo>
                  <a:lnTo>
                    <a:pt x="814" y="609"/>
                  </a:lnTo>
                  <a:lnTo>
                    <a:pt x="814" y="623"/>
                  </a:lnTo>
                  <a:lnTo>
                    <a:pt x="814" y="637"/>
                  </a:lnTo>
                  <a:lnTo>
                    <a:pt x="819" y="653"/>
                  </a:lnTo>
                  <a:lnTo>
                    <a:pt x="819" y="660"/>
                  </a:lnTo>
                  <a:lnTo>
                    <a:pt x="814" y="667"/>
                  </a:lnTo>
                  <a:lnTo>
                    <a:pt x="810" y="673"/>
                  </a:lnTo>
                  <a:lnTo>
                    <a:pt x="799" y="681"/>
                  </a:lnTo>
                  <a:lnTo>
                    <a:pt x="791" y="681"/>
                  </a:lnTo>
                  <a:lnTo>
                    <a:pt x="785" y="688"/>
                  </a:lnTo>
                  <a:lnTo>
                    <a:pt x="780" y="695"/>
                  </a:lnTo>
                  <a:lnTo>
                    <a:pt x="775" y="702"/>
                  </a:lnTo>
                  <a:lnTo>
                    <a:pt x="769" y="710"/>
                  </a:lnTo>
                  <a:lnTo>
                    <a:pt x="769" y="717"/>
                  </a:lnTo>
                  <a:lnTo>
                    <a:pt x="769" y="724"/>
                  </a:lnTo>
                  <a:lnTo>
                    <a:pt x="769" y="731"/>
                  </a:lnTo>
                  <a:lnTo>
                    <a:pt x="780" y="731"/>
                  </a:lnTo>
                  <a:lnTo>
                    <a:pt x="785" y="731"/>
                  </a:lnTo>
                  <a:lnTo>
                    <a:pt x="791" y="731"/>
                  </a:lnTo>
                  <a:lnTo>
                    <a:pt x="795" y="731"/>
                  </a:lnTo>
                  <a:lnTo>
                    <a:pt x="795" y="738"/>
                  </a:lnTo>
                  <a:lnTo>
                    <a:pt x="785" y="746"/>
                  </a:lnTo>
                  <a:lnTo>
                    <a:pt x="775" y="760"/>
                  </a:lnTo>
                  <a:lnTo>
                    <a:pt x="769" y="768"/>
                  </a:lnTo>
                  <a:lnTo>
                    <a:pt x="766" y="773"/>
                  </a:lnTo>
                  <a:lnTo>
                    <a:pt x="766" y="782"/>
                  </a:lnTo>
                  <a:lnTo>
                    <a:pt x="761" y="788"/>
                  </a:lnTo>
                  <a:lnTo>
                    <a:pt x="766" y="795"/>
                  </a:lnTo>
                  <a:lnTo>
                    <a:pt x="769" y="803"/>
                  </a:lnTo>
                  <a:lnTo>
                    <a:pt x="775" y="803"/>
                  </a:lnTo>
                  <a:lnTo>
                    <a:pt x="780" y="803"/>
                  </a:lnTo>
                  <a:lnTo>
                    <a:pt x="785" y="795"/>
                  </a:lnTo>
                  <a:lnTo>
                    <a:pt x="810" y="803"/>
                  </a:lnTo>
                  <a:lnTo>
                    <a:pt x="814" y="810"/>
                  </a:lnTo>
                  <a:lnTo>
                    <a:pt x="819" y="810"/>
                  </a:lnTo>
                  <a:lnTo>
                    <a:pt x="824" y="817"/>
                  </a:lnTo>
                  <a:lnTo>
                    <a:pt x="824" y="824"/>
                  </a:lnTo>
                  <a:lnTo>
                    <a:pt x="819" y="830"/>
                  </a:lnTo>
                  <a:lnTo>
                    <a:pt x="814" y="839"/>
                  </a:lnTo>
                  <a:lnTo>
                    <a:pt x="810" y="839"/>
                  </a:lnTo>
                  <a:lnTo>
                    <a:pt x="805" y="847"/>
                  </a:lnTo>
                  <a:lnTo>
                    <a:pt x="799" y="847"/>
                  </a:lnTo>
                  <a:lnTo>
                    <a:pt x="795" y="853"/>
                  </a:lnTo>
                  <a:lnTo>
                    <a:pt x="785" y="853"/>
                  </a:lnTo>
                  <a:lnTo>
                    <a:pt x="785" y="860"/>
                  </a:lnTo>
                  <a:lnTo>
                    <a:pt x="780" y="860"/>
                  </a:lnTo>
                  <a:lnTo>
                    <a:pt x="775" y="867"/>
                  </a:lnTo>
                  <a:lnTo>
                    <a:pt x="769" y="874"/>
                  </a:lnTo>
                  <a:lnTo>
                    <a:pt x="766" y="874"/>
                  </a:lnTo>
                  <a:lnTo>
                    <a:pt x="769" y="881"/>
                  </a:lnTo>
                  <a:lnTo>
                    <a:pt x="775" y="888"/>
                  </a:lnTo>
                  <a:lnTo>
                    <a:pt x="780" y="888"/>
                  </a:lnTo>
                  <a:lnTo>
                    <a:pt x="785" y="888"/>
                  </a:lnTo>
                  <a:lnTo>
                    <a:pt x="791" y="888"/>
                  </a:lnTo>
                  <a:lnTo>
                    <a:pt x="795" y="894"/>
                  </a:lnTo>
                  <a:lnTo>
                    <a:pt x="799" y="903"/>
                  </a:lnTo>
                  <a:lnTo>
                    <a:pt x="799" y="910"/>
                  </a:lnTo>
                  <a:lnTo>
                    <a:pt x="799" y="918"/>
                  </a:lnTo>
                  <a:lnTo>
                    <a:pt x="799" y="924"/>
                  </a:lnTo>
                  <a:lnTo>
                    <a:pt x="795" y="931"/>
                  </a:lnTo>
                  <a:lnTo>
                    <a:pt x="791" y="938"/>
                  </a:lnTo>
                  <a:lnTo>
                    <a:pt x="785" y="946"/>
                  </a:lnTo>
                  <a:lnTo>
                    <a:pt x="780" y="952"/>
                  </a:lnTo>
                  <a:lnTo>
                    <a:pt x="775" y="961"/>
                  </a:lnTo>
                  <a:lnTo>
                    <a:pt x="756" y="952"/>
                  </a:lnTo>
                  <a:lnTo>
                    <a:pt x="750" y="952"/>
                  </a:lnTo>
                  <a:lnTo>
                    <a:pt x="741" y="946"/>
                  </a:lnTo>
                  <a:lnTo>
                    <a:pt x="736" y="946"/>
                  </a:lnTo>
                  <a:lnTo>
                    <a:pt x="733" y="938"/>
                  </a:lnTo>
                  <a:lnTo>
                    <a:pt x="727" y="931"/>
                  </a:lnTo>
                  <a:lnTo>
                    <a:pt x="722" y="931"/>
                  </a:lnTo>
                  <a:lnTo>
                    <a:pt x="717" y="924"/>
                  </a:lnTo>
                  <a:lnTo>
                    <a:pt x="707" y="924"/>
                  </a:lnTo>
                  <a:lnTo>
                    <a:pt x="702" y="931"/>
                  </a:lnTo>
                  <a:lnTo>
                    <a:pt x="694" y="938"/>
                  </a:lnTo>
                  <a:lnTo>
                    <a:pt x="682" y="946"/>
                  </a:lnTo>
                  <a:lnTo>
                    <a:pt x="678" y="946"/>
                  </a:lnTo>
                  <a:lnTo>
                    <a:pt x="668" y="946"/>
                  </a:lnTo>
                  <a:lnTo>
                    <a:pt x="663" y="938"/>
                  </a:lnTo>
                  <a:lnTo>
                    <a:pt x="658" y="931"/>
                  </a:lnTo>
                  <a:lnTo>
                    <a:pt x="668" y="903"/>
                  </a:lnTo>
                  <a:lnTo>
                    <a:pt x="668" y="894"/>
                  </a:lnTo>
                  <a:lnTo>
                    <a:pt x="668" y="888"/>
                  </a:lnTo>
                  <a:lnTo>
                    <a:pt x="663" y="881"/>
                  </a:lnTo>
                  <a:lnTo>
                    <a:pt x="658" y="881"/>
                  </a:lnTo>
                  <a:lnTo>
                    <a:pt x="652" y="874"/>
                  </a:lnTo>
                  <a:lnTo>
                    <a:pt x="649" y="881"/>
                  </a:lnTo>
                  <a:lnTo>
                    <a:pt x="644" y="881"/>
                  </a:lnTo>
                  <a:lnTo>
                    <a:pt x="633" y="881"/>
                  </a:lnTo>
                  <a:lnTo>
                    <a:pt x="629" y="888"/>
                  </a:lnTo>
                  <a:lnTo>
                    <a:pt x="619" y="894"/>
                  </a:lnTo>
                  <a:lnTo>
                    <a:pt x="615" y="903"/>
                  </a:lnTo>
                  <a:lnTo>
                    <a:pt x="610" y="910"/>
                  </a:lnTo>
                  <a:lnTo>
                    <a:pt x="605" y="918"/>
                  </a:lnTo>
                  <a:lnTo>
                    <a:pt x="599" y="931"/>
                  </a:lnTo>
                  <a:lnTo>
                    <a:pt x="594" y="938"/>
                  </a:lnTo>
                  <a:lnTo>
                    <a:pt x="580" y="931"/>
                  </a:lnTo>
                  <a:lnTo>
                    <a:pt x="576" y="946"/>
                  </a:lnTo>
                  <a:lnTo>
                    <a:pt x="571" y="961"/>
                  </a:lnTo>
                  <a:lnTo>
                    <a:pt x="561" y="968"/>
                  </a:lnTo>
                  <a:lnTo>
                    <a:pt x="555" y="975"/>
                  </a:lnTo>
                  <a:lnTo>
                    <a:pt x="546" y="982"/>
                  </a:lnTo>
                  <a:lnTo>
                    <a:pt x="542" y="982"/>
                  </a:lnTo>
                  <a:lnTo>
                    <a:pt x="531" y="982"/>
                  </a:lnTo>
                  <a:lnTo>
                    <a:pt x="527" y="975"/>
                  </a:lnTo>
                  <a:lnTo>
                    <a:pt x="521" y="975"/>
                  </a:lnTo>
                  <a:lnTo>
                    <a:pt x="516" y="975"/>
                  </a:lnTo>
                  <a:lnTo>
                    <a:pt x="512" y="975"/>
                  </a:lnTo>
                  <a:lnTo>
                    <a:pt x="507" y="982"/>
                  </a:lnTo>
                  <a:lnTo>
                    <a:pt x="502" y="990"/>
                  </a:lnTo>
                  <a:lnTo>
                    <a:pt x="493" y="990"/>
                  </a:lnTo>
                  <a:lnTo>
                    <a:pt x="488" y="982"/>
                  </a:lnTo>
                  <a:lnTo>
                    <a:pt x="483" y="982"/>
                  </a:lnTo>
                  <a:lnTo>
                    <a:pt x="483" y="975"/>
                  </a:lnTo>
                  <a:lnTo>
                    <a:pt x="483" y="968"/>
                  </a:lnTo>
                  <a:lnTo>
                    <a:pt x="483" y="952"/>
                  </a:lnTo>
                  <a:lnTo>
                    <a:pt x="479" y="952"/>
                  </a:lnTo>
                  <a:lnTo>
                    <a:pt x="473" y="952"/>
                  </a:lnTo>
                  <a:lnTo>
                    <a:pt x="468" y="961"/>
                  </a:lnTo>
                  <a:lnTo>
                    <a:pt x="463" y="961"/>
                  </a:lnTo>
                  <a:lnTo>
                    <a:pt x="463" y="968"/>
                  </a:lnTo>
                  <a:lnTo>
                    <a:pt x="453" y="968"/>
                  </a:lnTo>
                  <a:lnTo>
                    <a:pt x="453" y="961"/>
                  </a:lnTo>
                  <a:lnTo>
                    <a:pt x="449" y="952"/>
                  </a:lnTo>
                  <a:lnTo>
                    <a:pt x="444" y="961"/>
                  </a:lnTo>
                  <a:lnTo>
                    <a:pt x="434" y="961"/>
                  </a:lnTo>
                  <a:lnTo>
                    <a:pt x="424" y="968"/>
                  </a:lnTo>
                  <a:lnTo>
                    <a:pt x="420" y="975"/>
                  </a:lnTo>
                  <a:lnTo>
                    <a:pt x="415" y="982"/>
                  </a:lnTo>
                  <a:lnTo>
                    <a:pt x="409" y="990"/>
                  </a:lnTo>
                  <a:lnTo>
                    <a:pt x="409" y="1003"/>
                  </a:lnTo>
                  <a:lnTo>
                    <a:pt x="409" y="1010"/>
                  </a:lnTo>
                  <a:lnTo>
                    <a:pt x="404" y="1017"/>
                  </a:lnTo>
                  <a:lnTo>
                    <a:pt x="404" y="1026"/>
                  </a:lnTo>
                  <a:lnTo>
                    <a:pt x="399" y="1032"/>
                  </a:lnTo>
                  <a:lnTo>
                    <a:pt x="390" y="1039"/>
                  </a:lnTo>
                  <a:lnTo>
                    <a:pt x="379" y="1039"/>
                  </a:lnTo>
                  <a:lnTo>
                    <a:pt x="371" y="1039"/>
                  </a:lnTo>
                  <a:lnTo>
                    <a:pt x="253" y="1039"/>
                  </a:lnTo>
                  <a:lnTo>
                    <a:pt x="243" y="990"/>
                  </a:lnTo>
                  <a:lnTo>
                    <a:pt x="243" y="975"/>
                  </a:lnTo>
                  <a:lnTo>
                    <a:pt x="248" y="968"/>
                  </a:lnTo>
                  <a:lnTo>
                    <a:pt x="259" y="952"/>
                  </a:lnTo>
                  <a:lnTo>
                    <a:pt x="262" y="938"/>
                  </a:lnTo>
                  <a:lnTo>
                    <a:pt x="273" y="918"/>
                  </a:lnTo>
                  <a:lnTo>
                    <a:pt x="284" y="910"/>
                  </a:lnTo>
                  <a:lnTo>
                    <a:pt x="293" y="903"/>
                  </a:lnTo>
                  <a:lnTo>
                    <a:pt x="307" y="888"/>
                  </a:lnTo>
                  <a:lnTo>
                    <a:pt x="307" y="867"/>
                  </a:lnTo>
                  <a:lnTo>
                    <a:pt x="312" y="853"/>
                  </a:lnTo>
                  <a:lnTo>
                    <a:pt x="326" y="847"/>
                  </a:lnTo>
                  <a:lnTo>
                    <a:pt x="337" y="830"/>
                  </a:lnTo>
                  <a:lnTo>
                    <a:pt x="346" y="817"/>
                  </a:lnTo>
                  <a:lnTo>
                    <a:pt x="356" y="803"/>
                  </a:lnTo>
                  <a:lnTo>
                    <a:pt x="362" y="788"/>
                  </a:lnTo>
                  <a:lnTo>
                    <a:pt x="356" y="782"/>
                  </a:lnTo>
                  <a:lnTo>
                    <a:pt x="342" y="782"/>
                  </a:lnTo>
                  <a:lnTo>
                    <a:pt x="332" y="773"/>
                  </a:lnTo>
                  <a:lnTo>
                    <a:pt x="326" y="768"/>
                  </a:lnTo>
                  <a:lnTo>
                    <a:pt x="321" y="768"/>
                  </a:lnTo>
                  <a:lnTo>
                    <a:pt x="307" y="773"/>
                  </a:lnTo>
                  <a:lnTo>
                    <a:pt x="303" y="768"/>
                  </a:lnTo>
                  <a:lnTo>
                    <a:pt x="293" y="760"/>
                  </a:lnTo>
                  <a:lnTo>
                    <a:pt x="293" y="751"/>
                  </a:lnTo>
                  <a:lnTo>
                    <a:pt x="287" y="751"/>
                  </a:lnTo>
                  <a:lnTo>
                    <a:pt x="279" y="751"/>
                  </a:lnTo>
                  <a:lnTo>
                    <a:pt x="269" y="751"/>
                  </a:lnTo>
                  <a:lnTo>
                    <a:pt x="262" y="760"/>
                  </a:lnTo>
                  <a:lnTo>
                    <a:pt x="253" y="746"/>
                  </a:lnTo>
                  <a:lnTo>
                    <a:pt x="253" y="738"/>
                  </a:lnTo>
                  <a:lnTo>
                    <a:pt x="262" y="695"/>
                  </a:lnTo>
                  <a:lnTo>
                    <a:pt x="269" y="667"/>
                  </a:lnTo>
                  <a:lnTo>
                    <a:pt x="284" y="644"/>
                  </a:lnTo>
                  <a:lnTo>
                    <a:pt x="298" y="609"/>
                  </a:lnTo>
                  <a:lnTo>
                    <a:pt x="312" y="580"/>
                  </a:lnTo>
                  <a:lnTo>
                    <a:pt x="317" y="552"/>
                  </a:lnTo>
                  <a:lnTo>
                    <a:pt x="321" y="531"/>
                  </a:lnTo>
                  <a:lnTo>
                    <a:pt x="307" y="464"/>
                  </a:lnTo>
                  <a:lnTo>
                    <a:pt x="243" y="480"/>
                  </a:lnTo>
                  <a:lnTo>
                    <a:pt x="229" y="480"/>
                  </a:lnTo>
                  <a:lnTo>
                    <a:pt x="220" y="473"/>
                  </a:lnTo>
                  <a:lnTo>
                    <a:pt x="200" y="473"/>
                  </a:lnTo>
                  <a:lnTo>
                    <a:pt x="190" y="473"/>
                  </a:lnTo>
                  <a:lnTo>
                    <a:pt x="176" y="458"/>
                  </a:lnTo>
                  <a:lnTo>
                    <a:pt x="156" y="458"/>
                  </a:lnTo>
                  <a:lnTo>
                    <a:pt x="141" y="458"/>
                  </a:lnTo>
                  <a:lnTo>
                    <a:pt x="126" y="458"/>
                  </a:lnTo>
                  <a:lnTo>
                    <a:pt x="122" y="329"/>
                  </a:lnTo>
                  <a:lnTo>
                    <a:pt x="117" y="329"/>
                  </a:lnTo>
                  <a:lnTo>
                    <a:pt x="102" y="329"/>
                  </a:lnTo>
                  <a:lnTo>
                    <a:pt x="78" y="335"/>
                  </a:lnTo>
                  <a:lnTo>
                    <a:pt x="59" y="344"/>
                  </a:lnTo>
                  <a:lnTo>
                    <a:pt x="48" y="309"/>
                  </a:lnTo>
                  <a:lnTo>
                    <a:pt x="48" y="294"/>
                  </a:lnTo>
                  <a:lnTo>
                    <a:pt x="25" y="294"/>
                  </a:lnTo>
                  <a:lnTo>
                    <a:pt x="0" y="294"/>
                  </a:lnTo>
                  <a:lnTo>
                    <a:pt x="0" y="192"/>
                  </a:lnTo>
                  <a:lnTo>
                    <a:pt x="30" y="165"/>
                  </a:lnTo>
                  <a:lnTo>
                    <a:pt x="53" y="129"/>
                  </a:lnTo>
                  <a:lnTo>
                    <a:pt x="59" y="108"/>
                  </a:lnTo>
                  <a:lnTo>
                    <a:pt x="122" y="57"/>
                  </a:lnTo>
                  <a:lnTo>
                    <a:pt x="131" y="36"/>
                  </a:lnTo>
                  <a:lnTo>
                    <a:pt x="136" y="28"/>
                  </a:lnTo>
                  <a:lnTo>
                    <a:pt x="145" y="21"/>
                  </a:lnTo>
                  <a:lnTo>
                    <a:pt x="145" y="28"/>
                  </a:lnTo>
                  <a:lnTo>
                    <a:pt x="151" y="28"/>
                  </a:lnTo>
                  <a:lnTo>
                    <a:pt x="151" y="36"/>
                  </a:lnTo>
                  <a:lnTo>
                    <a:pt x="145" y="44"/>
                  </a:lnTo>
                  <a:lnTo>
                    <a:pt x="214" y="0"/>
                  </a:lnTo>
                  <a:lnTo>
                    <a:pt x="220" y="0"/>
                  </a:lnTo>
                </a:path>
              </a:pathLst>
            </a:custGeom>
            <a:solidFill>
              <a:srgbClr val="ff808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 name=""/>
            <p:cNvSpPr/>
            <p:nvPr/>
          </p:nvSpPr>
          <p:spPr>
            <a:xfrm>
              <a:off x="6413760" y="785880"/>
              <a:ext cx="2113920" cy="1562760"/>
            </a:xfrm>
            <a:custGeom>
              <a:avLst/>
              <a:gdLst/>
              <a:ahLst/>
              <a:rect l="l" t="t" r="r" b="b"/>
              <a:pathLst>
                <a:path w="1398" h="1050">
                  <a:moveTo>
                    <a:pt x="221" y="0"/>
                  </a:moveTo>
                  <a:lnTo>
                    <a:pt x="215" y="137"/>
                  </a:lnTo>
                  <a:lnTo>
                    <a:pt x="1328" y="151"/>
                  </a:lnTo>
                  <a:lnTo>
                    <a:pt x="1333" y="151"/>
                  </a:lnTo>
                  <a:lnTo>
                    <a:pt x="1339" y="159"/>
                  </a:lnTo>
                  <a:lnTo>
                    <a:pt x="1344" y="159"/>
                  </a:lnTo>
                  <a:lnTo>
                    <a:pt x="1344" y="166"/>
                  </a:lnTo>
                  <a:lnTo>
                    <a:pt x="1348" y="173"/>
                  </a:lnTo>
                  <a:lnTo>
                    <a:pt x="1348" y="181"/>
                  </a:lnTo>
                  <a:lnTo>
                    <a:pt x="1358" y="188"/>
                  </a:lnTo>
                  <a:lnTo>
                    <a:pt x="1363" y="194"/>
                  </a:lnTo>
                  <a:lnTo>
                    <a:pt x="1367" y="194"/>
                  </a:lnTo>
                  <a:lnTo>
                    <a:pt x="1367" y="203"/>
                  </a:lnTo>
                  <a:lnTo>
                    <a:pt x="1372" y="210"/>
                  </a:lnTo>
                  <a:lnTo>
                    <a:pt x="1378" y="210"/>
                  </a:lnTo>
                  <a:lnTo>
                    <a:pt x="1378" y="217"/>
                  </a:lnTo>
                  <a:lnTo>
                    <a:pt x="1389" y="217"/>
                  </a:lnTo>
                  <a:lnTo>
                    <a:pt x="1393" y="217"/>
                  </a:lnTo>
                  <a:lnTo>
                    <a:pt x="1397" y="224"/>
                  </a:lnTo>
                  <a:lnTo>
                    <a:pt x="1397" y="232"/>
                  </a:lnTo>
                  <a:lnTo>
                    <a:pt x="1397" y="239"/>
                  </a:lnTo>
                  <a:lnTo>
                    <a:pt x="1397" y="245"/>
                  </a:lnTo>
                  <a:lnTo>
                    <a:pt x="1393" y="254"/>
                  </a:lnTo>
                  <a:lnTo>
                    <a:pt x="1393" y="245"/>
                  </a:lnTo>
                  <a:lnTo>
                    <a:pt x="1389" y="245"/>
                  </a:lnTo>
                  <a:lnTo>
                    <a:pt x="1381" y="239"/>
                  </a:lnTo>
                  <a:lnTo>
                    <a:pt x="1378" y="239"/>
                  </a:lnTo>
                  <a:lnTo>
                    <a:pt x="1314" y="239"/>
                  </a:lnTo>
                  <a:lnTo>
                    <a:pt x="1300" y="239"/>
                  </a:lnTo>
                  <a:lnTo>
                    <a:pt x="1289" y="239"/>
                  </a:lnTo>
                  <a:lnTo>
                    <a:pt x="1280" y="239"/>
                  </a:lnTo>
                  <a:lnTo>
                    <a:pt x="1269" y="239"/>
                  </a:lnTo>
                  <a:lnTo>
                    <a:pt x="1264" y="245"/>
                  </a:lnTo>
                  <a:lnTo>
                    <a:pt x="1260" y="245"/>
                  </a:lnTo>
                  <a:lnTo>
                    <a:pt x="1255" y="261"/>
                  </a:lnTo>
                  <a:lnTo>
                    <a:pt x="1255" y="267"/>
                  </a:lnTo>
                  <a:lnTo>
                    <a:pt x="1255" y="276"/>
                  </a:lnTo>
                  <a:lnTo>
                    <a:pt x="1250" y="282"/>
                  </a:lnTo>
                  <a:lnTo>
                    <a:pt x="1246" y="289"/>
                  </a:lnTo>
                  <a:lnTo>
                    <a:pt x="1240" y="289"/>
                  </a:lnTo>
                  <a:lnTo>
                    <a:pt x="1230" y="289"/>
                  </a:lnTo>
                  <a:lnTo>
                    <a:pt x="1221" y="289"/>
                  </a:lnTo>
                  <a:lnTo>
                    <a:pt x="1216" y="296"/>
                  </a:lnTo>
                  <a:lnTo>
                    <a:pt x="1207" y="303"/>
                  </a:lnTo>
                  <a:lnTo>
                    <a:pt x="1201" y="303"/>
                  </a:lnTo>
                  <a:lnTo>
                    <a:pt x="1196" y="312"/>
                  </a:lnTo>
                  <a:lnTo>
                    <a:pt x="1191" y="319"/>
                  </a:lnTo>
                  <a:lnTo>
                    <a:pt x="1191" y="326"/>
                  </a:lnTo>
                  <a:lnTo>
                    <a:pt x="1196" y="326"/>
                  </a:lnTo>
                  <a:lnTo>
                    <a:pt x="1196" y="332"/>
                  </a:lnTo>
                  <a:lnTo>
                    <a:pt x="1201" y="339"/>
                  </a:lnTo>
                  <a:lnTo>
                    <a:pt x="1207" y="339"/>
                  </a:lnTo>
                  <a:lnTo>
                    <a:pt x="1211" y="339"/>
                  </a:lnTo>
                  <a:lnTo>
                    <a:pt x="1211" y="347"/>
                  </a:lnTo>
                  <a:lnTo>
                    <a:pt x="1216" y="354"/>
                  </a:lnTo>
                  <a:lnTo>
                    <a:pt x="1211" y="361"/>
                  </a:lnTo>
                  <a:lnTo>
                    <a:pt x="1207" y="361"/>
                  </a:lnTo>
                  <a:lnTo>
                    <a:pt x="1201" y="369"/>
                  </a:lnTo>
                  <a:lnTo>
                    <a:pt x="1196" y="376"/>
                  </a:lnTo>
                  <a:lnTo>
                    <a:pt x="1196" y="391"/>
                  </a:lnTo>
                  <a:lnTo>
                    <a:pt x="1191" y="383"/>
                  </a:lnTo>
                  <a:lnTo>
                    <a:pt x="1191" y="376"/>
                  </a:lnTo>
                  <a:lnTo>
                    <a:pt x="1186" y="376"/>
                  </a:lnTo>
                  <a:lnTo>
                    <a:pt x="1182" y="376"/>
                  </a:lnTo>
                  <a:lnTo>
                    <a:pt x="1172" y="369"/>
                  </a:lnTo>
                  <a:lnTo>
                    <a:pt x="1166" y="369"/>
                  </a:lnTo>
                  <a:lnTo>
                    <a:pt x="1162" y="361"/>
                  </a:lnTo>
                  <a:lnTo>
                    <a:pt x="1157" y="361"/>
                  </a:lnTo>
                  <a:lnTo>
                    <a:pt x="1152" y="361"/>
                  </a:lnTo>
                  <a:lnTo>
                    <a:pt x="1146" y="361"/>
                  </a:lnTo>
                  <a:lnTo>
                    <a:pt x="1143" y="354"/>
                  </a:lnTo>
                  <a:lnTo>
                    <a:pt x="1137" y="354"/>
                  </a:lnTo>
                  <a:lnTo>
                    <a:pt x="1132" y="361"/>
                  </a:lnTo>
                  <a:lnTo>
                    <a:pt x="1123" y="369"/>
                  </a:lnTo>
                  <a:lnTo>
                    <a:pt x="1118" y="376"/>
                  </a:lnTo>
                  <a:lnTo>
                    <a:pt x="1112" y="383"/>
                  </a:lnTo>
                  <a:lnTo>
                    <a:pt x="1108" y="383"/>
                  </a:lnTo>
                  <a:lnTo>
                    <a:pt x="1103" y="391"/>
                  </a:lnTo>
                  <a:lnTo>
                    <a:pt x="1099" y="405"/>
                  </a:lnTo>
                  <a:lnTo>
                    <a:pt x="1094" y="412"/>
                  </a:lnTo>
                  <a:lnTo>
                    <a:pt x="1084" y="421"/>
                  </a:lnTo>
                  <a:lnTo>
                    <a:pt x="1073" y="421"/>
                  </a:lnTo>
                  <a:lnTo>
                    <a:pt x="1064" y="427"/>
                  </a:lnTo>
                  <a:lnTo>
                    <a:pt x="1068" y="427"/>
                  </a:lnTo>
                  <a:lnTo>
                    <a:pt x="1054" y="427"/>
                  </a:lnTo>
                  <a:lnTo>
                    <a:pt x="1045" y="434"/>
                  </a:lnTo>
                  <a:lnTo>
                    <a:pt x="1039" y="434"/>
                  </a:lnTo>
                  <a:lnTo>
                    <a:pt x="1030" y="434"/>
                  </a:lnTo>
                  <a:lnTo>
                    <a:pt x="1015" y="434"/>
                  </a:lnTo>
                  <a:lnTo>
                    <a:pt x="1004" y="427"/>
                  </a:lnTo>
                  <a:lnTo>
                    <a:pt x="1000" y="427"/>
                  </a:lnTo>
                  <a:lnTo>
                    <a:pt x="995" y="421"/>
                  </a:lnTo>
                  <a:lnTo>
                    <a:pt x="986" y="421"/>
                  </a:lnTo>
                  <a:lnTo>
                    <a:pt x="975" y="421"/>
                  </a:lnTo>
                  <a:lnTo>
                    <a:pt x="965" y="421"/>
                  </a:lnTo>
                  <a:lnTo>
                    <a:pt x="951" y="421"/>
                  </a:lnTo>
                  <a:lnTo>
                    <a:pt x="942" y="421"/>
                  </a:lnTo>
                  <a:lnTo>
                    <a:pt x="932" y="421"/>
                  </a:lnTo>
                  <a:lnTo>
                    <a:pt x="926" y="421"/>
                  </a:lnTo>
                  <a:lnTo>
                    <a:pt x="922" y="421"/>
                  </a:lnTo>
                  <a:lnTo>
                    <a:pt x="912" y="421"/>
                  </a:lnTo>
                  <a:lnTo>
                    <a:pt x="902" y="412"/>
                  </a:lnTo>
                  <a:lnTo>
                    <a:pt x="891" y="412"/>
                  </a:lnTo>
                  <a:lnTo>
                    <a:pt x="882" y="412"/>
                  </a:lnTo>
                  <a:lnTo>
                    <a:pt x="873" y="421"/>
                  </a:lnTo>
                  <a:lnTo>
                    <a:pt x="867" y="421"/>
                  </a:lnTo>
                  <a:lnTo>
                    <a:pt x="858" y="421"/>
                  </a:lnTo>
                  <a:lnTo>
                    <a:pt x="848" y="427"/>
                  </a:lnTo>
                  <a:lnTo>
                    <a:pt x="838" y="427"/>
                  </a:lnTo>
                  <a:lnTo>
                    <a:pt x="827" y="427"/>
                  </a:lnTo>
                  <a:lnTo>
                    <a:pt x="818" y="412"/>
                  </a:lnTo>
                  <a:lnTo>
                    <a:pt x="834" y="412"/>
                  </a:lnTo>
                  <a:lnTo>
                    <a:pt x="838" y="405"/>
                  </a:lnTo>
                  <a:lnTo>
                    <a:pt x="844" y="397"/>
                  </a:lnTo>
                  <a:lnTo>
                    <a:pt x="848" y="397"/>
                  </a:lnTo>
                  <a:lnTo>
                    <a:pt x="848" y="391"/>
                  </a:lnTo>
                  <a:lnTo>
                    <a:pt x="852" y="383"/>
                  </a:lnTo>
                  <a:lnTo>
                    <a:pt x="852" y="376"/>
                  </a:lnTo>
                  <a:lnTo>
                    <a:pt x="852" y="369"/>
                  </a:lnTo>
                  <a:lnTo>
                    <a:pt x="844" y="361"/>
                  </a:lnTo>
                  <a:lnTo>
                    <a:pt x="808" y="354"/>
                  </a:lnTo>
                  <a:lnTo>
                    <a:pt x="794" y="347"/>
                  </a:lnTo>
                  <a:lnTo>
                    <a:pt x="770" y="347"/>
                  </a:lnTo>
                  <a:lnTo>
                    <a:pt x="754" y="347"/>
                  </a:lnTo>
                  <a:lnTo>
                    <a:pt x="740" y="332"/>
                  </a:lnTo>
                  <a:lnTo>
                    <a:pt x="726" y="332"/>
                  </a:lnTo>
                  <a:lnTo>
                    <a:pt x="721" y="326"/>
                  </a:lnTo>
                  <a:lnTo>
                    <a:pt x="716" y="326"/>
                  </a:lnTo>
                  <a:lnTo>
                    <a:pt x="705" y="326"/>
                  </a:lnTo>
                  <a:lnTo>
                    <a:pt x="700" y="326"/>
                  </a:lnTo>
                  <a:lnTo>
                    <a:pt x="691" y="332"/>
                  </a:lnTo>
                  <a:lnTo>
                    <a:pt x="682" y="332"/>
                  </a:lnTo>
                  <a:lnTo>
                    <a:pt x="671" y="326"/>
                  </a:lnTo>
                  <a:lnTo>
                    <a:pt x="671" y="312"/>
                  </a:lnTo>
                  <a:lnTo>
                    <a:pt x="676" y="224"/>
                  </a:lnTo>
                  <a:lnTo>
                    <a:pt x="676" y="217"/>
                  </a:lnTo>
                  <a:lnTo>
                    <a:pt x="676" y="203"/>
                  </a:lnTo>
                  <a:lnTo>
                    <a:pt x="667" y="203"/>
                  </a:lnTo>
                  <a:lnTo>
                    <a:pt x="656" y="203"/>
                  </a:lnTo>
                  <a:lnTo>
                    <a:pt x="656" y="181"/>
                  </a:lnTo>
                  <a:lnTo>
                    <a:pt x="656" y="166"/>
                  </a:lnTo>
                  <a:lnTo>
                    <a:pt x="652" y="159"/>
                  </a:lnTo>
                  <a:lnTo>
                    <a:pt x="643" y="159"/>
                  </a:lnTo>
                  <a:lnTo>
                    <a:pt x="637" y="159"/>
                  </a:lnTo>
                  <a:lnTo>
                    <a:pt x="623" y="173"/>
                  </a:lnTo>
                  <a:lnTo>
                    <a:pt x="612" y="181"/>
                  </a:lnTo>
                  <a:lnTo>
                    <a:pt x="598" y="188"/>
                  </a:lnTo>
                  <a:lnTo>
                    <a:pt x="589" y="194"/>
                  </a:lnTo>
                  <a:lnTo>
                    <a:pt x="583" y="203"/>
                  </a:lnTo>
                  <a:lnTo>
                    <a:pt x="579" y="224"/>
                  </a:lnTo>
                  <a:lnTo>
                    <a:pt x="583" y="232"/>
                  </a:lnTo>
                  <a:lnTo>
                    <a:pt x="583" y="254"/>
                  </a:lnTo>
                  <a:lnTo>
                    <a:pt x="583" y="267"/>
                  </a:lnTo>
                  <a:lnTo>
                    <a:pt x="568" y="282"/>
                  </a:lnTo>
                  <a:lnTo>
                    <a:pt x="558" y="276"/>
                  </a:lnTo>
                  <a:lnTo>
                    <a:pt x="554" y="267"/>
                  </a:lnTo>
                  <a:lnTo>
                    <a:pt x="548" y="261"/>
                  </a:lnTo>
                  <a:lnTo>
                    <a:pt x="548" y="245"/>
                  </a:lnTo>
                  <a:lnTo>
                    <a:pt x="539" y="245"/>
                  </a:lnTo>
                  <a:lnTo>
                    <a:pt x="534" y="245"/>
                  </a:lnTo>
                  <a:lnTo>
                    <a:pt x="525" y="245"/>
                  </a:lnTo>
                  <a:lnTo>
                    <a:pt x="509" y="261"/>
                  </a:lnTo>
                  <a:lnTo>
                    <a:pt x="495" y="267"/>
                  </a:lnTo>
                  <a:lnTo>
                    <a:pt x="481" y="267"/>
                  </a:lnTo>
                  <a:lnTo>
                    <a:pt x="466" y="267"/>
                  </a:lnTo>
                  <a:lnTo>
                    <a:pt x="455" y="261"/>
                  </a:lnTo>
                  <a:lnTo>
                    <a:pt x="447" y="261"/>
                  </a:lnTo>
                  <a:lnTo>
                    <a:pt x="436" y="261"/>
                  </a:lnTo>
                  <a:lnTo>
                    <a:pt x="422" y="261"/>
                  </a:lnTo>
                  <a:lnTo>
                    <a:pt x="407" y="267"/>
                  </a:lnTo>
                  <a:lnTo>
                    <a:pt x="392" y="312"/>
                  </a:lnTo>
                  <a:lnTo>
                    <a:pt x="392" y="319"/>
                  </a:lnTo>
                  <a:lnTo>
                    <a:pt x="397" y="339"/>
                  </a:lnTo>
                  <a:lnTo>
                    <a:pt x="397" y="347"/>
                  </a:lnTo>
                  <a:lnTo>
                    <a:pt x="427" y="347"/>
                  </a:lnTo>
                  <a:lnTo>
                    <a:pt x="427" y="397"/>
                  </a:lnTo>
                  <a:lnTo>
                    <a:pt x="451" y="383"/>
                  </a:lnTo>
                  <a:lnTo>
                    <a:pt x="455" y="421"/>
                  </a:lnTo>
                  <a:lnTo>
                    <a:pt x="447" y="434"/>
                  </a:lnTo>
                  <a:lnTo>
                    <a:pt x="470" y="442"/>
                  </a:lnTo>
                  <a:lnTo>
                    <a:pt x="495" y="442"/>
                  </a:lnTo>
                  <a:lnTo>
                    <a:pt x="509" y="434"/>
                  </a:lnTo>
                  <a:lnTo>
                    <a:pt x="525" y="434"/>
                  </a:lnTo>
                  <a:lnTo>
                    <a:pt x="529" y="434"/>
                  </a:lnTo>
                  <a:lnTo>
                    <a:pt x="534" y="442"/>
                  </a:lnTo>
                  <a:lnTo>
                    <a:pt x="539" y="448"/>
                  </a:lnTo>
                  <a:lnTo>
                    <a:pt x="564" y="448"/>
                  </a:lnTo>
                  <a:lnTo>
                    <a:pt x="583" y="448"/>
                  </a:lnTo>
                  <a:lnTo>
                    <a:pt x="603" y="456"/>
                  </a:lnTo>
                  <a:lnTo>
                    <a:pt x="618" y="456"/>
                  </a:lnTo>
                  <a:lnTo>
                    <a:pt x="643" y="448"/>
                  </a:lnTo>
                  <a:lnTo>
                    <a:pt x="648" y="448"/>
                  </a:lnTo>
                  <a:lnTo>
                    <a:pt x="662" y="456"/>
                  </a:lnTo>
                  <a:lnTo>
                    <a:pt x="676" y="463"/>
                  </a:lnTo>
                  <a:lnTo>
                    <a:pt x="685" y="463"/>
                  </a:lnTo>
                  <a:lnTo>
                    <a:pt x="685" y="485"/>
                  </a:lnTo>
                  <a:lnTo>
                    <a:pt x="705" y="485"/>
                  </a:lnTo>
                  <a:lnTo>
                    <a:pt x="685" y="513"/>
                  </a:lnTo>
                  <a:lnTo>
                    <a:pt x="652" y="542"/>
                  </a:lnTo>
                  <a:lnTo>
                    <a:pt x="623" y="572"/>
                  </a:lnTo>
                  <a:lnTo>
                    <a:pt x="598" y="593"/>
                  </a:lnTo>
                  <a:lnTo>
                    <a:pt x="589" y="601"/>
                  </a:lnTo>
                  <a:lnTo>
                    <a:pt x="579" y="607"/>
                  </a:lnTo>
                  <a:lnTo>
                    <a:pt x="574" y="615"/>
                  </a:lnTo>
                  <a:lnTo>
                    <a:pt x="568" y="622"/>
                  </a:lnTo>
                  <a:lnTo>
                    <a:pt x="568" y="629"/>
                  </a:lnTo>
                  <a:lnTo>
                    <a:pt x="564" y="636"/>
                  </a:lnTo>
                  <a:lnTo>
                    <a:pt x="558" y="651"/>
                  </a:lnTo>
                  <a:lnTo>
                    <a:pt x="558" y="659"/>
                  </a:lnTo>
                  <a:lnTo>
                    <a:pt x="579" y="659"/>
                  </a:lnTo>
                  <a:lnTo>
                    <a:pt x="589" y="644"/>
                  </a:lnTo>
                  <a:lnTo>
                    <a:pt x="598" y="622"/>
                  </a:lnTo>
                  <a:lnTo>
                    <a:pt x="612" y="593"/>
                  </a:lnTo>
                  <a:lnTo>
                    <a:pt x="643" y="607"/>
                  </a:lnTo>
                  <a:lnTo>
                    <a:pt x="667" y="615"/>
                  </a:lnTo>
                  <a:lnTo>
                    <a:pt x="676" y="607"/>
                  </a:lnTo>
                  <a:lnTo>
                    <a:pt x="700" y="622"/>
                  </a:lnTo>
                  <a:lnTo>
                    <a:pt x="705" y="622"/>
                  </a:lnTo>
                  <a:lnTo>
                    <a:pt x="740" y="601"/>
                  </a:lnTo>
                  <a:lnTo>
                    <a:pt x="754" y="593"/>
                  </a:lnTo>
                  <a:lnTo>
                    <a:pt x="804" y="593"/>
                  </a:lnTo>
                  <a:lnTo>
                    <a:pt x="813" y="607"/>
                  </a:lnTo>
                  <a:lnTo>
                    <a:pt x="818" y="615"/>
                  </a:lnTo>
                  <a:lnTo>
                    <a:pt x="818" y="629"/>
                  </a:lnTo>
                  <a:lnTo>
                    <a:pt x="818" y="644"/>
                  </a:lnTo>
                  <a:lnTo>
                    <a:pt x="824" y="659"/>
                  </a:lnTo>
                  <a:lnTo>
                    <a:pt x="824" y="666"/>
                  </a:lnTo>
                  <a:lnTo>
                    <a:pt x="818" y="673"/>
                  </a:lnTo>
                  <a:lnTo>
                    <a:pt x="813" y="679"/>
                  </a:lnTo>
                  <a:lnTo>
                    <a:pt x="804" y="687"/>
                  </a:lnTo>
                  <a:lnTo>
                    <a:pt x="794" y="687"/>
                  </a:lnTo>
                  <a:lnTo>
                    <a:pt x="789" y="694"/>
                  </a:lnTo>
                  <a:lnTo>
                    <a:pt x="783" y="702"/>
                  </a:lnTo>
                  <a:lnTo>
                    <a:pt x="779" y="709"/>
                  </a:lnTo>
                  <a:lnTo>
                    <a:pt x="773" y="717"/>
                  </a:lnTo>
                  <a:lnTo>
                    <a:pt x="773" y="723"/>
                  </a:lnTo>
                  <a:lnTo>
                    <a:pt x="773" y="730"/>
                  </a:lnTo>
                  <a:lnTo>
                    <a:pt x="773" y="738"/>
                  </a:lnTo>
                  <a:lnTo>
                    <a:pt x="783" y="738"/>
                  </a:lnTo>
                  <a:lnTo>
                    <a:pt x="789" y="738"/>
                  </a:lnTo>
                  <a:lnTo>
                    <a:pt x="794" y="738"/>
                  </a:lnTo>
                  <a:lnTo>
                    <a:pt x="799" y="738"/>
                  </a:lnTo>
                  <a:lnTo>
                    <a:pt x="799" y="744"/>
                  </a:lnTo>
                  <a:lnTo>
                    <a:pt x="789" y="754"/>
                  </a:lnTo>
                  <a:lnTo>
                    <a:pt x="779" y="768"/>
                  </a:lnTo>
                  <a:lnTo>
                    <a:pt x="773" y="774"/>
                  </a:lnTo>
                  <a:lnTo>
                    <a:pt x="770" y="781"/>
                  </a:lnTo>
                  <a:lnTo>
                    <a:pt x="770" y="789"/>
                  </a:lnTo>
                  <a:lnTo>
                    <a:pt x="765" y="795"/>
                  </a:lnTo>
                  <a:lnTo>
                    <a:pt x="770" y="803"/>
                  </a:lnTo>
                  <a:lnTo>
                    <a:pt x="773" y="811"/>
                  </a:lnTo>
                  <a:lnTo>
                    <a:pt x="779" y="811"/>
                  </a:lnTo>
                  <a:lnTo>
                    <a:pt x="783" y="811"/>
                  </a:lnTo>
                  <a:lnTo>
                    <a:pt x="789" y="803"/>
                  </a:lnTo>
                  <a:lnTo>
                    <a:pt x="813" y="811"/>
                  </a:lnTo>
                  <a:lnTo>
                    <a:pt x="818" y="818"/>
                  </a:lnTo>
                  <a:lnTo>
                    <a:pt x="824" y="818"/>
                  </a:lnTo>
                  <a:lnTo>
                    <a:pt x="827" y="825"/>
                  </a:lnTo>
                  <a:lnTo>
                    <a:pt x="827" y="832"/>
                  </a:lnTo>
                  <a:lnTo>
                    <a:pt x="824" y="839"/>
                  </a:lnTo>
                  <a:lnTo>
                    <a:pt x="818" y="846"/>
                  </a:lnTo>
                  <a:lnTo>
                    <a:pt x="813" y="846"/>
                  </a:lnTo>
                  <a:lnTo>
                    <a:pt x="808" y="854"/>
                  </a:lnTo>
                  <a:lnTo>
                    <a:pt x="804" y="854"/>
                  </a:lnTo>
                  <a:lnTo>
                    <a:pt x="799" y="860"/>
                  </a:lnTo>
                  <a:lnTo>
                    <a:pt x="789" y="860"/>
                  </a:lnTo>
                  <a:lnTo>
                    <a:pt x="789" y="869"/>
                  </a:lnTo>
                  <a:lnTo>
                    <a:pt x="783" y="869"/>
                  </a:lnTo>
                  <a:lnTo>
                    <a:pt x="779" y="876"/>
                  </a:lnTo>
                  <a:lnTo>
                    <a:pt x="773" y="883"/>
                  </a:lnTo>
                  <a:lnTo>
                    <a:pt x="770" y="883"/>
                  </a:lnTo>
                  <a:lnTo>
                    <a:pt x="773" y="889"/>
                  </a:lnTo>
                  <a:lnTo>
                    <a:pt x="779" y="897"/>
                  </a:lnTo>
                  <a:lnTo>
                    <a:pt x="783" y="897"/>
                  </a:lnTo>
                  <a:lnTo>
                    <a:pt x="789" y="897"/>
                  </a:lnTo>
                  <a:lnTo>
                    <a:pt x="794" y="897"/>
                  </a:lnTo>
                  <a:lnTo>
                    <a:pt x="799" y="903"/>
                  </a:lnTo>
                  <a:lnTo>
                    <a:pt x="804" y="911"/>
                  </a:lnTo>
                  <a:lnTo>
                    <a:pt x="804" y="918"/>
                  </a:lnTo>
                  <a:lnTo>
                    <a:pt x="804" y="927"/>
                  </a:lnTo>
                  <a:lnTo>
                    <a:pt x="804" y="934"/>
                  </a:lnTo>
                  <a:lnTo>
                    <a:pt x="799" y="940"/>
                  </a:lnTo>
                  <a:lnTo>
                    <a:pt x="794" y="948"/>
                  </a:lnTo>
                  <a:lnTo>
                    <a:pt x="789" y="955"/>
                  </a:lnTo>
                  <a:lnTo>
                    <a:pt x="783" y="962"/>
                  </a:lnTo>
                  <a:lnTo>
                    <a:pt x="779" y="969"/>
                  </a:lnTo>
                  <a:lnTo>
                    <a:pt x="761" y="962"/>
                  </a:lnTo>
                  <a:lnTo>
                    <a:pt x="754" y="962"/>
                  </a:lnTo>
                  <a:lnTo>
                    <a:pt x="744" y="955"/>
                  </a:lnTo>
                  <a:lnTo>
                    <a:pt x="740" y="955"/>
                  </a:lnTo>
                  <a:lnTo>
                    <a:pt x="736" y="948"/>
                  </a:lnTo>
                  <a:lnTo>
                    <a:pt x="730" y="940"/>
                  </a:lnTo>
                  <a:lnTo>
                    <a:pt x="726" y="940"/>
                  </a:lnTo>
                  <a:lnTo>
                    <a:pt x="721" y="934"/>
                  </a:lnTo>
                  <a:lnTo>
                    <a:pt x="710" y="934"/>
                  </a:lnTo>
                  <a:lnTo>
                    <a:pt x="705" y="940"/>
                  </a:lnTo>
                  <a:lnTo>
                    <a:pt x="697" y="948"/>
                  </a:lnTo>
                  <a:lnTo>
                    <a:pt x="685" y="955"/>
                  </a:lnTo>
                  <a:lnTo>
                    <a:pt x="682" y="955"/>
                  </a:lnTo>
                  <a:lnTo>
                    <a:pt x="671" y="955"/>
                  </a:lnTo>
                  <a:lnTo>
                    <a:pt x="667" y="948"/>
                  </a:lnTo>
                  <a:lnTo>
                    <a:pt x="662" y="940"/>
                  </a:lnTo>
                  <a:lnTo>
                    <a:pt x="671" y="911"/>
                  </a:lnTo>
                  <a:lnTo>
                    <a:pt x="671" y="903"/>
                  </a:lnTo>
                  <a:lnTo>
                    <a:pt x="671" y="897"/>
                  </a:lnTo>
                  <a:lnTo>
                    <a:pt x="667" y="889"/>
                  </a:lnTo>
                  <a:lnTo>
                    <a:pt x="662" y="889"/>
                  </a:lnTo>
                  <a:lnTo>
                    <a:pt x="656" y="883"/>
                  </a:lnTo>
                  <a:lnTo>
                    <a:pt x="652" y="889"/>
                  </a:lnTo>
                  <a:lnTo>
                    <a:pt x="648" y="889"/>
                  </a:lnTo>
                  <a:lnTo>
                    <a:pt x="637" y="889"/>
                  </a:lnTo>
                  <a:lnTo>
                    <a:pt x="631" y="897"/>
                  </a:lnTo>
                  <a:lnTo>
                    <a:pt x="623" y="903"/>
                  </a:lnTo>
                  <a:lnTo>
                    <a:pt x="618" y="911"/>
                  </a:lnTo>
                  <a:lnTo>
                    <a:pt x="612" y="918"/>
                  </a:lnTo>
                  <a:lnTo>
                    <a:pt x="607" y="927"/>
                  </a:lnTo>
                  <a:lnTo>
                    <a:pt x="603" y="940"/>
                  </a:lnTo>
                  <a:lnTo>
                    <a:pt x="598" y="948"/>
                  </a:lnTo>
                  <a:lnTo>
                    <a:pt x="583" y="940"/>
                  </a:lnTo>
                  <a:lnTo>
                    <a:pt x="579" y="955"/>
                  </a:lnTo>
                  <a:lnTo>
                    <a:pt x="574" y="969"/>
                  </a:lnTo>
                  <a:lnTo>
                    <a:pt x="564" y="978"/>
                  </a:lnTo>
                  <a:lnTo>
                    <a:pt x="558" y="985"/>
                  </a:lnTo>
                  <a:lnTo>
                    <a:pt x="548" y="991"/>
                  </a:lnTo>
                  <a:lnTo>
                    <a:pt x="545" y="991"/>
                  </a:lnTo>
                  <a:lnTo>
                    <a:pt x="534" y="991"/>
                  </a:lnTo>
                  <a:lnTo>
                    <a:pt x="529" y="985"/>
                  </a:lnTo>
                  <a:lnTo>
                    <a:pt x="525" y="985"/>
                  </a:lnTo>
                  <a:lnTo>
                    <a:pt x="520" y="985"/>
                  </a:lnTo>
                  <a:lnTo>
                    <a:pt x="515" y="985"/>
                  </a:lnTo>
                  <a:lnTo>
                    <a:pt x="509" y="991"/>
                  </a:lnTo>
                  <a:lnTo>
                    <a:pt x="505" y="999"/>
                  </a:lnTo>
                  <a:lnTo>
                    <a:pt x="495" y="999"/>
                  </a:lnTo>
                  <a:lnTo>
                    <a:pt x="490" y="991"/>
                  </a:lnTo>
                  <a:lnTo>
                    <a:pt x="486" y="991"/>
                  </a:lnTo>
                  <a:lnTo>
                    <a:pt x="486" y="985"/>
                  </a:lnTo>
                  <a:lnTo>
                    <a:pt x="486" y="978"/>
                  </a:lnTo>
                  <a:lnTo>
                    <a:pt x="486" y="962"/>
                  </a:lnTo>
                  <a:lnTo>
                    <a:pt x="481" y="962"/>
                  </a:lnTo>
                  <a:lnTo>
                    <a:pt x="475" y="962"/>
                  </a:lnTo>
                  <a:lnTo>
                    <a:pt x="470" y="969"/>
                  </a:lnTo>
                  <a:lnTo>
                    <a:pt x="466" y="969"/>
                  </a:lnTo>
                  <a:lnTo>
                    <a:pt x="466" y="978"/>
                  </a:lnTo>
                  <a:lnTo>
                    <a:pt x="455" y="978"/>
                  </a:lnTo>
                  <a:lnTo>
                    <a:pt x="455" y="969"/>
                  </a:lnTo>
                  <a:lnTo>
                    <a:pt x="451" y="962"/>
                  </a:lnTo>
                  <a:lnTo>
                    <a:pt x="447" y="969"/>
                  </a:lnTo>
                  <a:lnTo>
                    <a:pt x="436" y="969"/>
                  </a:lnTo>
                  <a:lnTo>
                    <a:pt x="427" y="978"/>
                  </a:lnTo>
                  <a:lnTo>
                    <a:pt x="422" y="985"/>
                  </a:lnTo>
                  <a:lnTo>
                    <a:pt x="417" y="991"/>
                  </a:lnTo>
                  <a:lnTo>
                    <a:pt x="411" y="999"/>
                  </a:lnTo>
                  <a:lnTo>
                    <a:pt x="411" y="1013"/>
                  </a:lnTo>
                  <a:lnTo>
                    <a:pt x="411" y="1019"/>
                  </a:lnTo>
                  <a:lnTo>
                    <a:pt x="407" y="1027"/>
                  </a:lnTo>
                  <a:lnTo>
                    <a:pt x="407" y="1036"/>
                  </a:lnTo>
                  <a:lnTo>
                    <a:pt x="402" y="1042"/>
                  </a:lnTo>
                  <a:lnTo>
                    <a:pt x="392" y="1049"/>
                  </a:lnTo>
                  <a:lnTo>
                    <a:pt x="382" y="1049"/>
                  </a:lnTo>
                  <a:lnTo>
                    <a:pt x="372" y="1049"/>
                  </a:lnTo>
                  <a:lnTo>
                    <a:pt x="254" y="1049"/>
                  </a:lnTo>
                  <a:lnTo>
                    <a:pt x="245" y="999"/>
                  </a:lnTo>
                  <a:lnTo>
                    <a:pt x="245" y="985"/>
                  </a:lnTo>
                  <a:lnTo>
                    <a:pt x="249" y="978"/>
                  </a:lnTo>
                  <a:lnTo>
                    <a:pt x="260" y="962"/>
                  </a:lnTo>
                  <a:lnTo>
                    <a:pt x="265" y="948"/>
                  </a:lnTo>
                  <a:lnTo>
                    <a:pt x="274" y="927"/>
                  </a:lnTo>
                  <a:lnTo>
                    <a:pt x="285" y="918"/>
                  </a:lnTo>
                  <a:lnTo>
                    <a:pt x="294" y="911"/>
                  </a:lnTo>
                  <a:lnTo>
                    <a:pt x="308" y="897"/>
                  </a:lnTo>
                  <a:lnTo>
                    <a:pt x="308" y="876"/>
                  </a:lnTo>
                  <a:lnTo>
                    <a:pt x="313" y="860"/>
                  </a:lnTo>
                  <a:lnTo>
                    <a:pt x="329" y="854"/>
                  </a:lnTo>
                  <a:lnTo>
                    <a:pt x="338" y="839"/>
                  </a:lnTo>
                  <a:lnTo>
                    <a:pt x="347" y="825"/>
                  </a:lnTo>
                  <a:lnTo>
                    <a:pt x="358" y="811"/>
                  </a:lnTo>
                  <a:lnTo>
                    <a:pt x="363" y="795"/>
                  </a:lnTo>
                  <a:lnTo>
                    <a:pt x="358" y="789"/>
                  </a:lnTo>
                  <a:lnTo>
                    <a:pt x="344" y="789"/>
                  </a:lnTo>
                  <a:lnTo>
                    <a:pt x="334" y="781"/>
                  </a:lnTo>
                  <a:lnTo>
                    <a:pt x="329" y="774"/>
                  </a:lnTo>
                  <a:lnTo>
                    <a:pt x="324" y="774"/>
                  </a:lnTo>
                  <a:lnTo>
                    <a:pt x="308" y="781"/>
                  </a:lnTo>
                  <a:lnTo>
                    <a:pt x="304" y="774"/>
                  </a:lnTo>
                  <a:lnTo>
                    <a:pt x="294" y="768"/>
                  </a:lnTo>
                  <a:lnTo>
                    <a:pt x="294" y="758"/>
                  </a:lnTo>
                  <a:lnTo>
                    <a:pt x="288" y="758"/>
                  </a:lnTo>
                  <a:lnTo>
                    <a:pt x="280" y="758"/>
                  </a:lnTo>
                  <a:lnTo>
                    <a:pt x="271" y="758"/>
                  </a:lnTo>
                  <a:lnTo>
                    <a:pt x="265" y="768"/>
                  </a:lnTo>
                  <a:lnTo>
                    <a:pt x="254" y="754"/>
                  </a:lnTo>
                  <a:lnTo>
                    <a:pt x="254" y="744"/>
                  </a:lnTo>
                  <a:lnTo>
                    <a:pt x="265" y="702"/>
                  </a:lnTo>
                  <a:lnTo>
                    <a:pt x="271" y="673"/>
                  </a:lnTo>
                  <a:lnTo>
                    <a:pt x="285" y="651"/>
                  </a:lnTo>
                  <a:lnTo>
                    <a:pt x="299" y="615"/>
                  </a:lnTo>
                  <a:lnTo>
                    <a:pt x="313" y="585"/>
                  </a:lnTo>
                  <a:lnTo>
                    <a:pt x="318" y="557"/>
                  </a:lnTo>
                  <a:lnTo>
                    <a:pt x="324" y="536"/>
                  </a:lnTo>
                  <a:lnTo>
                    <a:pt x="308" y="469"/>
                  </a:lnTo>
                  <a:lnTo>
                    <a:pt x="245" y="485"/>
                  </a:lnTo>
                  <a:lnTo>
                    <a:pt x="230" y="485"/>
                  </a:lnTo>
                  <a:lnTo>
                    <a:pt x="221" y="478"/>
                  </a:lnTo>
                  <a:lnTo>
                    <a:pt x="201" y="478"/>
                  </a:lnTo>
                  <a:lnTo>
                    <a:pt x="190" y="478"/>
                  </a:lnTo>
                  <a:lnTo>
                    <a:pt x="176" y="463"/>
                  </a:lnTo>
                  <a:lnTo>
                    <a:pt x="157" y="463"/>
                  </a:lnTo>
                  <a:lnTo>
                    <a:pt x="142" y="463"/>
                  </a:lnTo>
                  <a:lnTo>
                    <a:pt x="128" y="463"/>
                  </a:lnTo>
                  <a:lnTo>
                    <a:pt x="122" y="332"/>
                  </a:lnTo>
                  <a:lnTo>
                    <a:pt x="117" y="332"/>
                  </a:lnTo>
                  <a:lnTo>
                    <a:pt x="103" y="332"/>
                  </a:lnTo>
                  <a:lnTo>
                    <a:pt x="78" y="339"/>
                  </a:lnTo>
                  <a:lnTo>
                    <a:pt x="59" y="347"/>
                  </a:lnTo>
                  <a:lnTo>
                    <a:pt x="48" y="312"/>
                  </a:lnTo>
                  <a:lnTo>
                    <a:pt x="48" y="296"/>
                  </a:lnTo>
                  <a:lnTo>
                    <a:pt x="25" y="296"/>
                  </a:lnTo>
                  <a:lnTo>
                    <a:pt x="0" y="296"/>
                  </a:lnTo>
                  <a:lnTo>
                    <a:pt x="0" y="194"/>
                  </a:lnTo>
                  <a:lnTo>
                    <a:pt x="30" y="166"/>
                  </a:lnTo>
                  <a:lnTo>
                    <a:pt x="53" y="130"/>
                  </a:lnTo>
                  <a:lnTo>
                    <a:pt x="59" y="109"/>
                  </a:lnTo>
                  <a:lnTo>
                    <a:pt x="122" y="58"/>
                  </a:lnTo>
                  <a:lnTo>
                    <a:pt x="131" y="36"/>
                  </a:lnTo>
                  <a:lnTo>
                    <a:pt x="137" y="28"/>
                  </a:lnTo>
                  <a:lnTo>
                    <a:pt x="147" y="21"/>
                  </a:lnTo>
                  <a:lnTo>
                    <a:pt x="147" y="28"/>
                  </a:lnTo>
                  <a:lnTo>
                    <a:pt x="152" y="28"/>
                  </a:lnTo>
                  <a:lnTo>
                    <a:pt x="152" y="36"/>
                  </a:lnTo>
                  <a:lnTo>
                    <a:pt x="147" y="44"/>
                  </a:lnTo>
                  <a:lnTo>
                    <a:pt x="215" y="0"/>
                  </a:lnTo>
                  <a:lnTo>
                    <a:pt x="221"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 name=""/>
            <p:cNvSpPr/>
            <p:nvPr/>
          </p:nvSpPr>
          <p:spPr>
            <a:xfrm>
              <a:off x="8007480" y="2266560"/>
              <a:ext cx="578880" cy="1723320"/>
            </a:xfrm>
            <a:custGeom>
              <a:avLst/>
              <a:gdLst/>
              <a:ahLst/>
              <a:rect l="l" t="t" r="r" b="b"/>
              <a:pathLst>
                <a:path w="383" h="1158">
                  <a:moveTo>
                    <a:pt x="136" y="1157"/>
                  </a:moveTo>
                  <a:lnTo>
                    <a:pt x="164" y="1149"/>
                  </a:lnTo>
                  <a:lnTo>
                    <a:pt x="170" y="1134"/>
                  </a:lnTo>
                  <a:lnTo>
                    <a:pt x="174" y="1128"/>
                  </a:lnTo>
                  <a:lnTo>
                    <a:pt x="180" y="1121"/>
                  </a:lnTo>
                  <a:lnTo>
                    <a:pt x="180" y="1113"/>
                  </a:lnTo>
                  <a:lnTo>
                    <a:pt x="182" y="1106"/>
                  </a:lnTo>
                  <a:lnTo>
                    <a:pt x="182" y="1092"/>
                  </a:lnTo>
                  <a:lnTo>
                    <a:pt x="182" y="1048"/>
                  </a:lnTo>
                  <a:lnTo>
                    <a:pt x="189" y="1042"/>
                  </a:lnTo>
                  <a:lnTo>
                    <a:pt x="193" y="1012"/>
                  </a:lnTo>
                  <a:lnTo>
                    <a:pt x="197" y="1019"/>
                  </a:lnTo>
                  <a:lnTo>
                    <a:pt x="202" y="998"/>
                  </a:lnTo>
                  <a:lnTo>
                    <a:pt x="218" y="984"/>
                  </a:lnTo>
                  <a:lnTo>
                    <a:pt x="222" y="977"/>
                  </a:lnTo>
                  <a:lnTo>
                    <a:pt x="222" y="970"/>
                  </a:lnTo>
                  <a:lnTo>
                    <a:pt x="222" y="962"/>
                  </a:lnTo>
                  <a:lnTo>
                    <a:pt x="222" y="955"/>
                  </a:lnTo>
                  <a:lnTo>
                    <a:pt x="227" y="948"/>
                  </a:lnTo>
                  <a:lnTo>
                    <a:pt x="232" y="933"/>
                  </a:lnTo>
                  <a:lnTo>
                    <a:pt x="271" y="876"/>
                  </a:lnTo>
                  <a:lnTo>
                    <a:pt x="319" y="812"/>
                  </a:lnTo>
                  <a:lnTo>
                    <a:pt x="324" y="804"/>
                  </a:lnTo>
                  <a:lnTo>
                    <a:pt x="319" y="796"/>
                  </a:lnTo>
                  <a:lnTo>
                    <a:pt x="319" y="775"/>
                  </a:lnTo>
                  <a:lnTo>
                    <a:pt x="319" y="761"/>
                  </a:lnTo>
                  <a:lnTo>
                    <a:pt x="324" y="754"/>
                  </a:lnTo>
                  <a:lnTo>
                    <a:pt x="330" y="740"/>
                  </a:lnTo>
                  <a:lnTo>
                    <a:pt x="333" y="725"/>
                  </a:lnTo>
                  <a:lnTo>
                    <a:pt x="344" y="704"/>
                  </a:lnTo>
                  <a:lnTo>
                    <a:pt x="353" y="690"/>
                  </a:lnTo>
                  <a:lnTo>
                    <a:pt x="363" y="667"/>
                  </a:lnTo>
                  <a:lnTo>
                    <a:pt x="368" y="639"/>
                  </a:lnTo>
                  <a:lnTo>
                    <a:pt x="377" y="595"/>
                  </a:lnTo>
                  <a:lnTo>
                    <a:pt x="377" y="589"/>
                  </a:lnTo>
                  <a:lnTo>
                    <a:pt x="363" y="568"/>
                  </a:lnTo>
                  <a:lnTo>
                    <a:pt x="358" y="561"/>
                  </a:lnTo>
                  <a:lnTo>
                    <a:pt x="353" y="552"/>
                  </a:lnTo>
                  <a:lnTo>
                    <a:pt x="353" y="546"/>
                  </a:lnTo>
                  <a:lnTo>
                    <a:pt x="358" y="552"/>
                  </a:lnTo>
                  <a:lnTo>
                    <a:pt x="363" y="552"/>
                  </a:lnTo>
                  <a:lnTo>
                    <a:pt x="372" y="552"/>
                  </a:lnTo>
                  <a:lnTo>
                    <a:pt x="377" y="552"/>
                  </a:lnTo>
                  <a:lnTo>
                    <a:pt x="377" y="546"/>
                  </a:lnTo>
                  <a:lnTo>
                    <a:pt x="382" y="538"/>
                  </a:lnTo>
                  <a:lnTo>
                    <a:pt x="377" y="531"/>
                  </a:lnTo>
                  <a:lnTo>
                    <a:pt x="377" y="524"/>
                  </a:lnTo>
                  <a:lnTo>
                    <a:pt x="377" y="517"/>
                  </a:lnTo>
                  <a:lnTo>
                    <a:pt x="372" y="517"/>
                  </a:lnTo>
                  <a:lnTo>
                    <a:pt x="372" y="510"/>
                  </a:lnTo>
                  <a:lnTo>
                    <a:pt x="372" y="503"/>
                  </a:lnTo>
                  <a:lnTo>
                    <a:pt x="372" y="495"/>
                  </a:lnTo>
                  <a:lnTo>
                    <a:pt x="368" y="495"/>
                  </a:lnTo>
                  <a:lnTo>
                    <a:pt x="358" y="503"/>
                  </a:lnTo>
                  <a:lnTo>
                    <a:pt x="353" y="503"/>
                  </a:lnTo>
                  <a:lnTo>
                    <a:pt x="348" y="503"/>
                  </a:lnTo>
                  <a:lnTo>
                    <a:pt x="344" y="503"/>
                  </a:lnTo>
                  <a:lnTo>
                    <a:pt x="338" y="503"/>
                  </a:lnTo>
                  <a:lnTo>
                    <a:pt x="333" y="503"/>
                  </a:lnTo>
                  <a:lnTo>
                    <a:pt x="330" y="503"/>
                  </a:lnTo>
                  <a:lnTo>
                    <a:pt x="324" y="503"/>
                  </a:lnTo>
                  <a:lnTo>
                    <a:pt x="314" y="503"/>
                  </a:lnTo>
                  <a:lnTo>
                    <a:pt x="304" y="495"/>
                  </a:lnTo>
                  <a:lnTo>
                    <a:pt x="299" y="495"/>
                  </a:lnTo>
                  <a:lnTo>
                    <a:pt x="294" y="488"/>
                  </a:lnTo>
                  <a:lnTo>
                    <a:pt x="299" y="488"/>
                  </a:lnTo>
                  <a:lnTo>
                    <a:pt x="304" y="481"/>
                  </a:lnTo>
                  <a:lnTo>
                    <a:pt x="314" y="481"/>
                  </a:lnTo>
                  <a:lnTo>
                    <a:pt x="324" y="481"/>
                  </a:lnTo>
                  <a:lnTo>
                    <a:pt x="330" y="481"/>
                  </a:lnTo>
                  <a:lnTo>
                    <a:pt x="333" y="481"/>
                  </a:lnTo>
                  <a:lnTo>
                    <a:pt x="338" y="474"/>
                  </a:lnTo>
                  <a:lnTo>
                    <a:pt x="344" y="474"/>
                  </a:lnTo>
                  <a:lnTo>
                    <a:pt x="348" y="467"/>
                  </a:lnTo>
                  <a:lnTo>
                    <a:pt x="353" y="467"/>
                  </a:lnTo>
                  <a:lnTo>
                    <a:pt x="358" y="467"/>
                  </a:lnTo>
                  <a:lnTo>
                    <a:pt x="363" y="474"/>
                  </a:lnTo>
                  <a:lnTo>
                    <a:pt x="372" y="474"/>
                  </a:lnTo>
                  <a:lnTo>
                    <a:pt x="372" y="459"/>
                  </a:lnTo>
                  <a:lnTo>
                    <a:pt x="372" y="453"/>
                  </a:lnTo>
                  <a:lnTo>
                    <a:pt x="368" y="446"/>
                  </a:lnTo>
                  <a:lnTo>
                    <a:pt x="363" y="446"/>
                  </a:lnTo>
                  <a:lnTo>
                    <a:pt x="358" y="437"/>
                  </a:lnTo>
                  <a:lnTo>
                    <a:pt x="353" y="431"/>
                  </a:lnTo>
                  <a:lnTo>
                    <a:pt x="353" y="423"/>
                  </a:lnTo>
                  <a:lnTo>
                    <a:pt x="348" y="416"/>
                  </a:lnTo>
                  <a:lnTo>
                    <a:pt x="344" y="416"/>
                  </a:lnTo>
                  <a:lnTo>
                    <a:pt x="338" y="416"/>
                  </a:lnTo>
                  <a:lnTo>
                    <a:pt x="333" y="416"/>
                  </a:lnTo>
                  <a:lnTo>
                    <a:pt x="324" y="423"/>
                  </a:lnTo>
                  <a:lnTo>
                    <a:pt x="319" y="423"/>
                  </a:lnTo>
                  <a:lnTo>
                    <a:pt x="314" y="423"/>
                  </a:lnTo>
                  <a:lnTo>
                    <a:pt x="309" y="416"/>
                  </a:lnTo>
                  <a:lnTo>
                    <a:pt x="309" y="410"/>
                  </a:lnTo>
                  <a:lnTo>
                    <a:pt x="304" y="395"/>
                  </a:lnTo>
                  <a:lnTo>
                    <a:pt x="299" y="395"/>
                  </a:lnTo>
                  <a:lnTo>
                    <a:pt x="294" y="395"/>
                  </a:lnTo>
                  <a:lnTo>
                    <a:pt x="294" y="402"/>
                  </a:lnTo>
                  <a:lnTo>
                    <a:pt x="290" y="402"/>
                  </a:lnTo>
                  <a:lnTo>
                    <a:pt x="290" y="395"/>
                  </a:lnTo>
                  <a:lnTo>
                    <a:pt x="275" y="351"/>
                  </a:lnTo>
                  <a:lnTo>
                    <a:pt x="271" y="337"/>
                  </a:lnTo>
                  <a:lnTo>
                    <a:pt x="261" y="330"/>
                  </a:lnTo>
                  <a:lnTo>
                    <a:pt x="261" y="322"/>
                  </a:lnTo>
                  <a:lnTo>
                    <a:pt x="257" y="315"/>
                  </a:lnTo>
                  <a:lnTo>
                    <a:pt x="261" y="295"/>
                  </a:lnTo>
                  <a:lnTo>
                    <a:pt x="261" y="280"/>
                  </a:lnTo>
                  <a:lnTo>
                    <a:pt x="261" y="274"/>
                  </a:lnTo>
                  <a:lnTo>
                    <a:pt x="257" y="265"/>
                  </a:lnTo>
                  <a:lnTo>
                    <a:pt x="257" y="244"/>
                  </a:lnTo>
                  <a:lnTo>
                    <a:pt x="257" y="237"/>
                  </a:lnTo>
                  <a:lnTo>
                    <a:pt x="251" y="230"/>
                  </a:lnTo>
                  <a:lnTo>
                    <a:pt x="246" y="222"/>
                  </a:lnTo>
                  <a:lnTo>
                    <a:pt x="241" y="222"/>
                  </a:lnTo>
                  <a:lnTo>
                    <a:pt x="236" y="222"/>
                  </a:lnTo>
                  <a:lnTo>
                    <a:pt x="232" y="222"/>
                  </a:lnTo>
                  <a:lnTo>
                    <a:pt x="227" y="222"/>
                  </a:lnTo>
                  <a:lnTo>
                    <a:pt x="222" y="215"/>
                  </a:lnTo>
                  <a:lnTo>
                    <a:pt x="227" y="209"/>
                  </a:lnTo>
                  <a:lnTo>
                    <a:pt x="222" y="201"/>
                  </a:lnTo>
                  <a:lnTo>
                    <a:pt x="222" y="186"/>
                  </a:lnTo>
                  <a:lnTo>
                    <a:pt x="222" y="179"/>
                  </a:lnTo>
                  <a:lnTo>
                    <a:pt x="218" y="172"/>
                  </a:lnTo>
                  <a:lnTo>
                    <a:pt x="212" y="165"/>
                  </a:lnTo>
                  <a:lnTo>
                    <a:pt x="207" y="165"/>
                  </a:lnTo>
                  <a:lnTo>
                    <a:pt x="222" y="136"/>
                  </a:lnTo>
                  <a:lnTo>
                    <a:pt x="222" y="129"/>
                  </a:lnTo>
                  <a:lnTo>
                    <a:pt x="218" y="122"/>
                  </a:lnTo>
                  <a:lnTo>
                    <a:pt x="218" y="115"/>
                  </a:lnTo>
                  <a:lnTo>
                    <a:pt x="216" y="109"/>
                  </a:lnTo>
                  <a:lnTo>
                    <a:pt x="212" y="101"/>
                  </a:lnTo>
                  <a:lnTo>
                    <a:pt x="218" y="94"/>
                  </a:lnTo>
                  <a:lnTo>
                    <a:pt x="218" y="87"/>
                  </a:lnTo>
                  <a:lnTo>
                    <a:pt x="222" y="72"/>
                  </a:lnTo>
                  <a:lnTo>
                    <a:pt x="225" y="66"/>
                  </a:lnTo>
                  <a:lnTo>
                    <a:pt x="227" y="64"/>
                  </a:lnTo>
                  <a:lnTo>
                    <a:pt x="232" y="57"/>
                  </a:lnTo>
                  <a:lnTo>
                    <a:pt x="236" y="51"/>
                  </a:lnTo>
                  <a:lnTo>
                    <a:pt x="241" y="43"/>
                  </a:lnTo>
                  <a:lnTo>
                    <a:pt x="246" y="37"/>
                  </a:lnTo>
                  <a:lnTo>
                    <a:pt x="251" y="28"/>
                  </a:lnTo>
                  <a:lnTo>
                    <a:pt x="257" y="28"/>
                  </a:lnTo>
                  <a:lnTo>
                    <a:pt x="257" y="21"/>
                  </a:lnTo>
                  <a:lnTo>
                    <a:pt x="251" y="13"/>
                  </a:lnTo>
                  <a:lnTo>
                    <a:pt x="247" y="8"/>
                  </a:lnTo>
                  <a:lnTo>
                    <a:pt x="241" y="0"/>
                  </a:lnTo>
                  <a:lnTo>
                    <a:pt x="227" y="1"/>
                  </a:lnTo>
                  <a:lnTo>
                    <a:pt x="218" y="1"/>
                  </a:lnTo>
                  <a:lnTo>
                    <a:pt x="202" y="0"/>
                  </a:lnTo>
                  <a:lnTo>
                    <a:pt x="193" y="7"/>
                  </a:lnTo>
                  <a:lnTo>
                    <a:pt x="189" y="7"/>
                  </a:lnTo>
                  <a:lnTo>
                    <a:pt x="184" y="7"/>
                  </a:lnTo>
                  <a:lnTo>
                    <a:pt x="174" y="21"/>
                  </a:lnTo>
                  <a:lnTo>
                    <a:pt x="164" y="28"/>
                  </a:lnTo>
                  <a:lnTo>
                    <a:pt x="160" y="37"/>
                  </a:lnTo>
                  <a:lnTo>
                    <a:pt x="155" y="43"/>
                  </a:lnTo>
                  <a:lnTo>
                    <a:pt x="150" y="57"/>
                  </a:lnTo>
                  <a:lnTo>
                    <a:pt x="136" y="81"/>
                  </a:lnTo>
                  <a:lnTo>
                    <a:pt x="121" y="100"/>
                  </a:lnTo>
                  <a:lnTo>
                    <a:pt x="106" y="117"/>
                  </a:lnTo>
                  <a:lnTo>
                    <a:pt x="97" y="129"/>
                  </a:lnTo>
                  <a:lnTo>
                    <a:pt x="86" y="129"/>
                  </a:lnTo>
                  <a:lnTo>
                    <a:pt x="91" y="129"/>
                  </a:lnTo>
                  <a:lnTo>
                    <a:pt x="96" y="129"/>
                  </a:lnTo>
                  <a:lnTo>
                    <a:pt x="100" y="129"/>
                  </a:lnTo>
                  <a:lnTo>
                    <a:pt x="106" y="129"/>
                  </a:lnTo>
                  <a:lnTo>
                    <a:pt x="111" y="136"/>
                  </a:lnTo>
                  <a:lnTo>
                    <a:pt x="111" y="143"/>
                  </a:lnTo>
                  <a:lnTo>
                    <a:pt x="111" y="151"/>
                  </a:lnTo>
                  <a:lnTo>
                    <a:pt x="116" y="151"/>
                  </a:lnTo>
                  <a:lnTo>
                    <a:pt x="121" y="151"/>
                  </a:lnTo>
                  <a:lnTo>
                    <a:pt x="125" y="143"/>
                  </a:lnTo>
                  <a:lnTo>
                    <a:pt x="130" y="143"/>
                  </a:lnTo>
                  <a:lnTo>
                    <a:pt x="130" y="136"/>
                  </a:lnTo>
                  <a:lnTo>
                    <a:pt x="141" y="136"/>
                  </a:lnTo>
                  <a:lnTo>
                    <a:pt x="136" y="143"/>
                  </a:lnTo>
                  <a:lnTo>
                    <a:pt x="136" y="151"/>
                  </a:lnTo>
                  <a:lnTo>
                    <a:pt x="136" y="158"/>
                  </a:lnTo>
                  <a:lnTo>
                    <a:pt x="141" y="172"/>
                  </a:lnTo>
                  <a:lnTo>
                    <a:pt x="130" y="172"/>
                  </a:lnTo>
                  <a:lnTo>
                    <a:pt x="130" y="165"/>
                  </a:lnTo>
                  <a:lnTo>
                    <a:pt x="125" y="165"/>
                  </a:lnTo>
                  <a:lnTo>
                    <a:pt x="121" y="165"/>
                  </a:lnTo>
                  <a:lnTo>
                    <a:pt x="116" y="172"/>
                  </a:lnTo>
                  <a:lnTo>
                    <a:pt x="111" y="172"/>
                  </a:lnTo>
                  <a:lnTo>
                    <a:pt x="111" y="179"/>
                  </a:lnTo>
                  <a:lnTo>
                    <a:pt x="111" y="186"/>
                  </a:lnTo>
                  <a:lnTo>
                    <a:pt x="116" y="193"/>
                  </a:lnTo>
                  <a:lnTo>
                    <a:pt x="121" y="201"/>
                  </a:lnTo>
                  <a:lnTo>
                    <a:pt x="130" y="201"/>
                  </a:lnTo>
                  <a:lnTo>
                    <a:pt x="116" y="201"/>
                  </a:lnTo>
                  <a:lnTo>
                    <a:pt x="111" y="201"/>
                  </a:lnTo>
                  <a:lnTo>
                    <a:pt x="96" y="209"/>
                  </a:lnTo>
                  <a:lnTo>
                    <a:pt x="82" y="215"/>
                  </a:lnTo>
                  <a:lnTo>
                    <a:pt x="72" y="215"/>
                  </a:lnTo>
                  <a:lnTo>
                    <a:pt x="67" y="222"/>
                  </a:lnTo>
                  <a:lnTo>
                    <a:pt x="67" y="237"/>
                  </a:lnTo>
                  <a:lnTo>
                    <a:pt x="63" y="244"/>
                  </a:lnTo>
                  <a:lnTo>
                    <a:pt x="57" y="251"/>
                  </a:lnTo>
                  <a:lnTo>
                    <a:pt x="53" y="258"/>
                  </a:lnTo>
                  <a:lnTo>
                    <a:pt x="44" y="265"/>
                  </a:lnTo>
                  <a:lnTo>
                    <a:pt x="39" y="274"/>
                  </a:lnTo>
                  <a:lnTo>
                    <a:pt x="33" y="288"/>
                  </a:lnTo>
                  <a:lnTo>
                    <a:pt x="33" y="295"/>
                  </a:lnTo>
                  <a:lnTo>
                    <a:pt x="28" y="308"/>
                  </a:lnTo>
                  <a:lnTo>
                    <a:pt x="33" y="315"/>
                  </a:lnTo>
                  <a:lnTo>
                    <a:pt x="33" y="322"/>
                  </a:lnTo>
                  <a:lnTo>
                    <a:pt x="47" y="330"/>
                  </a:lnTo>
                  <a:lnTo>
                    <a:pt x="53" y="337"/>
                  </a:lnTo>
                  <a:lnTo>
                    <a:pt x="57" y="330"/>
                  </a:lnTo>
                  <a:lnTo>
                    <a:pt x="57" y="315"/>
                  </a:lnTo>
                  <a:lnTo>
                    <a:pt x="63" y="308"/>
                  </a:lnTo>
                  <a:lnTo>
                    <a:pt x="67" y="295"/>
                  </a:lnTo>
                  <a:lnTo>
                    <a:pt x="72" y="295"/>
                  </a:lnTo>
                  <a:lnTo>
                    <a:pt x="77" y="295"/>
                  </a:lnTo>
                  <a:lnTo>
                    <a:pt x="82" y="295"/>
                  </a:lnTo>
                  <a:lnTo>
                    <a:pt x="82" y="301"/>
                  </a:lnTo>
                  <a:lnTo>
                    <a:pt x="82" y="308"/>
                  </a:lnTo>
                  <a:lnTo>
                    <a:pt x="82" y="315"/>
                  </a:lnTo>
                  <a:lnTo>
                    <a:pt x="72" y="330"/>
                  </a:lnTo>
                  <a:lnTo>
                    <a:pt x="67" y="330"/>
                  </a:lnTo>
                  <a:lnTo>
                    <a:pt x="63" y="337"/>
                  </a:lnTo>
                  <a:lnTo>
                    <a:pt x="63" y="345"/>
                  </a:lnTo>
                  <a:lnTo>
                    <a:pt x="63" y="351"/>
                  </a:lnTo>
                  <a:lnTo>
                    <a:pt x="63" y="359"/>
                  </a:lnTo>
                  <a:lnTo>
                    <a:pt x="44" y="366"/>
                  </a:lnTo>
                  <a:lnTo>
                    <a:pt x="33" y="366"/>
                  </a:lnTo>
                  <a:lnTo>
                    <a:pt x="24" y="366"/>
                  </a:lnTo>
                  <a:lnTo>
                    <a:pt x="14" y="366"/>
                  </a:lnTo>
                  <a:lnTo>
                    <a:pt x="9" y="366"/>
                  </a:lnTo>
                  <a:lnTo>
                    <a:pt x="4" y="373"/>
                  </a:lnTo>
                  <a:lnTo>
                    <a:pt x="4" y="388"/>
                  </a:lnTo>
                  <a:lnTo>
                    <a:pt x="0" y="402"/>
                  </a:lnTo>
                  <a:lnTo>
                    <a:pt x="0" y="416"/>
                  </a:lnTo>
                  <a:lnTo>
                    <a:pt x="0" y="431"/>
                  </a:lnTo>
                  <a:lnTo>
                    <a:pt x="0" y="437"/>
                  </a:lnTo>
                  <a:lnTo>
                    <a:pt x="14" y="423"/>
                  </a:lnTo>
                  <a:lnTo>
                    <a:pt x="28" y="410"/>
                  </a:lnTo>
                  <a:lnTo>
                    <a:pt x="39" y="395"/>
                  </a:lnTo>
                  <a:lnTo>
                    <a:pt x="44" y="395"/>
                  </a:lnTo>
                  <a:lnTo>
                    <a:pt x="47" y="395"/>
                  </a:lnTo>
                  <a:lnTo>
                    <a:pt x="53" y="395"/>
                  </a:lnTo>
                  <a:lnTo>
                    <a:pt x="57" y="402"/>
                  </a:lnTo>
                  <a:lnTo>
                    <a:pt x="57" y="410"/>
                  </a:lnTo>
                  <a:lnTo>
                    <a:pt x="57" y="423"/>
                  </a:lnTo>
                  <a:lnTo>
                    <a:pt x="57" y="431"/>
                  </a:lnTo>
                  <a:lnTo>
                    <a:pt x="53" y="437"/>
                  </a:lnTo>
                  <a:lnTo>
                    <a:pt x="47" y="446"/>
                  </a:lnTo>
                  <a:lnTo>
                    <a:pt x="44" y="453"/>
                  </a:lnTo>
                  <a:lnTo>
                    <a:pt x="39" y="446"/>
                  </a:lnTo>
                  <a:lnTo>
                    <a:pt x="39" y="437"/>
                  </a:lnTo>
                  <a:lnTo>
                    <a:pt x="33" y="437"/>
                  </a:lnTo>
                  <a:lnTo>
                    <a:pt x="28" y="437"/>
                  </a:lnTo>
                  <a:lnTo>
                    <a:pt x="28" y="446"/>
                  </a:lnTo>
                  <a:lnTo>
                    <a:pt x="24" y="446"/>
                  </a:lnTo>
                  <a:lnTo>
                    <a:pt x="19" y="453"/>
                  </a:lnTo>
                  <a:lnTo>
                    <a:pt x="9" y="453"/>
                  </a:lnTo>
                  <a:lnTo>
                    <a:pt x="4" y="467"/>
                  </a:lnTo>
                  <a:lnTo>
                    <a:pt x="4" y="481"/>
                  </a:lnTo>
                  <a:lnTo>
                    <a:pt x="4" y="495"/>
                  </a:lnTo>
                  <a:lnTo>
                    <a:pt x="4" y="503"/>
                  </a:lnTo>
                  <a:lnTo>
                    <a:pt x="9" y="510"/>
                  </a:lnTo>
                  <a:lnTo>
                    <a:pt x="9" y="517"/>
                  </a:lnTo>
                  <a:lnTo>
                    <a:pt x="19" y="510"/>
                  </a:lnTo>
                  <a:lnTo>
                    <a:pt x="19" y="495"/>
                  </a:lnTo>
                  <a:lnTo>
                    <a:pt x="28" y="488"/>
                  </a:lnTo>
                  <a:lnTo>
                    <a:pt x="33" y="481"/>
                  </a:lnTo>
                  <a:lnTo>
                    <a:pt x="39" y="474"/>
                  </a:lnTo>
                  <a:lnTo>
                    <a:pt x="44" y="474"/>
                  </a:lnTo>
                  <a:lnTo>
                    <a:pt x="44" y="481"/>
                  </a:lnTo>
                  <a:lnTo>
                    <a:pt x="44" y="488"/>
                  </a:lnTo>
                  <a:lnTo>
                    <a:pt x="44" y="503"/>
                  </a:lnTo>
                  <a:lnTo>
                    <a:pt x="47" y="503"/>
                  </a:lnTo>
                  <a:lnTo>
                    <a:pt x="47" y="510"/>
                  </a:lnTo>
                  <a:lnTo>
                    <a:pt x="53" y="503"/>
                  </a:lnTo>
                  <a:lnTo>
                    <a:pt x="57" y="495"/>
                  </a:lnTo>
                  <a:lnTo>
                    <a:pt x="63" y="488"/>
                  </a:lnTo>
                  <a:lnTo>
                    <a:pt x="67" y="495"/>
                  </a:lnTo>
                  <a:lnTo>
                    <a:pt x="67" y="503"/>
                  </a:lnTo>
                  <a:lnTo>
                    <a:pt x="72" y="503"/>
                  </a:lnTo>
                  <a:lnTo>
                    <a:pt x="77" y="503"/>
                  </a:lnTo>
                  <a:lnTo>
                    <a:pt x="77" y="510"/>
                  </a:lnTo>
                  <a:lnTo>
                    <a:pt x="72" y="510"/>
                  </a:lnTo>
                  <a:lnTo>
                    <a:pt x="72" y="517"/>
                  </a:lnTo>
                  <a:lnTo>
                    <a:pt x="72" y="531"/>
                  </a:lnTo>
                  <a:lnTo>
                    <a:pt x="72" y="546"/>
                  </a:lnTo>
                  <a:lnTo>
                    <a:pt x="67" y="538"/>
                  </a:lnTo>
                  <a:lnTo>
                    <a:pt x="67" y="531"/>
                  </a:lnTo>
                  <a:lnTo>
                    <a:pt x="63" y="531"/>
                  </a:lnTo>
                  <a:lnTo>
                    <a:pt x="57" y="524"/>
                  </a:lnTo>
                  <a:lnTo>
                    <a:pt x="53" y="524"/>
                  </a:lnTo>
                  <a:lnTo>
                    <a:pt x="47" y="524"/>
                  </a:lnTo>
                  <a:lnTo>
                    <a:pt x="44" y="531"/>
                  </a:lnTo>
                  <a:lnTo>
                    <a:pt x="39" y="531"/>
                  </a:lnTo>
                  <a:lnTo>
                    <a:pt x="33" y="538"/>
                  </a:lnTo>
                  <a:lnTo>
                    <a:pt x="28" y="546"/>
                  </a:lnTo>
                  <a:lnTo>
                    <a:pt x="24" y="552"/>
                  </a:lnTo>
                  <a:lnTo>
                    <a:pt x="19" y="552"/>
                  </a:lnTo>
                  <a:lnTo>
                    <a:pt x="19" y="561"/>
                  </a:lnTo>
                  <a:lnTo>
                    <a:pt x="24" y="568"/>
                  </a:lnTo>
                  <a:lnTo>
                    <a:pt x="28" y="561"/>
                  </a:lnTo>
                  <a:lnTo>
                    <a:pt x="39" y="561"/>
                  </a:lnTo>
                  <a:lnTo>
                    <a:pt x="47" y="568"/>
                  </a:lnTo>
                  <a:lnTo>
                    <a:pt x="44" y="568"/>
                  </a:lnTo>
                  <a:lnTo>
                    <a:pt x="33" y="575"/>
                  </a:lnTo>
                  <a:lnTo>
                    <a:pt x="28" y="575"/>
                  </a:lnTo>
                  <a:lnTo>
                    <a:pt x="24" y="582"/>
                  </a:lnTo>
                  <a:lnTo>
                    <a:pt x="19" y="589"/>
                  </a:lnTo>
                  <a:lnTo>
                    <a:pt x="19" y="595"/>
                  </a:lnTo>
                  <a:lnTo>
                    <a:pt x="19" y="610"/>
                  </a:lnTo>
                  <a:lnTo>
                    <a:pt x="28" y="639"/>
                  </a:lnTo>
                  <a:lnTo>
                    <a:pt x="33" y="646"/>
                  </a:lnTo>
                  <a:lnTo>
                    <a:pt x="33" y="660"/>
                  </a:lnTo>
                  <a:lnTo>
                    <a:pt x="39" y="654"/>
                  </a:lnTo>
                  <a:lnTo>
                    <a:pt x="44" y="654"/>
                  </a:lnTo>
                  <a:lnTo>
                    <a:pt x="47" y="646"/>
                  </a:lnTo>
                  <a:lnTo>
                    <a:pt x="57" y="646"/>
                  </a:lnTo>
                  <a:lnTo>
                    <a:pt x="63" y="654"/>
                  </a:lnTo>
                  <a:lnTo>
                    <a:pt x="63" y="660"/>
                  </a:lnTo>
                  <a:lnTo>
                    <a:pt x="67" y="667"/>
                  </a:lnTo>
                  <a:lnTo>
                    <a:pt x="72" y="667"/>
                  </a:lnTo>
                  <a:lnTo>
                    <a:pt x="82" y="683"/>
                  </a:lnTo>
                  <a:lnTo>
                    <a:pt x="86" y="683"/>
                  </a:lnTo>
                  <a:lnTo>
                    <a:pt x="96" y="690"/>
                  </a:lnTo>
                  <a:lnTo>
                    <a:pt x="100" y="683"/>
                  </a:lnTo>
                  <a:lnTo>
                    <a:pt x="96" y="676"/>
                  </a:lnTo>
                  <a:lnTo>
                    <a:pt x="91" y="660"/>
                  </a:lnTo>
                  <a:lnTo>
                    <a:pt x="96" y="654"/>
                  </a:lnTo>
                  <a:lnTo>
                    <a:pt x="100" y="639"/>
                  </a:lnTo>
                  <a:lnTo>
                    <a:pt x="106" y="639"/>
                  </a:lnTo>
                  <a:lnTo>
                    <a:pt x="111" y="646"/>
                  </a:lnTo>
                  <a:lnTo>
                    <a:pt x="111" y="654"/>
                  </a:lnTo>
                  <a:lnTo>
                    <a:pt x="116" y="667"/>
                  </a:lnTo>
                  <a:lnTo>
                    <a:pt x="116" y="676"/>
                  </a:lnTo>
                  <a:lnTo>
                    <a:pt x="121" y="676"/>
                  </a:lnTo>
                  <a:lnTo>
                    <a:pt x="125" y="667"/>
                  </a:lnTo>
                  <a:lnTo>
                    <a:pt x="130" y="654"/>
                  </a:lnTo>
                  <a:lnTo>
                    <a:pt x="136" y="646"/>
                  </a:lnTo>
                  <a:lnTo>
                    <a:pt x="141" y="639"/>
                  </a:lnTo>
                  <a:lnTo>
                    <a:pt x="141" y="632"/>
                  </a:lnTo>
                  <a:lnTo>
                    <a:pt x="144" y="632"/>
                  </a:lnTo>
                  <a:lnTo>
                    <a:pt x="144" y="646"/>
                  </a:lnTo>
                  <a:lnTo>
                    <a:pt x="141" y="654"/>
                  </a:lnTo>
                  <a:lnTo>
                    <a:pt x="141" y="660"/>
                  </a:lnTo>
                  <a:lnTo>
                    <a:pt x="141" y="676"/>
                  </a:lnTo>
                  <a:lnTo>
                    <a:pt x="141" y="690"/>
                  </a:lnTo>
                  <a:lnTo>
                    <a:pt x="144" y="697"/>
                  </a:lnTo>
                  <a:lnTo>
                    <a:pt x="150" y="704"/>
                  </a:lnTo>
                  <a:lnTo>
                    <a:pt x="141" y="711"/>
                  </a:lnTo>
                  <a:lnTo>
                    <a:pt x="136" y="711"/>
                  </a:lnTo>
                  <a:lnTo>
                    <a:pt x="130" y="711"/>
                  </a:lnTo>
                  <a:lnTo>
                    <a:pt x="130" y="719"/>
                  </a:lnTo>
                  <a:lnTo>
                    <a:pt x="130" y="725"/>
                  </a:lnTo>
                  <a:lnTo>
                    <a:pt x="130" y="732"/>
                  </a:lnTo>
                  <a:lnTo>
                    <a:pt x="141" y="732"/>
                  </a:lnTo>
                  <a:lnTo>
                    <a:pt x="155" y="725"/>
                  </a:lnTo>
                  <a:lnTo>
                    <a:pt x="164" y="725"/>
                  </a:lnTo>
                  <a:lnTo>
                    <a:pt x="160" y="732"/>
                  </a:lnTo>
                  <a:lnTo>
                    <a:pt x="155" y="740"/>
                  </a:lnTo>
                  <a:lnTo>
                    <a:pt x="144" y="747"/>
                  </a:lnTo>
                  <a:lnTo>
                    <a:pt x="141" y="754"/>
                  </a:lnTo>
                  <a:lnTo>
                    <a:pt x="141" y="761"/>
                  </a:lnTo>
                  <a:lnTo>
                    <a:pt x="136" y="775"/>
                  </a:lnTo>
                  <a:lnTo>
                    <a:pt x="141" y="791"/>
                  </a:lnTo>
                  <a:lnTo>
                    <a:pt x="141" y="783"/>
                  </a:lnTo>
                  <a:lnTo>
                    <a:pt x="144" y="783"/>
                  </a:lnTo>
                  <a:lnTo>
                    <a:pt x="155" y="768"/>
                  </a:lnTo>
                  <a:lnTo>
                    <a:pt x="160" y="761"/>
                  </a:lnTo>
                  <a:lnTo>
                    <a:pt x="164" y="761"/>
                  </a:lnTo>
                  <a:lnTo>
                    <a:pt x="164" y="768"/>
                  </a:lnTo>
                  <a:lnTo>
                    <a:pt x="160" y="783"/>
                  </a:lnTo>
                  <a:lnTo>
                    <a:pt x="150" y="791"/>
                  </a:lnTo>
                  <a:lnTo>
                    <a:pt x="150" y="796"/>
                  </a:lnTo>
                  <a:lnTo>
                    <a:pt x="155" y="812"/>
                  </a:lnTo>
                  <a:lnTo>
                    <a:pt x="164" y="812"/>
                  </a:lnTo>
                  <a:lnTo>
                    <a:pt x="182" y="812"/>
                  </a:lnTo>
                  <a:lnTo>
                    <a:pt x="193" y="812"/>
                  </a:lnTo>
                  <a:lnTo>
                    <a:pt x="197" y="812"/>
                  </a:lnTo>
                  <a:lnTo>
                    <a:pt x="202" y="819"/>
                  </a:lnTo>
                  <a:lnTo>
                    <a:pt x="197" y="819"/>
                  </a:lnTo>
                  <a:lnTo>
                    <a:pt x="202" y="833"/>
                  </a:lnTo>
                  <a:lnTo>
                    <a:pt x="207" y="855"/>
                  </a:lnTo>
                  <a:lnTo>
                    <a:pt x="197" y="869"/>
                  </a:lnTo>
                  <a:lnTo>
                    <a:pt x="193" y="876"/>
                  </a:lnTo>
                  <a:lnTo>
                    <a:pt x="182" y="883"/>
                  </a:lnTo>
                  <a:lnTo>
                    <a:pt x="182" y="897"/>
                  </a:lnTo>
                  <a:lnTo>
                    <a:pt x="174" y="904"/>
                  </a:lnTo>
                  <a:lnTo>
                    <a:pt x="174" y="920"/>
                  </a:lnTo>
                  <a:lnTo>
                    <a:pt x="164" y="933"/>
                  </a:lnTo>
                  <a:lnTo>
                    <a:pt x="155" y="948"/>
                  </a:lnTo>
                  <a:lnTo>
                    <a:pt x="150" y="955"/>
                  </a:lnTo>
                  <a:lnTo>
                    <a:pt x="144" y="962"/>
                  </a:lnTo>
                  <a:lnTo>
                    <a:pt x="141" y="970"/>
                  </a:lnTo>
                  <a:lnTo>
                    <a:pt x="141" y="1005"/>
                  </a:lnTo>
                  <a:lnTo>
                    <a:pt x="141" y="1019"/>
                  </a:lnTo>
                  <a:lnTo>
                    <a:pt x="141" y="1048"/>
                  </a:lnTo>
                  <a:lnTo>
                    <a:pt x="136" y="1069"/>
                  </a:lnTo>
                  <a:lnTo>
                    <a:pt x="130" y="1092"/>
                  </a:lnTo>
                  <a:lnTo>
                    <a:pt x="125" y="1100"/>
                  </a:lnTo>
                  <a:lnTo>
                    <a:pt x="116" y="1121"/>
                  </a:lnTo>
                  <a:lnTo>
                    <a:pt x="136" y="1157"/>
                  </a:lnTo>
                </a:path>
              </a:pathLst>
            </a:custGeom>
            <a:solidFill>
              <a:srgbClr val="ff00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 name=""/>
            <p:cNvSpPr/>
            <p:nvPr/>
          </p:nvSpPr>
          <p:spPr>
            <a:xfrm>
              <a:off x="8007480" y="2266560"/>
              <a:ext cx="586440" cy="1733760"/>
            </a:xfrm>
            <a:custGeom>
              <a:avLst/>
              <a:gdLst/>
              <a:ahLst/>
              <a:rect l="l" t="t" r="r" b="b"/>
              <a:pathLst>
                <a:path w="388" h="1165">
                  <a:moveTo>
                    <a:pt x="137" y="1164"/>
                  </a:moveTo>
                  <a:lnTo>
                    <a:pt x="166" y="1156"/>
                  </a:lnTo>
                  <a:lnTo>
                    <a:pt x="172" y="1141"/>
                  </a:lnTo>
                  <a:lnTo>
                    <a:pt x="176" y="1134"/>
                  </a:lnTo>
                  <a:lnTo>
                    <a:pt x="181" y="1128"/>
                  </a:lnTo>
                  <a:lnTo>
                    <a:pt x="181" y="1120"/>
                  </a:lnTo>
                  <a:lnTo>
                    <a:pt x="185" y="1113"/>
                  </a:lnTo>
                  <a:lnTo>
                    <a:pt x="185" y="1097"/>
                  </a:lnTo>
                  <a:lnTo>
                    <a:pt x="185" y="1054"/>
                  </a:lnTo>
                  <a:lnTo>
                    <a:pt x="190" y="1048"/>
                  </a:lnTo>
                  <a:lnTo>
                    <a:pt x="196" y="1019"/>
                  </a:lnTo>
                  <a:lnTo>
                    <a:pt x="201" y="1025"/>
                  </a:lnTo>
                  <a:lnTo>
                    <a:pt x="206" y="1005"/>
                  </a:lnTo>
                  <a:lnTo>
                    <a:pt x="220" y="990"/>
                  </a:lnTo>
                  <a:lnTo>
                    <a:pt x="225" y="982"/>
                  </a:lnTo>
                  <a:lnTo>
                    <a:pt x="225" y="975"/>
                  </a:lnTo>
                  <a:lnTo>
                    <a:pt x="225" y="968"/>
                  </a:lnTo>
                  <a:lnTo>
                    <a:pt x="225" y="961"/>
                  </a:lnTo>
                  <a:lnTo>
                    <a:pt x="229" y="954"/>
                  </a:lnTo>
                  <a:lnTo>
                    <a:pt x="235" y="939"/>
                  </a:lnTo>
                  <a:lnTo>
                    <a:pt x="274" y="882"/>
                  </a:lnTo>
                  <a:lnTo>
                    <a:pt x="324" y="817"/>
                  </a:lnTo>
                  <a:lnTo>
                    <a:pt x="328" y="808"/>
                  </a:lnTo>
                  <a:lnTo>
                    <a:pt x="324" y="801"/>
                  </a:lnTo>
                  <a:lnTo>
                    <a:pt x="324" y="780"/>
                  </a:lnTo>
                  <a:lnTo>
                    <a:pt x="324" y="766"/>
                  </a:lnTo>
                  <a:lnTo>
                    <a:pt x="328" y="758"/>
                  </a:lnTo>
                  <a:lnTo>
                    <a:pt x="334" y="744"/>
                  </a:lnTo>
                  <a:lnTo>
                    <a:pt x="338" y="730"/>
                  </a:lnTo>
                  <a:lnTo>
                    <a:pt x="348" y="709"/>
                  </a:lnTo>
                  <a:lnTo>
                    <a:pt x="357" y="693"/>
                  </a:lnTo>
                  <a:lnTo>
                    <a:pt x="367" y="672"/>
                  </a:lnTo>
                  <a:lnTo>
                    <a:pt x="371" y="644"/>
                  </a:lnTo>
                  <a:lnTo>
                    <a:pt x="382" y="598"/>
                  </a:lnTo>
                  <a:lnTo>
                    <a:pt x="382" y="593"/>
                  </a:lnTo>
                  <a:lnTo>
                    <a:pt x="367" y="571"/>
                  </a:lnTo>
                  <a:lnTo>
                    <a:pt x="362" y="564"/>
                  </a:lnTo>
                  <a:lnTo>
                    <a:pt x="357" y="556"/>
                  </a:lnTo>
                  <a:lnTo>
                    <a:pt x="357" y="550"/>
                  </a:lnTo>
                  <a:lnTo>
                    <a:pt x="362" y="556"/>
                  </a:lnTo>
                  <a:lnTo>
                    <a:pt x="367" y="556"/>
                  </a:lnTo>
                  <a:lnTo>
                    <a:pt x="377" y="556"/>
                  </a:lnTo>
                  <a:lnTo>
                    <a:pt x="382" y="556"/>
                  </a:lnTo>
                  <a:lnTo>
                    <a:pt x="382" y="550"/>
                  </a:lnTo>
                  <a:lnTo>
                    <a:pt x="387" y="542"/>
                  </a:lnTo>
                  <a:lnTo>
                    <a:pt x="382" y="535"/>
                  </a:lnTo>
                  <a:lnTo>
                    <a:pt x="382" y="527"/>
                  </a:lnTo>
                  <a:lnTo>
                    <a:pt x="382" y="519"/>
                  </a:lnTo>
                  <a:lnTo>
                    <a:pt x="377" y="519"/>
                  </a:lnTo>
                  <a:lnTo>
                    <a:pt x="377" y="513"/>
                  </a:lnTo>
                  <a:lnTo>
                    <a:pt x="377" y="506"/>
                  </a:lnTo>
                  <a:lnTo>
                    <a:pt x="377" y="499"/>
                  </a:lnTo>
                  <a:lnTo>
                    <a:pt x="371" y="499"/>
                  </a:lnTo>
                  <a:lnTo>
                    <a:pt x="362" y="506"/>
                  </a:lnTo>
                  <a:lnTo>
                    <a:pt x="357" y="506"/>
                  </a:lnTo>
                  <a:lnTo>
                    <a:pt x="353" y="506"/>
                  </a:lnTo>
                  <a:lnTo>
                    <a:pt x="348" y="506"/>
                  </a:lnTo>
                  <a:lnTo>
                    <a:pt x="343" y="506"/>
                  </a:lnTo>
                  <a:lnTo>
                    <a:pt x="338" y="506"/>
                  </a:lnTo>
                  <a:lnTo>
                    <a:pt x="334" y="506"/>
                  </a:lnTo>
                  <a:lnTo>
                    <a:pt x="328" y="506"/>
                  </a:lnTo>
                  <a:lnTo>
                    <a:pt x="318" y="506"/>
                  </a:lnTo>
                  <a:lnTo>
                    <a:pt x="308" y="499"/>
                  </a:lnTo>
                  <a:lnTo>
                    <a:pt x="303" y="499"/>
                  </a:lnTo>
                  <a:lnTo>
                    <a:pt x="298" y="491"/>
                  </a:lnTo>
                  <a:lnTo>
                    <a:pt x="303" y="491"/>
                  </a:lnTo>
                  <a:lnTo>
                    <a:pt x="308" y="485"/>
                  </a:lnTo>
                  <a:lnTo>
                    <a:pt x="318" y="485"/>
                  </a:lnTo>
                  <a:lnTo>
                    <a:pt x="328" y="485"/>
                  </a:lnTo>
                  <a:lnTo>
                    <a:pt x="334" y="485"/>
                  </a:lnTo>
                  <a:lnTo>
                    <a:pt x="338" y="485"/>
                  </a:lnTo>
                  <a:lnTo>
                    <a:pt x="343" y="476"/>
                  </a:lnTo>
                  <a:lnTo>
                    <a:pt x="348" y="476"/>
                  </a:lnTo>
                  <a:lnTo>
                    <a:pt x="353" y="471"/>
                  </a:lnTo>
                  <a:lnTo>
                    <a:pt x="357" y="471"/>
                  </a:lnTo>
                  <a:lnTo>
                    <a:pt x="362" y="471"/>
                  </a:lnTo>
                  <a:lnTo>
                    <a:pt x="367" y="476"/>
                  </a:lnTo>
                  <a:lnTo>
                    <a:pt x="377" y="476"/>
                  </a:lnTo>
                  <a:lnTo>
                    <a:pt x="377" y="462"/>
                  </a:lnTo>
                  <a:lnTo>
                    <a:pt x="377" y="455"/>
                  </a:lnTo>
                  <a:lnTo>
                    <a:pt x="371" y="448"/>
                  </a:lnTo>
                  <a:lnTo>
                    <a:pt x="367" y="448"/>
                  </a:lnTo>
                  <a:lnTo>
                    <a:pt x="362" y="440"/>
                  </a:lnTo>
                  <a:lnTo>
                    <a:pt x="357" y="434"/>
                  </a:lnTo>
                  <a:lnTo>
                    <a:pt x="357" y="425"/>
                  </a:lnTo>
                  <a:lnTo>
                    <a:pt x="353" y="420"/>
                  </a:lnTo>
                  <a:lnTo>
                    <a:pt x="348" y="420"/>
                  </a:lnTo>
                  <a:lnTo>
                    <a:pt x="343" y="420"/>
                  </a:lnTo>
                  <a:lnTo>
                    <a:pt x="338" y="420"/>
                  </a:lnTo>
                  <a:lnTo>
                    <a:pt x="328" y="425"/>
                  </a:lnTo>
                  <a:lnTo>
                    <a:pt x="324" y="425"/>
                  </a:lnTo>
                  <a:lnTo>
                    <a:pt x="318" y="425"/>
                  </a:lnTo>
                  <a:lnTo>
                    <a:pt x="312" y="420"/>
                  </a:lnTo>
                  <a:lnTo>
                    <a:pt x="312" y="412"/>
                  </a:lnTo>
                  <a:lnTo>
                    <a:pt x="308" y="397"/>
                  </a:lnTo>
                  <a:lnTo>
                    <a:pt x="303" y="397"/>
                  </a:lnTo>
                  <a:lnTo>
                    <a:pt x="298" y="397"/>
                  </a:lnTo>
                  <a:lnTo>
                    <a:pt x="298" y="404"/>
                  </a:lnTo>
                  <a:lnTo>
                    <a:pt x="293" y="404"/>
                  </a:lnTo>
                  <a:lnTo>
                    <a:pt x="293" y="397"/>
                  </a:lnTo>
                  <a:lnTo>
                    <a:pt x="279" y="353"/>
                  </a:lnTo>
                  <a:lnTo>
                    <a:pt x="274" y="339"/>
                  </a:lnTo>
                  <a:lnTo>
                    <a:pt x="265" y="332"/>
                  </a:lnTo>
                  <a:lnTo>
                    <a:pt x="265" y="325"/>
                  </a:lnTo>
                  <a:lnTo>
                    <a:pt x="260" y="318"/>
                  </a:lnTo>
                  <a:lnTo>
                    <a:pt x="265" y="297"/>
                  </a:lnTo>
                  <a:lnTo>
                    <a:pt x="265" y="281"/>
                  </a:lnTo>
                  <a:lnTo>
                    <a:pt x="265" y="275"/>
                  </a:lnTo>
                  <a:lnTo>
                    <a:pt x="260" y="267"/>
                  </a:lnTo>
                  <a:lnTo>
                    <a:pt x="260" y="247"/>
                  </a:lnTo>
                  <a:lnTo>
                    <a:pt x="260" y="238"/>
                  </a:lnTo>
                  <a:lnTo>
                    <a:pt x="254" y="231"/>
                  </a:lnTo>
                  <a:lnTo>
                    <a:pt x="250" y="223"/>
                  </a:lnTo>
                  <a:lnTo>
                    <a:pt x="245" y="223"/>
                  </a:lnTo>
                  <a:lnTo>
                    <a:pt x="239" y="223"/>
                  </a:lnTo>
                  <a:lnTo>
                    <a:pt x="235" y="223"/>
                  </a:lnTo>
                  <a:lnTo>
                    <a:pt x="229" y="223"/>
                  </a:lnTo>
                  <a:lnTo>
                    <a:pt x="225" y="217"/>
                  </a:lnTo>
                  <a:lnTo>
                    <a:pt x="229" y="210"/>
                  </a:lnTo>
                  <a:lnTo>
                    <a:pt x="225" y="203"/>
                  </a:lnTo>
                  <a:lnTo>
                    <a:pt x="225" y="187"/>
                  </a:lnTo>
                  <a:lnTo>
                    <a:pt x="225" y="180"/>
                  </a:lnTo>
                  <a:lnTo>
                    <a:pt x="220" y="173"/>
                  </a:lnTo>
                  <a:lnTo>
                    <a:pt x="215" y="166"/>
                  </a:lnTo>
                  <a:lnTo>
                    <a:pt x="209" y="166"/>
                  </a:lnTo>
                  <a:lnTo>
                    <a:pt x="225" y="137"/>
                  </a:lnTo>
                  <a:lnTo>
                    <a:pt x="225" y="130"/>
                  </a:lnTo>
                  <a:lnTo>
                    <a:pt x="220" y="123"/>
                  </a:lnTo>
                  <a:lnTo>
                    <a:pt x="220" y="116"/>
                  </a:lnTo>
                  <a:lnTo>
                    <a:pt x="220" y="109"/>
                  </a:lnTo>
                  <a:lnTo>
                    <a:pt x="215" y="102"/>
                  </a:lnTo>
                  <a:lnTo>
                    <a:pt x="220" y="95"/>
                  </a:lnTo>
                  <a:lnTo>
                    <a:pt x="220" y="88"/>
                  </a:lnTo>
                  <a:lnTo>
                    <a:pt x="225" y="72"/>
                  </a:lnTo>
                  <a:lnTo>
                    <a:pt x="227" y="68"/>
                  </a:lnTo>
                  <a:lnTo>
                    <a:pt x="229" y="64"/>
                  </a:lnTo>
                  <a:lnTo>
                    <a:pt x="235" y="58"/>
                  </a:lnTo>
                  <a:lnTo>
                    <a:pt x="239" y="51"/>
                  </a:lnTo>
                  <a:lnTo>
                    <a:pt x="245" y="44"/>
                  </a:lnTo>
                  <a:lnTo>
                    <a:pt x="250" y="37"/>
                  </a:lnTo>
                  <a:lnTo>
                    <a:pt x="254" y="28"/>
                  </a:lnTo>
                  <a:lnTo>
                    <a:pt x="260" y="28"/>
                  </a:lnTo>
                  <a:lnTo>
                    <a:pt x="260" y="21"/>
                  </a:lnTo>
                  <a:lnTo>
                    <a:pt x="254" y="13"/>
                  </a:lnTo>
                  <a:lnTo>
                    <a:pt x="250" y="8"/>
                  </a:lnTo>
                  <a:lnTo>
                    <a:pt x="245" y="0"/>
                  </a:lnTo>
                  <a:lnTo>
                    <a:pt x="231" y="1"/>
                  </a:lnTo>
                  <a:lnTo>
                    <a:pt x="220" y="1"/>
                  </a:lnTo>
                  <a:lnTo>
                    <a:pt x="206" y="0"/>
                  </a:lnTo>
                  <a:lnTo>
                    <a:pt x="195" y="7"/>
                  </a:lnTo>
                  <a:lnTo>
                    <a:pt x="190" y="7"/>
                  </a:lnTo>
                  <a:lnTo>
                    <a:pt x="186" y="7"/>
                  </a:lnTo>
                  <a:lnTo>
                    <a:pt x="176" y="21"/>
                  </a:lnTo>
                  <a:lnTo>
                    <a:pt x="166" y="28"/>
                  </a:lnTo>
                  <a:lnTo>
                    <a:pt x="161" y="37"/>
                  </a:lnTo>
                  <a:lnTo>
                    <a:pt x="156" y="44"/>
                  </a:lnTo>
                  <a:lnTo>
                    <a:pt x="151" y="58"/>
                  </a:lnTo>
                  <a:lnTo>
                    <a:pt x="137" y="82"/>
                  </a:lnTo>
                  <a:lnTo>
                    <a:pt x="122" y="100"/>
                  </a:lnTo>
                  <a:lnTo>
                    <a:pt x="108" y="119"/>
                  </a:lnTo>
                  <a:lnTo>
                    <a:pt x="98" y="130"/>
                  </a:lnTo>
                  <a:lnTo>
                    <a:pt x="88" y="130"/>
                  </a:lnTo>
                  <a:lnTo>
                    <a:pt x="92" y="130"/>
                  </a:lnTo>
                  <a:lnTo>
                    <a:pt x="97" y="130"/>
                  </a:lnTo>
                  <a:lnTo>
                    <a:pt x="102" y="130"/>
                  </a:lnTo>
                  <a:lnTo>
                    <a:pt x="108" y="130"/>
                  </a:lnTo>
                  <a:lnTo>
                    <a:pt x="112" y="137"/>
                  </a:lnTo>
                  <a:lnTo>
                    <a:pt x="112" y="145"/>
                  </a:lnTo>
                  <a:lnTo>
                    <a:pt x="112" y="152"/>
                  </a:lnTo>
                  <a:lnTo>
                    <a:pt x="117" y="152"/>
                  </a:lnTo>
                  <a:lnTo>
                    <a:pt x="122" y="152"/>
                  </a:lnTo>
                  <a:lnTo>
                    <a:pt x="127" y="145"/>
                  </a:lnTo>
                  <a:lnTo>
                    <a:pt x="131" y="145"/>
                  </a:lnTo>
                  <a:lnTo>
                    <a:pt x="131" y="137"/>
                  </a:lnTo>
                  <a:lnTo>
                    <a:pt x="142" y="137"/>
                  </a:lnTo>
                  <a:lnTo>
                    <a:pt x="137" y="145"/>
                  </a:lnTo>
                  <a:lnTo>
                    <a:pt x="137" y="152"/>
                  </a:lnTo>
                  <a:lnTo>
                    <a:pt x="137" y="159"/>
                  </a:lnTo>
                  <a:lnTo>
                    <a:pt x="142" y="173"/>
                  </a:lnTo>
                  <a:lnTo>
                    <a:pt x="131" y="173"/>
                  </a:lnTo>
                  <a:lnTo>
                    <a:pt x="131" y="166"/>
                  </a:lnTo>
                  <a:lnTo>
                    <a:pt x="127" y="166"/>
                  </a:lnTo>
                  <a:lnTo>
                    <a:pt x="122" y="166"/>
                  </a:lnTo>
                  <a:lnTo>
                    <a:pt x="117" y="173"/>
                  </a:lnTo>
                  <a:lnTo>
                    <a:pt x="112" y="173"/>
                  </a:lnTo>
                  <a:lnTo>
                    <a:pt x="112" y="180"/>
                  </a:lnTo>
                  <a:lnTo>
                    <a:pt x="112" y="187"/>
                  </a:lnTo>
                  <a:lnTo>
                    <a:pt x="117" y="194"/>
                  </a:lnTo>
                  <a:lnTo>
                    <a:pt x="122" y="203"/>
                  </a:lnTo>
                  <a:lnTo>
                    <a:pt x="131" y="203"/>
                  </a:lnTo>
                  <a:lnTo>
                    <a:pt x="117" y="203"/>
                  </a:lnTo>
                  <a:lnTo>
                    <a:pt x="112" y="203"/>
                  </a:lnTo>
                  <a:lnTo>
                    <a:pt x="97" y="210"/>
                  </a:lnTo>
                  <a:lnTo>
                    <a:pt x="83" y="217"/>
                  </a:lnTo>
                  <a:lnTo>
                    <a:pt x="73" y="217"/>
                  </a:lnTo>
                  <a:lnTo>
                    <a:pt x="69" y="223"/>
                  </a:lnTo>
                  <a:lnTo>
                    <a:pt x="69" y="238"/>
                  </a:lnTo>
                  <a:lnTo>
                    <a:pt x="63" y="247"/>
                  </a:lnTo>
                  <a:lnTo>
                    <a:pt x="58" y="252"/>
                  </a:lnTo>
                  <a:lnTo>
                    <a:pt x="53" y="260"/>
                  </a:lnTo>
                  <a:lnTo>
                    <a:pt x="44" y="267"/>
                  </a:lnTo>
                  <a:lnTo>
                    <a:pt x="39" y="275"/>
                  </a:lnTo>
                  <a:lnTo>
                    <a:pt x="34" y="290"/>
                  </a:lnTo>
                  <a:lnTo>
                    <a:pt x="34" y="297"/>
                  </a:lnTo>
                  <a:lnTo>
                    <a:pt x="28" y="311"/>
                  </a:lnTo>
                  <a:lnTo>
                    <a:pt x="34" y="318"/>
                  </a:lnTo>
                  <a:lnTo>
                    <a:pt x="34" y="325"/>
                  </a:lnTo>
                  <a:lnTo>
                    <a:pt x="48" y="332"/>
                  </a:lnTo>
                  <a:lnTo>
                    <a:pt x="53" y="339"/>
                  </a:lnTo>
                  <a:lnTo>
                    <a:pt x="58" y="332"/>
                  </a:lnTo>
                  <a:lnTo>
                    <a:pt x="58" y="318"/>
                  </a:lnTo>
                  <a:lnTo>
                    <a:pt x="63" y="311"/>
                  </a:lnTo>
                  <a:lnTo>
                    <a:pt x="69" y="297"/>
                  </a:lnTo>
                  <a:lnTo>
                    <a:pt x="73" y="297"/>
                  </a:lnTo>
                  <a:lnTo>
                    <a:pt x="78" y="297"/>
                  </a:lnTo>
                  <a:lnTo>
                    <a:pt x="83" y="297"/>
                  </a:lnTo>
                  <a:lnTo>
                    <a:pt x="83" y="303"/>
                  </a:lnTo>
                  <a:lnTo>
                    <a:pt x="83" y="311"/>
                  </a:lnTo>
                  <a:lnTo>
                    <a:pt x="83" y="318"/>
                  </a:lnTo>
                  <a:lnTo>
                    <a:pt x="73" y="332"/>
                  </a:lnTo>
                  <a:lnTo>
                    <a:pt x="69" y="332"/>
                  </a:lnTo>
                  <a:lnTo>
                    <a:pt x="63" y="339"/>
                  </a:lnTo>
                  <a:lnTo>
                    <a:pt x="63" y="346"/>
                  </a:lnTo>
                  <a:lnTo>
                    <a:pt x="63" y="353"/>
                  </a:lnTo>
                  <a:lnTo>
                    <a:pt x="63" y="361"/>
                  </a:lnTo>
                  <a:lnTo>
                    <a:pt x="44" y="369"/>
                  </a:lnTo>
                  <a:lnTo>
                    <a:pt x="34" y="369"/>
                  </a:lnTo>
                  <a:lnTo>
                    <a:pt x="24" y="369"/>
                  </a:lnTo>
                  <a:lnTo>
                    <a:pt x="14" y="369"/>
                  </a:lnTo>
                  <a:lnTo>
                    <a:pt x="9" y="369"/>
                  </a:lnTo>
                  <a:lnTo>
                    <a:pt x="4" y="376"/>
                  </a:lnTo>
                  <a:lnTo>
                    <a:pt x="4" y="390"/>
                  </a:lnTo>
                  <a:lnTo>
                    <a:pt x="0" y="404"/>
                  </a:lnTo>
                  <a:lnTo>
                    <a:pt x="0" y="420"/>
                  </a:lnTo>
                  <a:lnTo>
                    <a:pt x="0" y="434"/>
                  </a:lnTo>
                  <a:lnTo>
                    <a:pt x="0" y="440"/>
                  </a:lnTo>
                  <a:lnTo>
                    <a:pt x="14" y="425"/>
                  </a:lnTo>
                  <a:lnTo>
                    <a:pt x="28" y="412"/>
                  </a:lnTo>
                  <a:lnTo>
                    <a:pt x="39" y="397"/>
                  </a:lnTo>
                  <a:lnTo>
                    <a:pt x="44" y="397"/>
                  </a:lnTo>
                  <a:lnTo>
                    <a:pt x="48" y="397"/>
                  </a:lnTo>
                  <a:lnTo>
                    <a:pt x="53" y="397"/>
                  </a:lnTo>
                  <a:lnTo>
                    <a:pt x="58" y="404"/>
                  </a:lnTo>
                  <a:lnTo>
                    <a:pt x="58" y="412"/>
                  </a:lnTo>
                  <a:lnTo>
                    <a:pt x="58" y="425"/>
                  </a:lnTo>
                  <a:lnTo>
                    <a:pt x="58" y="434"/>
                  </a:lnTo>
                  <a:lnTo>
                    <a:pt x="53" y="440"/>
                  </a:lnTo>
                  <a:lnTo>
                    <a:pt x="48" y="448"/>
                  </a:lnTo>
                  <a:lnTo>
                    <a:pt x="44" y="455"/>
                  </a:lnTo>
                  <a:lnTo>
                    <a:pt x="39" y="448"/>
                  </a:lnTo>
                  <a:lnTo>
                    <a:pt x="39" y="440"/>
                  </a:lnTo>
                  <a:lnTo>
                    <a:pt x="34" y="440"/>
                  </a:lnTo>
                  <a:lnTo>
                    <a:pt x="28" y="440"/>
                  </a:lnTo>
                  <a:lnTo>
                    <a:pt x="28" y="448"/>
                  </a:lnTo>
                  <a:lnTo>
                    <a:pt x="24" y="448"/>
                  </a:lnTo>
                  <a:lnTo>
                    <a:pt x="19" y="455"/>
                  </a:lnTo>
                  <a:lnTo>
                    <a:pt x="9" y="455"/>
                  </a:lnTo>
                  <a:lnTo>
                    <a:pt x="4" y="471"/>
                  </a:lnTo>
                  <a:lnTo>
                    <a:pt x="4" y="485"/>
                  </a:lnTo>
                  <a:lnTo>
                    <a:pt x="4" y="499"/>
                  </a:lnTo>
                  <a:lnTo>
                    <a:pt x="4" y="506"/>
                  </a:lnTo>
                  <a:lnTo>
                    <a:pt x="9" y="513"/>
                  </a:lnTo>
                  <a:lnTo>
                    <a:pt x="9" y="519"/>
                  </a:lnTo>
                  <a:lnTo>
                    <a:pt x="19" y="513"/>
                  </a:lnTo>
                  <a:lnTo>
                    <a:pt x="19" y="499"/>
                  </a:lnTo>
                  <a:lnTo>
                    <a:pt x="28" y="491"/>
                  </a:lnTo>
                  <a:lnTo>
                    <a:pt x="34" y="485"/>
                  </a:lnTo>
                  <a:lnTo>
                    <a:pt x="39" y="476"/>
                  </a:lnTo>
                  <a:lnTo>
                    <a:pt x="44" y="476"/>
                  </a:lnTo>
                  <a:lnTo>
                    <a:pt x="44" y="485"/>
                  </a:lnTo>
                  <a:lnTo>
                    <a:pt x="44" y="491"/>
                  </a:lnTo>
                  <a:lnTo>
                    <a:pt x="44" y="506"/>
                  </a:lnTo>
                  <a:lnTo>
                    <a:pt x="48" y="506"/>
                  </a:lnTo>
                  <a:lnTo>
                    <a:pt x="48" y="513"/>
                  </a:lnTo>
                  <a:lnTo>
                    <a:pt x="53" y="506"/>
                  </a:lnTo>
                  <a:lnTo>
                    <a:pt x="58" y="499"/>
                  </a:lnTo>
                  <a:lnTo>
                    <a:pt x="63" y="491"/>
                  </a:lnTo>
                  <a:lnTo>
                    <a:pt x="69" y="499"/>
                  </a:lnTo>
                  <a:lnTo>
                    <a:pt x="69" y="506"/>
                  </a:lnTo>
                  <a:lnTo>
                    <a:pt x="73" y="506"/>
                  </a:lnTo>
                  <a:lnTo>
                    <a:pt x="78" y="506"/>
                  </a:lnTo>
                  <a:lnTo>
                    <a:pt x="78" y="513"/>
                  </a:lnTo>
                  <a:lnTo>
                    <a:pt x="73" y="513"/>
                  </a:lnTo>
                  <a:lnTo>
                    <a:pt x="73" y="519"/>
                  </a:lnTo>
                  <a:lnTo>
                    <a:pt x="73" y="535"/>
                  </a:lnTo>
                  <a:lnTo>
                    <a:pt x="73" y="550"/>
                  </a:lnTo>
                  <a:lnTo>
                    <a:pt x="69" y="542"/>
                  </a:lnTo>
                  <a:lnTo>
                    <a:pt x="69" y="535"/>
                  </a:lnTo>
                  <a:lnTo>
                    <a:pt x="63" y="535"/>
                  </a:lnTo>
                  <a:lnTo>
                    <a:pt x="58" y="527"/>
                  </a:lnTo>
                  <a:lnTo>
                    <a:pt x="53" y="527"/>
                  </a:lnTo>
                  <a:lnTo>
                    <a:pt x="48" y="527"/>
                  </a:lnTo>
                  <a:lnTo>
                    <a:pt x="44" y="535"/>
                  </a:lnTo>
                  <a:lnTo>
                    <a:pt x="39" y="535"/>
                  </a:lnTo>
                  <a:lnTo>
                    <a:pt x="34" y="542"/>
                  </a:lnTo>
                  <a:lnTo>
                    <a:pt x="28" y="550"/>
                  </a:lnTo>
                  <a:lnTo>
                    <a:pt x="24" y="556"/>
                  </a:lnTo>
                  <a:lnTo>
                    <a:pt x="19" y="556"/>
                  </a:lnTo>
                  <a:lnTo>
                    <a:pt x="19" y="564"/>
                  </a:lnTo>
                  <a:lnTo>
                    <a:pt x="24" y="571"/>
                  </a:lnTo>
                  <a:lnTo>
                    <a:pt x="28" y="564"/>
                  </a:lnTo>
                  <a:lnTo>
                    <a:pt x="39" y="564"/>
                  </a:lnTo>
                  <a:lnTo>
                    <a:pt x="48" y="571"/>
                  </a:lnTo>
                  <a:lnTo>
                    <a:pt x="44" y="571"/>
                  </a:lnTo>
                  <a:lnTo>
                    <a:pt x="34" y="578"/>
                  </a:lnTo>
                  <a:lnTo>
                    <a:pt x="28" y="578"/>
                  </a:lnTo>
                  <a:lnTo>
                    <a:pt x="24" y="585"/>
                  </a:lnTo>
                  <a:lnTo>
                    <a:pt x="19" y="593"/>
                  </a:lnTo>
                  <a:lnTo>
                    <a:pt x="19" y="598"/>
                  </a:lnTo>
                  <a:lnTo>
                    <a:pt x="19" y="614"/>
                  </a:lnTo>
                  <a:lnTo>
                    <a:pt x="28" y="644"/>
                  </a:lnTo>
                  <a:lnTo>
                    <a:pt x="34" y="649"/>
                  </a:lnTo>
                  <a:lnTo>
                    <a:pt x="34" y="665"/>
                  </a:lnTo>
                  <a:lnTo>
                    <a:pt x="39" y="658"/>
                  </a:lnTo>
                  <a:lnTo>
                    <a:pt x="44" y="658"/>
                  </a:lnTo>
                  <a:lnTo>
                    <a:pt x="48" y="649"/>
                  </a:lnTo>
                  <a:lnTo>
                    <a:pt x="58" y="649"/>
                  </a:lnTo>
                  <a:lnTo>
                    <a:pt x="63" y="658"/>
                  </a:lnTo>
                  <a:lnTo>
                    <a:pt x="63" y="665"/>
                  </a:lnTo>
                  <a:lnTo>
                    <a:pt x="69" y="672"/>
                  </a:lnTo>
                  <a:lnTo>
                    <a:pt x="73" y="672"/>
                  </a:lnTo>
                  <a:lnTo>
                    <a:pt x="83" y="687"/>
                  </a:lnTo>
                  <a:lnTo>
                    <a:pt x="88" y="687"/>
                  </a:lnTo>
                  <a:lnTo>
                    <a:pt x="97" y="693"/>
                  </a:lnTo>
                  <a:lnTo>
                    <a:pt x="102" y="687"/>
                  </a:lnTo>
                  <a:lnTo>
                    <a:pt x="97" y="679"/>
                  </a:lnTo>
                  <a:lnTo>
                    <a:pt x="92" y="665"/>
                  </a:lnTo>
                  <a:lnTo>
                    <a:pt x="97" y="658"/>
                  </a:lnTo>
                  <a:lnTo>
                    <a:pt x="102" y="644"/>
                  </a:lnTo>
                  <a:lnTo>
                    <a:pt x="108" y="644"/>
                  </a:lnTo>
                  <a:lnTo>
                    <a:pt x="112" y="649"/>
                  </a:lnTo>
                  <a:lnTo>
                    <a:pt x="112" y="658"/>
                  </a:lnTo>
                  <a:lnTo>
                    <a:pt x="117" y="672"/>
                  </a:lnTo>
                  <a:lnTo>
                    <a:pt x="117" y="679"/>
                  </a:lnTo>
                  <a:lnTo>
                    <a:pt x="122" y="679"/>
                  </a:lnTo>
                  <a:lnTo>
                    <a:pt x="127" y="672"/>
                  </a:lnTo>
                  <a:lnTo>
                    <a:pt x="131" y="658"/>
                  </a:lnTo>
                  <a:lnTo>
                    <a:pt x="137" y="649"/>
                  </a:lnTo>
                  <a:lnTo>
                    <a:pt x="142" y="644"/>
                  </a:lnTo>
                  <a:lnTo>
                    <a:pt x="142" y="635"/>
                  </a:lnTo>
                  <a:lnTo>
                    <a:pt x="147" y="635"/>
                  </a:lnTo>
                  <a:lnTo>
                    <a:pt x="147" y="649"/>
                  </a:lnTo>
                  <a:lnTo>
                    <a:pt x="142" y="658"/>
                  </a:lnTo>
                  <a:lnTo>
                    <a:pt x="142" y="665"/>
                  </a:lnTo>
                  <a:lnTo>
                    <a:pt x="142" y="679"/>
                  </a:lnTo>
                  <a:lnTo>
                    <a:pt x="142" y="693"/>
                  </a:lnTo>
                  <a:lnTo>
                    <a:pt x="147" y="702"/>
                  </a:lnTo>
                  <a:lnTo>
                    <a:pt x="151" y="709"/>
                  </a:lnTo>
                  <a:lnTo>
                    <a:pt x="142" y="716"/>
                  </a:lnTo>
                  <a:lnTo>
                    <a:pt x="137" y="716"/>
                  </a:lnTo>
                  <a:lnTo>
                    <a:pt x="131" y="716"/>
                  </a:lnTo>
                  <a:lnTo>
                    <a:pt x="131" y="724"/>
                  </a:lnTo>
                  <a:lnTo>
                    <a:pt x="131" y="730"/>
                  </a:lnTo>
                  <a:lnTo>
                    <a:pt x="131" y="737"/>
                  </a:lnTo>
                  <a:lnTo>
                    <a:pt x="142" y="737"/>
                  </a:lnTo>
                  <a:lnTo>
                    <a:pt x="156" y="730"/>
                  </a:lnTo>
                  <a:lnTo>
                    <a:pt x="166" y="730"/>
                  </a:lnTo>
                  <a:lnTo>
                    <a:pt x="161" y="737"/>
                  </a:lnTo>
                  <a:lnTo>
                    <a:pt x="156" y="744"/>
                  </a:lnTo>
                  <a:lnTo>
                    <a:pt x="147" y="751"/>
                  </a:lnTo>
                  <a:lnTo>
                    <a:pt x="142" y="758"/>
                  </a:lnTo>
                  <a:lnTo>
                    <a:pt x="142" y="766"/>
                  </a:lnTo>
                  <a:lnTo>
                    <a:pt x="137" y="780"/>
                  </a:lnTo>
                  <a:lnTo>
                    <a:pt x="142" y="795"/>
                  </a:lnTo>
                  <a:lnTo>
                    <a:pt x="142" y="788"/>
                  </a:lnTo>
                  <a:lnTo>
                    <a:pt x="147" y="788"/>
                  </a:lnTo>
                  <a:lnTo>
                    <a:pt x="156" y="773"/>
                  </a:lnTo>
                  <a:lnTo>
                    <a:pt x="161" y="766"/>
                  </a:lnTo>
                  <a:lnTo>
                    <a:pt x="166" y="766"/>
                  </a:lnTo>
                  <a:lnTo>
                    <a:pt x="166" y="773"/>
                  </a:lnTo>
                  <a:lnTo>
                    <a:pt x="161" y="788"/>
                  </a:lnTo>
                  <a:lnTo>
                    <a:pt x="151" y="795"/>
                  </a:lnTo>
                  <a:lnTo>
                    <a:pt x="151" y="801"/>
                  </a:lnTo>
                  <a:lnTo>
                    <a:pt x="156" y="817"/>
                  </a:lnTo>
                  <a:lnTo>
                    <a:pt x="166" y="817"/>
                  </a:lnTo>
                  <a:lnTo>
                    <a:pt x="185" y="817"/>
                  </a:lnTo>
                  <a:lnTo>
                    <a:pt x="196" y="817"/>
                  </a:lnTo>
                  <a:lnTo>
                    <a:pt x="201" y="817"/>
                  </a:lnTo>
                  <a:lnTo>
                    <a:pt x="206" y="824"/>
                  </a:lnTo>
                  <a:lnTo>
                    <a:pt x="201" y="824"/>
                  </a:lnTo>
                  <a:lnTo>
                    <a:pt x="206" y="838"/>
                  </a:lnTo>
                  <a:lnTo>
                    <a:pt x="209" y="859"/>
                  </a:lnTo>
                  <a:lnTo>
                    <a:pt x="201" y="875"/>
                  </a:lnTo>
                  <a:lnTo>
                    <a:pt x="196" y="882"/>
                  </a:lnTo>
                  <a:lnTo>
                    <a:pt x="185" y="889"/>
                  </a:lnTo>
                  <a:lnTo>
                    <a:pt x="185" y="903"/>
                  </a:lnTo>
                  <a:lnTo>
                    <a:pt x="176" y="910"/>
                  </a:lnTo>
                  <a:lnTo>
                    <a:pt x="176" y="926"/>
                  </a:lnTo>
                  <a:lnTo>
                    <a:pt x="166" y="939"/>
                  </a:lnTo>
                  <a:lnTo>
                    <a:pt x="156" y="954"/>
                  </a:lnTo>
                  <a:lnTo>
                    <a:pt x="151" y="961"/>
                  </a:lnTo>
                  <a:lnTo>
                    <a:pt x="147" y="968"/>
                  </a:lnTo>
                  <a:lnTo>
                    <a:pt x="142" y="975"/>
                  </a:lnTo>
                  <a:lnTo>
                    <a:pt x="142" y="1011"/>
                  </a:lnTo>
                  <a:lnTo>
                    <a:pt x="142" y="1025"/>
                  </a:lnTo>
                  <a:lnTo>
                    <a:pt x="142" y="1054"/>
                  </a:lnTo>
                  <a:lnTo>
                    <a:pt x="137" y="1076"/>
                  </a:lnTo>
                  <a:lnTo>
                    <a:pt x="131" y="1097"/>
                  </a:lnTo>
                  <a:lnTo>
                    <a:pt x="127" y="1106"/>
                  </a:lnTo>
                  <a:lnTo>
                    <a:pt x="117" y="1128"/>
                  </a:lnTo>
                  <a:lnTo>
                    <a:pt x="137" y="1164"/>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 name=""/>
            <p:cNvSpPr/>
            <p:nvPr/>
          </p:nvSpPr>
          <p:spPr>
            <a:xfrm>
              <a:off x="7717320" y="2348640"/>
              <a:ext cx="427680" cy="775080"/>
            </a:xfrm>
            <a:custGeom>
              <a:avLst/>
              <a:gdLst/>
              <a:ahLst/>
              <a:rect l="l" t="t" r="r" b="b"/>
              <a:pathLst>
                <a:path w="283" h="521">
                  <a:moveTo>
                    <a:pt x="0" y="7"/>
                  </a:moveTo>
                  <a:lnTo>
                    <a:pt x="9" y="21"/>
                  </a:lnTo>
                  <a:lnTo>
                    <a:pt x="9" y="43"/>
                  </a:lnTo>
                  <a:lnTo>
                    <a:pt x="9" y="65"/>
                  </a:lnTo>
                  <a:lnTo>
                    <a:pt x="9" y="78"/>
                  </a:lnTo>
                  <a:lnTo>
                    <a:pt x="9" y="101"/>
                  </a:lnTo>
                  <a:lnTo>
                    <a:pt x="9" y="121"/>
                  </a:lnTo>
                  <a:lnTo>
                    <a:pt x="9" y="135"/>
                  </a:lnTo>
                  <a:lnTo>
                    <a:pt x="9" y="149"/>
                  </a:lnTo>
                  <a:lnTo>
                    <a:pt x="9" y="163"/>
                  </a:lnTo>
                  <a:lnTo>
                    <a:pt x="15" y="193"/>
                  </a:lnTo>
                  <a:lnTo>
                    <a:pt x="15" y="221"/>
                  </a:lnTo>
                  <a:lnTo>
                    <a:pt x="29" y="249"/>
                  </a:lnTo>
                  <a:lnTo>
                    <a:pt x="42" y="277"/>
                  </a:lnTo>
                  <a:lnTo>
                    <a:pt x="58" y="298"/>
                  </a:lnTo>
                  <a:lnTo>
                    <a:pt x="67" y="305"/>
                  </a:lnTo>
                  <a:lnTo>
                    <a:pt x="72" y="314"/>
                  </a:lnTo>
                  <a:lnTo>
                    <a:pt x="77" y="328"/>
                  </a:lnTo>
                  <a:lnTo>
                    <a:pt x="83" y="342"/>
                  </a:lnTo>
                  <a:lnTo>
                    <a:pt x="86" y="356"/>
                  </a:lnTo>
                  <a:lnTo>
                    <a:pt x="91" y="364"/>
                  </a:lnTo>
                  <a:lnTo>
                    <a:pt x="96" y="378"/>
                  </a:lnTo>
                  <a:lnTo>
                    <a:pt x="100" y="384"/>
                  </a:lnTo>
                  <a:lnTo>
                    <a:pt x="106" y="392"/>
                  </a:lnTo>
                  <a:lnTo>
                    <a:pt x="106" y="406"/>
                  </a:lnTo>
                  <a:lnTo>
                    <a:pt x="106" y="427"/>
                  </a:lnTo>
                  <a:lnTo>
                    <a:pt x="106" y="442"/>
                  </a:lnTo>
                  <a:lnTo>
                    <a:pt x="110" y="455"/>
                  </a:lnTo>
                  <a:lnTo>
                    <a:pt x="114" y="462"/>
                  </a:lnTo>
                  <a:lnTo>
                    <a:pt x="120" y="470"/>
                  </a:lnTo>
                  <a:lnTo>
                    <a:pt x="124" y="477"/>
                  </a:lnTo>
                  <a:lnTo>
                    <a:pt x="130" y="491"/>
                  </a:lnTo>
                  <a:lnTo>
                    <a:pt x="134" y="497"/>
                  </a:lnTo>
                  <a:lnTo>
                    <a:pt x="134" y="507"/>
                  </a:lnTo>
                  <a:lnTo>
                    <a:pt x="143" y="507"/>
                  </a:lnTo>
                  <a:lnTo>
                    <a:pt x="149" y="513"/>
                  </a:lnTo>
                  <a:lnTo>
                    <a:pt x="153" y="513"/>
                  </a:lnTo>
                  <a:lnTo>
                    <a:pt x="158" y="513"/>
                  </a:lnTo>
                  <a:lnTo>
                    <a:pt x="163" y="520"/>
                  </a:lnTo>
                  <a:lnTo>
                    <a:pt x="167" y="520"/>
                  </a:lnTo>
                  <a:lnTo>
                    <a:pt x="172" y="513"/>
                  </a:lnTo>
                  <a:lnTo>
                    <a:pt x="177" y="507"/>
                  </a:lnTo>
                  <a:lnTo>
                    <a:pt x="172" y="491"/>
                  </a:lnTo>
                  <a:lnTo>
                    <a:pt x="172" y="484"/>
                  </a:lnTo>
                  <a:lnTo>
                    <a:pt x="172" y="477"/>
                  </a:lnTo>
                  <a:lnTo>
                    <a:pt x="167" y="470"/>
                  </a:lnTo>
                  <a:lnTo>
                    <a:pt x="163" y="462"/>
                  </a:lnTo>
                  <a:lnTo>
                    <a:pt x="163" y="455"/>
                  </a:lnTo>
                  <a:lnTo>
                    <a:pt x="153" y="449"/>
                  </a:lnTo>
                  <a:lnTo>
                    <a:pt x="149" y="449"/>
                  </a:lnTo>
                  <a:lnTo>
                    <a:pt x="149" y="442"/>
                  </a:lnTo>
                  <a:lnTo>
                    <a:pt x="153" y="433"/>
                  </a:lnTo>
                  <a:lnTo>
                    <a:pt x="153" y="427"/>
                  </a:lnTo>
                  <a:lnTo>
                    <a:pt x="153" y="419"/>
                  </a:lnTo>
                  <a:lnTo>
                    <a:pt x="153" y="413"/>
                  </a:lnTo>
                  <a:lnTo>
                    <a:pt x="153" y="406"/>
                  </a:lnTo>
                  <a:lnTo>
                    <a:pt x="158" y="399"/>
                  </a:lnTo>
                  <a:lnTo>
                    <a:pt x="158" y="392"/>
                  </a:lnTo>
                  <a:lnTo>
                    <a:pt x="163" y="384"/>
                  </a:lnTo>
                  <a:lnTo>
                    <a:pt x="167" y="384"/>
                  </a:lnTo>
                  <a:lnTo>
                    <a:pt x="172" y="384"/>
                  </a:lnTo>
                  <a:lnTo>
                    <a:pt x="167" y="378"/>
                  </a:lnTo>
                  <a:lnTo>
                    <a:pt x="167" y="371"/>
                  </a:lnTo>
                  <a:lnTo>
                    <a:pt x="163" y="371"/>
                  </a:lnTo>
                  <a:lnTo>
                    <a:pt x="163" y="364"/>
                  </a:lnTo>
                  <a:lnTo>
                    <a:pt x="158" y="364"/>
                  </a:lnTo>
                  <a:lnTo>
                    <a:pt x="158" y="356"/>
                  </a:lnTo>
                  <a:lnTo>
                    <a:pt x="163" y="356"/>
                  </a:lnTo>
                  <a:lnTo>
                    <a:pt x="163" y="349"/>
                  </a:lnTo>
                  <a:lnTo>
                    <a:pt x="163" y="342"/>
                  </a:lnTo>
                  <a:lnTo>
                    <a:pt x="158" y="342"/>
                  </a:lnTo>
                  <a:lnTo>
                    <a:pt x="158" y="335"/>
                  </a:lnTo>
                  <a:lnTo>
                    <a:pt x="153" y="328"/>
                  </a:lnTo>
                  <a:lnTo>
                    <a:pt x="149" y="328"/>
                  </a:lnTo>
                  <a:lnTo>
                    <a:pt x="149" y="320"/>
                  </a:lnTo>
                  <a:lnTo>
                    <a:pt x="153" y="320"/>
                  </a:lnTo>
                  <a:lnTo>
                    <a:pt x="158" y="320"/>
                  </a:lnTo>
                  <a:lnTo>
                    <a:pt x="163" y="320"/>
                  </a:lnTo>
                  <a:lnTo>
                    <a:pt x="167" y="320"/>
                  </a:lnTo>
                  <a:lnTo>
                    <a:pt x="172" y="320"/>
                  </a:lnTo>
                  <a:lnTo>
                    <a:pt x="172" y="314"/>
                  </a:lnTo>
                  <a:lnTo>
                    <a:pt x="167" y="314"/>
                  </a:lnTo>
                  <a:lnTo>
                    <a:pt x="167" y="305"/>
                  </a:lnTo>
                  <a:lnTo>
                    <a:pt x="163" y="305"/>
                  </a:lnTo>
                  <a:lnTo>
                    <a:pt x="163" y="298"/>
                  </a:lnTo>
                  <a:lnTo>
                    <a:pt x="158" y="291"/>
                  </a:lnTo>
                  <a:lnTo>
                    <a:pt x="158" y="284"/>
                  </a:lnTo>
                  <a:lnTo>
                    <a:pt x="163" y="284"/>
                  </a:lnTo>
                  <a:lnTo>
                    <a:pt x="167" y="284"/>
                  </a:lnTo>
                  <a:lnTo>
                    <a:pt x="172" y="291"/>
                  </a:lnTo>
                  <a:lnTo>
                    <a:pt x="177" y="291"/>
                  </a:lnTo>
                  <a:lnTo>
                    <a:pt x="177" y="284"/>
                  </a:lnTo>
                  <a:lnTo>
                    <a:pt x="177" y="277"/>
                  </a:lnTo>
                  <a:lnTo>
                    <a:pt x="177" y="271"/>
                  </a:lnTo>
                  <a:lnTo>
                    <a:pt x="172" y="263"/>
                  </a:lnTo>
                  <a:lnTo>
                    <a:pt x="172" y="256"/>
                  </a:lnTo>
                  <a:lnTo>
                    <a:pt x="177" y="256"/>
                  </a:lnTo>
                  <a:lnTo>
                    <a:pt x="182" y="256"/>
                  </a:lnTo>
                  <a:lnTo>
                    <a:pt x="182" y="249"/>
                  </a:lnTo>
                  <a:lnTo>
                    <a:pt x="182" y="243"/>
                  </a:lnTo>
                  <a:lnTo>
                    <a:pt x="182" y="237"/>
                  </a:lnTo>
                  <a:lnTo>
                    <a:pt x="158" y="227"/>
                  </a:lnTo>
                  <a:lnTo>
                    <a:pt x="153" y="221"/>
                  </a:lnTo>
                  <a:lnTo>
                    <a:pt x="149" y="221"/>
                  </a:lnTo>
                  <a:lnTo>
                    <a:pt x="149" y="214"/>
                  </a:lnTo>
                  <a:lnTo>
                    <a:pt x="149" y="206"/>
                  </a:lnTo>
                  <a:lnTo>
                    <a:pt x="153" y="206"/>
                  </a:lnTo>
                  <a:lnTo>
                    <a:pt x="158" y="206"/>
                  </a:lnTo>
                  <a:lnTo>
                    <a:pt x="163" y="214"/>
                  </a:lnTo>
                  <a:lnTo>
                    <a:pt x="172" y="206"/>
                  </a:lnTo>
                  <a:lnTo>
                    <a:pt x="182" y="206"/>
                  </a:lnTo>
                  <a:lnTo>
                    <a:pt x="186" y="200"/>
                  </a:lnTo>
                  <a:lnTo>
                    <a:pt x="192" y="200"/>
                  </a:lnTo>
                  <a:lnTo>
                    <a:pt x="192" y="193"/>
                  </a:lnTo>
                  <a:lnTo>
                    <a:pt x="192" y="185"/>
                  </a:lnTo>
                  <a:lnTo>
                    <a:pt x="196" y="185"/>
                  </a:lnTo>
                  <a:lnTo>
                    <a:pt x="202" y="178"/>
                  </a:lnTo>
                  <a:lnTo>
                    <a:pt x="202" y="171"/>
                  </a:lnTo>
                  <a:lnTo>
                    <a:pt x="202" y="163"/>
                  </a:lnTo>
                  <a:lnTo>
                    <a:pt x="202" y="157"/>
                  </a:lnTo>
                  <a:lnTo>
                    <a:pt x="205" y="149"/>
                  </a:lnTo>
                  <a:lnTo>
                    <a:pt x="210" y="149"/>
                  </a:lnTo>
                  <a:lnTo>
                    <a:pt x="210" y="157"/>
                  </a:lnTo>
                  <a:lnTo>
                    <a:pt x="215" y="157"/>
                  </a:lnTo>
                  <a:lnTo>
                    <a:pt x="215" y="163"/>
                  </a:lnTo>
                  <a:lnTo>
                    <a:pt x="215" y="171"/>
                  </a:lnTo>
                  <a:lnTo>
                    <a:pt x="221" y="171"/>
                  </a:lnTo>
                  <a:lnTo>
                    <a:pt x="225" y="171"/>
                  </a:lnTo>
                  <a:lnTo>
                    <a:pt x="225" y="163"/>
                  </a:lnTo>
                  <a:lnTo>
                    <a:pt x="225" y="157"/>
                  </a:lnTo>
                  <a:lnTo>
                    <a:pt x="230" y="149"/>
                  </a:lnTo>
                  <a:lnTo>
                    <a:pt x="230" y="142"/>
                  </a:lnTo>
                  <a:lnTo>
                    <a:pt x="230" y="135"/>
                  </a:lnTo>
                  <a:lnTo>
                    <a:pt x="235" y="135"/>
                  </a:lnTo>
                  <a:lnTo>
                    <a:pt x="239" y="142"/>
                  </a:lnTo>
                  <a:lnTo>
                    <a:pt x="239" y="149"/>
                  </a:lnTo>
                  <a:lnTo>
                    <a:pt x="239" y="163"/>
                  </a:lnTo>
                  <a:lnTo>
                    <a:pt x="249" y="157"/>
                  </a:lnTo>
                  <a:lnTo>
                    <a:pt x="254" y="149"/>
                  </a:lnTo>
                  <a:lnTo>
                    <a:pt x="258" y="135"/>
                  </a:lnTo>
                  <a:lnTo>
                    <a:pt x="258" y="121"/>
                  </a:lnTo>
                  <a:lnTo>
                    <a:pt x="258" y="114"/>
                  </a:lnTo>
                  <a:lnTo>
                    <a:pt x="263" y="107"/>
                  </a:lnTo>
                  <a:lnTo>
                    <a:pt x="268" y="101"/>
                  </a:lnTo>
                  <a:lnTo>
                    <a:pt x="272" y="92"/>
                  </a:lnTo>
                  <a:lnTo>
                    <a:pt x="278" y="86"/>
                  </a:lnTo>
                  <a:lnTo>
                    <a:pt x="278" y="78"/>
                  </a:lnTo>
                  <a:lnTo>
                    <a:pt x="282" y="78"/>
                  </a:lnTo>
                  <a:lnTo>
                    <a:pt x="278" y="65"/>
                  </a:lnTo>
                  <a:lnTo>
                    <a:pt x="272" y="57"/>
                  </a:lnTo>
                  <a:lnTo>
                    <a:pt x="263" y="43"/>
                  </a:lnTo>
                  <a:lnTo>
                    <a:pt x="258" y="37"/>
                  </a:lnTo>
                  <a:lnTo>
                    <a:pt x="254" y="28"/>
                  </a:lnTo>
                  <a:lnTo>
                    <a:pt x="239" y="28"/>
                  </a:lnTo>
                  <a:lnTo>
                    <a:pt x="230" y="28"/>
                  </a:lnTo>
                  <a:lnTo>
                    <a:pt x="215" y="28"/>
                  </a:lnTo>
                  <a:lnTo>
                    <a:pt x="202" y="21"/>
                  </a:lnTo>
                  <a:lnTo>
                    <a:pt x="186" y="13"/>
                  </a:lnTo>
                  <a:lnTo>
                    <a:pt x="182" y="6"/>
                  </a:lnTo>
                  <a:lnTo>
                    <a:pt x="0" y="0"/>
                  </a:lnTo>
                  <a:lnTo>
                    <a:pt x="0" y="7"/>
                  </a:lnTo>
                </a:path>
              </a:pathLst>
            </a:custGeom>
            <a:solidFill>
              <a:srgbClr val="00808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 name=""/>
            <p:cNvSpPr/>
            <p:nvPr/>
          </p:nvSpPr>
          <p:spPr>
            <a:xfrm>
              <a:off x="7717320" y="2348640"/>
              <a:ext cx="439920" cy="786960"/>
            </a:xfrm>
            <a:custGeom>
              <a:avLst/>
              <a:gdLst/>
              <a:ahLst/>
              <a:rect l="l" t="t" r="r" b="b"/>
              <a:pathLst>
                <a:path w="291" h="529">
                  <a:moveTo>
                    <a:pt x="0" y="7"/>
                  </a:moveTo>
                  <a:lnTo>
                    <a:pt x="11" y="21"/>
                  </a:lnTo>
                  <a:lnTo>
                    <a:pt x="11" y="44"/>
                  </a:lnTo>
                  <a:lnTo>
                    <a:pt x="11" y="66"/>
                  </a:lnTo>
                  <a:lnTo>
                    <a:pt x="11" y="79"/>
                  </a:lnTo>
                  <a:lnTo>
                    <a:pt x="11" y="102"/>
                  </a:lnTo>
                  <a:lnTo>
                    <a:pt x="11" y="123"/>
                  </a:lnTo>
                  <a:lnTo>
                    <a:pt x="11" y="137"/>
                  </a:lnTo>
                  <a:lnTo>
                    <a:pt x="11" y="151"/>
                  </a:lnTo>
                  <a:lnTo>
                    <a:pt x="11" y="166"/>
                  </a:lnTo>
                  <a:lnTo>
                    <a:pt x="15" y="196"/>
                  </a:lnTo>
                  <a:lnTo>
                    <a:pt x="15" y="225"/>
                  </a:lnTo>
                  <a:lnTo>
                    <a:pt x="30" y="253"/>
                  </a:lnTo>
                  <a:lnTo>
                    <a:pt x="44" y="282"/>
                  </a:lnTo>
                  <a:lnTo>
                    <a:pt x="59" y="303"/>
                  </a:lnTo>
                  <a:lnTo>
                    <a:pt x="70" y="311"/>
                  </a:lnTo>
                  <a:lnTo>
                    <a:pt x="75" y="318"/>
                  </a:lnTo>
                  <a:lnTo>
                    <a:pt x="79" y="333"/>
                  </a:lnTo>
                  <a:lnTo>
                    <a:pt x="84" y="348"/>
                  </a:lnTo>
                  <a:lnTo>
                    <a:pt x="89" y="362"/>
                  </a:lnTo>
                  <a:lnTo>
                    <a:pt x="93" y="369"/>
                  </a:lnTo>
                  <a:lnTo>
                    <a:pt x="98" y="383"/>
                  </a:lnTo>
                  <a:lnTo>
                    <a:pt x="103" y="391"/>
                  </a:lnTo>
                  <a:lnTo>
                    <a:pt x="109" y="398"/>
                  </a:lnTo>
                  <a:lnTo>
                    <a:pt x="109" y="412"/>
                  </a:lnTo>
                  <a:lnTo>
                    <a:pt x="109" y="433"/>
                  </a:lnTo>
                  <a:lnTo>
                    <a:pt x="109" y="449"/>
                  </a:lnTo>
                  <a:lnTo>
                    <a:pt x="112" y="462"/>
                  </a:lnTo>
                  <a:lnTo>
                    <a:pt x="117" y="469"/>
                  </a:lnTo>
                  <a:lnTo>
                    <a:pt x="123" y="477"/>
                  </a:lnTo>
                  <a:lnTo>
                    <a:pt x="128" y="484"/>
                  </a:lnTo>
                  <a:lnTo>
                    <a:pt x="134" y="498"/>
                  </a:lnTo>
                  <a:lnTo>
                    <a:pt x="138" y="505"/>
                  </a:lnTo>
                  <a:lnTo>
                    <a:pt x="138" y="515"/>
                  </a:lnTo>
                  <a:lnTo>
                    <a:pt x="147" y="515"/>
                  </a:lnTo>
                  <a:lnTo>
                    <a:pt x="153" y="521"/>
                  </a:lnTo>
                  <a:lnTo>
                    <a:pt x="157" y="521"/>
                  </a:lnTo>
                  <a:lnTo>
                    <a:pt x="162" y="521"/>
                  </a:lnTo>
                  <a:lnTo>
                    <a:pt x="167" y="528"/>
                  </a:lnTo>
                  <a:lnTo>
                    <a:pt x="173" y="528"/>
                  </a:lnTo>
                  <a:lnTo>
                    <a:pt x="177" y="521"/>
                  </a:lnTo>
                  <a:lnTo>
                    <a:pt x="182" y="515"/>
                  </a:lnTo>
                  <a:lnTo>
                    <a:pt x="177" y="498"/>
                  </a:lnTo>
                  <a:lnTo>
                    <a:pt x="177" y="491"/>
                  </a:lnTo>
                  <a:lnTo>
                    <a:pt x="177" y="484"/>
                  </a:lnTo>
                  <a:lnTo>
                    <a:pt x="173" y="477"/>
                  </a:lnTo>
                  <a:lnTo>
                    <a:pt x="167" y="469"/>
                  </a:lnTo>
                  <a:lnTo>
                    <a:pt x="167" y="462"/>
                  </a:lnTo>
                  <a:lnTo>
                    <a:pt x="157" y="456"/>
                  </a:lnTo>
                  <a:lnTo>
                    <a:pt x="153" y="456"/>
                  </a:lnTo>
                  <a:lnTo>
                    <a:pt x="153" y="449"/>
                  </a:lnTo>
                  <a:lnTo>
                    <a:pt x="157" y="440"/>
                  </a:lnTo>
                  <a:lnTo>
                    <a:pt x="157" y="433"/>
                  </a:lnTo>
                  <a:lnTo>
                    <a:pt x="157" y="426"/>
                  </a:lnTo>
                  <a:lnTo>
                    <a:pt x="157" y="419"/>
                  </a:lnTo>
                  <a:lnTo>
                    <a:pt x="157" y="412"/>
                  </a:lnTo>
                  <a:lnTo>
                    <a:pt x="162" y="405"/>
                  </a:lnTo>
                  <a:lnTo>
                    <a:pt x="162" y="398"/>
                  </a:lnTo>
                  <a:lnTo>
                    <a:pt x="167" y="391"/>
                  </a:lnTo>
                  <a:lnTo>
                    <a:pt x="173" y="391"/>
                  </a:lnTo>
                  <a:lnTo>
                    <a:pt x="177" y="391"/>
                  </a:lnTo>
                  <a:lnTo>
                    <a:pt x="173" y="383"/>
                  </a:lnTo>
                  <a:lnTo>
                    <a:pt x="173" y="376"/>
                  </a:lnTo>
                  <a:lnTo>
                    <a:pt x="167" y="376"/>
                  </a:lnTo>
                  <a:lnTo>
                    <a:pt x="167" y="369"/>
                  </a:lnTo>
                  <a:lnTo>
                    <a:pt x="162" y="369"/>
                  </a:lnTo>
                  <a:lnTo>
                    <a:pt x="162" y="362"/>
                  </a:lnTo>
                  <a:lnTo>
                    <a:pt x="167" y="362"/>
                  </a:lnTo>
                  <a:lnTo>
                    <a:pt x="167" y="354"/>
                  </a:lnTo>
                  <a:lnTo>
                    <a:pt x="167" y="348"/>
                  </a:lnTo>
                  <a:lnTo>
                    <a:pt x="162" y="348"/>
                  </a:lnTo>
                  <a:lnTo>
                    <a:pt x="162" y="340"/>
                  </a:lnTo>
                  <a:lnTo>
                    <a:pt x="157" y="333"/>
                  </a:lnTo>
                  <a:lnTo>
                    <a:pt x="153" y="333"/>
                  </a:lnTo>
                  <a:lnTo>
                    <a:pt x="153" y="325"/>
                  </a:lnTo>
                  <a:lnTo>
                    <a:pt x="157" y="325"/>
                  </a:lnTo>
                  <a:lnTo>
                    <a:pt x="162" y="325"/>
                  </a:lnTo>
                  <a:lnTo>
                    <a:pt x="167" y="325"/>
                  </a:lnTo>
                  <a:lnTo>
                    <a:pt x="173" y="325"/>
                  </a:lnTo>
                  <a:lnTo>
                    <a:pt x="177" y="325"/>
                  </a:lnTo>
                  <a:lnTo>
                    <a:pt x="177" y="318"/>
                  </a:lnTo>
                  <a:lnTo>
                    <a:pt x="173" y="318"/>
                  </a:lnTo>
                  <a:lnTo>
                    <a:pt x="173" y="311"/>
                  </a:lnTo>
                  <a:lnTo>
                    <a:pt x="167" y="311"/>
                  </a:lnTo>
                  <a:lnTo>
                    <a:pt x="167" y="303"/>
                  </a:lnTo>
                  <a:lnTo>
                    <a:pt x="162" y="296"/>
                  </a:lnTo>
                  <a:lnTo>
                    <a:pt x="162" y="289"/>
                  </a:lnTo>
                  <a:lnTo>
                    <a:pt x="167" y="289"/>
                  </a:lnTo>
                  <a:lnTo>
                    <a:pt x="173" y="289"/>
                  </a:lnTo>
                  <a:lnTo>
                    <a:pt x="177" y="296"/>
                  </a:lnTo>
                  <a:lnTo>
                    <a:pt x="182" y="296"/>
                  </a:lnTo>
                  <a:lnTo>
                    <a:pt x="182" y="289"/>
                  </a:lnTo>
                  <a:lnTo>
                    <a:pt x="182" y="282"/>
                  </a:lnTo>
                  <a:lnTo>
                    <a:pt x="182" y="275"/>
                  </a:lnTo>
                  <a:lnTo>
                    <a:pt x="177" y="267"/>
                  </a:lnTo>
                  <a:lnTo>
                    <a:pt x="177" y="259"/>
                  </a:lnTo>
                  <a:lnTo>
                    <a:pt x="182" y="259"/>
                  </a:lnTo>
                  <a:lnTo>
                    <a:pt x="187" y="259"/>
                  </a:lnTo>
                  <a:lnTo>
                    <a:pt x="187" y="253"/>
                  </a:lnTo>
                  <a:lnTo>
                    <a:pt x="187" y="246"/>
                  </a:lnTo>
                  <a:lnTo>
                    <a:pt x="187" y="240"/>
                  </a:lnTo>
                  <a:lnTo>
                    <a:pt x="162" y="231"/>
                  </a:lnTo>
                  <a:lnTo>
                    <a:pt x="157" y="225"/>
                  </a:lnTo>
                  <a:lnTo>
                    <a:pt x="153" y="225"/>
                  </a:lnTo>
                  <a:lnTo>
                    <a:pt x="153" y="217"/>
                  </a:lnTo>
                  <a:lnTo>
                    <a:pt x="153" y="209"/>
                  </a:lnTo>
                  <a:lnTo>
                    <a:pt x="157" y="209"/>
                  </a:lnTo>
                  <a:lnTo>
                    <a:pt x="162" y="209"/>
                  </a:lnTo>
                  <a:lnTo>
                    <a:pt x="167" y="217"/>
                  </a:lnTo>
                  <a:lnTo>
                    <a:pt x="177" y="209"/>
                  </a:lnTo>
                  <a:lnTo>
                    <a:pt x="187" y="209"/>
                  </a:lnTo>
                  <a:lnTo>
                    <a:pt x="192" y="202"/>
                  </a:lnTo>
                  <a:lnTo>
                    <a:pt x="198" y="202"/>
                  </a:lnTo>
                  <a:lnTo>
                    <a:pt x="198" y="196"/>
                  </a:lnTo>
                  <a:lnTo>
                    <a:pt x="198" y="188"/>
                  </a:lnTo>
                  <a:lnTo>
                    <a:pt x="201" y="188"/>
                  </a:lnTo>
                  <a:lnTo>
                    <a:pt x="207" y="180"/>
                  </a:lnTo>
                  <a:lnTo>
                    <a:pt x="207" y="173"/>
                  </a:lnTo>
                  <a:lnTo>
                    <a:pt x="207" y="166"/>
                  </a:lnTo>
                  <a:lnTo>
                    <a:pt x="207" y="160"/>
                  </a:lnTo>
                  <a:lnTo>
                    <a:pt x="211" y="151"/>
                  </a:lnTo>
                  <a:lnTo>
                    <a:pt x="216" y="151"/>
                  </a:lnTo>
                  <a:lnTo>
                    <a:pt x="216" y="160"/>
                  </a:lnTo>
                  <a:lnTo>
                    <a:pt x="221" y="160"/>
                  </a:lnTo>
                  <a:lnTo>
                    <a:pt x="221" y="166"/>
                  </a:lnTo>
                  <a:lnTo>
                    <a:pt x="221" y="173"/>
                  </a:lnTo>
                  <a:lnTo>
                    <a:pt x="227" y="173"/>
                  </a:lnTo>
                  <a:lnTo>
                    <a:pt x="232" y="173"/>
                  </a:lnTo>
                  <a:lnTo>
                    <a:pt x="232" y="166"/>
                  </a:lnTo>
                  <a:lnTo>
                    <a:pt x="232" y="160"/>
                  </a:lnTo>
                  <a:lnTo>
                    <a:pt x="237" y="151"/>
                  </a:lnTo>
                  <a:lnTo>
                    <a:pt x="237" y="144"/>
                  </a:lnTo>
                  <a:lnTo>
                    <a:pt x="237" y="137"/>
                  </a:lnTo>
                  <a:lnTo>
                    <a:pt x="241" y="137"/>
                  </a:lnTo>
                  <a:lnTo>
                    <a:pt x="246" y="144"/>
                  </a:lnTo>
                  <a:lnTo>
                    <a:pt x="246" y="151"/>
                  </a:lnTo>
                  <a:lnTo>
                    <a:pt x="246" y="166"/>
                  </a:lnTo>
                  <a:lnTo>
                    <a:pt x="256" y="160"/>
                  </a:lnTo>
                  <a:lnTo>
                    <a:pt x="260" y="151"/>
                  </a:lnTo>
                  <a:lnTo>
                    <a:pt x="265" y="137"/>
                  </a:lnTo>
                  <a:lnTo>
                    <a:pt x="265" y="123"/>
                  </a:lnTo>
                  <a:lnTo>
                    <a:pt x="265" y="116"/>
                  </a:lnTo>
                  <a:lnTo>
                    <a:pt x="270" y="109"/>
                  </a:lnTo>
                  <a:lnTo>
                    <a:pt x="276" y="102"/>
                  </a:lnTo>
                  <a:lnTo>
                    <a:pt x="280" y="95"/>
                  </a:lnTo>
                  <a:lnTo>
                    <a:pt x="286" y="88"/>
                  </a:lnTo>
                  <a:lnTo>
                    <a:pt x="286" y="79"/>
                  </a:lnTo>
                  <a:lnTo>
                    <a:pt x="290" y="79"/>
                  </a:lnTo>
                  <a:lnTo>
                    <a:pt x="286" y="66"/>
                  </a:lnTo>
                  <a:lnTo>
                    <a:pt x="280" y="58"/>
                  </a:lnTo>
                  <a:lnTo>
                    <a:pt x="270" y="44"/>
                  </a:lnTo>
                  <a:lnTo>
                    <a:pt x="265" y="38"/>
                  </a:lnTo>
                  <a:lnTo>
                    <a:pt x="260" y="30"/>
                  </a:lnTo>
                  <a:lnTo>
                    <a:pt x="246" y="30"/>
                  </a:lnTo>
                  <a:lnTo>
                    <a:pt x="237" y="30"/>
                  </a:lnTo>
                  <a:lnTo>
                    <a:pt x="221" y="30"/>
                  </a:lnTo>
                  <a:lnTo>
                    <a:pt x="207" y="21"/>
                  </a:lnTo>
                  <a:lnTo>
                    <a:pt x="192" y="13"/>
                  </a:lnTo>
                  <a:lnTo>
                    <a:pt x="187" y="6"/>
                  </a:lnTo>
                  <a:lnTo>
                    <a:pt x="0" y="0"/>
                  </a:lnTo>
                  <a:lnTo>
                    <a:pt x="0" y="7"/>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 name=""/>
            <p:cNvSpPr/>
            <p:nvPr/>
          </p:nvSpPr>
          <p:spPr>
            <a:xfrm>
              <a:off x="8334360" y="2257920"/>
              <a:ext cx="571320" cy="560880"/>
            </a:xfrm>
            <a:custGeom>
              <a:avLst/>
              <a:gdLst/>
              <a:ahLst/>
              <a:rect l="l" t="t" r="r" b="b"/>
              <a:pathLst>
                <a:path w="378" h="377">
                  <a:moveTo>
                    <a:pt x="78" y="0"/>
                  </a:moveTo>
                  <a:lnTo>
                    <a:pt x="69" y="14"/>
                  </a:lnTo>
                  <a:lnTo>
                    <a:pt x="64" y="14"/>
                  </a:lnTo>
                  <a:lnTo>
                    <a:pt x="58" y="20"/>
                  </a:lnTo>
                  <a:lnTo>
                    <a:pt x="53" y="20"/>
                  </a:lnTo>
                  <a:lnTo>
                    <a:pt x="48" y="28"/>
                  </a:lnTo>
                  <a:lnTo>
                    <a:pt x="44" y="28"/>
                  </a:lnTo>
                  <a:lnTo>
                    <a:pt x="41" y="36"/>
                  </a:lnTo>
                  <a:lnTo>
                    <a:pt x="39" y="36"/>
                  </a:lnTo>
                  <a:lnTo>
                    <a:pt x="33" y="43"/>
                  </a:lnTo>
                  <a:lnTo>
                    <a:pt x="30" y="50"/>
                  </a:lnTo>
                  <a:lnTo>
                    <a:pt x="24" y="57"/>
                  </a:lnTo>
                  <a:lnTo>
                    <a:pt x="21" y="63"/>
                  </a:lnTo>
                  <a:lnTo>
                    <a:pt x="14" y="63"/>
                  </a:lnTo>
                  <a:lnTo>
                    <a:pt x="14" y="70"/>
                  </a:lnTo>
                  <a:lnTo>
                    <a:pt x="9" y="78"/>
                  </a:lnTo>
                  <a:lnTo>
                    <a:pt x="6" y="84"/>
                  </a:lnTo>
                  <a:lnTo>
                    <a:pt x="6" y="92"/>
                  </a:lnTo>
                  <a:lnTo>
                    <a:pt x="0" y="100"/>
                  </a:lnTo>
                  <a:lnTo>
                    <a:pt x="0" y="107"/>
                  </a:lnTo>
                  <a:lnTo>
                    <a:pt x="6" y="114"/>
                  </a:lnTo>
                  <a:lnTo>
                    <a:pt x="6" y="121"/>
                  </a:lnTo>
                  <a:lnTo>
                    <a:pt x="6" y="127"/>
                  </a:lnTo>
                  <a:lnTo>
                    <a:pt x="9" y="135"/>
                  </a:lnTo>
                  <a:lnTo>
                    <a:pt x="9" y="142"/>
                  </a:lnTo>
                  <a:lnTo>
                    <a:pt x="14" y="148"/>
                  </a:lnTo>
                  <a:lnTo>
                    <a:pt x="21" y="156"/>
                  </a:lnTo>
                  <a:lnTo>
                    <a:pt x="24" y="162"/>
                  </a:lnTo>
                  <a:lnTo>
                    <a:pt x="30" y="170"/>
                  </a:lnTo>
                  <a:lnTo>
                    <a:pt x="30" y="177"/>
                  </a:lnTo>
                  <a:lnTo>
                    <a:pt x="33" y="184"/>
                  </a:lnTo>
                  <a:lnTo>
                    <a:pt x="33" y="191"/>
                  </a:lnTo>
                  <a:lnTo>
                    <a:pt x="39" y="191"/>
                  </a:lnTo>
                  <a:lnTo>
                    <a:pt x="44" y="198"/>
                  </a:lnTo>
                  <a:lnTo>
                    <a:pt x="44" y="206"/>
                  </a:lnTo>
                  <a:lnTo>
                    <a:pt x="48" y="206"/>
                  </a:lnTo>
                  <a:lnTo>
                    <a:pt x="53" y="206"/>
                  </a:lnTo>
                  <a:lnTo>
                    <a:pt x="58" y="212"/>
                  </a:lnTo>
                  <a:lnTo>
                    <a:pt x="64" y="212"/>
                  </a:lnTo>
                  <a:lnTo>
                    <a:pt x="64" y="219"/>
                  </a:lnTo>
                  <a:lnTo>
                    <a:pt x="69" y="219"/>
                  </a:lnTo>
                  <a:lnTo>
                    <a:pt x="69" y="226"/>
                  </a:lnTo>
                  <a:lnTo>
                    <a:pt x="73" y="234"/>
                  </a:lnTo>
                  <a:lnTo>
                    <a:pt x="78" y="234"/>
                  </a:lnTo>
                  <a:lnTo>
                    <a:pt x="83" y="234"/>
                  </a:lnTo>
                  <a:lnTo>
                    <a:pt x="87" y="241"/>
                  </a:lnTo>
                  <a:lnTo>
                    <a:pt x="92" y="241"/>
                  </a:lnTo>
                  <a:lnTo>
                    <a:pt x="97" y="249"/>
                  </a:lnTo>
                  <a:lnTo>
                    <a:pt x="102" y="249"/>
                  </a:lnTo>
                  <a:lnTo>
                    <a:pt x="107" y="249"/>
                  </a:lnTo>
                  <a:lnTo>
                    <a:pt x="111" y="249"/>
                  </a:lnTo>
                  <a:lnTo>
                    <a:pt x="111" y="261"/>
                  </a:lnTo>
                  <a:lnTo>
                    <a:pt x="117" y="269"/>
                  </a:lnTo>
                  <a:lnTo>
                    <a:pt x="117" y="276"/>
                  </a:lnTo>
                  <a:lnTo>
                    <a:pt x="122" y="276"/>
                  </a:lnTo>
                  <a:lnTo>
                    <a:pt x="125" y="276"/>
                  </a:lnTo>
                  <a:lnTo>
                    <a:pt x="131" y="276"/>
                  </a:lnTo>
                  <a:lnTo>
                    <a:pt x="135" y="269"/>
                  </a:lnTo>
                  <a:lnTo>
                    <a:pt x="141" y="269"/>
                  </a:lnTo>
                  <a:lnTo>
                    <a:pt x="141" y="261"/>
                  </a:lnTo>
                  <a:lnTo>
                    <a:pt x="145" y="261"/>
                  </a:lnTo>
                  <a:lnTo>
                    <a:pt x="155" y="261"/>
                  </a:lnTo>
                  <a:lnTo>
                    <a:pt x="169" y="269"/>
                  </a:lnTo>
                  <a:lnTo>
                    <a:pt x="169" y="276"/>
                  </a:lnTo>
                  <a:lnTo>
                    <a:pt x="180" y="283"/>
                  </a:lnTo>
                  <a:lnTo>
                    <a:pt x="184" y="283"/>
                  </a:lnTo>
                  <a:lnTo>
                    <a:pt x="184" y="292"/>
                  </a:lnTo>
                  <a:lnTo>
                    <a:pt x="184" y="298"/>
                  </a:lnTo>
                  <a:lnTo>
                    <a:pt x="180" y="298"/>
                  </a:lnTo>
                  <a:lnTo>
                    <a:pt x="174" y="305"/>
                  </a:lnTo>
                  <a:lnTo>
                    <a:pt x="174" y="311"/>
                  </a:lnTo>
                  <a:lnTo>
                    <a:pt x="174" y="319"/>
                  </a:lnTo>
                  <a:lnTo>
                    <a:pt x="174" y="326"/>
                  </a:lnTo>
                  <a:lnTo>
                    <a:pt x="169" y="340"/>
                  </a:lnTo>
                  <a:lnTo>
                    <a:pt x="169" y="347"/>
                  </a:lnTo>
                  <a:lnTo>
                    <a:pt x="169" y="353"/>
                  </a:lnTo>
                  <a:lnTo>
                    <a:pt x="169" y="362"/>
                  </a:lnTo>
                  <a:lnTo>
                    <a:pt x="169" y="369"/>
                  </a:lnTo>
                  <a:lnTo>
                    <a:pt x="174" y="376"/>
                  </a:lnTo>
                  <a:lnTo>
                    <a:pt x="180" y="376"/>
                  </a:lnTo>
                  <a:lnTo>
                    <a:pt x="184" y="376"/>
                  </a:lnTo>
                  <a:lnTo>
                    <a:pt x="188" y="376"/>
                  </a:lnTo>
                  <a:lnTo>
                    <a:pt x="194" y="369"/>
                  </a:lnTo>
                  <a:lnTo>
                    <a:pt x="198" y="369"/>
                  </a:lnTo>
                  <a:lnTo>
                    <a:pt x="209" y="369"/>
                  </a:lnTo>
                  <a:lnTo>
                    <a:pt x="209" y="362"/>
                  </a:lnTo>
                  <a:lnTo>
                    <a:pt x="217" y="353"/>
                  </a:lnTo>
                  <a:lnTo>
                    <a:pt x="223" y="340"/>
                  </a:lnTo>
                  <a:lnTo>
                    <a:pt x="233" y="326"/>
                  </a:lnTo>
                  <a:lnTo>
                    <a:pt x="237" y="311"/>
                  </a:lnTo>
                  <a:lnTo>
                    <a:pt x="237" y="305"/>
                  </a:lnTo>
                  <a:lnTo>
                    <a:pt x="242" y="298"/>
                  </a:lnTo>
                  <a:lnTo>
                    <a:pt x="237" y="292"/>
                  </a:lnTo>
                  <a:lnTo>
                    <a:pt x="233" y="283"/>
                  </a:lnTo>
                  <a:lnTo>
                    <a:pt x="237" y="276"/>
                  </a:lnTo>
                  <a:lnTo>
                    <a:pt x="247" y="269"/>
                  </a:lnTo>
                  <a:lnTo>
                    <a:pt x="252" y="269"/>
                  </a:lnTo>
                  <a:lnTo>
                    <a:pt x="256" y="261"/>
                  </a:lnTo>
                  <a:lnTo>
                    <a:pt x="261" y="255"/>
                  </a:lnTo>
                  <a:lnTo>
                    <a:pt x="271" y="249"/>
                  </a:lnTo>
                  <a:lnTo>
                    <a:pt x="275" y="249"/>
                  </a:lnTo>
                  <a:lnTo>
                    <a:pt x="281" y="241"/>
                  </a:lnTo>
                  <a:lnTo>
                    <a:pt x="289" y="234"/>
                  </a:lnTo>
                  <a:lnTo>
                    <a:pt x="295" y="226"/>
                  </a:lnTo>
                  <a:lnTo>
                    <a:pt x="300" y="226"/>
                  </a:lnTo>
                  <a:lnTo>
                    <a:pt x="309" y="219"/>
                  </a:lnTo>
                  <a:lnTo>
                    <a:pt x="314" y="219"/>
                  </a:lnTo>
                  <a:lnTo>
                    <a:pt x="319" y="212"/>
                  </a:lnTo>
                  <a:lnTo>
                    <a:pt x="325" y="212"/>
                  </a:lnTo>
                  <a:lnTo>
                    <a:pt x="328" y="206"/>
                  </a:lnTo>
                  <a:lnTo>
                    <a:pt x="333" y="198"/>
                  </a:lnTo>
                  <a:lnTo>
                    <a:pt x="328" y="198"/>
                  </a:lnTo>
                  <a:lnTo>
                    <a:pt x="325" y="191"/>
                  </a:lnTo>
                  <a:lnTo>
                    <a:pt x="319" y="191"/>
                  </a:lnTo>
                  <a:lnTo>
                    <a:pt x="319" y="184"/>
                  </a:lnTo>
                  <a:lnTo>
                    <a:pt x="314" y="177"/>
                  </a:lnTo>
                  <a:lnTo>
                    <a:pt x="319" y="170"/>
                  </a:lnTo>
                  <a:lnTo>
                    <a:pt x="319" y="162"/>
                  </a:lnTo>
                  <a:lnTo>
                    <a:pt x="325" y="162"/>
                  </a:lnTo>
                  <a:lnTo>
                    <a:pt x="328" y="162"/>
                  </a:lnTo>
                  <a:lnTo>
                    <a:pt x="333" y="156"/>
                  </a:lnTo>
                  <a:lnTo>
                    <a:pt x="333" y="148"/>
                  </a:lnTo>
                  <a:lnTo>
                    <a:pt x="338" y="148"/>
                  </a:lnTo>
                  <a:lnTo>
                    <a:pt x="333" y="142"/>
                  </a:lnTo>
                  <a:lnTo>
                    <a:pt x="328" y="135"/>
                  </a:lnTo>
                  <a:lnTo>
                    <a:pt x="325" y="127"/>
                  </a:lnTo>
                  <a:lnTo>
                    <a:pt x="319" y="121"/>
                  </a:lnTo>
                  <a:lnTo>
                    <a:pt x="328" y="127"/>
                  </a:lnTo>
                  <a:lnTo>
                    <a:pt x="333" y="127"/>
                  </a:lnTo>
                  <a:lnTo>
                    <a:pt x="338" y="135"/>
                  </a:lnTo>
                  <a:lnTo>
                    <a:pt x="344" y="142"/>
                  </a:lnTo>
                  <a:lnTo>
                    <a:pt x="348" y="142"/>
                  </a:lnTo>
                  <a:lnTo>
                    <a:pt x="353" y="142"/>
                  </a:lnTo>
                  <a:lnTo>
                    <a:pt x="358" y="142"/>
                  </a:lnTo>
                  <a:lnTo>
                    <a:pt x="363" y="142"/>
                  </a:lnTo>
                  <a:lnTo>
                    <a:pt x="358" y="135"/>
                  </a:lnTo>
                  <a:lnTo>
                    <a:pt x="353" y="127"/>
                  </a:lnTo>
                  <a:lnTo>
                    <a:pt x="353" y="121"/>
                  </a:lnTo>
                  <a:lnTo>
                    <a:pt x="358" y="107"/>
                  </a:lnTo>
                  <a:lnTo>
                    <a:pt x="358" y="100"/>
                  </a:lnTo>
                  <a:lnTo>
                    <a:pt x="363" y="100"/>
                  </a:lnTo>
                  <a:lnTo>
                    <a:pt x="367" y="92"/>
                  </a:lnTo>
                  <a:lnTo>
                    <a:pt x="373" y="78"/>
                  </a:lnTo>
                  <a:lnTo>
                    <a:pt x="377" y="70"/>
                  </a:lnTo>
                  <a:lnTo>
                    <a:pt x="367" y="63"/>
                  </a:lnTo>
                  <a:lnTo>
                    <a:pt x="358" y="63"/>
                  </a:lnTo>
                  <a:lnTo>
                    <a:pt x="353" y="63"/>
                  </a:lnTo>
                  <a:lnTo>
                    <a:pt x="348" y="50"/>
                  </a:lnTo>
                  <a:lnTo>
                    <a:pt x="344" y="50"/>
                  </a:lnTo>
                  <a:lnTo>
                    <a:pt x="338" y="43"/>
                  </a:lnTo>
                  <a:lnTo>
                    <a:pt x="333" y="28"/>
                  </a:lnTo>
                  <a:lnTo>
                    <a:pt x="328" y="28"/>
                  </a:lnTo>
                  <a:lnTo>
                    <a:pt x="328" y="14"/>
                  </a:lnTo>
                  <a:lnTo>
                    <a:pt x="319" y="14"/>
                  </a:lnTo>
                  <a:lnTo>
                    <a:pt x="309" y="7"/>
                  </a:lnTo>
                  <a:lnTo>
                    <a:pt x="300" y="7"/>
                  </a:lnTo>
                  <a:lnTo>
                    <a:pt x="289" y="7"/>
                  </a:lnTo>
                  <a:lnTo>
                    <a:pt x="281" y="7"/>
                  </a:lnTo>
                  <a:lnTo>
                    <a:pt x="271" y="7"/>
                  </a:lnTo>
                  <a:lnTo>
                    <a:pt x="267" y="7"/>
                  </a:lnTo>
                  <a:lnTo>
                    <a:pt x="256" y="0"/>
                  </a:lnTo>
                  <a:lnTo>
                    <a:pt x="252" y="0"/>
                  </a:lnTo>
                  <a:lnTo>
                    <a:pt x="242" y="0"/>
                  </a:lnTo>
                  <a:lnTo>
                    <a:pt x="237" y="0"/>
                  </a:lnTo>
                  <a:lnTo>
                    <a:pt x="227" y="7"/>
                  </a:lnTo>
                  <a:lnTo>
                    <a:pt x="217" y="7"/>
                  </a:lnTo>
                  <a:lnTo>
                    <a:pt x="203" y="14"/>
                  </a:lnTo>
                  <a:lnTo>
                    <a:pt x="188" y="28"/>
                  </a:lnTo>
                  <a:lnTo>
                    <a:pt x="180" y="36"/>
                  </a:lnTo>
                  <a:lnTo>
                    <a:pt x="169" y="36"/>
                  </a:lnTo>
                  <a:lnTo>
                    <a:pt x="159" y="43"/>
                  </a:lnTo>
                  <a:lnTo>
                    <a:pt x="145" y="43"/>
                  </a:lnTo>
                  <a:lnTo>
                    <a:pt x="135" y="50"/>
                  </a:lnTo>
                  <a:lnTo>
                    <a:pt x="125" y="50"/>
                  </a:lnTo>
                  <a:lnTo>
                    <a:pt x="117" y="50"/>
                  </a:lnTo>
                  <a:lnTo>
                    <a:pt x="111" y="50"/>
                  </a:lnTo>
                  <a:lnTo>
                    <a:pt x="107" y="43"/>
                  </a:lnTo>
                  <a:lnTo>
                    <a:pt x="102" y="43"/>
                  </a:lnTo>
                  <a:lnTo>
                    <a:pt x="97" y="36"/>
                  </a:lnTo>
                  <a:lnTo>
                    <a:pt x="92" y="28"/>
                  </a:lnTo>
                  <a:lnTo>
                    <a:pt x="92" y="20"/>
                  </a:lnTo>
                  <a:lnTo>
                    <a:pt x="92" y="14"/>
                  </a:lnTo>
                  <a:lnTo>
                    <a:pt x="87" y="7"/>
                  </a:lnTo>
                  <a:lnTo>
                    <a:pt x="83" y="0"/>
                  </a:lnTo>
                  <a:lnTo>
                    <a:pt x="78" y="0"/>
                  </a:lnTo>
                </a:path>
              </a:pathLst>
            </a:custGeom>
            <a:solidFill>
              <a:srgbClr val="ffc06a"/>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 name=""/>
            <p:cNvSpPr/>
            <p:nvPr/>
          </p:nvSpPr>
          <p:spPr>
            <a:xfrm>
              <a:off x="8334360" y="2257920"/>
              <a:ext cx="580320" cy="571320"/>
            </a:xfrm>
            <a:custGeom>
              <a:avLst/>
              <a:gdLst/>
              <a:ahLst/>
              <a:rect l="l" t="t" r="r" b="b"/>
              <a:pathLst>
                <a:path w="384" h="384">
                  <a:moveTo>
                    <a:pt x="79" y="0"/>
                  </a:moveTo>
                  <a:lnTo>
                    <a:pt x="70" y="14"/>
                  </a:lnTo>
                  <a:lnTo>
                    <a:pt x="65" y="14"/>
                  </a:lnTo>
                  <a:lnTo>
                    <a:pt x="59" y="20"/>
                  </a:lnTo>
                  <a:lnTo>
                    <a:pt x="54" y="20"/>
                  </a:lnTo>
                  <a:lnTo>
                    <a:pt x="50" y="28"/>
                  </a:lnTo>
                  <a:lnTo>
                    <a:pt x="44" y="28"/>
                  </a:lnTo>
                  <a:lnTo>
                    <a:pt x="41" y="36"/>
                  </a:lnTo>
                  <a:lnTo>
                    <a:pt x="39" y="36"/>
                  </a:lnTo>
                  <a:lnTo>
                    <a:pt x="34" y="44"/>
                  </a:lnTo>
                  <a:lnTo>
                    <a:pt x="30" y="50"/>
                  </a:lnTo>
                  <a:lnTo>
                    <a:pt x="25" y="58"/>
                  </a:lnTo>
                  <a:lnTo>
                    <a:pt x="21" y="64"/>
                  </a:lnTo>
                  <a:lnTo>
                    <a:pt x="15" y="64"/>
                  </a:lnTo>
                  <a:lnTo>
                    <a:pt x="15" y="71"/>
                  </a:lnTo>
                  <a:lnTo>
                    <a:pt x="11" y="79"/>
                  </a:lnTo>
                  <a:lnTo>
                    <a:pt x="6" y="87"/>
                  </a:lnTo>
                  <a:lnTo>
                    <a:pt x="6" y="95"/>
                  </a:lnTo>
                  <a:lnTo>
                    <a:pt x="0" y="101"/>
                  </a:lnTo>
                  <a:lnTo>
                    <a:pt x="0" y="109"/>
                  </a:lnTo>
                  <a:lnTo>
                    <a:pt x="6" y="115"/>
                  </a:lnTo>
                  <a:lnTo>
                    <a:pt x="6" y="123"/>
                  </a:lnTo>
                  <a:lnTo>
                    <a:pt x="6" y="129"/>
                  </a:lnTo>
                  <a:lnTo>
                    <a:pt x="11" y="137"/>
                  </a:lnTo>
                  <a:lnTo>
                    <a:pt x="11" y="145"/>
                  </a:lnTo>
                  <a:lnTo>
                    <a:pt x="15" y="151"/>
                  </a:lnTo>
                  <a:lnTo>
                    <a:pt x="21" y="159"/>
                  </a:lnTo>
                  <a:lnTo>
                    <a:pt x="25" y="166"/>
                  </a:lnTo>
                  <a:lnTo>
                    <a:pt x="30" y="173"/>
                  </a:lnTo>
                  <a:lnTo>
                    <a:pt x="30" y="180"/>
                  </a:lnTo>
                  <a:lnTo>
                    <a:pt x="34" y="187"/>
                  </a:lnTo>
                  <a:lnTo>
                    <a:pt x="34" y="194"/>
                  </a:lnTo>
                  <a:lnTo>
                    <a:pt x="39" y="194"/>
                  </a:lnTo>
                  <a:lnTo>
                    <a:pt x="44" y="201"/>
                  </a:lnTo>
                  <a:lnTo>
                    <a:pt x="44" y="210"/>
                  </a:lnTo>
                  <a:lnTo>
                    <a:pt x="50" y="210"/>
                  </a:lnTo>
                  <a:lnTo>
                    <a:pt x="54" y="210"/>
                  </a:lnTo>
                  <a:lnTo>
                    <a:pt x="59" y="217"/>
                  </a:lnTo>
                  <a:lnTo>
                    <a:pt x="65" y="217"/>
                  </a:lnTo>
                  <a:lnTo>
                    <a:pt x="65" y="223"/>
                  </a:lnTo>
                  <a:lnTo>
                    <a:pt x="70" y="223"/>
                  </a:lnTo>
                  <a:lnTo>
                    <a:pt x="70" y="230"/>
                  </a:lnTo>
                  <a:lnTo>
                    <a:pt x="74" y="238"/>
                  </a:lnTo>
                  <a:lnTo>
                    <a:pt x="79" y="238"/>
                  </a:lnTo>
                  <a:lnTo>
                    <a:pt x="84" y="238"/>
                  </a:lnTo>
                  <a:lnTo>
                    <a:pt x="89" y="245"/>
                  </a:lnTo>
                  <a:lnTo>
                    <a:pt x="93" y="245"/>
                  </a:lnTo>
                  <a:lnTo>
                    <a:pt x="98" y="254"/>
                  </a:lnTo>
                  <a:lnTo>
                    <a:pt x="103" y="254"/>
                  </a:lnTo>
                  <a:lnTo>
                    <a:pt x="109" y="254"/>
                  </a:lnTo>
                  <a:lnTo>
                    <a:pt x="113" y="254"/>
                  </a:lnTo>
                  <a:lnTo>
                    <a:pt x="113" y="265"/>
                  </a:lnTo>
                  <a:lnTo>
                    <a:pt x="119" y="274"/>
                  </a:lnTo>
                  <a:lnTo>
                    <a:pt x="119" y="282"/>
                  </a:lnTo>
                  <a:lnTo>
                    <a:pt x="123" y="282"/>
                  </a:lnTo>
                  <a:lnTo>
                    <a:pt x="128" y="282"/>
                  </a:lnTo>
                  <a:lnTo>
                    <a:pt x="134" y="282"/>
                  </a:lnTo>
                  <a:lnTo>
                    <a:pt x="137" y="274"/>
                  </a:lnTo>
                  <a:lnTo>
                    <a:pt x="143" y="274"/>
                  </a:lnTo>
                  <a:lnTo>
                    <a:pt x="143" y="265"/>
                  </a:lnTo>
                  <a:lnTo>
                    <a:pt x="148" y="265"/>
                  </a:lnTo>
                  <a:lnTo>
                    <a:pt x="157" y="265"/>
                  </a:lnTo>
                  <a:lnTo>
                    <a:pt x="173" y="274"/>
                  </a:lnTo>
                  <a:lnTo>
                    <a:pt x="173" y="282"/>
                  </a:lnTo>
                  <a:lnTo>
                    <a:pt x="182" y="288"/>
                  </a:lnTo>
                  <a:lnTo>
                    <a:pt x="187" y="288"/>
                  </a:lnTo>
                  <a:lnTo>
                    <a:pt x="187" y="296"/>
                  </a:lnTo>
                  <a:lnTo>
                    <a:pt x="187" y="303"/>
                  </a:lnTo>
                  <a:lnTo>
                    <a:pt x="182" y="303"/>
                  </a:lnTo>
                  <a:lnTo>
                    <a:pt x="177" y="311"/>
                  </a:lnTo>
                  <a:lnTo>
                    <a:pt x="177" y="316"/>
                  </a:lnTo>
                  <a:lnTo>
                    <a:pt x="177" y="325"/>
                  </a:lnTo>
                  <a:lnTo>
                    <a:pt x="177" y="332"/>
                  </a:lnTo>
                  <a:lnTo>
                    <a:pt x="173" y="347"/>
                  </a:lnTo>
                  <a:lnTo>
                    <a:pt x="173" y="353"/>
                  </a:lnTo>
                  <a:lnTo>
                    <a:pt x="173" y="360"/>
                  </a:lnTo>
                  <a:lnTo>
                    <a:pt x="173" y="369"/>
                  </a:lnTo>
                  <a:lnTo>
                    <a:pt x="173" y="376"/>
                  </a:lnTo>
                  <a:lnTo>
                    <a:pt x="177" y="383"/>
                  </a:lnTo>
                  <a:lnTo>
                    <a:pt x="182" y="383"/>
                  </a:lnTo>
                  <a:lnTo>
                    <a:pt x="187" y="383"/>
                  </a:lnTo>
                  <a:lnTo>
                    <a:pt x="191" y="383"/>
                  </a:lnTo>
                  <a:lnTo>
                    <a:pt x="196" y="376"/>
                  </a:lnTo>
                  <a:lnTo>
                    <a:pt x="202" y="376"/>
                  </a:lnTo>
                  <a:lnTo>
                    <a:pt x="213" y="376"/>
                  </a:lnTo>
                  <a:lnTo>
                    <a:pt x="213" y="369"/>
                  </a:lnTo>
                  <a:lnTo>
                    <a:pt x="221" y="360"/>
                  </a:lnTo>
                  <a:lnTo>
                    <a:pt x="227" y="347"/>
                  </a:lnTo>
                  <a:lnTo>
                    <a:pt x="236" y="332"/>
                  </a:lnTo>
                  <a:lnTo>
                    <a:pt x="241" y="316"/>
                  </a:lnTo>
                  <a:lnTo>
                    <a:pt x="241" y="311"/>
                  </a:lnTo>
                  <a:lnTo>
                    <a:pt x="246" y="303"/>
                  </a:lnTo>
                  <a:lnTo>
                    <a:pt x="241" y="296"/>
                  </a:lnTo>
                  <a:lnTo>
                    <a:pt x="236" y="288"/>
                  </a:lnTo>
                  <a:lnTo>
                    <a:pt x="241" y="282"/>
                  </a:lnTo>
                  <a:lnTo>
                    <a:pt x="250" y="274"/>
                  </a:lnTo>
                  <a:lnTo>
                    <a:pt x="255" y="274"/>
                  </a:lnTo>
                  <a:lnTo>
                    <a:pt x="260" y="265"/>
                  </a:lnTo>
                  <a:lnTo>
                    <a:pt x="265" y="260"/>
                  </a:lnTo>
                  <a:lnTo>
                    <a:pt x="275" y="254"/>
                  </a:lnTo>
                  <a:lnTo>
                    <a:pt x="280" y="254"/>
                  </a:lnTo>
                  <a:lnTo>
                    <a:pt x="286" y="245"/>
                  </a:lnTo>
                  <a:lnTo>
                    <a:pt x="294" y="238"/>
                  </a:lnTo>
                  <a:lnTo>
                    <a:pt x="300" y="230"/>
                  </a:lnTo>
                  <a:lnTo>
                    <a:pt x="305" y="230"/>
                  </a:lnTo>
                  <a:lnTo>
                    <a:pt x="314" y="223"/>
                  </a:lnTo>
                  <a:lnTo>
                    <a:pt x="319" y="223"/>
                  </a:lnTo>
                  <a:lnTo>
                    <a:pt x="324" y="217"/>
                  </a:lnTo>
                  <a:lnTo>
                    <a:pt x="330" y="217"/>
                  </a:lnTo>
                  <a:lnTo>
                    <a:pt x="334" y="210"/>
                  </a:lnTo>
                  <a:lnTo>
                    <a:pt x="339" y="201"/>
                  </a:lnTo>
                  <a:lnTo>
                    <a:pt x="334" y="201"/>
                  </a:lnTo>
                  <a:lnTo>
                    <a:pt x="330" y="194"/>
                  </a:lnTo>
                  <a:lnTo>
                    <a:pt x="324" y="194"/>
                  </a:lnTo>
                  <a:lnTo>
                    <a:pt x="324" y="187"/>
                  </a:lnTo>
                  <a:lnTo>
                    <a:pt x="319" y="180"/>
                  </a:lnTo>
                  <a:lnTo>
                    <a:pt x="324" y="173"/>
                  </a:lnTo>
                  <a:lnTo>
                    <a:pt x="324" y="166"/>
                  </a:lnTo>
                  <a:lnTo>
                    <a:pt x="330" y="166"/>
                  </a:lnTo>
                  <a:lnTo>
                    <a:pt x="334" y="166"/>
                  </a:lnTo>
                  <a:lnTo>
                    <a:pt x="339" y="159"/>
                  </a:lnTo>
                  <a:lnTo>
                    <a:pt x="339" y="151"/>
                  </a:lnTo>
                  <a:lnTo>
                    <a:pt x="344" y="151"/>
                  </a:lnTo>
                  <a:lnTo>
                    <a:pt x="339" y="145"/>
                  </a:lnTo>
                  <a:lnTo>
                    <a:pt x="334" y="137"/>
                  </a:lnTo>
                  <a:lnTo>
                    <a:pt x="330" y="129"/>
                  </a:lnTo>
                  <a:lnTo>
                    <a:pt x="324" y="123"/>
                  </a:lnTo>
                  <a:lnTo>
                    <a:pt x="334" y="129"/>
                  </a:lnTo>
                  <a:lnTo>
                    <a:pt x="339" y="129"/>
                  </a:lnTo>
                  <a:lnTo>
                    <a:pt x="344" y="137"/>
                  </a:lnTo>
                  <a:lnTo>
                    <a:pt x="349" y="145"/>
                  </a:lnTo>
                  <a:lnTo>
                    <a:pt x="353" y="145"/>
                  </a:lnTo>
                  <a:lnTo>
                    <a:pt x="358" y="145"/>
                  </a:lnTo>
                  <a:lnTo>
                    <a:pt x="364" y="145"/>
                  </a:lnTo>
                  <a:lnTo>
                    <a:pt x="369" y="145"/>
                  </a:lnTo>
                  <a:lnTo>
                    <a:pt x="364" y="137"/>
                  </a:lnTo>
                  <a:lnTo>
                    <a:pt x="358" y="129"/>
                  </a:lnTo>
                  <a:lnTo>
                    <a:pt x="358" y="123"/>
                  </a:lnTo>
                  <a:lnTo>
                    <a:pt x="364" y="109"/>
                  </a:lnTo>
                  <a:lnTo>
                    <a:pt x="364" y="101"/>
                  </a:lnTo>
                  <a:lnTo>
                    <a:pt x="369" y="101"/>
                  </a:lnTo>
                  <a:lnTo>
                    <a:pt x="373" y="95"/>
                  </a:lnTo>
                  <a:lnTo>
                    <a:pt x="379" y="79"/>
                  </a:lnTo>
                  <a:lnTo>
                    <a:pt x="383" y="71"/>
                  </a:lnTo>
                  <a:lnTo>
                    <a:pt x="373" y="64"/>
                  </a:lnTo>
                  <a:lnTo>
                    <a:pt x="364" y="64"/>
                  </a:lnTo>
                  <a:lnTo>
                    <a:pt x="358" y="64"/>
                  </a:lnTo>
                  <a:lnTo>
                    <a:pt x="353" y="50"/>
                  </a:lnTo>
                  <a:lnTo>
                    <a:pt x="349" y="50"/>
                  </a:lnTo>
                  <a:lnTo>
                    <a:pt x="344" y="44"/>
                  </a:lnTo>
                  <a:lnTo>
                    <a:pt x="339" y="28"/>
                  </a:lnTo>
                  <a:lnTo>
                    <a:pt x="334" y="28"/>
                  </a:lnTo>
                  <a:lnTo>
                    <a:pt x="334" y="14"/>
                  </a:lnTo>
                  <a:lnTo>
                    <a:pt x="324" y="14"/>
                  </a:lnTo>
                  <a:lnTo>
                    <a:pt x="314" y="7"/>
                  </a:lnTo>
                  <a:lnTo>
                    <a:pt x="305" y="7"/>
                  </a:lnTo>
                  <a:lnTo>
                    <a:pt x="294" y="7"/>
                  </a:lnTo>
                  <a:lnTo>
                    <a:pt x="286" y="7"/>
                  </a:lnTo>
                  <a:lnTo>
                    <a:pt x="275" y="7"/>
                  </a:lnTo>
                  <a:lnTo>
                    <a:pt x="271" y="7"/>
                  </a:lnTo>
                  <a:lnTo>
                    <a:pt x="260" y="0"/>
                  </a:lnTo>
                  <a:lnTo>
                    <a:pt x="255" y="0"/>
                  </a:lnTo>
                  <a:lnTo>
                    <a:pt x="246" y="0"/>
                  </a:lnTo>
                  <a:lnTo>
                    <a:pt x="241" y="0"/>
                  </a:lnTo>
                  <a:lnTo>
                    <a:pt x="230" y="7"/>
                  </a:lnTo>
                  <a:lnTo>
                    <a:pt x="221" y="7"/>
                  </a:lnTo>
                  <a:lnTo>
                    <a:pt x="207" y="14"/>
                  </a:lnTo>
                  <a:lnTo>
                    <a:pt x="191" y="28"/>
                  </a:lnTo>
                  <a:lnTo>
                    <a:pt x="182" y="36"/>
                  </a:lnTo>
                  <a:lnTo>
                    <a:pt x="173" y="36"/>
                  </a:lnTo>
                  <a:lnTo>
                    <a:pt x="163" y="44"/>
                  </a:lnTo>
                  <a:lnTo>
                    <a:pt x="148" y="44"/>
                  </a:lnTo>
                  <a:lnTo>
                    <a:pt x="137" y="50"/>
                  </a:lnTo>
                  <a:lnTo>
                    <a:pt x="128" y="50"/>
                  </a:lnTo>
                  <a:lnTo>
                    <a:pt x="119" y="50"/>
                  </a:lnTo>
                  <a:lnTo>
                    <a:pt x="113" y="50"/>
                  </a:lnTo>
                  <a:lnTo>
                    <a:pt x="109" y="44"/>
                  </a:lnTo>
                  <a:lnTo>
                    <a:pt x="103" y="44"/>
                  </a:lnTo>
                  <a:lnTo>
                    <a:pt x="98" y="36"/>
                  </a:lnTo>
                  <a:lnTo>
                    <a:pt x="93" y="28"/>
                  </a:lnTo>
                  <a:lnTo>
                    <a:pt x="93" y="20"/>
                  </a:lnTo>
                  <a:lnTo>
                    <a:pt x="93" y="14"/>
                  </a:lnTo>
                  <a:lnTo>
                    <a:pt x="89" y="7"/>
                  </a:lnTo>
                  <a:lnTo>
                    <a:pt x="84" y="0"/>
                  </a:lnTo>
                  <a:lnTo>
                    <a:pt x="79"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7992360" y="1904760"/>
              <a:ext cx="651600" cy="461160"/>
            </a:xfrm>
            <a:custGeom>
              <a:avLst/>
              <a:gdLst/>
              <a:ahLst/>
              <a:rect l="l" t="t" r="r" b="b"/>
              <a:pathLst>
                <a:path w="431" h="310">
                  <a:moveTo>
                    <a:pt x="266" y="267"/>
                  </a:moveTo>
                  <a:lnTo>
                    <a:pt x="266" y="259"/>
                  </a:lnTo>
                  <a:lnTo>
                    <a:pt x="261" y="259"/>
                  </a:lnTo>
                  <a:lnTo>
                    <a:pt x="261" y="253"/>
                  </a:lnTo>
                  <a:lnTo>
                    <a:pt x="256" y="246"/>
                  </a:lnTo>
                  <a:lnTo>
                    <a:pt x="252" y="240"/>
                  </a:lnTo>
                  <a:lnTo>
                    <a:pt x="246" y="240"/>
                  </a:lnTo>
                  <a:lnTo>
                    <a:pt x="242" y="240"/>
                  </a:lnTo>
                  <a:lnTo>
                    <a:pt x="231" y="240"/>
                  </a:lnTo>
                  <a:lnTo>
                    <a:pt x="227" y="240"/>
                  </a:lnTo>
                  <a:lnTo>
                    <a:pt x="222" y="240"/>
                  </a:lnTo>
                  <a:lnTo>
                    <a:pt x="216" y="240"/>
                  </a:lnTo>
                  <a:lnTo>
                    <a:pt x="213" y="240"/>
                  </a:lnTo>
                  <a:lnTo>
                    <a:pt x="203" y="246"/>
                  </a:lnTo>
                  <a:lnTo>
                    <a:pt x="192" y="246"/>
                  </a:lnTo>
                  <a:lnTo>
                    <a:pt x="189" y="253"/>
                  </a:lnTo>
                  <a:lnTo>
                    <a:pt x="184" y="259"/>
                  </a:lnTo>
                  <a:lnTo>
                    <a:pt x="179" y="267"/>
                  </a:lnTo>
                  <a:lnTo>
                    <a:pt x="174" y="273"/>
                  </a:lnTo>
                  <a:lnTo>
                    <a:pt x="169" y="273"/>
                  </a:lnTo>
                  <a:lnTo>
                    <a:pt x="169" y="281"/>
                  </a:lnTo>
                  <a:lnTo>
                    <a:pt x="164" y="281"/>
                  </a:lnTo>
                  <a:lnTo>
                    <a:pt x="164" y="287"/>
                  </a:lnTo>
                  <a:lnTo>
                    <a:pt x="159" y="295"/>
                  </a:lnTo>
                  <a:lnTo>
                    <a:pt x="72" y="295"/>
                  </a:lnTo>
                  <a:lnTo>
                    <a:pt x="1" y="295"/>
                  </a:lnTo>
                  <a:lnTo>
                    <a:pt x="5" y="302"/>
                  </a:lnTo>
                  <a:lnTo>
                    <a:pt x="8" y="309"/>
                  </a:lnTo>
                  <a:lnTo>
                    <a:pt x="0" y="295"/>
                  </a:lnTo>
                  <a:lnTo>
                    <a:pt x="35" y="295"/>
                  </a:lnTo>
                  <a:lnTo>
                    <a:pt x="70" y="295"/>
                  </a:lnTo>
                  <a:lnTo>
                    <a:pt x="72" y="287"/>
                  </a:lnTo>
                  <a:lnTo>
                    <a:pt x="78" y="281"/>
                  </a:lnTo>
                  <a:lnTo>
                    <a:pt x="83" y="281"/>
                  </a:lnTo>
                  <a:lnTo>
                    <a:pt x="87" y="273"/>
                  </a:lnTo>
                  <a:lnTo>
                    <a:pt x="97" y="267"/>
                  </a:lnTo>
                  <a:lnTo>
                    <a:pt x="100" y="259"/>
                  </a:lnTo>
                  <a:lnTo>
                    <a:pt x="106" y="259"/>
                  </a:lnTo>
                  <a:lnTo>
                    <a:pt x="117" y="253"/>
                  </a:lnTo>
                  <a:lnTo>
                    <a:pt x="111" y="246"/>
                  </a:lnTo>
                  <a:lnTo>
                    <a:pt x="111" y="240"/>
                  </a:lnTo>
                  <a:lnTo>
                    <a:pt x="111" y="232"/>
                  </a:lnTo>
                  <a:lnTo>
                    <a:pt x="111" y="224"/>
                  </a:lnTo>
                  <a:lnTo>
                    <a:pt x="111" y="217"/>
                  </a:lnTo>
                  <a:lnTo>
                    <a:pt x="111" y="209"/>
                  </a:lnTo>
                  <a:lnTo>
                    <a:pt x="117" y="209"/>
                  </a:lnTo>
                  <a:lnTo>
                    <a:pt x="120" y="203"/>
                  </a:lnTo>
                  <a:lnTo>
                    <a:pt x="126" y="203"/>
                  </a:lnTo>
                  <a:lnTo>
                    <a:pt x="120" y="196"/>
                  </a:lnTo>
                  <a:lnTo>
                    <a:pt x="120" y="182"/>
                  </a:lnTo>
                  <a:lnTo>
                    <a:pt x="126" y="169"/>
                  </a:lnTo>
                  <a:lnTo>
                    <a:pt x="136" y="169"/>
                  </a:lnTo>
                  <a:lnTo>
                    <a:pt x="141" y="162"/>
                  </a:lnTo>
                  <a:lnTo>
                    <a:pt x="145" y="162"/>
                  </a:lnTo>
                  <a:lnTo>
                    <a:pt x="150" y="153"/>
                  </a:lnTo>
                  <a:lnTo>
                    <a:pt x="155" y="147"/>
                  </a:lnTo>
                  <a:lnTo>
                    <a:pt x="159" y="147"/>
                  </a:lnTo>
                  <a:lnTo>
                    <a:pt x="164" y="140"/>
                  </a:lnTo>
                  <a:lnTo>
                    <a:pt x="164" y="132"/>
                  </a:lnTo>
                  <a:lnTo>
                    <a:pt x="164" y="126"/>
                  </a:lnTo>
                  <a:lnTo>
                    <a:pt x="174" y="126"/>
                  </a:lnTo>
                  <a:lnTo>
                    <a:pt x="184" y="113"/>
                  </a:lnTo>
                  <a:lnTo>
                    <a:pt x="189" y="99"/>
                  </a:lnTo>
                  <a:lnTo>
                    <a:pt x="198" y="90"/>
                  </a:lnTo>
                  <a:lnTo>
                    <a:pt x="203" y="77"/>
                  </a:lnTo>
                  <a:lnTo>
                    <a:pt x="213" y="69"/>
                  </a:lnTo>
                  <a:lnTo>
                    <a:pt x="216" y="63"/>
                  </a:lnTo>
                  <a:lnTo>
                    <a:pt x="222" y="56"/>
                  </a:lnTo>
                  <a:lnTo>
                    <a:pt x="222" y="36"/>
                  </a:lnTo>
                  <a:lnTo>
                    <a:pt x="227" y="20"/>
                  </a:lnTo>
                  <a:lnTo>
                    <a:pt x="231" y="42"/>
                  </a:lnTo>
                  <a:lnTo>
                    <a:pt x="231" y="49"/>
                  </a:lnTo>
                  <a:lnTo>
                    <a:pt x="236" y="56"/>
                  </a:lnTo>
                  <a:lnTo>
                    <a:pt x="246" y="49"/>
                  </a:lnTo>
                  <a:lnTo>
                    <a:pt x="256" y="49"/>
                  </a:lnTo>
                  <a:lnTo>
                    <a:pt x="261" y="49"/>
                  </a:lnTo>
                  <a:lnTo>
                    <a:pt x="266" y="56"/>
                  </a:lnTo>
                  <a:lnTo>
                    <a:pt x="266" y="63"/>
                  </a:lnTo>
                  <a:lnTo>
                    <a:pt x="266" y="69"/>
                  </a:lnTo>
                  <a:lnTo>
                    <a:pt x="266" y="77"/>
                  </a:lnTo>
                  <a:lnTo>
                    <a:pt x="270" y="83"/>
                  </a:lnTo>
                  <a:lnTo>
                    <a:pt x="275" y="83"/>
                  </a:lnTo>
                  <a:lnTo>
                    <a:pt x="280" y="83"/>
                  </a:lnTo>
                  <a:lnTo>
                    <a:pt x="285" y="83"/>
                  </a:lnTo>
                  <a:lnTo>
                    <a:pt x="295" y="83"/>
                  </a:lnTo>
                  <a:lnTo>
                    <a:pt x="305" y="77"/>
                  </a:lnTo>
                  <a:lnTo>
                    <a:pt x="308" y="69"/>
                  </a:lnTo>
                  <a:lnTo>
                    <a:pt x="318" y="69"/>
                  </a:lnTo>
                  <a:lnTo>
                    <a:pt x="324" y="63"/>
                  </a:lnTo>
                  <a:lnTo>
                    <a:pt x="329" y="56"/>
                  </a:lnTo>
                  <a:lnTo>
                    <a:pt x="324" y="56"/>
                  </a:lnTo>
                  <a:lnTo>
                    <a:pt x="318" y="49"/>
                  </a:lnTo>
                  <a:lnTo>
                    <a:pt x="313" y="49"/>
                  </a:lnTo>
                  <a:lnTo>
                    <a:pt x="313" y="42"/>
                  </a:lnTo>
                  <a:lnTo>
                    <a:pt x="313" y="36"/>
                  </a:lnTo>
                  <a:lnTo>
                    <a:pt x="313" y="27"/>
                  </a:lnTo>
                  <a:lnTo>
                    <a:pt x="313" y="20"/>
                  </a:lnTo>
                  <a:lnTo>
                    <a:pt x="313" y="13"/>
                  </a:lnTo>
                  <a:lnTo>
                    <a:pt x="318" y="5"/>
                  </a:lnTo>
                  <a:lnTo>
                    <a:pt x="318" y="0"/>
                  </a:lnTo>
                  <a:lnTo>
                    <a:pt x="353" y="27"/>
                  </a:lnTo>
                  <a:lnTo>
                    <a:pt x="381" y="42"/>
                  </a:lnTo>
                  <a:lnTo>
                    <a:pt x="396" y="56"/>
                  </a:lnTo>
                  <a:lnTo>
                    <a:pt x="401" y="69"/>
                  </a:lnTo>
                  <a:lnTo>
                    <a:pt x="406" y="77"/>
                  </a:lnTo>
                  <a:lnTo>
                    <a:pt x="410" y="90"/>
                  </a:lnTo>
                  <a:lnTo>
                    <a:pt x="416" y="99"/>
                  </a:lnTo>
                  <a:lnTo>
                    <a:pt x="416" y="105"/>
                  </a:lnTo>
                  <a:lnTo>
                    <a:pt x="420" y="119"/>
                  </a:lnTo>
                  <a:lnTo>
                    <a:pt x="430" y="119"/>
                  </a:lnTo>
                  <a:lnTo>
                    <a:pt x="425" y="126"/>
                  </a:lnTo>
                  <a:lnTo>
                    <a:pt x="416" y="132"/>
                  </a:lnTo>
                  <a:lnTo>
                    <a:pt x="401" y="140"/>
                  </a:lnTo>
                  <a:lnTo>
                    <a:pt x="391" y="147"/>
                  </a:lnTo>
                  <a:lnTo>
                    <a:pt x="381" y="153"/>
                  </a:lnTo>
                  <a:lnTo>
                    <a:pt x="367" y="153"/>
                  </a:lnTo>
                  <a:lnTo>
                    <a:pt x="363" y="162"/>
                  </a:lnTo>
                  <a:lnTo>
                    <a:pt x="353" y="169"/>
                  </a:lnTo>
                  <a:lnTo>
                    <a:pt x="353" y="182"/>
                  </a:lnTo>
                  <a:lnTo>
                    <a:pt x="347" y="189"/>
                  </a:lnTo>
                  <a:lnTo>
                    <a:pt x="339" y="196"/>
                  </a:lnTo>
                  <a:lnTo>
                    <a:pt x="329" y="209"/>
                  </a:lnTo>
                  <a:lnTo>
                    <a:pt x="318" y="224"/>
                  </a:lnTo>
                  <a:lnTo>
                    <a:pt x="308" y="232"/>
                  </a:lnTo>
                  <a:lnTo>
                    <a:pt x="300" y="240"/>
                  </a:lnTo>
                  <a:lnTo>
                    <a:pt x="290" y="246"/>
                  </a:lnTo>
                  <a:lnTo>
                    <a:pt x="275" y="259"/>
                  </a:lnTo>
                  <a:lnTo>
                    <a:pt x="266" y="259"/>
                  </a:lnTo>
                  <a:lnTo>
                    <a:pt x="266" y="267"/>
                  </a:lnTo>
                </a:path>
              </a:pathLst>
            </a:custGeom>
            <a:solidFill>
              <a:srgbClr val="ff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 name=""/>
            <p:cNvSpPr/>
            <p:nvPr/>
          </p:nvSpPr>
          <p:spPr>
            <a:xfrm>
              <a:off x="7992360" y="1904760"/>
              <a:ext cx="664920" cy="473400"/>
            </a:xfrm>
            <a:custGeom>
              <a:avLst/>
              <a:gdLst/>
              <a:ahLst/>
              <a:rect l="l" t="t" r="r" b="b"/>
              <a:pathLst>
                <a:path w="440" h="318">
                  <a:moveTo>
                    <a:pt x="271" y="274"/>
                  </a:moveTo>
                  <a:lnTo>
                    <a:pt x="271" y="266"/>
                  </a:lnTo>
                  <a:lnTo>
                    <a:pt x="266" y="266"/>
                  </a:lnTo>
                  <a:lnTo>
                    <a:pt x="266" y="259"/>
                  </a:lnTo>
                  <a:lnTo>
                    <a:pt x="261" y="253"/>
                  </a:lnTo>
                  <a:lnTo>
                    <a:pt x="257" y="246"/>
                  </a:lnTo>
                  <a:lnTo>
                    <a:pt x="251" y="246"/>
                  </a:lnTo>
                  <a:lnTo>
                    <a:pt x="247" y="246"/>
                  </a:lnTo>
                  <a:lnTo>
                    <a:pt x="237" y="246"/>
                  </a:lnTo>
                  <a:lnTo>
                    <a:pt x="232" y="246"/>
                  </a:lnTo>
                  <a:lnTo>
                    <a:pt x="227" y="246"/>
                  </a:lnTo>
                  <a:lnTo>
                    <a:pt x="221" y="246"/>
                  </a:lnTo>
                  <a:lnTo>
                    <a:pt x="216" y="246"/>
                  </a:lnTo>
                  <a:lnTo>
                    <a:pt x="207" y="253"/>
                  </a:lnTo>
                  <a:lnTo>
                    <a:pt x="196" y="253"/>
                  </a:lnTo>
                  <a:lnTo>
                    <a:pt x="193" y="259"/>
                  </a:lnTo>
                  <a:lnTo>
                    <a:pt x="188" y="266"/>
                  </a:lnTo>
                  <a:lnTo>
                    <a:pt x="183" y="274"/>
                  </a:lnTo>
                  <a:lnTo>
                    <a:pt x="177" y="281"/>
                  </a:lnTo>
                  <a:lnTo>
                    <a:pt x="173" y="281"/>
                  </a:lnTo>
                  <a:lnTo>
                    <a:pt x="173" y="288"/>
                  </a:lnTo>
                  <a:lnTo>
                    <a:pt x="168" y="288"/>
                  </a:lnTo>
                  <a:lnTo>
                    <a:pt x="168" y="295"/>
                  </a:lnTo>
                  <a:lnTo>
                    <a:pt x="163" y="303"/>
                  </a:lnTo>
                  <a:lnTo>
                    <a:pt x="73" y="303"/>
                  </a:lnTo>
                  <a:lnTo>
                    <a:pt x="1" y="303"/>
                  </a:lnTo>
                  <a:lnTo>
                    <a:pt x="5" y="310"/>
                  </a:lnTo>
                  <a:lnTo>
                    <a:pt x="9" y="317"/>
                  </a:lnTo>
                  <a:lnTo>
                    <a:pt x="0" y="303"/>
                  </a:lnTo>
                  <a:lnTo>
                    <a:pt x="37" y="303"/>
                  </a:lnTo>
                  <a:lnTo>
                    <a:pt x="71" y="303"/>
                  </a:lnTo>
                  <a:lnTo>
                    <a:pt x="73" y="295"/>
                  </a:lnTo>
                  <a:lnTo>
                    <a:pt x="79" y="288"/>
                  </a:lnTo>
                  <a:lnTo>
                    <a:pt x="84" y="288"/>
                  </a:lnTo>
                  <a:lnTo>
                    <a:pt x="89" y="281"/>
                  </a:lnTo>
                  <a:lnTo>
                    <a:pt x="99" y="274"/>
                  </a:lnTo>
                  <a:lnTo>
                    <a:pt x="103" y="266"/>
                  </a:lnTo>
                  <a:lnTo>
                    <a:pt x="109" y="266"/>
                  </a:lnTo>
                  <a:lnTo>
                    <a:pt x="118" y="259"/>
                  </a:lnTo>
                  <a:lnTo>
                    <a:pt x="114" y="253"/>
                  </a:lnTo>
                  <a:lnTo>
                    <a:pt x="114" y="246"/>
                  </a:lnTo>
                  <a:lnTo>
                    <a:pt x="114" y="237"/>
                  </a:lnTo>
                  <a:lnTo>
                    <a:pt x="114" y="230"/>
                  </a:lnTo>
                  <a:lnTo>
                    <a:pt x="114" y="223"/>
                  </a:lnTo>
                  <a:lnTo>
                    <a:pt x="114" y="215"/>
                  </a:lnTo>
                  <a:lnTo>
                    <a:pt x="118" y="215"/>
                  </a:lnTo>
                  <a:lnTo>
                    <a:pt x="123" y="209"/>
                  </a:lnTo>
                  <a:lnTo>
                    <a:pt x="129" y="209"/>
                  </a:lnTo>
                  <a:lnTo>
                    <a:pt x="123" y="202"/>
                  </a:lnTo>
                  <a:lnTo>
                    <a:pt x="123" y="186"/>
                  </a:lnTo>
                  <a:lnTo>
                    <a:pt x="129" y="173"/>
                  </a:lnTo>
                  <a:lnTo>
                    <a:pt x="138" y="173"/>
                  </a:lnTo>
                  <a:lnTo>
                    <a:pt x="143" y="166"/>
                  </a:lnTo>
                  <a:lnTo>
                    <a:pt x="149" y="166"/>
                  </a:lnTo>
                  <a:lnTo>
                    <a:pt x="153" y="158"/>
                  </a:lnTo>
                  <a:lnTo>
                    <a:pt x="157" y="151"/>
                  </a:lnTo>
                  <a:lnTo>
                    <a:pt x="163" y="151"/>
                  </a:lnTo>
                  <a:lnTo>
                    <a:pt x="168" y="144"/>
                  </a:lnTo>
                  <a:lnTo>
                    <a:pt x="168" y="135"/>
                  </a:lnTo>
                  <a:lnTo>
                    <a:pt x="168" y="129"/>
                  </a:lnTo>
                  <a:lnTo>
                    <a:pt x="177" y="129"/>
                  </a:lnTo>
                  <a:lnTo>
                    <a:pt x="188" y="115"/>
                  </a:lnTo>
                  <a:lnTo>
                    <a:pt x="193" y="101"/>
                  </a:lnTo>
                  <a:lnTo>
                    <a:pt x="202" y="93"/>
                  </a:lnTo>
                  <a:lnTo>
                    <a:pt x="207" y="79"/>
                  </a:lnTo>
                  <a:lnTo>
                    <a:pt x="216" y="71"/>
                  </a:lnTo>
                  <a:lnTo>
                    <a:pt x="221" y="64"/>
                  </a:lnTo>
                  <a:lnTo>
                    <a:pt x="227" y="57"/>
                  </a:lnTo>
                  <a:lnTo>
                    <a:pt x="227" y="36"/>
                  </a:lnTo>
                  <a:lnTo>
                    <a:pt x="232" y="20"/>
                  </a:lnTo>
                  <a:lnTo>
                    <a:pt x="237" y="42"/>
                  </a:lnTo>
                  <a:lnTo>
                    <a:pt x="237" y="50"/>
                  </a:lnTo>
                  <a:lnTo>
                    <a:pt x="241" y="57"/>
                  </a:lnTo>
                  <a:lnTo>
                    <a:pt x="251" y="50"/>
                  </a:lnTo>
                  <a:lnTo>
                    <a:pt x="261" y="50"/>
                  </a:lnTo>
                  <a:lnTo>
                    <a:pt x="266" y="50"/>
                  </a:lnTo>
                  <a:lnTo>
                    <a:pt x="271" y="57"/>
                  </a:lnTo>
                  <a:lnTo>
                    <a:pt x="271" y="64"/>
                  </a:lnTo>
                  <a:lnTo>
                    <a:pt x="271" y="71"/>
                  </a:lnTo>
                  <a:lnTo>
                    <a:pt x="271" y="79"/>
                  </a:lnTo>
                  <a:lnTo>
                    <a:pt x="277" y="85"/>
                  </a:lnTo>
                  <a:lnTo>
                    <a:pt x="282" y="85"/>
                  </a:lnTo>
                  <a:lnTo>
                    <a:pt x="286" y="85"/>
                  </a:lnTo>
                  <a:lnTo>
                    <a:pt x="291" y="85"/>
                  </a:lnTo>
                  <a:lnTo>
                    <a:pt x="302" y="85"/>
                  </a:lnTo>
                  <a:lnTo>
                    <a:pt x="311" y="79"/>
                  </a:lnTo>
                  <a:lnTo>
                    <a:pt x="315" y="71"/>
                  </a:lnTo>
                  <a:lnTo>
                    <a:pt x="325" y="71"/>
                  </a:lnTo>
                  <a:lnTo>
                    <a:pt x="330" y="64"/>
                  </a:lnTo>
                  <a:lnTo>
                    <a:pt x="336" y="57"/>
                  </a:lnTo>
                  <a:lnTo>
                    <a:pt x="330" y="57"/>
                  </a:lnTo>
                  <a:lnTo>
                    <a:pt x="325" y="50"/>
                  </a:lnTo>
                  <a:lnTo>
                    <a:pt x="321" y="50"/>
                  </a:lnTo>
                  <a:lnTo>
                    <a:pt x="321" y="42"/>
                  </a:lnTo>
                  <a:lnTo>
                    <a:pt x="321" y="36"/>
                  </a:lnTo>
                  <a:lnTo>
                    <a:pt x="321" y="28"/>
                  </a:lnTo>
                  <a:lnTo>
                    <a:pt x="321" y="20"/>
                  </a:lnTo>
                  <a:lnTo>
                    <a:pt x="321" y="13"/>
                  </a:lnTo>
                  <a:lnTo>
                    <a:pt x="325" y="6"/>
                  </a:lnTo>
                  <a:lnTo>
                    <a:pt x="325" y="0"/>
                  </a:lnTo>
                  <a:lnTo>
                    <a:pt x="361" y="28"/>
                  </a:lnTo>
                  <a:lnTo>
                    <a:pt x="389" y="42"/>
                  </a:lnTo>
                  <a:lnTo>
                    <a:pt x="405" y="57"/>
                  </a:lnTo>
                  <a:lnTo>
                    <a:pt x="409" y="71"/>
                  </a:lnTo>
                  <a:lnTo>
                    <a:pt x="414" y="79"/>
                  </a:lnTo>
                  <a:lnTo>
                    <a:pt x="419" y="93"/>
                  </a:lnTo>
                  <a:lnTo>
                    <a:pt x="423" y="101"/>
                  </a:lnTo>
                  <a:lnTo>
                    <a:pt x="423" y="107"/>
                  </a:lnTo>
                  <a:lnTo>
                    <a:pt x="429" y="122"/>
                  </a:lnTo>
                  <a:lnTo>
                    <a:pt x="439" y="122"/>
                  </a:lnTo>
                  <a:lnTo>
                    <a:pt x="434" y="129"/>
                  </a:lnTo>
                  <a:lnTo>
                    <a:pt x="423" y="135"/>
                  </a:lnTo>
                  <a:lnTo>
                    <a:pt x="409" y="144"/>
                  </a:lnTo>
                  <a:lnTo>
                    <a:pt x="400" y="151"/>
                  </a:lnTo>
                  <a:lnTo>
                    <a:pt x="389" y="158"/>
                  </a:lnTo>
                  <a:lnTo>
                    <a:pt x="375" y="158"/>
                  </a:lnTo>
                  <a:lnTo>
                    <a:pt x="370" y="166"/>
                  </a:lnTo>
                  <a:lnTo>
                    <a:pt x="361" y="173"/>
                  </a:lnTo>
                  <a:lnTo>
                    <a:pt x="361" y="186"/>
                  </a:lnTo>
                  <a:lnTo>
                    <a:pt x="355" y="195"/>
                  </a:lnTo>
                  <a:lnTo>
                    <a:pt x="347" y="202"/>
                  </a:lnTo>
                  <a:lnTo>
                    <a:pt x="336" y="215"/>
                  </a:lnTo>
                  <a:lnTo>
                    <a:pt x="325" y="230"/>
                  </a:lnTo>
                  <a:lnTo>
                    <a:pt x="315" y="237"/>
                  </a:lnTo>
                  <a:lnTo>
                    <a:pt x="305" y="246"/>
                  </a:lnTo>
                  <a:lnTo>
                    <a:pt x="296" y="253"/>
                  </a:lnTo>
                  <a:lnTo>
                    <a:pt x="282" y="266"/>
                  </a:lnTo>
                  <a:lnTo>
                    <a:pt x="271" y="266"/>
                  </a:lnTo>
                  <a:lnTo>
                    <a:pt x="271" y="274"/>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 name=""/>
            <p:cNvSpPr/>
            <p:nvPr/>
          </p:nvSpPr>
          <p:spPr>
            <a:xfrm>
              <a:off x="7584120" y="1774080"/>
              <a:ext cx="755640" cy="574560"/>
            </a:xfrm>
            <a:custGeom>
              <a:avLst/>
              <a:gdLst/>
              <a:ahLst/>
              <a:rect l="l" t="t" r="r" b="b"/>
              <a:pathLst>
                <a:path w="500" h="386">
                  <a:moveTo>
                    <a:pt x="324" y="385"/>
                  </a:moveTo>
                  <a:lnTo>
                    <a:pt x="87" y="378"/>
                  </a:lnTo>
                  <a:lnTo>
                    <a:pt x="64" y="378"/>
                  </a:lnTo>
                  <a:lnTo>
                    <a:pt x="59" y="378"/>
                  </a:lnTo>
                  <a:lnTo>
                    <a:pt x="53" y="372"/>
                  </a:lnTo>
                  <a:lnTo>
                    <a:pt x="48" y="372"/>
                  </a:lnTo>
                  <a:lnTo>
                    <a:pt x="44" y="365"/>
                  </a:lnTo>
                  <a:lnTo>
                    <a:pt x="39" y="365"/>
                  </a:lnTo>
                  <a:lnTo>
                    <a:pt x="34" y="365"/>
                  </a:lnTo>
                  <a:lnTo>
                    <a:pt x="30" y="372"/>
                  </a:lnTo>
                  <a:lnTo>
                    <a:pt x="25" y="372"/>
                  </a:lnTo>
                  <a:lnTo>
                    <a:pt x="21" y="372"/>
                  </a:lnTo>
                  <a:lnTo>
                    <a:pt x="15" y="365"/>
                  </a:lnTo>
                  <a:lnTo>
                    <a:pt x="9" y="365"/>
                  </a:lnTo>
                  <a:lnTo>
                    <a:pt x="6" y="356"/>
                  </a:lnTo>
                  <a:lnTo>
                    <a:pt x="6" y="341"/>
                  </a:lnTo>
                  <a:lnTo>
                    <a:pt x="6" y="335"/>
                  </a:lnTo>
                  <a:lnTo>
                    <a:pt x="6" y="328"/>
                  </a:lnTo>
                  <a:lnTo>
                    <a:pt x="0" y="321"/>
                  </a:lnTo>
                  <a:lnTo>
                    <a:pt x="0" y="307"/>
                  </a:lnTo>
                  <a:lnTo>
                    <a:pt x="0" y="300"/>
                  </a:lnTo>
                  <a:lnTo>
                    <a:pt x="6" y="300"/>
                  </a:lnTo>
                  <a:lnTo>
                    <a:pt x="9" y="291"/>
                  </a:lnTo>
                  <a:lnTo>
                    <a:pt x="15" y="285"/>
                  </a:lnTo>
                  <a:lnTo>
                    <a:pt x="25" y="278"/>
                  </a:lnTo>
                  <a:lnTo>
                    <a:pt x="25" y="270"/>
                  </a:lnTo>
                  <a:lnTo>
                    <a:pt x="30" y="264"/>
                  </a:lnTo>
                  <a:lnTo>
                    <a:pt x="30" y="257"/>
                  </a:lnTo>
                  <a:lnTo>
                    <a:pt x="30" y="250"/>
                  </a:lnTo>
                  <a:lnTo>
                    <a:pt x="30" y="243"/>
                  </a:lnTo>
                  <a:lnTo>
                    <a:pt x="25" y="234"/>
                  </a:lnTo>
                  <a:lnTo>
                    <a:pt x="21" y="229"/>
                  </a:lnTo>
                  <a:lnTo>
                    <a:pt x="25" y="229"/>
                  </a:lnTo>
                  <a:lnTo>
                    <a:pt x="34" y="220"/>
                  </a:lnTo>
                  <a:lnTo>
                    <a:pt x="39" y="214"/>
                  </a:lnTo>
                  <a:lnTo>
                    <a:pt x="44" y="206"/>
                  </a:lnTo>
                  <a:lnTo>
                    <a:pt x="48" y="206"/>
                  </a:lnTo>
                  <a:lnTo>
                    <a:pt x="59" y="200"/>
                  </a:lnTo>
                  <a:lnTo>
                    <a:pt x="69" y="193"/>
                  </a:lnTo>
                  <a:lnTo>
                    <a:pt x="73" y="193"/>
                  </a:lnTo>
                  <a:lnTo>
                    <a:pt x="78" y="193"/>
                  </a:lnTo>
                  <a:lnTo>
                    <a:pt x="83" y="193"/>
                  </a:lnTo>
                  <a:lnTo>
                    <a:pt x="87" y="193"/>
                  </a:lnTo>
                  <a:lnTo>
                    <a:pt x="93" y="186"/>
                  </a:lnTo>
                  <a:lnTo>
                    <a:pt x="103" y="186"/>
                  </a:lnTo>
                  <a:lnTo>
                    <a:pt x="106" y="186"/>
                  </a:lnTo>
                  <a:lnTo>
                    <a:pt x="112" y="186"/>
                  </a:lnTo>
                  <a:lnTo>
                    <a:pt x="112" y="193"/>
                  </a:lnTo>
                  <a:lnTo>
                    <a:pt x="112" y="200"/>
                  </a:lnTo>
                  <a:lnTo>
                    <a:pt x="122" y="200"/>
                  </a:lnTo>
                  <a:lnTo>
                    <a:pt x="126" y="200"/>
                  </a:lnTo>
                  <a:lnTo>
                    <a:pt x="131" y="200"/>
                  </a:lnTo>
                  <a:lnTo>
                    <a:pt x="141" y="200"/>
                  </a:lnTo>
                  <a:lnTo>
                    <a:pt x="145" y="200"/>
                  </a:lnTo>
                  <a:lnTo>
                    <a:pt x="156" y="200"/>
                  </a:lnTo>
                  <a:lnTo>
                    <a:pt x="165" y="200"/>
                  </a:lnTo>
                  <a:lnTo>
                    <a:pt x="169" y="193"/>
                  </a:lnTo>
                  <a:lnTo>
                    <a:pt x="175" y="193"/>
                  </a:lnTo>
                  <a:lnTo>
                    <a:pt x="180" y="193"/>
                  </a:lnTo>
                  <a:lnTo>
                    <a:pt x="184" y="186"/>
                  </a:lnTo>
                  <a:lnTo>
                    <a:pt x="189" y="179"/>
                  </a:lnTo>
                  <a:lnTo>
                    <a:pt x="189" y="171"/>
                  </a:lnTo>
                  <a:lnTo>
                    <a:pt x="189" y="165"/>
                  </a:lnTo>
                  <a:lnTo>
                    <a:pt x="189" y="156"/>
                  </a:lnTo>
                  <a:lnTo>
                    <a:pt x="189" y="150"/>
                  </a:lnTo>
                  <a:lnTo>
                    <a:pt x="189" y="142"/>
                  </a:lnTo>
                  <a:lnTo>
                    <a:pt x="189" y="135"/>
                  </a:lnTo>
                  <a:lnTo>
                    <a:pt x="184" y="128"/>
                  </a:lnTo>
                  <a:lnTo>
                    <a:pt x="180" y="122"/>
                  </a:lnTo>
                  <a:lnTo>
                    <a:pt x="180" y="114"/>
                  </a:lnTo>
                  <a:lnTo>
                    <a:pt x="180" y="108"/>
                  </a:lnTo>
                  <a:lnTo>
                    <a:pt x="175" y="101"/>
                  </a:lnTo>
                  <a:lnTo>
                    <a:pt x="180" y="92"/>
                  </a:lnTo>
                  <a:lnTo>
                    <a:pt x="189" y="86"/>
                  </a:lnTo>
                  <a:lnTo>
                    <a:pt x="199" y="86"/>
                  </a:lnTo>
                  <a:lnTo>
                    <a:pt x="199" y="78"/>
                  </a:lnTo>
                  <a:lnTo>
                    <a:pt x="209" y="71"/>
                  </a:lnTo>
                  <a:lnTo>
                    <a:pt x="214" y="71"/>
                  </a:lnTo>
                  <a:lnTo>
                    <a:pt x="223" y="71"/>
                  </a:lnTo>
                  <a:lnTo>
                    <a:pt x="228" y="71"/>
                  </a:lnTo>
                  <a:lnTo>
                    <a:pt x="233" y="71"/>
                  </a:lnTo>
                  <a:lnTo>
                    <a:pt x="239" y="71"/>
                  </a:lnTo>
                  <a:lnTo>
                    <a:pt x="242" y="71"/>
                  </a:lnTo>
                  <a:lnTo>
                    <a:pt x="247" y="78"/>
                  </a:lnTo>
                  <a:lnTo>
                    <a:pt x="258" y="78"/>
                  </a:lnTo>
                  <a:lnTo>
                    <a:pt x="261" y="78"/>
                  </a:lnTo>
                  <a:lnTo>
                    <a:pt x="267" y="78"/>
                  </a:lnTo>
                  <a:lnTo>
                    <a:pt x="271" y="78"/>
                  </a:lnTo>
                  <a:lnTo>
                    <a:pt x="281" y="78"/>
                  </a:lnTo>
                  <a:lnTo>
                    <a:pt x="339" y="50"/>
                  </a:lnTo>
                  <a:lnTo>
                    <a:pt x="353" y="50"/>
                  </a:lnTo>
                  <a:lnTo>
                    <a:pt x="374" y="28"/>
                  </a:lnTo>
                  <a:lnTo>
                    <a:pt x="394" y="21"/>
                  </a:lnTo>
                  <a:lnTo>
                    <a:pt x="402" y="7"/>
                  </a:lnTo>
                  <a:lnTo>
                    <a:pt x="407" y="7"/>
                  </a:lnTo>
                  <a:lnTo>
                    <a:pt x="413" y="7"/>
                  </a:lnTo>
                  <a:lnTo>
                    <a:pt x="416" y="0"/>
                  </a:lnTo>
                  <a:lnTo>
                    <a:pt x="421" y="0"/>
                  </a:lnTo>
                  <a:lnTo>
                    <a:pt x="427" y="0"/>
                  </a:lnTo>
                  <a:lnTo>
                    <a:pt x="430" y="7"/>
                  </a:lnTo>
                  <a:lnTo>
                    <a:pt x="436" y="7"/>
                  </a:lnTo>
                  <a:lnTo>
                    <a:pt x="441" y="7"/>
                  </a:lnTo>
                  <a:lnTo>
                    <a:pt x="446" y="7"/>
                  </a:lnTo>
                  <a:lnTo>
                    <a:pt x="450" y="7"/>
                  </a:lnTo>
                  <a:lnTo>
                    <a:pt x="450" y="13"/>
                  </a:lnTo>
                  <a:lnTo>
                    <a:pt x="456" y="13"/>
                  </a:lnTo>
                  <a:lnTo>
                    <a:pt x="456" y="21"/>
                  </a:lnTo>
                  <a:lnTo>
                    <a:pt x="460" y="21"/>
                  </a:lnTo>
                  <a:lnTo>
                    <a:pt x="460" y="28"/>
                  </a:lnTo>
                  <a:lnTo>
                    <a:pt x="460" y="36"/>
                  </a:lnTo>
                  <a:lnTo>
                    <a:pt x="466" y="43"/>
                  </a:lnTo>
                  <a:lnTo>
                    <a:pt x="466" y="50"/>
                  </a:lnTo>
                  <a:lnTo>
                    <a:pt x="466" y="57"/>
                  </a:lnTo>
                  <a:lnTo>
                    <a:pt x="460" y="64"/>
                  </a:lnTo>
                  <a:lnTo>
                    <a:pt x="460" y="71"/>
                  </a:lnTo>
                  <a:lnTo>
                    <a:pt x="466" y="71"/>
                  </a:lnTo>
                  <a:lnTo>
                    <a:pt x="469" y="78"/>
                  </a:lnTo>
                  <a:lnTo>
                    <a:pt x="475" y="78"/>
                  </a:lnTo>
                  <a:lnTo>
                    <a:pt x="480" y="86"/>
                  </a:lnTo>
                  <a:lnTo>
                    <a:pt x="483" y="92"/>
                  </a:lnTo>
                  <a:lnTo>
                    <a:pt x="489" y="101"/>
                  </a:lnTo>
                  <a:lnTo>
                    <a:pt x="494" y="108"/>
                  </a:lnTo>
                  <a:lnTo>
                    <a:pt x="494" y="114"/>
                  </a:lnTo>
                  <a:lnTo>
                    <a:pt x="494" y="122"/>
                  </a:lnTo>
                  <a:lnTo>
                    <a:pt x="494" y="128"/>
                  </a:lnTo>
                  <a:lnTo>
                    <a:pt x="494" y="135"/>
                  </a:lnTo>
                  <a:lnTo>
                    <a:pt x="499" y="135"/>
                  </a:lnTo>
                  <a:lnTo>
                    <a:pt x="489" y="150"/>
                  </a:lnTo>
                  <a:lnTo>
                    <a:pt x="480" y="165"/>
                  </a:lnTo>
                  <a:lnTo>
                    <a:pt x="475" y="165"/>
                  </a:lnTo>
                  <a:lnTo>
                    <a:pt x="469" y="171"/>
                  </a:lnTo>
                  <a:lnTo>
                    <a:pt x="460" y="179"/>
                  </a:lnTo>
                  <a:lnTo>
                    <a:pt x="460" y="193"/>
                  </a:lnTo>
                  <a:lnTo>
                    <a:pt x="450" y="200"/>
                  </a:lnTo>
                  <a:lnTo>
                    <a:pt x="446" y="214"/>
                  </a:lnTo>
                  <a:lnTo>
                    <a:pt x="441" y="220"/>
                  </a:lnTo>
                  <a:lnTo>
                    <a:pt x="427" y="234"/>
                  </a:lnTo>
                  <a:lnTo>
                    <a:pt x="430" y="220"/>
                  </a:lnTo>
                  <a:lnTo>
                    <a:pt x="430" y="214"/>
                  </a:lnTo>
                  <a:lnTo>
                    <a:pt x="430" y="206"/>
                  </a:lnTo>
                  <a:lnTo>
                    <a:pt x="430" y="200"/>
                  </a:lnTo>
                  <a:lnTo>
                    <a:pt x="421" y="193"/>
                  </a:lnTo>
                  <a:lnTo>
                    <a:pt x="421" y="186"/>
                  </a:lnTo>
                  <a:lnTo>
                    <a:pt x="413" y="186"/>
                  </a:lnTo>
                  <a:lnTo>
                    <a:pt x="407" y="193"/>
                  </a:lnTo>
                  <a:lnTo>
                    <a:pt x="402" y="193"/>
                  </a:lnTo>
                  <a:lnTo>
                    <a:pt x="394" y="193"/>
                  </a:lnTo>
                  <a:lnTo>
                    <a:pt x="383" y="200"/>
                  </a:lnTo>
                  <a:lnTo>
                    <a:pt x="374" y="193"/>
                  </a:lnTo>
                  <a:lnTo>
                    <a:pt x="364" y="193"/>
                  </a:lnTo>
                  <a:lnTo>
                    <a:pt x="364" y="186"/>
                  </a:lnTo>
                  <a:lnTo>
                    <a:pt x="359" y="179"/>
                  </a:lnTo>
                  <a:lnTo>
                    <a:pt x="359" y="171"/>
                  </a:lnTo>
                  <a:lnTo>
                    <a:pt x="364" y="156"/>
                  </a:lnTo>
                  <a:lnTo>
                    <a:pt x="374" y="150"/>
                  </a:lnTo>
                  <a:lnTo>
                    <a:pt x="374" y="142"/>
                  </a:lnTo>
                  <a:lnTo>
                    <a:pt x="353" y="128"/>
                  </a:lnTo>
                  <a:lnTo>
                    <a:pt x="339" y="135"/>
                  </a:lnTo>
                  <a:lnTo>
                    <a:pt x="324" y="135"/>
                  </a:lnTo>
                  <a:lnTo>
                    <a:pt x="305" y="142"/>
                  </a:lnTo>
                  <a:lnTo>
                    <a:pt x="296" y="150"/>
                  </a:lnTo>
                  <a:lnTo>
                    <a:pt x="277" y="156"/>
                  </a:lnTo>
                  <a:lnTo>
                    <a:pt x="271" y="165"/>
                  </a:lnTo>
                  <a:lnTo>
                    <a:pt x="261" y="179"/>
                  </a:lnTo>
                  <a:lnTo>
                    <a:pt x="253" y="193"/>
                  </a:lnTo>
                  <a:lnTo>
                    <a:pt x="214" y="220"/>
                  </a:lnTo>
                  <a:lnTo>
                    <a:pt x="203" y="220"/>
                  </a:lnTo>
                  <a:lnTo>
                    <a:pt x="199" y="229"/>
                  </a:lnTo>
                  <a:lnTo>
                    <a:pt x="194" y="229"/>
                  </a:lnTo>
                  <a:lnTo>
                    <a:pt x="189" y="234"/>
                  </a:lnTo>
                  <a:lnTo>
                    <a:pt x="194" y="243"/>
                  </a:lnTo>
                  <a:lnTo>
                    <a:pt x="199" y="250"/>
                  </a:lnTo>
                  <a:lnTo>
                    <a:pt x="203" y="250"/>
                  </a:lnTo>
                  <a:lnTo>
                    <a:pt x="209" y="250"/>
                  </a:lnTo>
                  <a:lnTo>
                    <a:pt x="214" y="257"/>
                  </a:lnTo>
                  <a:lnTo>
                    <a:pt x="223" y="264"/>
                  </a:lnTo>
                  <a:lnTo>
                    <a:pt x="228" y="270"/>
                  </a:lnTo>
                  <a:lnTo>
                    <a:pt x="239" y="285"/>
                  </a:lnTo>
                  <a:lnTo>
                    <a:pt x="258" y="300"/>
                  </a:lnTo>
                  <a:lnTo>
                    <a:pt x="271" y="314"/>
                  </a:lnTo>
                  <a:lnTo>
                    <a:pt x="286" y="335"/>
                  </a:lnTo>
                  <a:lnTo>
                    <a:pt x="296" y="349"/>
                  </a:lnTo>
                  <a:lnTo>
                    <a:pt x="311" y="372"/>
                  </a:lnTo>
                  <a:lnTo>
                    <a:pt x="319" y="378"/>
                  </a:lnTo>
                  <a:lnTo>
                    <a:pt x="324" y="378"/>
                  </a:lnTo>
                  <a:lnTo>
                    <a:pt x="330" y="378"/>
                  </a:lnTo>
                  <a:lnTo>
                    <a:pt x="324" y="385"/>
                  </a:lnTo>
                </a:path>
              </a:pathLst>
            </a:custGeom>
            <a:solidFill>
              <a:srgbClr val="80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 name=""/>
            <p:cNvSpPr/>
            <p:nvPr/>
          </p:nvSpPr>
          <p:spPr>
            <a:xfrm>
              <a:off x="7584120" y="1774080"/>
              <a:ext cx="766080" cy="582120"/>
            </a:xfrm>
            <a:custGeom>
              <a:avLst/>
              <a:gdLst/>
              <a:ahLst/>
              <a:rect l="l" t="t" r="r" b="b"/>
              <a:pathLst>
                <a:path w="507" h="391">
                  <a:moveTo>
                    <a:pt x="329" y="390"/>
                  </a:moveTo>
                  <a:lnTo>
                    <a:pt x="89" y="383"/>
                  </a:lnTo>
                  <a:lnTo>
                    <a:pt x="65" y="383"/>
                  </a:lnTo>
                  <a:lnTo>
                    <a:pt x="60" y="383"/>
                  </a:lnTo>
                  <a:lnTo>
                    <a:pt x="54" y="377"/>
                  </a:lnTo>
                  <a:lnTo>
                    <a:pt x="50" y="377"/>
                  </a:lnTo>
                  <a:lnTo>
                    <a:pt x="45" y="370"/>
                  </a:lnTo>
                  <a:lnTo>
                    <a:pt x="39" y="370"/>
                  </a:lnTo>
                  <a:lnTo>
                    <a:pt x="35" y="370"/>
                  </a:lnTo>
                  <a:lnTo>
                    <a:pt x="30" y="377"/>
                  </a:lnTo>
                  <a:lnTo>
                    <a:pt x="25" y="377"/>
                  </a:lnTo>
                  <a:lnTo>
                    <a:pt x="21" y="377"/>
                  </a:lnTo>
                  <a:lnTo>
                    <a:pt x="15" y="370"/>
                  </a:lnTo>
                  <a:lnTo>
                    <a:pt x="9" y="370"/>
                  </a:lnTo>
                  <a:lnTo>
                    <a:pt x="6" y="361"/>
                  </a:lnTo>
                  <a:lnTo>
                    <a:pt x="6" y="346"/>
                  </a:lnTo>
                  <a:lnTo>
                    <a:pt x="6" y="340"/>
                  </a:lnTo>
                  <a:lnTo>
                    <a:pt x="6" y="333"/>
                  </a:lnTo>
                  <a:lnTo>
                    <a:pt x="0" y="326"/>
                  </a:lnTo>
                  <a:lnTo>
                    <a:pt x="0" y="312"/>
                  </a:lnTo>
                  <a:lnTo>
                    <a:pt x="0" y="303"/>
                  </a:lnTo>
                  <a:lnTo>
                    <a:pt x="6" y="303"/>
                  </a:lnTo>
                  <a:lnTo>
                    <a:pt x="9" y="295"/>
                  </a:lnTo>
                  <a:lnTo>
                    <a:pt x="15" y="289"/>
                  </a:lnTo>
                  <a:lnTo>
                    <a:pt x="25" y="282"/>
                  </a:lnTo>
                  <a:lnTo>
                    <a:pt x="25" y="274"/>
                  </a:lnTo>
                  <a:lnTo>
                    <a:pt x="30" y="268"/>
                  </a:lnTo>
                  <a:lnTo>
                    <a:pt x="30" y="261"/>
                  </a:lnTo>
                  <a:lnTo>
                    <a:pt x="30" y="252"/>
                  </a:lnTo>
                  <a:lnTo>
                    <a:pt x="30" y="245"/>
                  </a:lnTo>
                  <a:lnTo>
                    <a:pt x="25" y="238"/>
                  </a:lnTo>
                  <a:lnTo>
                    <a:pt x="21" y="231"/>
                  </a:lnTo>
                  <a:lnTo>
                    <a:pt x="25" y="231"/>
                  </a:lnTo>
                  <a:lnTo>
                    <a:pt x="35" y="224"/>
                  </a:lnTo>
                  <a:lnTo>
                    <a:pt x="39" y="217"/>
                  </a:lnTo>
                  <a:lnTo>
                    <a:pt x="45" y="210"/>
                  </a:lnTo>
                  <a:lnTo>
                    <a:pt x="50" y="210"/>
                  </a:lnTo>
                  <a:lnTo>
                    <a:pt x="60" y="203"/>
                  </a:lnTo>
                  <a:lnTo>
                    <a:pt x="70" y="195"/>
                  </a:lnTo>
                  <a:lnTo>
                    <a:pt x="74" y="195"/>
                  </a:lnTo>
                  <a:lnTo>
                    <a:pt x="79" y="195"/>
                  </a:lnTo>
                  <a:lnTo>
                    <a:pt x="84" y="195"/>
                  </a:lnTo>
                  <a:lnTo>
                    <a:pt x="89" y="195"/>
                  </a:lnTo>
                  <a:lnTo>
                    <a:pt x="95" y="188"/>
                  </a:lnTo>
                  <a:lnTo>
                    <a:pt x="104" y="188"/>
                  </a:lnTo>
                  <a:lnTo>
                    <a:pt x="108" y="188"/>
                  </a:lnTo>
                  <a:lnTo>
                    <a:pt x="115" y="188"/>
                  </a:lnTo>
                  <a:lnTo>
                    <a:pt x="115" y="195"/>
                  </a:lnTo>
                  <a:lnTo>
                    <a:pt x="115" y="203"/>
                  </a:lnTo>
                  <a:lnTo>
                    <a:pt x="123" y="203"/>
                  </a:lnTo>
                  <a:lnTo>
                    <a:pt x="129" y="203"/>
                  </a:lnTo>
                  <a:lnTo>
                    <a:pt x="134" y="203"/>
                  </a:lnTo>
                  <a:lnTo>
                    <a:pt x="143" y="203"/>
                  </a:lnTo>
                  <a:lnTo>
                    <a:pt x="148" y="203"/>
                  </a:lnTo>
                  <a:lnTo>
                    <a:pt x="158" y="203"/>
                  </a:lnTo>
                  <a:lnTo>
                    <a:pt x="168" y="203"/>
                  </a:lnTo>
                  <a:lnTo>
                    <a:pt x="171" y="195"/>
                  </a:lnTo>
                  <a:lnTo>
                    <a:pt x="177" y="195"/>
                  </a:lnTo>
                  <a:lnTo>
                    <a:pt x="182" y="195"/>
                  </a:lnTo>
                  <a:lnTo>
                    <a:pt x="188" y="188"/>
                  </a:lnTo>
                  <a:lnTo>
                    <a:pt x="193" y="180"/>
                  </a:lnTo>
                  <a:lnTo>
                    <a:pt x="193" y="173"/>
                  </a:lnTo>
                  <a:lnTo>
                    <a:pt x="193" y="166"/>
                  </a:lnTo>
                  <a:lnTo>
                    <a:pt x="193" y="159"/>
                  </a:lnTo>
                  <a:lnTo>
                    <a:pt x="193" y="152"/>
                  </a:lnTo>
                  <a:lnTo>
                    <a:pt x="193" y="145"/>
                  </a:lnTo>
                  <a:lnTo>
                    <a:pt x="193" y="137"/>
                  </a:lnTo>
                  <a:lnTo>
                    <a:pt x="188" y="129"/>
                  </a:lnTo>
                  <a:lnTo>
                    <a:pt x="182" y="123"/>
                  </a:lnTo>
                  <a:lnTo>
                    <a:pt x="182" y="115"/>
                  </a:lnTo>
                  <a:lnTo>
                    <a:pt x="182" y="109"/>
                  </a:lnTo>
                  <a:lnTo>
                    <a:pt x="177" y="102"/>
                  </a:lnTo>
                  <a:lnTo>
                    <a:pt x="182" y="94"/>
                  </a:lnTo>
                  <a:lnTo>
                    <a:pt x="193" y="88"/>
                  </a:lnTo>
                  <a:lnTo>
                    <a:pt x="202" y="88"/>
                  </a:lnTo>
                  <a:lnTo>
                    <a:pt x="202" y="78"/>
                  </a:lnTo>
                  <a:lnTo>
                    <a:pt x="212" y="72"/>
                  </a:lnTo>
                  <a:lnTo>
                    <a:pt x="217" y="72"/>
                  </a:lnTo>
                  <a:lnTo>
                    <a:pt x="226" y="72"/>
                  </a:lnTo>
                  <a:lnTo>
                    <a:pt x="230" y="72"/>
                  </a:lnTo>
                  <a:lnTo>
                    <a:pt x="235" y="72"/>
                  </a:lnTo>
                  <a:lnTo>
                    <a:pt x="242" y="72"/>
                  </a:lnTo>
                  <a:lnTo>
                    <a:pt x="246" y="72"/>
                  </a:lnTo>
                  <a:lnTo>
                    <a:pt x="251" y="78"/>
                  </a:lnTo>
                  <a:lnTo>
                    <a:pt x="261" y="78"/>
                  </a:lnTo>
                  <a:lnTo>
                    <a:pt x="266" y="78"/>
                  </a:lnTo>
                  <a:lnTo>
                    <a:pt x="271" y="78"/>
                  </a:lnTo>
                  <a:lnTo>
                    <a:pt x="275" y="78"/>
                  </a:lnTo>
                  <a:lnTo>
                    <a:pt x="285" y="78"/>
                  </a:lnTo>
                  <a:lnTo>
                    <a:pt x="344" y="51"/>
                  </a:lnTo>
                  <a:lnTo>
                    <a:pt x="358" y="51"/>
                  </a:lnTo>
                  <a:lnTo>
                    <a:pt x="378" y="28"/>
                  </a:lnTo>
                  <a:lnTo>
                    <a:pt x="398" y="21"/>
                  </a:lnTo>
                  <a:lnTo>
                    <a:pt x="408" y="7"/>
                  </a:lnTo>
                  <a:lnTo>
                    <a:pt x="412" y="7"/>
                  </a:lnTo>
                  <a:lnTo>
                    <a:pt x="418" y="7"/>
                  </a:lnTo>
                  <a:lnTo>
                    <a:pt x="422" y="0"/>
                  </a:lnTo>
                  <a:lnTo>
                    <a:pt x="427" y="0"/>
                  </a:lnTo>
                  <a:lnTo>
                    <a:pt x="433" y="0"/>
                  </a:lnTo>
                  <a:lnTo>
                    <a:pt x="436" y="7"/>
                  </a:lnTo>
                  <a:lnTo>
                    <a:pt x="442" y="7"/>
                  </a:lnTo>
                  <a:lnTo>
                    <a:pt x="447" y="7"/>
                  </a:lnTo>
                  <a:lnTo>
                    <a:pt x="453" y="7"/>
                  </a:lnTo>
                  <a:lnTo>
                    <a:pt x="457" y="7"/>
                  </a:lnTo>
                  <a:lnTo>
                    <a:pt x="457" y="13"/>
                  </a:lnTo>
                  <a:lnTo>
                    <a:pt x="462" y="13"/>
                  </a:lnTo>
                  <a:lnTo>
                    <a:pt x="462" y="21"/>
                  </a:lnTo>
                  <a:lnTo>
                    <a:pt x="466" y="21"/>
                  </a:lnTo>
                  <a:lnTo>
                    <a:pt x="466" y="28"/>
                  </a:lnTo>
                  <a:lnTo>
                    <a:pt x="466" y="36"/>
                  </a:lnTo>
                  <a:lnTo>
                    <a:pt x="472" y="44"/>
                  </a:lnTo>
                  <a:lnTo>
                    <a:pt x="472" y="51"/>
                  </a:lnTo>
                  <a:lnTo>
                    <a:pt x="472" y="58"/>
                  </a:lnTo>
                  <a:lnTo>
                    <a:pt x="466" y="64"/>
                  </a:lnTo>
                  <a:lnTo>
                    <a:pt x="466" y="72"/>
                  </a:lnTo>
                  <a:lnTo>
                    <a:pt x="472" y="72"/>
                  </a:lnTo>
                  <a:lnTo>
                    <a:pt x="476" y="78"/>
                  </a:lnTo>
                  <a:lnTo>
                    <a:pt x="481" y="78"/>
                  </a:lnTo>
                  <a:lnTo>
                    <a:pt x="486" y="88"/>
                  </a:lnTo>
                  <a:lnTo>
                    <a:pt x="490" y="94"/>
                  </a:lnTo>
                  <a:lnTo>
                    <a:pt x="495" y="102"/>
                  </a:lnTo>
                  <a:lnTo>
                    <a:pt x="501" y="109"/>
                  </a:lnTo>
                  <a:lnTo>
                    <a:pt x="501" y="115"/>
                  </a:lnTo>
                  <a:lnTo>
                    <a:pt x="501" y="123"/>
                  </a:lnTo>
                  <a:lnTo>
                    <a:pt x="501" y="129"/>
                  </a:lnTo>
                  <a:lnTo>
                    <a:pt x="501" y="137"/>
                  </a:lnTo>
                  <a:lnTo>
                    <a:pt x="506" y="137"/>
                  </a:lnTo>
                  <a:lnTo>
                    <a:pt x="495" y="152"/>
                  </a:lnTo>
                  <a:lnTo>
                    <a:pt x="486" y="166"/>
                  </a:lnTo>
                  <a:lnTo>
                    <a:pt x="481" y="166"/>
                  </a:lnTo>
                  <a:lnTo>
                    <a:pt x="476" y="173"/>
                  </a:lnTo>
                  <a:lnTo>
                    <a:pt x="466" y="180"/>
                  </a:lnTo>
                  <a:lnTo>
                    <a:pt x="466" y="195"/>
                  </a:lnTo>
                  <a:lnTo>
                    <a:pt x="457" y="203"/>
                  </a:lnTo>
                  <a:lnTo>
                    <a:pt x="453" y="217"/>
                  </a:lnTo>
                  <a:lnTo>
                    <a:pt x="447" y="224"/>
                  </a:lnTo>
                  <a:lnTo>
                    <a:pt x="433" y="238"/>
                  </a:lnTo>
                  <a:lnTo>
                    <a:pt x="436" y="224"/>
                  </a:lnTo>
                  <a:lnTo>
                    <a:pt x="436" y="217"/>
                  </a:lnTo>
                  <a:lnTo>
                    <a:pt x="436" y="210"/>
                  </a:lnTo>
                  <a:lnTo>
                    <a:pt x="436" y="203"/>
                  </a:lnTo>
                  <a:lnTo>
                    <a:pt x="427" y="195"/>
                  </a:lnTo>
                  <a:lnTo>
                    <a:pt x="427" y="188"/>
                  </a:lnTo>
                  <a:lnTo>
                    <a:pt x="418" y="188"/>
                  </a:lnTo>
                  <a:lnTo>
                    <a:pt x="412" y="195"/>
                  </a:lnTo>
                  <a:lnTo>
                    <a:pt x="408" y="195"/>
                  </a:lnTo>
                  <a:lnTo>
                    <a:pt x="398" y="195"/>
                  </a:lnTo>
                  <a:lnTo>
                    <a:pt x="389" y="203"/>
                  </a:lnTo>
                  <a:lnTo>
                    <a:pt x="378" y="195"/>
                  </a:lnTo>
                  <a:lnTo>
                    <a:pt x="369" y="195"/>
                  </a:lnTo>
                  <a:lnTo>
                    <a:pt x="369" y="188"/>
                  </a:lnTo>
                  <a:lnTo>
                    <a:pt x="364" y="180"/>
                  </a:lnTo>
                  <a:lnTo>
                    <a:pt x="364" y="173"/>
                  </a:lnTo>
                  <a:lnTo>
                    <a:pt x="369" y="159"/>
                  </a:lnTo>
                  <a:lnTo>
                    <a:pt x="378" y="152"/>
                  </a:lnTo>
                  <a:lnTo>
                    <a:pt x="378" y="145"/>
                  </a:lnTo>
                  <a:lnTo>
                    <a:pt x="358" y="129"/>
                  </a:lnTo>
                  <a:lnTo>
                    <a:pt x="344" y="137"/>
                  </a:lnTo>
                  <a:lnTo>
                    <a:pt x="329" y="137"/>
                  </a:lnTo>
                  <a:lnTo>
                    <a:pt x="310" y="145"/>
                  </a:lnTo>
                  <a:lnTo>
                    <a:pt x="299" y="152"/>
                  </a:lnTo>
                  <a:lnTo>
                    <a:pt x="280" y="159"/>
                  </a:lnTo>
                  <a:lnTo>
                    <a:pt x="275" y="166"/>
                  </a:lnTo>
                  <a:lnTo>
                    <a:pt x="266" y="180"/>
                  </a:lnTo>
                  <a:lnTo>
                    <a:pt x="256" y="195"/>
                  </a:lnTo>
                  <a:lnTo>
                    <a:pt x="217" y="224"/>
                  </a:lnTo>
                  <a:lnTo>
                    <a:pt x="207" y="224"/>
                  </a:lnTo>
                  <a:lnTo>
                    <a:pt x="202" y="231"/>
                  </a:lnTo>
                  <a:lnTo>
                    <a:pt x="196" y="231"/>
                  </a:lnTo>
                  <a:lnTo>
                    <a:pt x="193" y="238"/>
                  </a:lnTo>
                  <a:lnTo>
                    <a:pt x="196" y="245"/>
                  </a:lnTo>
                  <a:lnTo>
                    <a:pt x="202" y="252"/>
                  </a:lnTo>
                  <a:lnTo>
                    <a:pt x="207" y="252"/>
                  </a:lnTo>
                  <a:lnTo>
                    <a:pt x="212" y="252"/>
                  </a:lnTo>
                  <a:lnTo>
                    <a:pt x="217" y="261"/>
                  </a:lnTo>
                  <a:lnTo>
                    <a:pt x="226" y="268"/>
                  </a:lnTo>
                  <a:lnTo>
                    <a:pt x="230" y="274"/>
                  </a:lnTo>
                  <a:lnTo>
                    <a:pt x="242" y="289"/>
                  </a:lnTo>
                  <a:lnTo>
                    <a:pt x="261" y="303"/>
                  </a:lnTo>
                  <a:lnTo>
                    <a:pt x="275" y="318"/>
                  </a:lnTo>
                  <a:lnTo>
                    <a:pt x="291" y="340"/>
                  </a:lnTo>
                  <a:lnTo>
                    <a:pt x="299" y="354"/>
                  </a:lnTo>
                  <a:lnTo>
                    <a:pt x="316" y="377"/>
                  </a:lnTo>
                  <a:lnTo>
                    <a:pt x="324" y="383"/>
                  </a:lnTo>
                  <a:lnTo>
                    <a:pt x="329" y="383"/>
                  </a:lnTo>
                  <a:lnTo>
                    <a:pt x="334" y="383"/>
                  </a:lnTo>
                  <a:lnTo>
                    <a:pt x="329" y="39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 name=""/>
            <p:cNvSpPr/>
            <p:nvPr/>
          </p:nvSpPr>
          <p:spPr>
            <a:xfrm>
              <a:off x="8358120" y="1326240"/>
              <a:ext cx="480960" cy="676800"/>
            </a:xfrm>
            <a:custGeom>
              <a:avLst/>
              <a:gdLst/>
              <a:ahLst/>
              <a:rect l="l" t="t" r="r" b="b"/>
              <a:pathLst>
                <a:path w="318" h="455">
                  <a:moveTo>
                    <a:pt x="82" y="391"/>
                  </a:moveTo>
                  <a:lnTo>
                    <a:pt x="160" y="432"/>
                  </a:lnTo>
                  <a:lnTo>
                    <a:pt x="168" y="454"/>
                  </a:lnTo>
                  <a:lnTo>
                    <a:pt x="173" y="432"/>
                  </a:lnTo>
                  <a:lnTo>
                    <a:pt x="177" y="417"/>
                  </a:lnTo>
                  <a:lnTo>
                    <a:pt x="183" y="397"/>
                  </a:lnTo>
                  <a:lnTo>
                    <a:pt x="183" y="382"/>
                  </a:lnTo>
                  <a:lnTo>
                    <a:pt x="197" y="382"/>
                  </a:lnTo>
                  <a:lnTo>
                    <a:pt x="197" y="369"/>
                  </a:lnTo>
                  <a:lnTo>
                    <a:pt x="202" y="354"/>
                  </a:lnTo>
                  <a:lnTo>
                    <a:pt x="207" y="341"/>
                  </a:lnTo>
                  <a:lnTo>
                    <a:pt x="207" y="333"/>
                  </a:lnTo>
                  <a:lnTo>
                    <a:pt x="210" y="320"/>
                  </a:lnTo>
                  <a:lnTo>
                    <a:pt x="216" y="320"/>
                  </a:lnTo>
                  <a:lnTo>
                    <a:pt x="221" y="312"/>
                  </a:lnTo>
                  <a:lnTo>
                    <a:pt x="226" y="305"/>
                  </a:lnTo>
                  <a:lnTo>
                    <a:pt x="235" y="305"/>
                  </a:lnTo>
                  <a:lnTo>
                    <a:pt x="240" y="297"/>
                  </a:lnTo>
                  <a:lnTo>
                    <a:pt x="255" y="297"/>
                  </a:lnTo>
                  <a:lnTo>
                    <a:pt x="268" y="297"/>
                  </a:lnTo>
                  <a:lnTo>
                    <a:pt x="274" y="290"/>
                  </a:lnTo>
                  <a:lnTo>
                    <a:pt x="284" y="290"/>
                  </a:lnTo>
                  <a:lnTo>
                    <a:pt x="293" y="283"/>
                  </a:lnTo>
                  <a:lnTo>
                    <a:pt x="293" y="269"/>
                  </a:lnTo>
                  <a:lnTo>
                    <a:pt x="293" y="262"/>
                  </a:lnTo>
                  <a:lnTo>
                    <a:pt x="298" y="249"/>
                  </a:lnTo>
                  <a:lnTo>
                    <a:pt x="298" y="241"/>
                  </a:lnTo>
                  <a:lnTo>
                    <a:pt x="303" y="227"/>
                  </a:lnTo>
                  <a:lnTo>
                    <a:pt x="309" y="219"/>
                  </a:lnTo>
                  <a:lnTo>
                    <a:pt x="309" y="212"/>
                  </a:lnTo>
                  <a:lnTo>
                    <a:pt x="309" y="205"/>
                  </a:lnTo>
                  <a:lnTo>
                    <a:pt x="298" y="199"/>
                  </a:lnTo>
                  <a:lnTo>
                    <a:pt x="298" y="192"/>
                  </a:lnTo>
                  <a:lnTo>
                    <a:pt x="293" y="184"/>
                  </a:lnTo>
                  <a:lnTo>
                    <a:pt x="293" y="178"/>
                  </a:lnTo>
                  <a:lnTo>
                    <a:pt x="293" y="162"/>
                  </a:lnTo>
                  <a:lnTo>
                    <a:pt x="298" y="162"/>
                  </a:lnTo>
                  <a:lnTo>
                    <a:pt x="303" y="155"/>
                  </a:lnTo>
                  <a:lnTo>
                    <a:pt x="309" y="149"/>
                  </a:lnTo>
                  <a:lnTo>
                    <a:pt x="312" y="149"/>
                  </a:lnTo>
                  <a:lnTo>
                    <a:pt x="317" y="142"/>
                  </a:lnTo>
                  <a:lnTo>
                    <a:pt x="317" y="134"/>
                  </a:lnTo>
                  <a:lnTo>
                    <a:pt x="312" y="128"/>
                  </a:lnTo>
                  <a:lnTo>
                    <a:pt x="309" y="128"/>
                  </a:lnTo>
                  <a:lnTo>
                    <a:pt x="303" y="128"/>
                  </a:lnTo>
                  <a:lnTo>
                    <a:pt x="293" y="128"/>
                  </a:lnTo>
                  <a:lnTo>
                    <a:pt x="293" y="142"/>
                  </a:lnTo>
                  <a:lnTo>
                    <a:pt x="288" y="149"/>
                  </a:lnTo>
                  <a:lnTo>
                    <a:pt x="284" y="155"/>
                  </a:lnTo>
                  <a:lnTo>
                    <a:pt x="284" y="162"/>
                  </a:lnTo>
                  <a:lnTo>
                    <a:pt x="279" y="178"/>
                  </a:lnTo>
                  <a:lnTo>
                    <a:pt x="279" y="184"/>
                  </a:lnTo>
                  <a:lnTo>
                    <a:pt x="279" y="192"/>
                  </a:lnTo>
                  <a:lnTo>
                    <a:pt x="274" y="199"/>
                  </a:lnTo>
                  <a:lnTo>
                    <a:pt x="274" y="212"/>
                  </a:lnTo>
                  <a:lnTo>
                    <a:pt x="265" y="212"/>
                  </a:lnTo>
                  <a:lnTo>
                    <a:pt x="265" y="205"/>
                  </a:lnTo>
                  <a:lnTo>
                    <a:pt x="265" y="199"/>
                  </a:lnTo>
                  <a:lnTo>
                    <a:pt x="268" y="184"/>
                  </a:lnTo>
                  <a:lnTo>
                    <a:pt x="268" y="178"/>
                  </a:lnTo>
                  <a:lnTo>
                    <a:pt x="274" y="162"/>
                  </a:lnTo>
                  <a:lnTo>
                    <a:pt x="268" y="155"/>
                  </a:lnTo>
                  <a:lnTo>
                    <a:pt x="268" y="142"/>
                  </a:lnTo>
                  <a:lnTo>
                    <a:pt x="265" y="134"/>
                  </a:lnTo>
                  <a:lnTo>
                    <a:pt x="265" y="128"/>
                  </a:lnTo>
                  <a:lnTo>
                    <a:pt x="265" y="113"/>
                  </a:lnTo>
                  <a:lnTo>
                    <a:pt x="265" y="100"/>
                  </a:lnTo>
                  <a:lnTo>
                    <a:pt x="265" y="92"/>
                  </a:lnTo>
                  <a:lnTo>
                    <a:pt x="265" y="85"/>
                  </a:lnTo>
                  <a:lnTo>
                    <a:pt x="268" y="71"/>
                  </a:lnTo>
                  <a:lnTo>
                    <a:pt x="251" y="64"/>
                  </a:lnTo>
                  <a:lnTo>
                    <a:pt x="245" y="57"/>
                  </a:lnTo>
                  <a:lnTo>
                    <a:pt x="235" y="57"/>
                  </a:lnTo>
                  <a:lnTo>
                    <a:pt x="231" y="51"/>
                  </a:lnTo>
                  <a:lnTo>
                    <a:pt x="226" y="51"/>
                  </a:lnTo>
                  <a:lnTo>
                    <a:pt x="216" y="43"/>
                  </a:lnTo>
                  <a:lnTo>
                    <a:pt x="210" y="28"/>
                  </a:lnTo>
                  <a:lnTo>
                    <a:pt x="207" y="21"/>
                  </a:lnTo>
                  <a:lnTo>
                    <a:pt x="202" y="7"/>
                  </a:lnTo>
                  <a:lnTo>
                    <a:pt x="193" y="7"/>
                  </a:lnTo>
                  <a:lnTo>
                    <a:pt x="188" y="0"/>
                  </a:lnTo>
                  <a:lnTo>
                    <a:pt x="168" y="7"/>
                  </a:lnTo>
                  <a:lnTo>
                    <a:pt x="160" y="14"/>
                  </a:lnTo>
                  <a:lnTo>
                    <a:pt x="144" y="21"/>
                  </a:lnTo>
                  <a:lnTo>
                    <a:pt x="125" y="28"/>
                  </a:lnTo>
                  <a:lnTo>
                    <a:pt x="121" y="36"/>
                  </a:lnTo>
                  <a:lnTo>
                    <a:pt x="110" y="43"/>
                  </a:lnTo>
                  <a:lnTo>
                    <a:pt x="116" y="51"/>
                  </a:lnTo>
                  <a:lnTo>
                    <a:pt x="121" y="57"/>
                  </a:lnTo>
                  <a:lnTo>
                    <a:pt x="125" y="64"/>
                  </a:lnTo>
                  <a:lnTo>
                    <a:pt x="130" y="64"/>
                  </a:lnTo>
                  <a:lnTo>
                    <a:pt x="125" y="71"/>
                  </a:lnTo>
                  <a:lnTo>
                    <a:pt x="121" y="71"/>
                  </a:lnTo>
                  <a:lnTo>
                    <a:pt x="121" y="78"/>
                  </a:lnTo>
                  <a:lnTo>
                    <a:pt x="121" y="92"/>
                  </a:lnTo>
                  <a:lnTo>
                    <a:pt x="116" y="100"/>
                  </a:lnTo>
                  <a:lnTo>
                    <a:pt x="116" y="107"/>
                  </a:lnTo>
                  <a:lnTo>
                    <a:pt x="106" y="113"/>
                  </a:lnTo>
                  <a:lnTo>
                    <a:pt x="97" y="113"/>
                  </a:lnTo>
                  <a:lnTo>
                    <a:pt x="92" y="121"/>
                  </a:lnTo>
                  <a:lnTo>
                    <a:pt x="86" y="134"/>
                  </a:lnTo>
                  <a:lnTo>
                    <a:pt x="77" y="149"/>
                  </a:lnTo>
                  <a:lnTo>
                    <a:pt x="67" y="155"/>
                  </a:lnTo>
                  <a:lnTo>
                    <a:pt x="53" y="184"/>
                  </a:lnTo>
                  <a:lnTo>
                    <a:pt x="39" y="205"/>
                  </a:lnTo>
                  <a:lnTo>
                    <a:pt x="24" y="219"/>
                  </a:lnTo>
                  <a:lnTo>
                    <a:pt x="19" y="233"/>
                  </a:lnTo>
                  <a:lnTo>
                    <a:pt x="6" y="249"/>
                  </a:lnTo>
                  <a:lnTo>
                    <a:pt x="0" y="262"/>
                  </a:lnTo>
                  <a:lnTo>
                    <a:pt x="6" y="269"/>
                  </a:lnTo>
                  <a:lnTo>
                    <a:pt x="6" y="283"/>
                  </a:lnTo>
                  <a:lnTo>
                    <a:pt x="6" y="290"/>
                  </a:lnTo>
                  <a:lnTo>
                    <a:pt x="11" y="297"/>
                  </a:lnTo>
                  <a:lnTo>
                    <a:pt x="24" y="305"/>
                  </a:lnTo>
                  <a:lnTo>
                    <a:pt x="30" y="297"/>
                  </a:lnTo>
                  <a:lnTo>
                    <a:pt x="53" y="320"/>
                  </a:lnTo>
                  <a:lnTo>
                    <a:pt x="63" y="333"/>
                  </a:lnTo>
                  <a:lnTo>
                    <a:pt x="67" y="347"/>
                  </a:lnTo>
                  <a:lnTo>
                    <a:pt x="72" y="361"/>
                  </a:lnTo>
                  <a:lnTo>
                    <a:pt x="77" y="376"/>
                  </a:lnTo>
                  <a:lnTo>
                    <a:pt x="82" y="382"/>
                  </a:lnTo>
                  <a:lnTo>
                    <a:pt x="106" y="397"/>
                  </a:lnTo>
                  <a:lnTo>
                    <a:pt x="82" y="391"/>
                  </a:lnTo>
                </a:path>
              </a:pathLst>
            </a:custGeom>
            <a:solidFill>
              <a:srgbClr val="ffff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8358120" y="1326240"/>
              <a:ext cx="489960" cy="687240"/>
            </a:xfrm>
            <a:custGeom>
              <a:avLst/>
              <a:gdLst/>
              <a:ahLst/>
              <a:rect l="l" t="t" r="r" b="b"/>
              <a:pathLst>
                <a:path w="324" h="462">
                  <a:moveTo>
                    <a:pt x="84" y="397"/>
                  </a:moveTo>
                  <a:lnTo>
                    <a:pt x="162" y="439"/>
                  </a:lnTo>
                  <a:lnTo>
                    <a:pt x="171" y="461"/>
                  </a:lnTo>
                  <a:lnTo>
                    <a:pt x="176" y="439"/>
                  </a:lnTo>
                  <a:lnTo>
                    <a:pt x="181" y="424"/>
                  </a:lnTo>
                  <a:lnTo>
                    <a:pt x="187" y="403"/>
                  </a:lnTo>
                  <a:lnTo>
                    <a:pt x="187" y="387"/>
                  </a:lnTo>
                  <a:lnTo>
                    <a:pt x="201" y="387"/>
                  </a:lnTo>
                  <a:lnTo>
                    <a:pt x="201" y="374"/>
                  </a:lnTo>
                  <a:lnTo>
                    <a:pt x="206" y="360"/>
                  </a:lnTo>
                  <a:lnTo>
                    <a:pt x="210" y="346"/>
                  </a:lnTo>
                  <a:lnTo>
                    <a:pt x="210" y="338"/>
                  </a:lnTo>
                  <a:lnTo>
                    <a:pt x="215" y="325"/>
                  </a:lnTo>
                  <a:lnTo>
                    <a:pt x="220" y="325"/>
                  </a:lnTo>
                  <a:lnTo>
                    <a:pt x="225" y="316"/>
                  </a:lnTo>
                  <a:lnTo>
                    <a:pt x="231" y="309"/>
                  </a:lnTo>
                  <a:lnTo>
                    <a:pt x="240" y="309"/>
                  </a:lnTo>
                  <a:lnTo>
                    <a:pt x="245" y="302"/>
                  </a:lnTo>
                  <a:lnTo>
                    <a:pt x="260" y="302"/>
                  </a:lnTo>
                  <a:lnTo>
                    <a:pt x="274" y="302"/>
                  </a:lnTo>
                  <a:lnTo>
                    <a:pt x="279" y="295"/>
                  </a:lnTo>
                  <a:lnTo>
                    <a:pt x="290" y="295"/>
                  </a:lnTo>
                  <a:lnTo>
                    <a:pt x="298" y="288"/>
                  </a:lnTo>
                  <a:lnTo>
                    <a:pt x="298" y="272"/>
                  </a:lnTo>
                  <a:lnTo>
                    <a:pt x="298" y="265"/>
                  </a:lnTo>
                  <a:lnTo>
                    <a:pt x="304" y="252"/>
                  </a:lnTo>
                  <a:lnTo>
                    <a:pt x="304" y="244"/>
                  </a:lnTo>
                  <a:lnTo>
                    <a:pt x="307" y="231"/>
                  </a:lnTo>
                  <a:lnTo>
                    <a:pt x="315" y="223"/>
                  </a:lnTo>
                  <a:lnTo>
                    <a:pt x="315" y="216"/>
                  </a:lnTo>
                  <a:lnTo>
                    <a:pt x="315" y="208"/>
                  </a:lnTo>
                  <a:lnTo>
                    <a:pt x="304" y="201"/>
                  </a:lnTo>
                  <a:lnTo>
                    <a:pt x="304" y="195"/>
                  </a:lnTo>
                  <a:lnTo>
                    <a:pt x="298" y="187"/>
                  </a:lnTo>
                  <a:lnTo>
                    <a:pt x="298" y="180"/>
                  </a:lnTo>
                  <a:lnTo>
                    <a:pt x="298" y="166"/>
                  </a:lnTo>
                  <a:lnTo>
                    <a:pt x="304" y="166"/>
                  </a:lnTo>
                  <a:lnTo>
                    <a:pt x="307" y="158"/>
                  </a:lnTo>
                  <a:lnTo>
                    <a:pt x="315" y="152"/>
                  </a:lnTo>
                  <a:lnTo>
                    <a:pt x="318" y="152"/>
                  </a:lnTo>
                  <a:lnTo>
                    <a:pt x="323" y="145"/>
                  </a:lnTo>
                  <a:lnTo>
                    <a:pt x="323" y="136"/>
                  </a:lnTo>
                  <a:lnTo>
                    <a:pt x="318" y="130"/>
                  </a:lnTo>
                  <a:lnTo>
                    <a:pt x="315" y="130"/>
                  </a:lnTo>
                  <a:lnTo>
                    <a:pt x="307" y="130"/>
                  </a:lnTo>
                  <a:lnTo>
                    <a:pt x="298" y="130"/>
                  </a:lnTo>
                  <a:lnTo>
                    <a:pt x="298" y="145"/>
                  </a:lnTo>
                  <a:lnTo>
                    <a:pt x="293" y="152"/>
                  </a:lnTo>
                  <a:lnTo>
                    <a:pt x="290" y="158"/>
                  </a:lnTo>
                  <a:lnTo>
                    <a:pt x="290" y="166"/>
                  </a:lnTo>
                  <a:lnTo>
                    <a:pt x="284" y="180"/>
                  </a:lnTo>
                  <a:lnTo>
                    <a:pt x="284" y="187"/>
                  </a:lnTo>
                  <a:lnTo>
                    <a:pt x="284" y="195"/>
                  </a:lnTo>
                  <a:lnTo>
                    <a:pt x="279" y="201"/>
                  </a:lnTo>
                  <a:lnTo>
                    <a:pt x="279" y="216"/>
                  </a:lnTo>
                  <a:lnTo>
                    <a:pt x="270" y="216"/>
                  </a:lnTo>
                  <a:lnTo>
                    <a:pt x="270" y="208"/>
                  </a:lnTo>
                  <a:lnTo>
                    <a:pt x="270" y="201"/>
                  </a:lnTo>
                  <a:lnTo>
                    <a:pt x="274" y="187"/>
                  </a:lnTo>
                  <a:lnTo>
                    <a:pt x="274" y="180"/>
                  </a:lnTo>
                  <a:lnTo>
                    <a:pt x="279" y="166"/>
                  </a:lnTo>
                  <a:lnTo>
                    <a:pt x="274" y="158"/>
                  </a:lnTo>
                  <a:lnTo>
                    <a:pt x="274" y="145"/>
                  </a:lnTo>
                  <a:lnTo>
                    <a:pt x="270" y="136"/>
                  </a:lnTo>
                  <a:lnTo>
                    <a:pt x="270" y="130"/>
                  </a:lnTo>
                  <a:lnTo>
                    <a:pt x="270" y="115"/>
                  </a:lnTo>
                  <a:lnTo>
                    <a:pt x="270" y="101"/>
                  </a:lnTo>
                  <a:lnTo>
                    <a:pt x="270" y="94"/>
                  </a:lnTo>
                  <a:lnTo>
                    <a:pt x="270" y="86"/>
                  </a:lnTo>
                  <a:lnTo>
                    <a:pt x="274" y="72"/>
                  </a:lnTo>
                  <a:lnTo>
                    <a:pt x="255" y="65"/>
                  </a:lnTo>
                  <a:lnTo>
                    <a:pt x="250" y="57"/>
                  </a:lnTo>
                  <a:lnTo>
                    <a:pt x="240" y="57"/>
                  </a:lnTo>
                  <a:lnTo>
                    <a:pt x="235" y="51"/>
                  </a:lnTo>
                  <a:lnTo>
                    <a:pt x="231" y="51"/>
                  </a:lnTo>
                  <a:lnTo>
                    <a:pt x="220" y="44"/>
                  </a:lnTo>
                  <a:lnTo>
                    <a:pt x="215" y="28"/>
                  </a:lnTo>
                  <a:lnTo>
                    <a:pt x="210" y="21"/>
                  </a:lnTo>
                  <a:lnTo>
                    <a:pt x="206" y="7"/>
                  </a:lnTo>
                  <a:lnTo>
                    <a:pt x="196" y="7"/>
                  </a:lnTo>
                  <a:lnTo>
                    <a:pt x="192" y="0"/>
                  </a:lnTo>
                  <a:lnTo>
                    <a:pt x="171" y="7"/>
                  </a:lnTo>
                  <a:lnTo>
                    <a:pt x="162" y="14"/>
                  </a:lnTo>
                  <a:lnTo>
                    <a:pt x="147" y="21"/>
                  </a:lnTo>
                  <a:lnTo>
                    <a:pt x="128" y="28"/>
                  </a:lnTo>
                  <a:lnTo>
                    <a:pt x="123" y="36"/>
                  </a:lnTo>
                  <a:lnTo>
                    <a:pt x="112" y="44"/>
                  </a:lnTo>
                  <a:lnTo>
                    <a:pt x="118" y="51"/>
                  </a:lnTo>
                  <a:lnTo>
                    <a:pt x="123" y="57"/>
                  </a:lnTo>
                  <a:lnTo>
                    <a:pt x="128" y="65"/>
                  </a:lnTo>
                  <a:lnTo>
                    <a:pt x="132" y="65"/>
                  </a:lnTo>
                  <a:lnTo>
                    <a:pt x="128" y="72"/>
                  </a:lnTo>
                  <a:lnTo>
                    <a:pt x="123" y="72"/>
                  </a:lnTo>
                  <a:lnTo>
                    <a:pt x="123" y="79"/>
                  </a:lnTo>
                  <a:lnTo>
                    <a:pt x="123" y="94"/>
                  </a:lnTo>
                  <a:lnTo>
                    <a:pt x="118" y="101"/>
                  </a:lnTo>
                  <a:lnTo>
                    <a:pt x="118" y="108"/>
                  </a:lnTo>
                  <a:lnTo>
                    <a:pt x="109" y="115"/>
                  </a:lnTo>
                  <a:lnTo>
                    <a:pt x="98" y="115"/>
                  </a:lnTo>
                  <a:lnTo>
                    <a:pt x="93" y="123"/>
                  </a:lnTo>
                  <a:lnTo>
                    <a:pt x="89" y="136"/>
                  </a:lnTo>
                  <a:lnTo>
                    <a:pt x="79" y="152"/>
                  </a:lnTo>
                  <a:lnTo>
                    <a:pt x="69" y="158"/>
                  </a:lnTo>
                  <a:lnTo>
                    <a:pt x="54" y="187"/>
                  </a:lnTo>
                  <a:lnTo>
                    <a:pt x="40" y="208"/>
                  </a:lnTo>
                  <a:lnTo>
                    <a:pt x="25" y="223"/>
                  </a:lnTo>
                  <a:lnTo>
                    <a:pt x="20" y="237"/>
                  </a:lnTo>
                  <a:lnTo>
                    <a:pt x="6" y="252"/>
                  </a:lnTo>
                  <a:lnTo>
                    <a:pt x="0" y="265"/>
                  </a:lnTo>
                  <a:lnTo>
                    <a:pt x="6" y="272"/>
                  </a:lnTo>
                  <a:lnTo>
                    <a:pt x="6" y="288"/>
                  </a:lnTo>
                  <a:lnTo>
                    <a:pt x="6" y="295"/>
                  </a:lnTo>
                  <a:lnTo>
                    <a:pt x="11" y="302"/>
                  </a:lnTo>
                  <a:lnTo>
                    <a:pt x="25" y="309"/>
                  </a:lnTo>
                  <a:lnTo>
                    <a:pt x="30" y="302"/>
                  </a:lnTo>
                  <a:lnTo>
                    <a:pt x="54" y="325"/>
                  </a:lnTo>
                  <a:lnTo>
                    <a:pt x="64" y="338"/>
                  </a:lnTo>
                  <a:lnTo>
                    <a:pt x="69" y="353"/>
                  </a:lnTo>
                  <a:lnTo>
                    <a:pt x="73" y="367"/>
                  </a:lnTo>
                  <a:lnTo>
                    <a:pt x="79" y="381"/>
                  </a:lnTo>
                  <a:lnTo>
                    <a:pt x="84" y="387"/>
                  </a:lnTo>
                  <a:lnTo>
                    <a:pt x="109" y="403"/>
                  </a:lnTo>
                  <a:lnTo>
                    <a:pt x="84" y="397"/>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 name=""/>
            <p:cNvSpPr/>
            <p:nvPr/>
          </p:nvSpPr>
          <p:spPr>
            <a:xfrm>
              <a:off x="8698320" y="1881360"/>
              <a:ext cx="296280" cy="477360"/>
            </a:xfrm>
            <a:custGeom>
              <a:avLst/>
              <a:gdLst/>
              <a:ahLst/>
              <a:rect l="l" t="t" r="r" b="b"/>
              <a:pathLst>
                <a:path w="196" h="321">
                  <a:moveTo>
                    <a:pt x="132" y="320"/>
                  </a:moveTo>
                  <a:lnTo>
                    <a:pt x="137" y="306"/>
                  </a:lnTo>
                  <a:lnTo>
                    <a:pt x="142" y="300"/>
                  </a:lnTo>
                  <a:lnTo>
                    <a:pt x="146" y="293"/>
                  </a:lnTo>
                  <a:lnTo>
                    <a:pt x="146" y="277"/>
                  </a:lnTo>
                  <a:lnTo>
                    <a:pt x="151" y="263"/>
                  </a:lnTo>
                  <a:lnTo>
                    <a:pt x="151" y="256"/>
                  </a:lnTo>
                  <a:lnTo>
                    <a:pt x="142" y="227"/>
                  </a:lnTo>
                  <a:lnTo>
                    <a:pt x="146" y="213"/>
                  </a:lnTo>
                  <a:lnTo>
                    <a:pt x="157" y="163"/>
                  </a:lnTo>
                  <a:lnTo>
                    <a:pt x="161" y="250"/>
                  </a:lnTo>
                  <a:lnTo>
                    <a:pt x="166" y="256"/>
                  </a:lnTo>
                  <a:lnTo>
                    <a:pt x="170" y="263"/>
                  </a:lnTo>
                  <a:lnTo>
                    <a:pt x="181" y="256"/>
                  </a:lnTo>
                  <a:lnTo>
                    <a:pt x="181" y="250"/>
                  </a:lnTo>
                  <a:lnTo>
                    <a:pt x="185" y="213"/>
                  </a:lnTo>
                  <a:lnTo>
                    <a:pt x="181" y="156"/>
                  </a:lnTo>
                  <a:lnTo>
                    <a:pt x="185" y="135"/>
                  </a:lnTo>
                  <a:lnTo>
                    <a:pt x="195" y="92"/>
                  </a:lnTo>
                  <a:lnTo>
                    <a:pt x="185" y="50"/>
                  </a:lnTo>
                  <a:lnTo>
                    <a:pt x="185" y="14"/>
                  </a:lnTo>
                  <a:lnTo>
                    <a:pt x="190" y="0"/>
                  </a:lnTo>
                  <a:lnTo>
                    <a:pt x="181" y="7"/>
                  </a:lnTo>
                  <a:lnTo>
                    <a:pt x="142" y="14"/>
                  </a:lnTo>
                  <a:lnTo>
                    <a:pt x="128" y="7"/>
                  </a:lnTo>
                  <a:lnTo>
                    <a:pt x="119" y="7"/>
                  </a:lnTo>
                  <a:lnTo>
                    <a:pt x="104" y="7"/>
                  </a:lnTo>
                  <a:lnTo>
                    <a:pt x="96" y="14"/>
                  </a:lnTo>
                  <a:lnTo>
                    <a:pt x="80" y="14"/>
                  </a:lnTo>
                  <a:lnTo>
                    <a:pt x="66" y="36"/>
                  </a:lnTo>
                  <a:lnTo>
                    <a:pt x="57" y="56"/>
                  </a:lnTo>
                  <a:lnTo>
                    <a:pt x="47" y="71"/>
                  </a:lnTo>
                  <a:lnTo>
                    <a:pt x="38" y="85"/>
                  </a:lnTo>
                  <a:lnTo>
                    <a:pt x="38" y="114"/>
                  </a:lnTo>
                  <a:lnTo>
                    <a:pt x="28" y="128"/>
                  </a:lnTo>
                  <a:lnTo>
                    <a:pt x="14" y="143"/>
                  </a:lnTo>
                  <a:lnTo>
                    <a:pt x="9" y="163"/>
                  </a:lnTo>
                  <a:lnTo>
                    <a:pt x="5" y="185"/>
                  </a:lnTo>
                  <a:lnTo>
                    <a:pt x="0" y="206"/>
                  </a:lnTo>
                  <a:lnTo>
                    <a:pt x="5" y="220"/>
                  </a:lnTo>
                  <a:lnTo>
                    <a:pt x="9" y="235"/>
                  </a:lnTo>
                  <a:lnTo>
                    <a:pt x="14" y="250"/>
                  </a:lnTo>
                  <a:lnTo>
                    <a:pt x="28" y="256"/>
                  </a:lnTo>
                  <a:lnTo>
                    <a:pt x="52" y="256"/>
                  </a:lnTo>
                  <a:lnTo>
                    <a:pt x="66" y="263"/>
                  </a:lnTo>
                  <a:lnTo>
                    <a:pt x="76" y="263"/>
                  </a:lnTo>
                  <a:lnTo>
                    <a:pt x="86" y="270"/>
                  </a:lnTo>
                  <a:lnTo>
                    <a:pt x="90" y="285"/>
                  </a:lnTo>
                  <a:lnTo>
                    <a:pt x="99" y="300"/>
                  </a:lnTo>
                  <a:lnTo>
                    <a:pt x="109" y="306"/>
                  </a:lnTo>
                  <a:lnTo>
                    <a:pt x="119" y="313"/>
                  </a:lnTo>
                  <a:lnTo>
                    <a:pt x="132" y="320"/>
                  </a:lnTo>
                </a:path>
              </a:pathLst>
            </a:custGeom>
            <a:solidFill>
              <a:srgbClr val="ffff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 name=""/>
            <p:cNvSpPr/>
            <p:nvPr/>
          </p:nvSpPr>
          <p:spPr>
            <a:xfrm>
              <a:off x="8698320" y="1881360"/>
              <a:ext cx="307080" cy="484920"/>
            </a:xfrm>
            <a:custGeom>
              <a:avLst/>
              <a:gdLst/>
              <a:ahLst/>
              <a:rect l="l" t="t" r="r" b="b"/>
              <a:pathLst>
                <a:path w="203" h="326">
                  <a:moveTo>
                    <a:pt x="137" y="325"/>
                  </a:moveTo>
                  <a:lnTo>
                    <a:pt x="142" y="311"/>
                  </a:lnTo>
                  <a:lnTo>
                    <a:pt x="146" y="303"/>
                  </a:lnTo>
                  <a:lnTo>
                    <a:pt x="152" y="298"/>
                  </a:lnTo>
                  <a:lnTo>
                    <a:pt x="152" y="282"/>
                  </a:lnTo>
                  <a:lnTo>
                    <a:pt x="156" y="267"/>
                  </a:lnTo>
                  <a:lnTo>
                    <a:pt x="156" y="261"/>
                  </a:lnTo>
                  <a:lnTo>
                    <a:pt x="146" y="231"/>
                  </a:lnTo>
                  <a:lnTo>
                    <a:pt x="152" y="217"/>
                  </a:lnTo>
                  <a:lnTo>
                    <a:pt x="163" y="166"/>
                  </a:lnTo>
                  <a:lnTo>
                    <a:pt x="166" y="254"/>
                  </a:lnTo>
                  <a:lnTo>
                    <a:pt x="172" y="261"/>
                  </a:lnTo>
                  <a:lnTo>
                    <a:pt x="177" y="267"/>
                  </a:lnTo>
                  <a:lnTo>
                    <a:pt x="186" y="261"/>
                  </a:lnTo>
                  <a:lnTo>
                    <a:pt x="186" y="254"/>
                  </a:lnTo>
                  <a:lnTo>
                    <a:pt x="191" y="217"/>
                  </a:lnTo>
                  <a:lnTo>
                    <a:pt x="186" y="159"/>
                  </a:lnTo>
                  <a:lnTo>
                    <a:pt x="191" y="138"/>
                  </a:lnTo>
                  <a:lnTo>
                    <a:pt x="202" y="95"/>
                  </a:lnTo>
                  <a:lnTo>
                    <a:pt x="191" y="51"/>
                  </a:lnTo>
                  <a:lnTo>
                    <a:pt x="191" y="15"/>
                  </a:lnTo>
                  <a:lnTo>
                    <a:pt x="196" y="0"/>
                  </a:lnTo>
                  <a:lnTo>
                    <a:pt x="186" y="7"/>
                  </a:lnTo>
                  <a:lnTo>
                    <a:pt x="146" y="15"/>
                  </a:lnTo>
                  <a:lnTo>
                    <a:pt x="132" y="7"/>
                  </a:lnTo>
                  <a:lnTo>
                    <a:pt x="123" y="7"/>
                  </a:lnTo>
                  <a:lnTo>
                    <a:pt x="107" y="7"/>
                  </a:lnTo>
                  <a:lnTo>
                    <a:pt x="98" y="15"/>
                  </a:lnTo>
                  <a:lnTo>
                    <a:pt x="83" y="15"/>
                  </a:lnTo>
                  <a:lnTo>
                    <a:pt x="68" y="36"/>
                  </a:lnTo>
                  <a:lnTo>
                    <a:pt x="59" y="57"/>
                  </a:lnTo>
                  <a:lnTo>
                    <a:pt x="48" y="72"/>
                  </a:lnTo>
                  <a:lnTo>
                    <a:pt x="39" y="87"/>
                  </a:lnTo>
                  <a:lnTo>
                    <a:pt x="39" y="116"/>
                  </a:lnTo>
                  <a:lnTo>
                    <a:pt x="30" y="130"/>
                  </a:lnTo>
                  <a:lnTo>
                    <a:pt x="14" y="145"/>
                  </a:lnTo>
                  <a:lnTo>
                    <a:pt x="9" y="166"/>
                  </a:lnTo>
                  <a:lnTo>
                    <a:pt x="6" y="187"/>
                  </a:lnTo>
                  <a:lnTo>
                    <a:pt x="0" y="210"/>
                  </a:lnTo>
                  <a:lnTo>
                    <a:pt x="6" y="224"/>
                  </a:lnTo>
                  <a:lnTo>
                    <a:pt x="9" y="238"/>
                  </a:lnTo>
                  <a:lnTo>
                    <a:pt x="14" y="254"/>
                  </a:lnTo>
                  <a:lnTo>
                    <a:pt x="30" y="261"/>
                  </a:lnTo>
                  <a:lnTo>
                    <a:pt x="53" y="261"/>
                  </a:lnTo>
                  <a:lnTo>
                    <a:pt x="68" y="267"/>
                  </a:lnTo>
                  <a:lnTo>
                    <a:pt x="79" y="267"/>
                  </a:lnTo>
                  <a:lnTo>
                    <a:pt x="89" y="274"/>
                  </a:lnTo>
                  <a:lnTo>
                    <a:pt x="93" y="289"/>
                  </a:lnTo>
                  <a:lnTo>
                    <a:pt x="103" y="303"/>
                  </a:lnTo>
                  <a:lnTo>
                    <a:pt x="113" y="311"/>
                  </a:lnTo>
                  <a:lnTo>
                    <a:pt x="123" y="318"/>
                  </a:lnTo>
                  <a:lnTo>
                    <a:pt x="137" y="325"/>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 name=""/>
            <p:cNvSpPr/>
            <p:nvPr/>
          </p:nvSpPr>
          <p:spPr>
            <a:xfrm>
              <a:off x="7430040" y="1141560"/>
              <a:ext cx="1171440" cy="970200"/>
            </a:xfrm>
            <a:custGeom>
              <a:avLst/>
              <a:gdLst/>
              <a:ahLst/>
              <a:rect l="l" t="t" r="r" b="b"/>
              <a:pathLst>
                <a:path w="775" h="652">
                  <a:moveTo>
                    <a:pt x="774" y="142"/>
                  </a:moveTo>
                  <a:lnTo>
                    <a:pt x="768" y="135"/>
                  </a:lnTo>
                  <a:lnTo>
                    <a:pt x="768" y="128"/>
                  </a:lnTo>
                  <a:lnTo>
                    <a:pt x="758" y="120"/>
                  </a:lnTo>
                  <a:lnTo>
                    <a:pt x="749" y="113"/>
                  </a:lnTo>
                  <a:lnTo>
                    <a:pt x="740" y="107"/>
                  </a:lnTo>
                  <a:lnTo>
                    <a:pt x="725" y="98"/>
                  </a:lnTo>
                  <a:lnTo>
                    <a:pt x="719" y="85"/>
                  </a:lnTo>
                  <a:lnTo>
                    <a:pt x="719" y="78"/>
                  </a:lnTo>
                  <a:lnTo>
                    <a:pt x="719" y="63"/>
                  </a:lnTo>
                  <a:lnTo>
                    <a:pt x="715" y="49"/>
                  </a:lnTo>
                  <a:lnTo>
                    <a:pt x="715" y="43"/>
                  </a:lnTo>
                  <a:lnTo>
                    <a:pt x="719" y="27"/>
                  </a:lnTo>
                  <a:lnTo>
                    <a:pt x="719" y="20"/>
                  </a:lnTo>
                  <a:lnTo>
                    <a:pt x="715" y="6"/>
                  </a:lnTo>
                  <a:lnTo>
                    <a:pt x="711" y="6"/>
                  </a:lnTo>
                  <a:lnTo>
                    <a:pt x="705" y="0"/>
                  </a:lnTo>
                  <a:lnTo>
                    <a:pt x="662" y="0"/>
                  </a:lnTo>
                  <a:lnTo>
                    <a:pt x="643" y="0"/>
                  </a:lnTo>
                  <a:lnTo>
                    <a:pt x="627" y="0"/>
                  </a:lnTo>
                  <a:lnTo>
                    <a:pt x="608" y="0"/>
                  </a:lnTo>
                  <a:lnTo>
                    <a:pt x="595" y="0"/>
                  </a:lnTo>
                  <a:lnTo>
                    <a:pt x="584" y="6"/>
                  </a:lnTo>
                  <a:lnTo>
                    <a:pt x="579" y="21"/>
                  </a:lnTo>
                  <a:lnTo>
                    <a:pt x="579" y="37"/>
                  </a:lnTo>
                  <a:lnTo>
                    <a:pt x="574" y="43"/>
                  </a:lnTo>
                  <a:lnTo>
                    <a:pt x="569" y="49"/>
                  </a:lnTo>
                  <a:lnTo>
                    <a:pt x="571" y="50"/>
                  </a:lnTo>
                  <a:lnTo>
                    <a:pt x="545" y="50"/>
                  </a:lnTo>
                  <a:lnTo>
                    <a:pt x="541" y="57"/>
                  </a:lnTo>
                  <a:lnTo>
                    <a:pt x="530" y="63"/>
                  </a:lnTo>
                  <a:lnTo>
                    <a:pt x="525" y="63"/>
                  </a:lnTo>
                  <a:lnTo>
                    <a:pt x="520" y="71"/>
                  </a:lnTo>
                  <a:lnTo>
                    <a:pt x="516" y="78"/>
                  </a:lnTo>
                  <a:lnTo>
                    <a:pt x="516" y="85"/>
                  </a:lnTo>
                  <a:lnTo>
                    <a:pt x="520" y="92"/>
                  </a:lnTo>
                  <a:lnTo>
                    <a:pt x="525" y="98"/>
                  </a:lnTo>
                  <a:lnTo>
                    <a:pt x="530" y="107"/>
                  </a:lnTo>
                  <a:lnTo>
                    <a:pt x="535" y="107"/>
                  </a:lnTo>
                  <a:lnTo>
                    <a:pt x="540" y="113"/>
                  </a:lnTo>
                  <a:lnTo>
                    <a:pt x="538" y="119"/>
                  </a:lnTo>
                  <a:lnTo>
                    <a:pt x="530" y="120"/>
                  </a:lnTo>
                  <a:lnTo>
                    <a:pt x="525" y="128"/>
                  </a:lnTo>
                  <a:lnTo>
                    <a:pt x="520" y="135"/>
                  </a:lnTo>
                  <a:lnTo>
                    <a:pt x="516" y="136"/>
                  </a:lnTo>
                  <a:lnTo>
                    <a:pt x="506" y="135"/>
                  </a:lnTo>
                  <a:lnTo>
                    <a:pt x="501" y="132"/>
                  </a:lnTo>
                  <a:lnTo>
                    <a:pt x="497" y="128"/>
                  </a:lnTo>
                  <a:lnTo>
                    <a:pt x="490" y="120"/>
                  </a:lnTo>
                  <a:lnTo>
                    <a:pt x="482" y="120"/>
                  </a:lnTo>
                  <a:lnTo>
                    <a:pt x="462" y="113"/>
                  </a:lnTo>
                  <a:lnTo>
                    <a:pt x="457" y="120"/>
                  </a:lnTo>
                  <a:lnTo>
                    <a:pt x="450" y="126"/>
                  </a:lnTo>
                  <a:lnTo>
                    <a:pt x="443" y="135"/>
                  </a:lnTo>
                  <a:lnTo>
                    <a:pt x="434" y="142"/>
                  </a:lnTo>
                  <a:lnTo>
                    <a:pt x="428" y="151"/>
                  </a:lnTo>
                  <a:lnTo>
                    <a:pt x="423" y="155"/>
                  </a:lnTo>
                  <a:lnTo>
                    <a:pt x="409" y="171"/>
                  </a:lnTo>
                  <a:lnTo>
                    <a:pt x="393" y="179"/>
                  </a:lnTo>
                  <a:lnTo>
                    <a:pt x="390" y="185"/>
                  </a:lnTo>
                  <a:lnTo>
                    <a:pt x="380" y="185"/>
                  </a:lnTo>
                  <a:lnTo>
                    <a:pt x="365" y="192"/>
                  </a:lnTo>
                  <a:lnTo>
                    <a:pt x="356" y="192"/>
                  </a:lnTo>
                  <a:lnTo>
                    <a:pt x="336" y="185"/>
                  </a:lnTo>
                  <a:lnTo>
                    <a:pt x="321" y="179"/>
                  </a:lnTo>
                  <a:lnTo>
                    <a:pt x="312" y="179"/>
                  </a:lnTo>
                  <a:lnTo>
                    <a:pt x="292" y="179"/>
                  </a:lnTo>
                  <a:lnTo>
                    <a:pt x="278" y="179"/>
                  </a:lnTo>
                  <a:lnTo>
                    <a:pt x="268" y="179"/>
                  </a:lnTo>
                  <a:lnTo>
                    <a:pt x="259" y="179"/>
                  </a:lnTo>
                  <a:lnTo>
                    <a:pt x="243" y="179"/>
                  </a:lnTo>
                  <a:lnTo>
                    <a:pt x="228" y="171"/>
                  </a:lnTo>
                  <a:lnTo>
                    <a:pt x="208" y="171"/>
                  </a:lnTo>
                  <a:lnTo>
                    <a:pt x="200" y="179"/>
                  </a:lnTo>
                  <a:lnTo>
                    <a:pt x="180" y="179"/>
                  </a:lnTo>
                  <a:lnTo>
                    <a:pt x="165" y="185"/>
                  </a:lnTo>
                  <a:lnTo>
                    <a:pt x="145" y="185"/>
                  </a:lnTo>
                  <a:lnTo>
                    <a:pt x="131" y="185"/>
                  </a:lnTo>
                  <a:lnTo>
                    <a:pt x="122" y="171"/>
                  </a:lnTo>
                  <a:lnTo>
                    <a:pt x="111" y="155"/>
                  </a:lnTo>
                  <a:lnTo>
                    <a:pt x="102" y="142"/>
                  </a:lnTo>
                  <a:lnTo>
                    <a:pt x="98" y="128"/>
                  </a:lnTo>
                  <a:lnTo>
                    <a:pt x="89" y="128"/>
                  </a:lnTo>
                  <a:lnTo>
                    <a:pt x="78" y="120"/>
                  </a:lnTo>
                  <a:lnTo>
                    <a:pt x="73" y="120"/>
                  </a:lnTo>
                  <a:lnTo>
                    <a:pt x="64" y="120"/>
                  </a:lnTo>
                  <a:lnTo>
                    <a:pt x="59" y="120"/>
                  </a:lnTo>
                  <a:lnTo>
                    <a:pt x="53" y="120"/>
                  </a:lnTo>
                  <a:lnTo>
                    <a:pt x="48" y="120"/>
                  </a:lnTo>
                  <a:lnTo>
                    <a:pt x="39" y="128"/>
                  </a:lnTo>
                  <a:lnTo>
                    <a:pt x="34" y="128"/>
                  </a:lnTo>
                  <a:lnTo>
                    <a:pt x="25" y="120"/>
                  </a:lnTo>
                  <a:lnTo>
                    <a:pt x="30" y="135"/>
                  </a:lnTo>
                  <a:lnTo>
                    <a:pt x="34" y="151"/>
                  </a:lnTo>
                  <a:lnTo>
                    <a:pt x="34" y="164"/>
                  </a:lnTo>
                  <a:lnTo>
                    <a:pt x="30" y="171"/>
                  </a:lnTo>
                  <a:lnTo>
                    <a:pt x="20" y="171"/>
                  </a:lnTo>
                  <a:lnTo>
                    <a:pt x="11" y="179"/>
                  </a:lnTo>
                  <a:lnTo>
                    <a:pt x="4" y="179"/>
                  </a:lnTo>
                  <a:lnTo>
                    <a:pt x="0" y="185"/>
                  </a:lnTo>
                  <a:lnTo>
                    <a:pt x="0" y="192"/>
                  </a:lnTo>
                  <a:lnTo>
                    <a:pt x="0" y="199"/>
                  </a:lnTo>
                  <a:lnTo>
                    <a:pt x="4" y="206"/>
                  </a:lnTo>
                  <a:lnTo>
                    <a:pt x="20" y="215"/>
                  </a:lnTo>
                  <a:lnTo>
                    <a:pt x="34" y="215"/>
                  </a:lnTo>
                  <a:lnTo>
                    <a:pt x="48" y="215"/>
                  </a:lnTo>
                  <a:lnTo>
                    <a:pt x="59" y="220"/>
                  </a:lnTo>
                  <a:lnTo>
                    <a:pt x="59" y="228"/>
                  </a:lnTo>
                  <a:lnTo>
                    <a:pt x="64" y="242"/>
                  </a:lnTo>
                  <a:lnTo>
                    <a:pt x="78" y="257"/>
                  </a:lnTo>
                  <a:lnTo>
                    <a:pt x="98" y="257"/>
                  </a:lnTo>
                  <a:lnTo>
                    <a:pt x="111" y="257"/>
                  </a:lnTo>
                  <a:lnTo>
                    <a:pt x="141" y="263"/>
                  </a:lnTo>
                  <a:lnTo>
                    <a:pt x="122" y="277"/>
                  </a:lnTo>
                  <a:lnTo>
                    <a:pt x="106" y="286"/>
                  </a:lnTo>
                  <a:lnTo>
                    <a:pt x="102" y="292"/>
                  </a:lnTo>
                  <a:lnTo>
                    <a:pt x="98" y="299"/>
                  </a:lnTo>
                  <a:lnTo>
                    <a:pt x="92" y="307"/>
                  </a:lnTo>
                  <a:lnTo>
                    <a:pt x="98" y="313"/>
                  </a:lnTo>
                  <a:lnTo>
                    <a:pt x="111" y="321"/>
                  </a:lnTo>
                  <a:lnTo>
                    <a:pt x="131" y="313"/>
                  </a:lnTo>
                  <a:lnTo>
                    <a:pt x="170" y="299"/>
                  </a:lnTo>
                  <a:lnTo>
                    <a:pt x="145" y="334"/>
                  </a:lnTo>
                  <a:lnTo>
                    <a:pt x="136" y="334"/>
                  </a:lnTo>
                  <a:lnTo>
                    <a:pt x="131" y="350"/>
                  </a:lnTo>
                  <a:lnTo>
                    <a:pt x="136" y="357"/>
                  </a:lnTo>
                  <a:lnTo>
                    <a:pt x="145" y="371"/>
                  </a:lnTo>
                  <a:lnTo>
                    <a:pt x="145" y="399"/>
                  </a:lnTo>
                  <a:lnTo>
                    <a:pt x="151" y="421"/>
                  </a:lnTo>
                  <a:lnTo>
                    <a:pt x="145" y="428"/>
                  </a:lnTo>
                  <a:lnTo>
                    <a:pt x="131" y="435"/>
                  </a:lnTo>
                  <a:lnTo>
                    <a:pt x="122" y="443"/>
                  </a:lnTo>
                  <a:lnTo>
                    <a:pt x="111" y="456"/>
                  </a:lnTo>
                  <a:lnTo>
                    <a:pt x="102" y="465"/>
                  </a:lnTo>
                  <a:lnTo>
                    <a:pt x="102" y="485"/>
                  </a:lnTo>
                  <a:lnTo>
                    <a:pt x="102" y="492"/>
                  </a:lnTo>
                  <a:lnTo>
                    <a:pt x="111" y="492"/>
                  </a:lnTo>
                  <a:lnTo>
                    <a:pt x="126" y="499"/>
                  </a:lnTo>
                  <a:lnTo>
                    <a:pt x="117" y="506"/>
                  </a:lnTo>
                  <a:lnTo>
                    <a:pt x="111" y="514"/>
                  </a:lnTo>
                  <a:lnTo>
                    <a:pt x="106" y="522"/>
                  </a:lnTo>
                  <a:lnTo>
                    <a:pt x="98" y="536"/>
                  </a:lnTo>
                  <a:lnTo>
                    <a:pt x="92" y="543"/>
                  </a:lnTo>
                  <a:lnTo>
                    <a:pt x="92" y="557"/>
                  </a:lnTo>
                  <a:lnTo>
                    <a:pt x="102" y="563"/>
                  </a:lnTo>
                  <a:lnTo>
                    <a:pt x="111" y="563"/>
                  </a:lnTo>
                  <a:lnTo>
                    <a:pt x="122" y="563"/>
                  </a:lnTo>
                  <a:lnTo>
                    <a:pt x="136" y="563"/>
                  </a:lnTo>
                  <a:lnTo>
                    <a:pt x="145" y="571"/>
                  </a:lnTo>
                  <a:lnTo>
                    <a:pt x="155" y="579"/>
                  </a:lnTo>
                  <a:lnTo>
                    <a:pt x="121" y="614"/>
                  </a:lnTo>
                  <a:lnTo>
                    <a:pt x="117" y="614"/>
                  </a:lnTo>
                  <a:lnTo>
                    <a:pt x="111" y="621"/>
                  </a:lnTo>
                  <a:lnTo>
                    <a:pt x="102" y="634"/>
                  </a:lnTo>
                  <a:lnTo>
                    <a:pt x="98" y="635"/>
                  </a:lnTo>
                  <a:lnTo>
                    <a:pt x="98" y="644"/>
                  </a:lnTo>
                  <a:lnTo>
                    <a:pt x="102" y="643"/>
                  </a:lnTo>
                  <a:lnTo>
                    <a:pt x="106" y="648"/>
                  </a:lnTo>
                  <a:lnTo>
                    <a:pt x="126" y="651"/>
                  </a:lnTo>
                  <a:lnTo>
                    <a:pt x="135" y="644"/>
                  </a:lnTo>
                  <a:lnTo>
                    <a:pt x="145" y="628"/>
                  </a:lnTo>
                  <a:lnTo>
                    <a:pt x="151" y="628"/>
                  </a:lnTo>
                  <a:lnTo>
                    <a:pt x="161" y="622"/>
                  </a:lnTo>
                  <a:lnTo>
                    <a:pt x="175" y="614"/>
                  </a:lnTo>
                  <a:lnTo>
                    <a:pt x="189" y="614"/>
                  </a:lnTo>
                  <a:lnTo>
                    <a:pt x="200" y="607"/>
                  </a:lnTo>
                  <a:lnTo>
                    <a:pt x="208" y="607"/>
                  </a:lnTo>
                  <a:lnTo>
                    <a:pt x="214" y="622"/>
                  </a:lnTo>
                  <a:lnTo>
                    <a:pt x="233" y="622"/>
                  </a:lnTo>
                  <a:lnTo>
                    <a:pt x="243" y="622"/>
                  </a:lnTo>
                  <a:lnTo>
                    <a:pt x="269" y="622"/>
                  </a:lnTo>
                  <a:lnTo>
                    <a:pt x="274" y="614"/>
                  </a:lnTo>
                  <a:lnTo>
                    <a:pt x="281" y="614"/>
                  </a:lnTo>
                  <a:lnTo>
                    <a:pt x="292" y="600"/>
                  </a:lnTo>
                  <a:lnTo>
                    <a:pt x="292" y="557"/>
                  </a:lnTo>
                  <a:lnTo>
                    <a:pt x="281" y="542"/>
                  </a:lnTo>
                  <a:lnTo>
                    <a:pt x="281" y="530"/>
                  </a:lnTo>
                  <a:lnTo>
                    <a:pt x="278" y="522"/>
                  </a:lnTo>
                  <a:lnTo>
                    <a:pt x="281" y="513"/>
                  </a:lnTo>
                  <a:lnTo>
                    <a:pt x="301" y="506"/>
                  </a:lnTo>
                  <a:lnTo>
                    <a:pt x="295" y="507"/>
                  </a:lnTo>
                  <a:lnTo>
                    <a:pt x="317" y="492"/>
                  </a:lnTo>
                  <a:lnTo>
                    <a:pt x="331" y="492"/>
                  </a:lnTo>
                  <a:lnTo>
                    <a:pt x="356" y="499"/>
                  </a:lnTo>
                  <a:lnTo>
                    <a:pt x="385" y="499"/>
                  </a:lnTo>
                  <a:lnTo>
                    <a:pt x="423" y="485"/>
                  </a:lnTo>
                  <a:lnTo>
                    <a:pt x="457" y="472"/>
                  </a:lnTo>
                  <a:lnTo>
                    <a:pt x="476" y="456"/>
                  </a:lnTo>
                  <a:lnTo>
                    <a:pt x="495" y="445"/>
                  </a:lnTo>
                  <a:lnTo>
                    <a:pt x="503" y="434"/>
                  </a:lnTo>
                  <a:lnTo>
                    <a:pt x="510" y="428"/>
                  </a:lnTo>
                  <a:lnTo>
                    <a:pt x="515" y="429"/>
                  </a:lnTo>
                  <a:lnTo>
                    <a:pt x="525" y="421"/>
                  </a:lnTo>
                  <a:lnTo>
                    <a:pt x="530" y="421"/>
                  </a:lnTo>
                  <a:lnTo>
                    <a:pt x="535" y="428"/>
                  </a:lnTo>
                  <a:lnTo>
                    <a:pt x="545" y="428"/>
                  </a:lnTo>
                  <a:lnTo>
                    <a:pt x="551" y="428"/>
                  </a:lnTo>
                  <a:lnTo>
                    <a:pt x="555" y="435"/>
                  </a:lnTo>
                  <a:lnTo>
                    <a:pt x="560" y="443"/>
                  </a:lnTo>
                  <a:lnTo>
                    <a:pt x="564" y="450"/>
                  </a:lnTo>
                  <a:lnTo>
                    <a:pt x="564" y="458"/>
                  </a:lnTo>
                  <a:lnTo>
                    <a:pt x="569" y="465"/>
                  </a:lnTo>
                  <a:lnTo>
                    <a:pt x="564" y="472"/>
                  </a:lnTo>
                  <a:lnTo>
                    <a:pt x="564" y="485"/>
                  </a:lnTo>
                  <a:lnTo>
                    <a:pt x="564" y="492"/>
                  </a:lnTo>
                  <a:lnTo>
                    <a:pt x="574" y="499"/>
                  </a:lnTo>
                  <a:lnTo>
                    <a:pt x="584" y="507"/>
                  </a:lnTo>
                  <a:lnTo>
                    <a:pt x="588" y="513"/>
                  </a:lnTo>
                  <a:lnTo>
                    <a:pt x="599" y="530"/>
                  </a:lnTo>
                  <a:lnTo>
                    <a:pt x="599" y="536"/>
                  </a:lnTo>
                  <a:lnTo>
                    <a:pt x="599" y="557"/>
                  </a:lnTo>
                  <a:lnTo>
                    <a:pt x="604" y="557"/>
                  </a:lnTo>
                  <a:lnTo>
                    <a:pt x="608" y="563"/>
                  </a:lnTo>
                  <a:lnTo>
                    <a:pt x="623" y="563"/>
                  </a:lnTo>
                  <a:lnTo>
                    <a:pt x="634" y="558"/>
                  </a:lnTo>
                  <a:lnTo>
                    <a:pt x="638" y="563"/>
                  </a:lnTo>
                  <a:lnTo>
                    <a:pt x="638" y="579"/>
                  </a:lnTo>
                  <a:lnTo>
                    <a:pt x="638" y="587"/>
                  </a:lnTo>
                  <a:lnTo>
                    <a:pt x="643" y="593"/>
                  </a:lnTo>
                  <a:lnTo>
                    <a:pt x="657" y="593"/>
                  </a:lnTo>
                  <a:lnTo>
                    <a:pt x="666" y="593"/>
                  </a:lnTo>
                  <a:lnTo>
                    <a:pt x="685" y="579"/>
                  </a:lnTo>
                  <a:lnTo>
                    <a:pt x="701" y="571"/>
                  </a:lnTo>
                  <a:lnTo>
                    <a:pt x="699" y="563"/>
                  </a:lnTo>
                  <a:lnTo>
                    <a:pt x="685" y="549"/>
                  </a:lnTo>
                  <a:lnTo>
                    <a:pt x="685" y="548"/>
                  </a:lnTo>
                  <a:lnTo>
                    <a:pt x="690" y="513"/>
                  </a:lnTo>
                  <a:lnTo>
                    <a:pt x="685" y="507"/>
                  </a:lnTo>
                  <a:lnTo>
                    <a:pt x="685" y="492"/>
                  </a:lnTo>
                  <a:lnTo>
                    <a:pt x="680" y="479"/>
                  </a:lnTo>
                  <a:lnTo>
                    <a:pt x="671" y="465"/>
                  </a:lnTo>
                  <a:lnTo>
                    <a:pt x="667" y="456"/>
                  </a:lnTo>
                  <a:lnTo>
                    <a:pt x="662" y="450"/>
                  </a:lnTo>
                  <a:lnTo>
                    <a:pt x="652" y="443"/>
                  </a:lnTo>
                  <a:lnTo>
                    <a:pt x="637" y="428"/>
                  </a:lnTo>
                  <a:lnTo>
                    <a:pt x="632" y="435"/>
                  </a:lnTo>
                  <a:lnTo>
                    <a:pt x="618" y="428"/>
                  </a:lnTo>
                  <a:lnTo>
                    <a:pt x="618" y="415"/>
                  </a:lnTo>
                  <a:lnTo>
                    <a:pt x="613" y="399"/>
                  </a:lnTo>
                  <a:lnTo>
                    <a:pt x="608" y="392"/>
                  </a:lnTo>
                  <a:lnTo>
                    <a:pt x="618" y="378"/>
                  </a:lnTo>
                  <a:lnTo>
                    <a:pt x="627" y="363"/>
                  </a:lnTo>
                  <a:lnTo>
                    <a:pt x="632" y="350"/>
                  </a:lnTo>
                  <a:lnTo>
                    <a:pt x="639" y="341"/>
                  </a:lnTo>
                  <a:lnTo>
                    <a:pt x="647" y="334"/>
                  </a:lnTo>
                  <a:lnTo>
                    <a:pt x="657" y="321"/>
                  </a:lnTo>
                  <a:lnTo>
                    <a:pt x="667" y="307"/>
                  </a:lnTo>
                  <a:lnTo>
                    <a:pt x="676" y="286"/>
                  </a:lnTo>
                  <a:lnTo>
                    <a:pt x="690" y="277"/>
                  </a:lnTo>
                  <a:lnTo>
                    <a:pt x="696" y="263"/>
                  </a:lnTo>
                  <a:lnTo>
                    <a:pt x="704" y="242"/>
                  </a:lnTo>
                  <a:lnTo>
                    <a:pt x="716" y="242"/>
                  </a:lnTo>
                  <a:lnTo>
                    <a:pt x="725" y="235"/>
                  </a:lnTo>
                  <a:lnTo>
                    <a:pt x="725" y="229"/>
                  </a:lnTo>
                  <a:lnTo>
                    <a:pt x="729" y="222"/>
                  </a:lnTo>
                  <a:lnTo>
                    <a:pt x="729" y="206"/>
                  </a:lnTo>
                  <a:lnTo>
                    <a:pt x="744" y="192"/>
                  </a:lnTo>
                  <a:lnTo>
                    <a:pt x="740" y="185"/>
                  </a:lnTo>
                  <a:lnTo>
                    <a:pt x="729" y="179"/>
                  </a:lnTo>
                  <a:lnTo>
                    <a:pt x="725" y="171"/>
                  </a:lnTo>
                  <a:lnTo>
                    <a:pt x="725" y="167"/>
                  </a:lnTo>
                  <a:lnTo>
                    <a:pt x="743" y="152"/>
                  </a:lnTo>
                  <a:lnTo>
                    <a:pt x="773" y="140"/>
                  </a:lnTo>
                  <a:lnTo>
                    <a:pt x="774" y="142"/>
                  </a:lnTo>
                </a:path>
              </a:pathLst>
            </a:custGeom>
            <a:solidFill>
              <a:srgbClr val="80ff8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7430040" y="1141560"/>
              <a:ext cx="1182240" cy="979200"/>
            </a:xfrm>
            <a:custGeom>
              <a:avLst/>
              <a:gdLst/>
              <a:ahLst/>
              <a:rect l="l" t="t" r="r" b="b"/>
              <a:pathLst>
                <a:path w="782" h="658">
                  <a:moveTo>
                    <a:pt x="781" y="143"/>
                  </a:moveTo>
                  <a:lnTo>
                    <a:pt x="775" y="136"/>
                  </a:lnTo>
                  <a:lnTo>
                    <a:pt x="775" y="129"/>
                  </a:lnTo>
                  <a:lnTo>
                    <a:pt x="765" y="121"/>
                  </a:lnTo>
                  <a:lnTo>
                    <a:pt x="756" y="114"/>
                  </a:lnTo>
                  <a:lnTo>
                    <a:pt x="747" y="108"/>
                  </a:lnTo>
                  <a:lnTo>
                    <a:pt x="732" y="100"/>
                  </a:lnTo>
                  <a:lnTo>
                    <a:pt x="726" y="87"/>
                  </a:lnTo>
                  <a:lnTo>
                    <a:pt x="726" y="79"/>
                  </a:lnTo>
                  <a:lnTo>
                    <a:pt x="726" y="64"/>
                  </a:lnTo>
                  <a:lnTo>
                    <a:pt x="722" y="50"/>
                  </a:lnTo>
                  <a:lnTo>
                    <a:pt x="722" y="43"/>
                  </a:lnTo>
                  <a:lnTo>
                    <a:pt x="726" y="27"/>
                  </a:lnTo>
                  <a:lnTo>
                    <a:pt x="726" y="20"/>
                  </a:lnTo>
                  <a:lnTo>
                    <a:pt x="721" y="6"/>
                  </a:lnTo>
                  <a:lnTo>
                    <a:pt x="717" y="6"/>
                  </a:lnTo>
                  <a:lnTo>
                    <a:pt x="711" y="0"/>
                  </a:lnTo>
                  <a:lnTo>
                    <a:pt x="667" y="0"/>
                  </a:lnTo>
                  <a:lnTo>
                    <a:pt x="649" y="0"/>
                  </a:lnTo>
                  <a:lnTo>
                    <a:pt x="633" y="0"/>
                  </a:lnTo>
                  <a:lnTo>
                    <a:pt x="613" y="0"/>
                  </a:lnTo>
                  <a:lnTo>
                    <a:pt x="601" y="0"/>
                  </a:lnTo>
                  <a:lnTo>
                    <a:pt x="588" y="6"/>
                  </a:lnTo>
                  <a:lnTo>
                    <a:pt x="585" y="21"/>
                  </a:lnTo>
                  <a:lnTo>
                    <a:pt x="585" y="37"/>
                  </a:lnTo>
                  <a:lnTo>
                    <a:pt x="579" y="43"/>
                  </a:lnTo>
                  <a:lnTo>
                    <a:pt x="575" y="50"/>
                  </a:lnTo>
                  <a:lnTo>
                    <a:pt x="549" y="50"/>
                  </a:lnTo>
                  <a:lnTo>
                    <a:pt x="546" y="57"/>
                  </a:lnTo>
                  <a:lnTo>
                    <a:pt x="535" y="64"/>
                  </a:lnTo>
                  <a:lnTo>
                    <a:pt x="530" y="64"/>
                  </a:lnTo>
                  <a:lnTo>
                    <a:pt x="526" y="72"/>
                  </a:lnTo>
                  <a:lnTo>
                    <a:pt x="521" y="79"/>
                  </a:lnTo>
                  <a:lnTo>
                    <a:pt x="521" y="87"/>
                  </a:lnTo>
                  <a:lnTo>
                    <a:pt x="526" y="92"/>
                  </a:lnTo>
                  <a:lnTo>
                    <a:pt x="530" y="100"/>
                  </a:lnTo>
                  <a:lnTo>
                    <a:pt x="535" y="108"/>
                  </a:lnTo>
                  <a:lnTo>
                    <a:pt x="540" y="108"/>
                  </a:lnTo>
                  <a:lnTo>
                    <a:pt x="545" y="114"/>
                  </a:lnTo>
                  <a:lnTo>
                    <a:pt x="542" y="120"/>
                  </a:lnTo>
                  <a:lnTo>
                    <a:pt x="535" y="121"/>
                  </a:lnTo>
                  <a:lnTo>
                    <a:pt x="530" y="129"/>
                  </a:lnTo>
                  <a:lnTo>
                    <a:pt x="526" y="136"/>
                  </a:lnTo>
                  <a:lnTo>
                    <a:pt x="521" y="138"/>
                  </a:lnTo>
                  <a:lnTo>
                    <a:pt x="510" y="136"/>
                  </a:lnTo>
                  <a:lnTo>
                    <a:pt x="506" y="134"/>
                  </a:lnTo>
                  <a:lnTo>
                    <a:pt x="501" y="129"/>
                  </a:lnTo>
                  <a:lnTo>
                    <a:pt x="495" y="121"/>
                  </a:lnTo>
                  <a:lnTo>
                    <a:pt x="487" y="121"/>
                  </a:lnTo>
                  <a:lnTo>
                    <a:pt x="467" y="114"/>
                  </a:lnTo>
                  <a:lnTo>
                    <a:pt x="462" y="121"/>
                  </a:lnTo>
                  <a:lnTo>
                    <a:pt x="454" y="127"/>
                  </a:lnTo>
                  <a:lnTo>
                    <a:pt x="447" y="136"/>
                  </a:lnTo>
                  <a:lnTo>
                    <a:pt x="437" y="143"/>
                  </a:lnTo>
                  <a:lnTo>
                    <a:pt x="432" y="152"/>
                  </a:lnTo>
                  <a:lnTo>
                    <a:pt x="428" y="158"/>
                  </a:lnTo>
                  <a:lnTo>
                    <a:pt x="413" y="173"/>
                  </a:lnTo>
                  <a:lnTo>
                    <a:pt x="397" y="180"/>
                  </a:lnTo>
                  <a:lnTo>
                    <a:pt x="393" y="186"/>
                  </a:lnTo>
                  <a:lnTo>
                    <a:pt x="384" y="187"/>
                  </a:lnTo>
                  <a:lnTo>
                    <a:pt x="367" y="193"/>
                  </a:lnTo>
                  <a:lnTo>
                    <a:pt x="359" y="193"/>
                  </a:lnTo>
                  <a:lnTo>
                    <a:pt x="339" y="186"/>
                  </a:lnTo>
                  <a:lnTo>
                    <a:pt x="325" y="180"/>
                  </a:lnTo>
                  <a:lnTo>
                    <a:pt x="314" y="180"/>
                  </a:lnTo>
                  <a:lnTo>
                    <a:pt x="294" y="180"/>
                  </a:lnTo>
                  <a:lnTo>
                    <a:pt x="280" y="180"/>
                  </a:lnTo>
                  <a:lnTo>
                    <a:pt x="271" y="180"/>
                  </a:lnTo>
                  <a:lnTo>
                    <a:pt x="261" y="180"/>
                  </a:lnTo>
                  <a:lnTo>
                    <a:pt x="246" y="180"/>
                  </a:lnTo>
                  <a:lnTo>
                    <a:pt x="230" y="173"/>
                  </a:lnTo>
                  <a:lnTo>
                    <a:pt x="210" y="173"/>
                  </a:lnTo>
                  <a:lnTo>
                    <a:pt x="202" y="180"/>
                  </a:lnTo>
                  <a:lnTo>
                    <a:pt x="181" y="180"/>
                  </a:lnTo>
                  <a:lnTo>
                    <a:pt x="167" y="186"/>
                  </a:lnTo>
                  <a:lnTo>
                    <a:pt x="146" y="186"/>
                  </a:lnTo>
                  <a:lnTo>
                    <a:pt x="132" y="186"/>
                  </a:lnTo>
                  <a:lnTo>
                    <a:pt x="123" y="173"/>
                  </a:lnTo>
                  <a:lnTo>
                    <a:pt x="112" y="158"/>
                  </a:lnTo>
                  <a:lnTo>
                    <a:pt x="103" y="143"/>
                  </a:lnTo>
                  <a:lnTo>
                    <a:pt x="98" y="129"/>
                  </a:lnTo>
                  <a:lnTo>
                    <a:pt x="89" y="129"/>
                  </a:lnTo>
                  <a:lnTo>
                    <a:pt x="79" y="121"/>
                  </a:lnTo>
                  <a:lnTo>
                    <a:pt x="73" y="121"/>
                  </a:lnTo>
                  <a:lnTo>
                    <a:pt x="65" y="121"/>
                  </a:lnTo>
                  <a:lnTo>
                    <a:pt x="59" y="121"/>
                  </a:lnTo>
                  <a:lnTo>
                    <a:pt x="53" y="121"/>
                  </a:lnTo>
                  <a:lnTo>
                    <a:pt x="48" y="121"/>
                  </a:lnTo>
                  <a:lnTo>
                    <a:pt x="39" y="129"/>
                  </a:lnTo>
                  <a:lnTo>
                    <a:pt x="34" y="129"/>
                  </a:lnTo>
                  <a:lnTo>
                    <a:pt x="25" y="121"/>
                  </a:lnTo>
                  <a:lnTo>
                    <a:pt x="30" y="136"/>
                  </a:lnTo>
                  <a:lnTo>
                    <a:pt x="34" y="152"/>
                  </a:lnTo>
                  <a:lnTo>
                    <a:pt x="34" y="165"/>
                  </a:lnTo>
                  <a:lnTo>
                    <a:pt x="30" y="173"/>
                  </a:lnTo>
                  <a:lnTo>
                    <a:pt x="20" y="173"/>
                  </a:lnTo>
                  <a:lnTo>
                    <a:pt x="11" y="180"/>
                  </a:lnTo>
                  <a:lnTo>
                    <a:pt x="4" y="180"/>
                  </a:lnTo>
                  <a:lnTo>
                    <a:pt x="0" y="186"/>
                  </a:lnTo>
                  <a:lnTo>
                    <a:pt x="0" y="193"/>
                  </a:lnTo>
                  <a:lnTo>
                    <a:pt x="0" y="202"/>
                  </a:lnTo>
                  <a:lnTo>
                    <a:pt x="4" y="207"/>
                  </a:lnTo>
                  <a:lnTo>
                    <a:pt x="20" y="216"/>
                  </a:lnTo>
                  <a:lnTo>
                    <a:pt x="34" y="216"/>
                  </a:lnTo>
                  <a:lnTo>
                    <a:pt x="48" y="216"/>
                  </a:lnTo>
                  <a:lnTo>
                    <a:pt x="59" y="223"/>
                  </a:lnTo>
                  <a:lnTo>
                    <a:pt x="59" y="230"/>
                  </a:lnTo>
                  <a:lnTo>
                    <a:pt x="65" y="244"/>
                  </a:lnTo>
                  <a:lnTo>
                    <a:pt x="79" y="260"/>
                  </a:lnTo>
                  <a:lnTo>
                    <a:pt x="98" y="260"/>
                  </a:lnTo>
                  <a:lnTo>
                    <a:pt x="112" y="260"/>
                  </a:lnTo>
                  <a:lnTo>
                    <a:pt x="142" y="266"/>
                  </a:lnTo>
                  <a:lnTo>
                    <a:pt x="123" y="280"/>
                  </a:lnTo>
                  <a:lnTo>
                    <a:pt x="107" y="288"/>
                  </a:lnTo>
                  <a:lnTo>
                    <a:pt x="103" y="294"/>
                  </a:lnTo>
                  <a:lnTo>
                    <a:pt x="98" y="302"/>
                  </a:lnTo>
                  <a:lnTo>
                    <a:pt x="93" y="311"/>
                  </a:lnTo>
                  <a:lnTo>
                    <a:pt x="98" y="317"/>
                  </a:lnTo>
                  <a:lnTo>
                    <a:pt x="112" y="325"/>
                  </a:lnTo>
                  <a:lnTo>
                    <a:pt x="132" y="317"/>
                  </a:lnTo>
                  <a:lnTo>
                    <a:pt x="172" y="302"/>
                  </a:lnTo>
                  <a:lnTo>
                    <a:pt x="146" y="338"/>
                  </a:lnTo>
                  <a:lnTo>
                    <a:pt x="137" y="338"/>
                  </a:lnTo>
                  <a:lnTo>
                    <a:pt x="132" y="353"/>
                  </a:lnTo>
                  <a:lnTo>
                    <a:pt x="137" y="359"/>
                  </a:lnTo>
                  <a:lnTo>
                    <a:pt x="146" y="375"/>
                  </a:lnTo>
                  <a:lnTo>
                    <a:pt x="146" y="403"/>
                  </a:lnTo>
                  <a:lnTo>
                    <a:pt x="152" y="426"/>
                  </a:lnTo>
                  <a:lnTo>
                    <a:pt x="146" y="432"/>
                  </a:lnTo>
                  <a:lnTo>
                    <a:pt x="132" y="439"/>
                  </a:lnTo>
                  <a:lnTo>
                    <a:pt x="123" y="447"/>
                  </a:lnTo>
                  <a:lnTo>
                    <a:pt x="112" y="461"/>
                  </a:lnTo>
                  <a:lnTo>
                    <a:pt x="103" y="468"/>
                  </a:lnTo>
                  <a:lnTo>
                    <a:pt x="103" y="488"/>
                  </a:lnTo>
                  <a:lnTo>
                    <a:pt x="103" y="497"/>
                  </a:lnTo>
                  <a:lnTo>
                    <a:pt x="112" y="497"/>
                  </a:lnTo>
                  <a:lnTo>
                    <a:pt x="128" y="503"/>
                  </a:lnTo>
                  <a:lnTo>
                    <a:pt x="118" y="511"/>
                  </a:lnTo>
                  <a:lnTo>
                    <a:pt x="112" y="518"/>
                  </a:lnTo>
                  <a:lnTo>
                    <a:pt x="107" y="526"/>
                  </a:lnTo>
                  <a:lnTo>
                    <a:pt x="98" y="541"/>
                  </a:lnTo>
                  <a:lnTo>
                    <a:pt x="93" y="549"/>
                  </a:lnTo>
                  <a:lnTo>
                    <a:pt x="93" y="562"/>
                  </a:lnTo>
                  <a:lnTo>
                    <a:pt x="103" y="569"/>
                  </a:lnTo>
                  <a:lnTo>
                    <a:pt x="112" y="569"/>
                  </a:lnTo>
                  <a:lnTo>
                    <a:pt x="123" y="569"/>
                  </a:lnTo>
                  <a:lnTo>
                    <a:pt x="137" y="569"/>
                  </a:lnTo>
                  <a:lnTo>
                    <a:pt x="146" y="577"/>
                  </a:lnTo>
                  <a:lnTo>
                    <a:pt x="156" y="583"/>
                  </a:lnTo>
                  <a:lnTo>
                    <a:pt x="122" y="620"/>
                  </a:lnTo>
                  <a:lnTo>
                    <a:pt x="118" y="620"/>
                  </a:lnTo>
                  <a:lnTo>
                    <a:pt x="112" y="626"/>
                  </a:lnTo>
                  <a:lnTo>
                    <a:pt x="103" y="640"/>
                  </a:lnTo>
                  <a:lnTo>
                    <a:pt x="98" y="641"/>
                  </a:lnTo>
                  <a:lnTo>
                    <a:pt x="98" y="650"/>
                  </a:lnTo>
                  <a:lnTo>
                    <a:pt x="103" y="649"/>
                  </a:lnTo>
                  <a:lnTo>
                    <a:pt x="107" y="654"/>
                  </a:lnTo>
                  <a:lnTo>
                    <a:pt x="128" y="657"/>
                  </a:lnTo>
                  <a:lnTo>
                    <a:pt x="136" y="650"/>
                  </a:lnTo>
                  <a:lnTo>
                    <a:pt x="146" y="634"/>
                  </a:lnTo>
                  <a:lnTo>
                    <a:pt x="152" y="634"/>
                  </a:lnTo>
                  <a:lnTo>
                    <a:pt x="163" y="627"/>
                  </a:lnTo>
                  <a:lnTo>
                    <a:pt x="177" y="620"/>
                  </a:lnTo>
                  <a:lnTo>
                    <a:pt x="190" y="620"/>
                  </a:lnTo>
                  <a:lnTo>
                    <a:pt x="202" y="613"/>
                  </a:lnTo>
                  <a:lnTo>
                    <a:pt x="210" y="613"/>
                  </a:lnTo>
                  <a:lnTo>
                    <a:pt x="216" y="627"/>
                  </a:lnTo>
                  <a:lnTo>
                    <a:pt x="235" y="627"/>
                  </a:lnTo>
                  <a:lnTo>
                    <a:pt x="246" y="627"/>
                  </a:lnTo>
                  <a:lnTo>
                    <a:pt x="272" y="627"/>
                  </a:lnTo>
                  <a:lnTo>
                    <a:pt x="276" y="620"/>
                  </a:lnTo>
                  <a:lnTo>
                    <a:pt x="285" y="620"/>
                  </a:lnTo>
                  <a:lnTo>
                    <a:pt x="294" y="606"/>
                  </a:lnTo>
                  <a:lnTo>
                    <a:pt x="294" y="562"/>
                  </a:lnTo>
                  <a:lnTo>
                    <a:pt x="285" y="547"/>
                  </a:lnTo>
                  <a:lnTo>
                    <a:pt x="284" y="535"/>
                  </a:lnTo>
                  <a:lnTo>
                    <a:pt x="280" y="526"/>
                  </a:lnTo>
                  <a:lnTo>
                    <a:pt x="285" y="518"/>
                  </a:lnTo>
                  <a:lnTo>
                    <a:pt x="304" y="511"/>
                  </a:lnTo>
                  <a:lnTo>
                    <a:pt x="299" y="512"/>
                  </a:lnTo>
                  <a:lnTo>
                    <a:pt x="320" y="497"/>
                  </a:lnTo>
                  <a:lnTo>
                    <a:pt x="333" y="497"/>
                  </a:lnTo>
                  <a:lnTo>
                    <a:pt x="359" y="503"/>
                  </a:lnTo>
                  <a:lnTo>
                    <a:pt x="389" y="503"/>
                  </a:lnTo>
                  <a:lnTo>
                    <a:pt x="428" y="488"/>
                  </a:lnTo>
                  <a:lnTo>
                    <a:pt x="462" y="477"/>
                  </a:lnTo>
                  <a:lnTo>
                    <a:pt x="481" y="461"/>
                  </a:lnTo>
                  <a:lnTo>
                    <a:pt x="500" y="449"/>
                  </a:lnTo>
                  <a:lnTo>
                    <a:pt x="508" y="437"/>
                  </a:lnTo>
                  <a:lnTo>
                    <a:pt x="515" y="432"/>
                  </a:lnTo>
                  <a:lnTo>
                    <a:pt x="520" y="434"/>
                  </a:lnTo>
                  <a:lnTo>
                    <a:pt x="530" y="426"/>
                  </a:lnTo>
                  <a:lnTo>
                    <a:pt x="535" y="426"/>
                  </a:lnTo>
                  <a:lnTo>
                    <a:pt x="540" y="432"/>
                  </a:lnTo>
                  <a:lnTo>
                    <a:pt x="549" y="432"/>
                  </a:lnTo>
                  <a:lnTo>
                    <a:pt x="555" y="432"/>
                  </a:lnTo>
                  <a:lnTo>
                    <a:pt x="560" y="439"/>
                  </a:lnTo>
                  <a:lnTo>
                    <a:pt x="565" y="447"/>
                  </a:lnTo>
                  <a:lnTo>
                    <a:pt x="568" y="454"/>
                  </a:lnTo>
                  <a:lnTo>
                    <a:pt x="568" y="462"/>
                  </a:lnTo>
                  <a:lnTo>
                    <a:pt x="575" y="468"/>
                  </a:lnTo>
                  <a:lnTo>
                    <a:pt x="568" y="477"/>
                  </a:lnTo>
                  <a:lnTo>
                    <a:pt x="568" y="488"/>
                  </a:lnTo>
                  <a:lnTo>
                    <a:pt x="568" y="497"/>
                  </a:lnTo>
                  <a:lnTo>
                    <a:pt x="580" y="503"/>
                  </a:lnTo>
                  <a:lnTo>
                    <a:pt x="589" y="512"/>
                  </a:lnTo>
                  <a:lnTo>
                    <a:pt x="593" y="518"/>
                  </a:lnTo>
                  <a:lnTo>
                    <a:pt x="604" y="535"/>
                  </a:lnTo>
                  <a:lnTo>
                    <a:pt x="604" y="541"/>
                  </a:lnTo>
                  <a:lnTo>
                    <a:pt x="604" y="562"/>
                  </a:lnTo>
                  <a:lnTo>
                    <a:pt x="608" y="562"/>
                  </a:lnTo>
                  <a:lnTo>
                    <a:pt x="613" y="569"/>
                  </a:lnTo>
                  <a:lnTo>
                    <a:pt x="628" y="569"/>
                  </a:lnTo>
                  <a:lnTo>
                    <a:pt x="640" y="564"/>
                  </a:lnTo>
                  <a:lnTo>
                    <a:pt x="644" y="569"/>
                  </a:lnTo>
                  <a:lnTo>
                    <a:pt x="644" y="583"/>
                  </a:lnTo>
                  <a:lnTo>
                    <a:pt x="644" y="592"/>
                  </a:lnTo>
                  <a:lnTo>
                    <a:pt x="649" y="598"/>
                  </a:lnTo>
                  <a:lnTo>
                    <a:pt x="663" y="598"/>
                  </a:lnTo>
                  <a:lnTo>
                    <a:pt x="672" y="598"/>
                  </a:lnTo>
                  <a:lnTo>
                    <a:pt x="692" y="583"/>
                  </a:lnTo>
                  <a:lnTo>
                    <a:pt x="708" y="577"/>
                  </a:lnTo>
                  <a:lnTo>
                    <a:pt x="705" y="569"/>
                  </a:lnTo>
                  <a:lnTo>
                    <a:pt x="692" y="554"/>
                  </a:lnTo>
                  <a:lnTo>
                    <a:pt x="697" y="518"/>
                  </a:lnTo>
                  <a:lnTo>
                    <a:pt x="692" y="512"/>
                  </a:lnTo>
                  <a:lnTo>
                    <a:pt x="692" y="497"/>
                  </a:lnTo>
                  <a:lnTo>
                    <a:pt x="687" y="483"/>
                  </a:lnTo>
                  <a:lnTo>
                    <a:pt x="677" y="468"/>
                  </a:lnTo>
                  <a:lnTo>
                    <a:pt x="673" y="461"/>
                  </a:lnTo>
                  <a:lnTo>
                    <a:pt x="667" y="454"/>
                  </a:lnTo>
                  <a:lnTo>
                    <a:pt x="658" y="447"/>
                  </a:lnTo>
                  <a:lnTo>
                    <a:pt x="643" y="432"/>
                  </a:lnTo>
                  <a:lnTo>
                    <a:pt x="638" y="439"/>
                  </a:lnTo>
                  <a:lnTo>
                    <a:pt x="623" y="432"/>
                  </a:lnTo>
                  <a:lnTo>
                    <a:pt x="623" y="419"/>
                  </a:lnTo>
                  <a:lnTo>
                    <a:pt x="619" y="403"/>
                  </a:lnTo>
                  <a:lnTo>
                    <a:pt x="613" y="396"/>
                  </a:lnTo>
                  <a:lnTo>
                    <a:pt x="623" y="382"/>
                  </a:lnTo>
                  <a:lnTo>
                    <a:pt x="633" y="366"/>
                  </a:lnTo>
                  <a:lnTo>
                    <a:pt x="638" y="353"/>
                  </a:lnTo>
                  <a:lnTo>
                    <a:pt x="645" y="345"/>
                  </a:lnTo>
                  <a:lnTo>
                    <a:pt x="653" y="338"/>
                  </a:lnTo>
                  <a:lnTo>
                    <a:pt x="663" y="325"/>
                  </a:lnTo>
                  <a:lnTo>
                    <a:pt x="673" y="311"/>
                  </a:lnTo>
                  <a:lnTo>
                    <a:pt x="683" y="288"/>
                  </a:lnTo>
                  <a:lnTo>
                    <a:pt x="697" y="280"/>
                  </a:lnTo>
                  <a:lnTo>
                    <a:pt x="702" y="266"/>
                  </a:lnTo>
                  <a:lnTo>
                    <a:pt x="711" y="244"/>
                  </a:lnTo>
                  <a:lnTo>
                    <a:pt x="722" y="244"/>
                  </a:lnTo>
                  <a:lnTo>
                    <a:pt x="732" y="236"/>
                  </a:lnTo>
                  <a:lnTo>
                    <a:pt x="732" y="231"/>
                  </a:lnTo>
                  <a:lnTo>
                    <a:pt x="735" y="224"/>
                  </a:lnTo>
                  <a:lnTo>
                    <a:pt x="736" y="207"/>
                  </a:lnTo>
                  <a:lnTo>
                    <a:pt x="751" y="193"/>
                  </a:lnTo>
                  <a:lnTo>
                    <a:pt x="747" y="186"/>
                  </a:lnTo>
                  <a:lnTo>
                    <a:pt x="736" y="180"/>
                  </a:lnTo>
                  <a:lnTo>
                    <a:pt x="732" y="173"/>
                  </a:lnTo>
                  <a:lnTo>
                    <a:pt x="732" y="168"/>
                  </a:lnTo>
                  <a:lnTo>
                    <a:pt x="750" y="154"/>
                  </a:lnTo>
                  <a:lnTo>
                    <a:pt x="780" y="141"/>
                  </a:lnTo>
                  <a:lnTo>
                    <a:pt x="781" y="143"/>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 name=""/>
            <p:cNvSpPr/>
            <p:nvPr/>
          </p:nvSpPr>
          <p:spPr>
            <a:xfrm>
              <a:off x="8464320" y="1440720"/>
              <a:ext cx="512280" cy="882360"/>
            </a:xfrm>
            <a:custGeom>
              <a:avLst/>
              <a:gdLst/>
              <a:ahLst/>
              <a:rect l="l" t="t" r="r" b="b"/>
              <a:pathLst>
                <a:path w="339" h="593">
                  <a:moveTo>
                    <a:pt x="0" y="543"/>
                  </a:moveTo>
                  <a:lnTo>
                    <a:pt x="24" y="522"/>
                  </a:lnTo>
                  <a:lnTo>
                    <a:pt x="31" y="513"/>
                  </a:lnTo>
                  <a:lnTo>
                    <a:pt x="33" y="507"/>
                  </a:lnTo>
                  <a:lnTo>
                    <a:pt x="43" y="499"/>
                  </a:lnTo>
                  <a:lnTo>
                    <a:pt x="47" y="492"/>
                  </a:lnTo>
                  <a:lnTo>
                    <a:pt x="47" y="478"/>
                  </a:lnTo>
                  <a:lnTo>
                    <a:pt x="58" y="471"/>
                  </a:lnTo>
                  <a:lnTo>
                    <a:pt x="63" y="465"/>
                  </a:lnTo>
                  <a:lnTo>
                    <a:pt x="85" y="450"/>
                  </a:lnTo>
                  <a:lnTo>
                    <a:pt x="100" y="443"/>
                  </a:lnTo>
                  <a:lnTo>
                    <a:pt x="109" y="443"/>
                  </a:lnTo>
                  <a:lnTo>
                    <a:pt x="119" y="436"/>
                  </a:lnTo>
                  <a:lnTo>
                    <a:pt x="123" y="428"/>
                  </a:lnTo>
                  <a:lnTo>
                    <a:pt x="115" y="428"/>
                  </a:lnTo>
                  <a:lnTo>
                    <a:pt x="109" y="414"/>
                  </a:lnTo>
                  <a:lnTo>
                    <a:pt x="109" y="407"/>
                  </a:lnTo>
                  <a:lnTo>
                    <a:pt x="104" y="400"/>
                  </a:lnTo>
                  <a:lnTo>
                    <a:pt x="103" y="393"/>
                  </a:lnTo>
                  <a:lnTo>
                    <a:pt x="100" y="385"/>
                  </a:lnTo>
                  <a:lnTo>
                    <a:pt x="103" y="372"/>
                  </a:lnTo>
                  <a:lnTo>
                    <a:pt x="104" y="363"/>
                  </a:lnTo>
                  <a:lnTo>
                    <a:pt x="109" y="352"/>
                  </a:lnTo>
                  <a:lnTo>
                    <a:pt x="109" y="343"/>
                  </a:lnTo>
                  <a:lnTo>
                    <a:pt x="109" y="328"/>
                  </a:lnTo>
                  <a:lnTo>
                    <a:pt x="109" y="321"/>
                  </a:lnTo>
                  <a:lnTo>
                    <a:pt x="115" y="312"/>
                  </a:lnTo>
                  <a:lnTo>
                    <a:pt x="124" y="312"/>
                  </a:lnTo>
                  <a:lnTo>
                    <a:pt x="129" y="312"/>
                  </a:lnTo>
                  <a:lnTo>
                    <a:pt x="129" y="301"/>
                  </a:lnTo>
                  <a:lnTo>
                    <a:pt x="130" y="292"/>
                  </a:lnTo>
                  <a:lnTo>
                    <a:pt x="133" y="285"/>
                  </a:lnTo>
                  <a:lnTo>
                    <a:pt x="138" y="271"/>
                  </a:lnTo>
                  <a:lnTo>
                    <a:pt x="138" y="264"/>
                  </a:lnTo>
                  <a:lnTo>
                    <a:pt x="143" y="250"/>
                  </a:lnTo>
                  <a:lnTo>
                    <a:pt x="148" y="250"/>
                  </a:lnTo>
                  <a:lnTo>
                    <a:pt x="148" y="243"/>
                  </a:lnTo>
                  <a:lnTo>
                    <a:pt x="157" y="236"/>
                  </a:lnTo>
                  <a:lnTo>
                    <a:pt x="162" y="236"/>
                  </a:lnTo>
                  <a:lnTo>
                    <a:pt x="167" y="236"/>
                  </a:lnTo>
                  <a:lnTo>
                    <a:pt x="171" y="228"/>
                  </a:lnTo>
                  <a:lnTo>
                    <a:pt x="185" y="228"/>
                  </a:lnTo>
                  <a:lnTo>
                    <a:pt x="195" y="228"/>
                  </a:lnTo>
                  <a:lnTo>
                    <a:pt x="204" y="221"/>
                  </a:lnTo>
                  <a:lnTo>
                    <a:pt x="209" y="221"/>
                  </a:lnTo>
                  <a:lnTo>
                    <a:pt x="215" y="221"/>
                  </a:lnTo>
                  <a:lnTo>
                    <a:pt x="221" y="217"/>
                  </a:lnTo>
                  <a:lnTo>
                    <a:pt x="223" y="206"/>
                  </a:lnTo>
                  <a:lnTo>
                    <a:pt x="223" y="193"/>
                  </a:lnTo>
                  <a:lnTo>
                    <a:pt x="226" y="186"/>
                  </a:lnTo>
                  <a:lnTo>
                    <a:pt x="229" y="179"/>
                  </a:lnTo>
                  <a:lnTo>
                    <a:pt x="229" y="170"/>
                  </a:lnTo>
                  <a:lnTo>
                    <a:pt x="230" y="165"/>
                  </a:lnTo>
                  <a:lnTo>
                    <a:pt x="233" y="157"/>
                  </a:lnTo>
                  <a:lnTo>
                    <a:pt x="233" y="149"/>
                  </a:lnTo>
                  <a:lnTo>
                    <a:pt x="233" y="142"/>
                  </a:lnTo>
                  <a:lnTo>
                    <a:pt x="233" y="135"/>
                  </a:lnTo>
                  <a:lnTo>
                    <a:pt x="233" y="133"/>
                  </a:lnTo>
                  <a:lnTo>
                    <a:pt x="229" y="129"/>
                  </a:lnTo>
                  <a:lnTo>
                    <a:pt x="229" y="122"/>
                  </a:lnTo>
                  <a:lnTo>
                    <a:pt x="223" y="114"/>
                  </a:lnTo>
                  <a:lnTo>
                    <a:pt x="223" y="108"/>
                  </a:lnTo>
                  <a:lnTo>
                    <a:pt x="223" y="92"/>
                  </a:lnTo>
                  <a:lnTo>
                    <a:pt x="229" y="92"/>
                  </a:lnTo>
                  <a:lnTo>
                    <a:pt x="229" y="85"/>
                  </a:lnTo>
                  <a:lnTo>
                    <a:pt x="233" y="78"/>
                  </a:lnTo>
                  <a:lnTo>
                    <a:pt x="243" y="72"/>
                  </a:lnTo>
                  <a:lnTo>
                    <a:pt x="247" y="72"/>
                  </a:lnTo>
                  <a:lnTo>
                    <a:pt x="247" y="64"/>
                  </a:lnTo>
                  <a:lnTo>
                    <a:pt x="243" y="57"/>
                  </a:lnTo>
                  <a:lnTo>
                    <a:pt x="239" y="57"/>
                  </a:lnTo>
                  <a:lnTo>
                    <a:pt x="233" y="57"/>
                  </a:lnTo>
                  <a:lnTo>
                    <a:pt x="229" y="57"/>
                  </a:lnTo>
                  <a:lnTo>
                    <a:pt x="223" y="57"/>
                  </a:lnTo>
                  <a:lnTo>
                    <a:pt x="223" y="64"/>
                  </a:lnTo>
                  <a:lnTo>
                    <a:pt x="223" y="72"/>
                  </a:lnTo>
                  <a:lnTo>
                    <a:pt x="219" y="78"/>
                  </a:lnTo>
                  <a:lnTo>
                    <a:pt x="214" y="85"/>
                  </a:lnTo>
                  <a:lnTo>
                    <a:pt x="214" y="92"/>
                  </a:lnTo>
                  <a:lnTo>
                    <a:pt x="211" y="102"/>
                  </a:lnTo>
                  <a:lnTo>
                    <a:pt x="214" y="108"/>
                  </a:lnTo>
                  <a:lnTo>
                    <a:pt x="209" y="122"/>
                  </a:lnTo>
                  <a:lnTo>
                    <a:pt x="204" y="129"/>
                  </a:lnTo>
                  <a:lnTo>
                    <a:pt x="204" y="142"/>
                  </a:lnTo>
                  <a:lnTo>
                    <a:pt x="195" y="142"/>
                  </a:lnTo>
                  <a:lnTo>
                    <a:pt x="195" y="135"/>
                  </a:lnTo>
                  <a:lnTo>
                    <a:pt x="195" y="129"/>
                  </a:lnTo>
                  <a:lnTo>
                    <a:pt x="197" y="122"/>
                  </a:lnTo>
                  <a:lnTo>
                    <a:pt x="200" y="108"/>
                  </a:lnTo>
                  <a:lnTo>
                    <a:pt x="202" y="99"/>
                  </a:lnTo>
                  <a:lnTo>
                    <a:pt x="204" y="92"/>
                  </a:lnTo>
                  <a:lnTo>
                    <a:pt x="200" y="85"/>
                  </a:lnTo>
                  <a:lnTo>
                    <a:pt x="198" y="70"/>
                  </a:lnTo>
                  <a:lnTo>
                    <a:pt x="195" y="64"/>
                  </a:lnTo>
                  <a:lnTo>
                    <a:pt x="195" y="43"/>
                  </a:lnTo>
                  <a:lnTo>
                    <a:pt x="195" y="13"/>
                  </a:lnTo>
                  <a:lnTo>
                    <a:pt x="200" y="0"/>
                  </a:lnTo>
                  <a:lnTo>
                    <a:pt x="214" y="14"/>
                  </a:lnTo>
                  <a:lnTo>
                    <a:pt x="223" y="22"/>
                  </a:lnTo>
                  <a:lnTo>
                    <a:pt x="239" y="28"/>
                  </a:lnTo>
                  <a:lnTo>
                    <a:pt x="256" y="28"/>
                  </a:lnTo>
                  <a:lnTo>
                    <a:pt x="272" y="36"/>
                  </a:lnTo>
                  <a:lnTo>
                    <a:pt x="286" y="43"/>
                  </a:lnTo>
                  <a:lnTo>
                    <a:pt x="300" y="50"/>
                  </a:lnTo>
                  <a:lnTo>
                    <a:pt x="314" y="64"/>
                  </a:lnTo>
                  <a:lnTo>
                    <a:pt x="324" y="72"/>
                  </a:lnTo>
                  <a:lnTo>
                    <a:pt x="338" y="85"/>
                  </a:lnTo>
                  <a:lnTo>
                    <a:pt x="338" y="92"/>
                  </a:lnTo>
                  <a:lnTo>
                    <a:pt x="338" y="99"/>
                  </a:lnTo>
                  <a:lnTo>
                    <a:pt x="338" y="114"/>
                  </a:lnTo>
                  <a:lnTo>
                    <a:pt x="334" y="129"/>
                  </a:lnTo>
                  <a:lnTo>
                    <a:pt x="334" y="142"/>
                  </a:lnTo>
                  <a:lnTo>
                    <a:pt x="334" y="149"/>
                  </a:lnTo>
                  <a:lnTo>
                    <a:pt x="334" y="157"/>
                  </a:lnTo>
                  <a:lnTo>
                    <a:pt x="330" y="179"/>
                  </a:lnTo>
                  <a:lnTo>
                    <a:pt x="319" y="193"/>
                  </a:lnTo>
                  <a:lnTo>
                    <a:pt x="305" y="214"/>
                  </a:lnTo>
                  <a:lnTo>
                    <a:pt x="300" y="228"/>
                  </a:lnTo>
                  <a:lnTo>
                    <a:pt x="305" y="193"/>
                  </a:lnTo>
                  <a:lnTo>
                    <a:pt x="289" y="214"/>
                  </a:lnTo>
                  <a:lnTo>
                    <a:pt x="280" y="236"/>
                  </a:lnTo>
                  <a:lnTo>
                    <a:pt x="272" y="250"/>
                  </a:lnTo>
                  <a:lnTo>
                    <a:pt x="256" y="272"/>
                  </a:lnTo>
                  <a:lnTo>
                    <a:pt x="247" y="285"/>
                  </a:lnTo>
                  <a:lnTo>
                    <a:pt x="239" y="299"/>
                  </a:lnTo>
                  <a:lnTo>
                    <a:pt x="233" y="312"/>
                  </a:lnTo>
                  <a:lnTo>
                    <a:pt x="223" y="328"/>
                  </a:lnTo>
                  <a:lnTo>
                    <a:pt x="219" y="336"/>
                  </a:lnTo>
                  <a:lnTo>
                    <a:pt x="209" y="349"/>
                  </a:lnTo>
                  <a:lnTo>
                    <a:pt x="204" y="363"/>
                  </a:lnTo>
                  <a:lnTo>
                    <a:pt x="195" y="372"/>
                  </a:lnTo>
                  <a:lnTo>
                    <a:pt x="190" y="382"/>
                  </a:lnTo>
                  <a:lnTo>
                    <a:pt x="190" y="407"/>
                  </a:lnTo>
                  <a:lnTo>
                    <a:pt x="182" y="421"/>
                  </a:lnTo>
                  <a:lnTo>
                    <a:pt x="171" y="436"/>
                  </a:lnTo>
                  <a:lnTo>
                    <a:pt x="167" y="450"/>
                  </a:lnTo>
                  <a:lnTo>
                    <a:pt x="162" y="457"/>
                  </a:lnTo>
                  <a:lnTo>
                    <a:pt x="159" y="471"/>
                  </a:lnTo>
                  <a:lnTo>
                    <a:pt x="154" y="492"/>
                  </a:lnTo>
                  <a:lnTo>
                    <a:pt x="152" y="499"/>
                  </a:lnTo>
                  <a:lnTo>
                    <a:pt x="157" y="514"/>
                  </a:lnTo>
                  <a:lnTo>
                    <a:pt x="162" y="529"/>
                  </a:lnTo>
                  <a:lnTo>
                    <a:pt x="167" y="543"/>
                  </a:lnTo>
                  <a:lnTo>
                    <a:pt x="152" y="543"/>
                  </a:lnTo>
                  <a:lnTo>
                    <a:pt x="143" y="550"/>
                  </a:lnTo>
                  <a:lnTo>
                    <a:pt x="138" y="550"/>
                  </a:lnTo>
                  <a:lnTo>
                    <a:pt x="124" y="557"/>
                  </a:lnTo>
                  <a:lnTo>
                    <a:pt x="113" y="563"/>
                  </a:lnTo>
                  <a:lnTo>
                    <a:pt x="94" y="579"/>
                  </a:lnTo>
                  <a:lnTo>
                    <a:pt x="87" y="579"/>
                  </a:lnTo>
                  <a:lnTo>
                    <a:pt x="82" y="586"/>
                  </a:lnTo>
                  <a:lnTo>
                    <a:pt x="63" y="586"/>
                  </a:lnTo>
                  <a:lnTo>
                    <a:pt x="52" y="592"/>
                  </a:lnTo>
                  <a:lnTo>
                    <a:pt x="28" y="592"/>
                  </a:lnTo>
                  <a:lnTo>
                    <a:pt x="24" y="586"/>
                  </a:lnTo>
                  <a:lnTo>
                    <a:pt x="19" y="586"/>
                  </a:lnTo>
                  <a:lnTo>
                    <a:pt x="8" y="571"/>
                  </a:lnTo>
                  <a:lnTo>
                    <a:pt x="0" y="550"/>
                  </a:lnTo>
                  <a:lnTo>
                    <a:pt x="0" y="543"/>
                  </a:lnTo>
                </a:path>
              </a:pathLst>
            </a:custGeom>
            <a:solidFill>
              <a:srgbClr val="8080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 name=""/>
            <p:cNvSpPr/>
            <p:nvPr/>
          </p:nvSpPr>
          <p:spPr>
            <a:xfrm>
              <a:off x="8464320" y="1440720"/>
              <a:ext cx="524520" cy="892440"/>
            </a:xfrm>
            <a:custGeom>
              <a:avLst/>
              <a:gdLst/>
              <a:ahLst/>
              <a:rect l="l" t="t" r="r" b="b"/>
              <a:pathLst>
                <a:path w="347" h="600">
                  <a:moveTo>
                    <a:pt x="0" y="549"/>
                  </a:moveTo>
                  <a:lnTo>
                    <a:pt x="25" y="528"/>
                  </a:lnTo>
                  <a:lnTo>
                    <a:pt x="31" y="518"/>
                  </a:lnTo>
                  <a:lnTo>
                    <a:pt x="34" y="512"/>
                  </a:lnTo>
                  <a:lnTo>
                    <a:pt x="44" y="505"/>
                  </a:lnTo>
                  <a:lnTo>
                    <a:pt x="48" y="498"/>
                  </a:lnTo>
                  <a:lnTo>
                    <a:pt x="48" y="484"/>
                  </a:lnTo>
                  <a:lnTo>
                    <a:pt x="59" y="477"/>
                  </a:lnTo>
                  <a:lnTo>
                    <a:pt x="64" y="471"/>
                  </a:lnTo>
                  <a:lnTo>
                    <a:pt x="87" y="456"/>
                  </a:lnTo>
                  <a:lnTo>
                    <a:pt x="103" y="447"/>
                  </a:lnTo>
                  <a:lnTo>
                    <a:pt x="111" y="447"/>
                  </a:lnTo>
                  <a:lnTo>
                    <a:pt x="122" y="440"/>
                  </a:lnTo>
                  <a:lnTo>
                    <a:pt x="126" y="433"/>
                  </a:lnTo>
                  <a:lnTo>
                    <a:pt x="117" y="433"/>
                  </a:lnTo>
                  <a:lnTo>
                    <a:pt x="111" y="419"/>
                  </a:lnTo>
                  <a:lnTo>
                    <a:pt x="111" y="412"/>
                  </a:lnTo>
                  <a:lnTo>
                    <a:pt x="106" y="405"/>
                  </a:lnTo>
                  <a:lnTo>
                    <a:pt x="105" y="398"/>
                  </a:lnTo>
                  <a:lnTo>
                    <a:pt x="103" y="389"/>
                  </a:lnTo>
                  <a:lnTo>
                    <a:pt x="105" y="375"/>
                  </a:lnTo>
                  <a:lnTo>
                    <a:pt x="106" y="368"/>
                  </a:lnTo>
                  <a:lnTo>
                    <a:pt x="111" y="355"/>
                  </a:lnTo>
                  <a:lnTo>
                    <a:pt x="111" y="347"/>
                  </a:lnTo>
                  <a:lnTo>
                    <a:pt x="111" y="333"/>
                  </a:lnTo>
                  <a:lnTo>
                    <a:pt x="111" y="324"/>
                  </a:lnTo>
                  <a:lnTo>
                    <a:pt x="117" y="317"/>
                  </a:lnTo>
                  <a:lnTo>
                    <a:pt x="127" y="317"/>
                  </a:lnTo>
                  <a:lnTo>
                    <a:pt x="132" y="317"/>
                  </a:lnTo>
                  <a:lnTo>
                    <a:pt x="132" y="304"/>
                  </a:lnTo>
                  <a:lnTo>
                    <a:pt x="133" y="296"/>
                  </a:lnTo>
                  <a:lnTo>
                    <a:pt x="137" y="289"/>
                  </a:lnTo>
                  <a:lnTo>
                    <a:pt x="142" y="275"/>
                  </a:lnTo>
                  <a:lnTo>
                    <a:pt x="142" y="267"/>
                  </a:lnTo>
                  <a:lnTo>
                    <a:pt x="146" y="253"/>
                  </a:lnTo>
                  <a:lnTo>
                    <a:pt x="151" y="253"/>
                  </a:lnTo>
                  <a:lnTo>
                    <a:pt x="151" y="245"/>
                  </a:lnTo>
                  <a:lnTo>
                    <a:pt x="161" y="238"/>
                  </a:lnTo>
                  <a:lnTo>
                    <a:pt x="165" y="238"/>
                  </a:lnTo>
                  <a:lnTo>
                    <a:pt x="170" y="238"/>
                  </a:lnTo>
                  <a:lnTo>
                    <a:pt x="176" y="231"/>
                  </a:lnTo>
                  <a:lnTo>
                    <a:pt x="190" y="231"/>
                  </a:lnTo>
                  <a:lnTo>
                    <a:pt x="199" y="231"/>
                  </a:lnTo>
                  <a:lnTo>
                    <a:pt x="209" y="224"/>
                  </a:lnTo>
                  <a:lnTo>
                    <a:pt x="214" y="224"/>
                  </a:lnTo>
                  <a:lnTo>
                    <a:pt x="221" y="224"/>
                  </a:lnTo>
                  <a:lnTo>
                    <a:pt x="225" y="220"/>
                  </a:lnTo>
                  <a:lnTo>
                    <a:pt x="229" y="208"/>
                  </a:lnTo>
                  <a:lnTo>
                    <a:pt x="229" y="195"/>
                  </a:lnTo>
                  <a:lnTo>
                    <a:pt x="231" y="188"/>
                  </a:lnTo>
                  <a:lnTo>
                    <a:pt x="235" y="181"/>
                  </a:lnTo>
                  <a:lnTo>
                    <a:pt x="235" y="173"/>
                  </a:lnTo>
                  <a:lnTo>
                    <a:pt x="236" y="166"/>
                  </a:lnTo>
                  <a:lnTo>
                    <a:pt x="238" y="160"/>
                  </a:lnTo>
                  <a:lnTo>
                    <a:pt x="238" y="151"/>
                  </a:lnTo>
                  <a:lnTo>
                    <a:pt x="238" y="143"/>
                  </a:lnTo>
                  <a:lnTo>
                    <a:pt x="238" y="137"/>
                  </a:lnTo>
                  <a:lnTo>
                    <a:pt x="238" y="134"/>
                  </a:lnTo>
                  <a:lnTo>
                    <a:pt x="235" y="130"/>
                  </a:lnTo>
                  <a:lnTo>
                    <a:pt x="235" y="123"/>
                  </a:lnTo>
                  <a:lnTo>
                    <a:pt x="229" y="115"/>
                  </a:lnTo>
                  <a:lnTo>
                    <a:pt x="229" y="109"/>
                  </a:lnTo>
                  <a:lnTo>
                    <a:pt x="229" y="93"/>
                  </a:lnTo>
                  <a:lnTo>
                    <a:pt x="235" y="93"/>
                  </a:lnTo>
                  <a:lnTo>
                    <a:pt x="235" y="86"/>
                  </a:lnTo>
                  <a:lnTo>
                    <a:pt x="238" y="79"/>
                  </a:lnTo>
                  <a:lnTo>
                    <a:pt x="249" y="72"/>
                  </a:lnTo>
                  <a:lnTo>
                    <a:pt x="254" y="72"/>
                  </a:lnTo>
                  <a:lnTo>
                    <a:pt x="254" y="64"/>
                  </a:lnTo>
                  <a:lnTo>
                    <a:pt x="249" y="58"/>
                  </a:lnTo>
                  <a:lnTo>
                    <a:pt x="244" y="58"/>
                  </a:lnTo>
                  <a:lnTo>
                    <a:pt x="238" y="58"/>
                  </a:lnTo>
                  <a:lnTo>
                    <a:pt x="235" y="58"/>
                  </a:lnTo>
                  <a:lnTo>
                    <a:pt x="229" y="58"/>
                  </a:lnTo>
                  <a:lnTo>
                    <a:pt x="229" y="64"/>
                  </a:lnTo>
                  <a:lnTo>
                    <a:pt x="229" y="72"/>
                  </a:lnTo>
                  <a:lnTo>
                    <a:pt x="223" y="79"/>
                  </a:lnTo>
                  <a:lnTo>
                    <a:pt x="218" y="86"/>
                  </a:lnTo>
                  <a:lnTo>
                    <a:pt x="218" y="93"/>
                  </a:lnTo>
                  <a:lnTo>
                    <a:pt x="217" y="103"/>
                  </a:lnTo>
                  <a:lnTo>
                    <a:pt x="218" y="109"/>
                  </a:lnTo>
                  <a:lnTo>
                    <a:pt x="214" y="123"/>
                  </a:lnTo>
                  <a:lnTo>
                    <a:pt x="209" y="130"/>
                  </a:lnTo>
                  <a:lnTo>
                    <a:pt x="209" y="143"/>
                  </a:lnTo>
                  <a:lnTo>
                    <a:pt x="199" y="143"/>
                  </a:lnTo>
                  <a:lnTo>
                    <a:pt x="199" y="137"/>
                  </a:lnTo>
                  <a:lnTo>
                    <a:pt x="199" y="130"/>
                  </a:lnTo>
                  <a:lnTo>
                    <a:pt x="202" y="123"/>
                  </a:lnTo>
                  <a:lnTo>
                    <a:pt x="204" y="109"/>
                  </a:lnTo>
                  <a:lnTo>
                    <a:pt x="208" y="101"/>
                  </a:lnTo>
                  <a:lnTo>
                    <a:pt x="209" y="93"/>
                  </a:lnTo>
                  <a:lnTo>
                    <a:pt x="204" y="86"/>
                  </a:lnTo>
                  <a:lnTo>
                    <a:pt x="203" y="71"/>
                  </a:lnTo>
                  <a:lnTo>
                    <a:pt x="199" y="64"/>
                  </a:lnTo>
                  <a:lnTo>
                    <a:pt x="199" y="43"/>
                  </a:lnTo>
                  <a:lnTo>
                    <a:pt x="199" y="13"/>
                  </a:lnTo>
                  <a:lnTo>
                    <a:pt x="204" y="0"/>
                  </a:lnTo>
                  <a:lnTo>
                    <a:pt x="218" y="14"/>
                  </a:lnTo>
                  <a:lnTo>
                    <a:pt x="229" y="22"/>
                  </a:lnTo>
                  <a:lnTo>
                    <a:pt x="244" y="28"/>
                  </a:lnTo>
                  <a:lnTo>
                    <a:pt x="263" y="28"/>
                  </a:lnTo>
                  <a:lnTo>
                    <a:pt x="279" y="36"/>
                  </a:lnTo>
                  <a:lnTo>
                    <a:pt x="293" y="43"/>
                  </a:lnTo>
                  <a:lnTo>
                    <a:pt x="307" y="51"/>
                  </a:lnTo>
                  <a:lnTo>
                    <a:pt x="321" y="64"/>
                  </a:lnTo>
                  <a:lnTo>
                    <a:pt x="332" y="72"/>
                  </a:lnTo>
                  <a:lnTo>
                    <a:pt x="346" y="86"/>
                  </a:lnTo>
                  <a:lnTo>
                    <a:pt x="346" y="93"/>
                  </a:lnTo>
                  <a:lnTo>
                    <a:pt x="346" y="101"/>
                  </a:lnTo>
                  <a:lnTo>
                    <a:pt x="346" y="115"/>
                  </a:lnTo>
                  <a:lnTo>
                    <a:pt x="342" y="130"/>
                  </a:lnTo>
                  <a:lnTo>
                    <a:pt x="342" y="143"/>
                  </a:lnTo>
                  <a:lnTo>
                    <a:pt x="342" y="151"/>
                  </a:lnTo>
                  <a:lnTo>
                    <a:pt x="342" y="160"/>
                  </a:lnTo>
                  <a:lnTo>
                    <a:pt x="338" y="181"/>
                  </a:lnTo>
                  <a:lnTo>
                    <a:pt x="326" y="195"/>
                  </a:lnTo>
                  <a:lnTo>
                    <a:pt x="312" y="217"/>
                  </a:lnTo>
                  <a:lnTo>
                    <a:pt x="307" y="231"/>
                  </a:lnTo>
                  <a:lnTo>
                    <a:pt x="312" y="195"/>
                  </a:lnTo>
                  <a:lnTo>
                    <a:pt x="296" y="217"/>
                  </a:lnTo>
                  <a:lnTo>
                    <a:pt x="287" y="238"/>
                  </a:lnTo>
                  <a:lnTo>
                    <a:pt x="279" y="253"/>
                  </a:lnTo>
                  <a:lnTo>
                    <a:pt x="263" y="276"/>
                  </a:lnTo>
                  <a:lnTo>
                    <a:pt x="254" y="289"/>
                  </a:lnTo>
                  <a:lnTo>
                    <a:pt x="244" y="303"/>
                  </a:lnTo>
                  <a:lnTo>
                    <a:pt x="238" y="317"/>
                  </a:lnTo>
                  <a:lnTo>
                    <a:pt x="229" y="333"/>
                  </a:lnTo>
                  <a:lnTo>
                    <a:pt x="223" y="340"/>
                  </a:lnTo>
                  <a:lnTo>
                    <a:pt x="214" y="354"/>
                  </a:lnTo>
                  <a:lnTo>
                    <a:pt x="209" y="368"/>
                  </a:lnTo>
                  <a:lnTo>
                    <a:pt x="199" y="375"/>
                  </a:lnTo>
                  <a:lnTo>
                    <a:pt x="195" y="387"/>
                  </a:lnTo>
                  <a:lnTo>
                    <a:pt x="195" y="412"/>
                  </a:lnTo>
                  <a:lnTo>
                    <a:pt x="185" y="426"/>
                  </a:lnTo>
                  <a:lnTo>
                    <a:pt x="176" y="440"/>
                  </a:lnTo>
                  <a:lnTo>
                    <a:pt x="170" y="456"/>
                  </a:lnTo>
                  <a:lnTo>
                    <a:pt x="165" y="462"/>
                  </a:lnTo>
                  <a:lnTo>
                    <a:pt x="163" y="477"/>
                  </a:lnTo>
                  <a:lnTo>
                    <a:pt x="157" y="498"/>
                  </a:lnTo>
                  <a:lnTo>
                    <a:pt x="156" y="505"/>
                  </a:lnTo>
                  <a:lnTo>
                    <a:pt x="161" y="520"/>
                  </a:lnTo>
                  <a:lnTo>
                    <a:pt x="165" y="535"/>
                  </a:lnTo>
                  <a:lnTo>
                    <a:pt x="170" y="549"/>
                  </a:lnTo>
                  <a:lnTo>
                    <a:pt x="156" y="549"/>
                  </a:lnTo>
                  <a:lnTo>
                    <a:pt x="146" y="556"/>
                  </a:lnTo>
                  <a:lnTo>
                    <a:pt x="142" y="556"/>
                  </a:lnTo>
                  <a:lnTo>
                    <a:pt x="127" y="563"/>
                  </a:lnTo>
                  <a:lnTo>
                    <a:pt x="116" y="569"/>
                  </a:lnTo>
                  <a:lnTo>
                    <a:pt x="97" y="586"/>
                  </a:lnTo>
                  <a:lnTo>
                    <a:pt x="90" y="586"/>
                  </a:lnTo>
                  <a:lnTo>
                    <a:pt x="83" y="593"/>
                  </a:lnTo>
                  <a:lnTo>
                    <a:pt x="64" y="593"/>
                  </a:lnTo>
                  <a:lnTo>
                    <a:pt x="53" y="599"/>
                  </a:lnTo>
                  <a:lnTo>
                    <a:pt x="30" y="599"/>
                  </a:lnTo>
                  <a:lnTo>
                    <a:pt x="25" y="593"/>
                  </a:lnTo>
                  <a:lnTo>
                    <a:pt x="19" y="593"/>
                  </a:lnTo>
                  <a:lnTo>
                    <a:pt x="8" y="578"/>
                  </a:lnTo>
                  <a:lnTo>
                    <a:pt x="0" y="556"/>
                  </a:lnTo>
                  <a:lnTo>
                    <a:pt x="0" y="549"/>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6392880" y="958680"/>
              <a:ext cx="403560" cy="1389960"/>
            </a:xfrm>
            <a:custGeom>
              <a:avLst/>
              <a:gdLst/>
              <a:ahLst/>
              <a:rect l="l" t="t" r="r" b="b"/>
              <a:pathLst>
                <a:path w="267" h="934">
                  <a:moveTo>
                    <a:pt x="63" y="0"/>
                  </a:moveTo>
                  <a:lnTo>
                    <a:pt x="14" y="27"/>
                  </a:lnTo>
                  <a:lnTo>
                    <a:pt x="0" y="933"/>
                  </a:lnTo>
                  <a:lnTo>
                    <a:pt x="266" y="933"/>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 name=""/>
            <p:cNvSpPr/>
            <p:nvPr/>
          </p:nvSpPr>
          <p:spPr>
            <a:xfrm>
              <a:off x="6740280" y="2341080"/>
              <a:ext cx="826920" cy="360360"/>
            </a:xfrm>
            <a:custGeom>
              <a:avLst/>
              <a:gdLst/>
              <a:ahLst/>
              <a:rect l="l" t="t" r="r" b="b"/>
              <a:pathLst>
                <a:path w="547" h="242">
                  <a:moveTo>
                    <a:pt x="0" y="0"/>
                  </a:moveTo>
                  <a:lnTo>
                    <a:pt x="0" y="241"/>
                  </a:lnTo>
                  <a:lnTo>
                    <a:pt x="5" y="225"/>
                  </a:lnTo>
                  <a:lnTo>
                    <a:pt x="15" y="210"/>
                  </a:lnTo>
                  <a:lnTo>
                    <a:pt x="30" y="197"/>
                  </a:lnTo>
                  <a:lnTo>
                    <a:pt x="49" y="181"/>
                  </a:lnTo>
                  <a:lnTo>
                    <a:pt x="64" y="181"/>
                  </a:lnTo>
                  <a:lnTo>
                    <a:pt x="73" y="174"/>
                  </a:lnTo>
                  <a:lnTo>
                    <a:pt x="88" y="167"/>
                  </a:lnTo>
                  <a:lnTo>
                    <a:pt x="103" y="160"/>
                  </a:lnTo>
                  <a:lnTo>
                    <a:pt x="112" y="152"/>
                  </a:lnTo>
                  <a:lnTo>
                    <a:pt x="122" y="146"/>
                  </a:lnTo>
                  <a:lnTo>
                    <a:pt x="133" y="130"/>
                  </a:lnTo>
                  <a:lnTo>
                    <a:pt x="142" y="123"/>
                  </a:lnTo>
                  <a:lnTo>
                    <a:pt x="147" y="109"/>
                  </a:lnTo>
                  <a:lnTo>
                    <a:pt x="162" y="95"/>
                  </a:lnTo>
                  <a:lnTo>
                    <a:pt x="162" y="88"/>
                  </a:lnTo>
                  <a:lnTo>
                    <a:pt x="167" y="79"/>
                  </a:lnTo>
                  <a:lnTo>
                    <a:pt x="172" y="72"/>
                  </a:lnTo>
                  <a:lnTo>
                    <a:pt x="175" y="72"/>
                  </a:lnTo>
                  <a:lnTo>
                    <a:pt x="181" y="72"/>
                  </a:lnTo>
                  <a:lnTo>
                    <a:pt x="197" y="72"/>
                  </a:lnTo>
                  <a:lnTo>
                    <a:pt x="197" y="66"/>
                  </a:lnTo>
                  <a:lnTo>
                    <a:pt x="211" y="72"/>
                  </a:lnTo>
                  <a:lnTo>
                    <a:pt x="221" y="79"/>
                  </a:lnTo>
                  <a:lnTo>
                    <a:pt x="236" y="88"/>
                  </a:lnTo>
                  <a:lnTo>
                    <a:pt x="245" y="88"/>
                  </a:lnTo>
                  <a:lnTo>
                    <a:pt x="270" y="95"/>
                  </a:lnTo>
                  <a:lnTo>
                    <a:pt x="285" y="88"/>
                  </a:lnTo>
                  <a:lnTo>
                    <a:pt x="295" y="88"/>
                  </a:lnTo>
                  <a:lnTo>
                    <a:pt x="314" y="79"/>
                  </a:lnTo>
                  <a:lnTo>
                    <a:pt x="329" y="79"/>
                  </a:lnTo>
                  <a:lnTo>
                    <a:pt x="348" y="79"/>
                  </a:lnTo>
                  <a:lnTo>
                    <a:pt x="363" y="72"/>
                  </a:lnTo>
                  <a:lnTo>
                    <a:pt x="373" y="72"/>
                  </a:lnTo>
                  <a:lnTo>
                    <a:pt x="388" y="72"/>
                  </a:lnTo>
                  <a:lnTo>
                    <a:pt x="403" y="72"/>
                  </a:lnTo>
                  <a:lnTo>
                    <a:pt x="412" y="72"/>
                  </a:lnTo>
                  <a:lnTo>
                    <a:pt x="429" y="72"/>
                  </a:lnTo>
                  <a:lnTo>
                    <a:pt x="432" y="79"/>
                  </a:lnTo>
                  <a:lnTo>
                    <a:pt x="437" y="88"/>
                  </a:lnTo>
                  <a:lnTo>
                    <a:pt x="451" y="109"/>
                  </a:lnTo>
                  <a:lnTo>
                    <a:pt x="457" y="123"/>
                  </a:lnTo>
                  <a:lnTo>
                    <a:pt x="466" y="130"/>
                  </a:lnTo>
                  <a:lnTo>
                    <a:pt x="481" y="152"/>
                  </a:lnTo>
                  <a:lnTo>
                    <a:pt x="491" y="160"/>
                  </a:lnTo>
                  <a:lnTo>
                    <a:pt x="502" y="167"/>
                  </a:lnTo>
                  <a:lnTo>
                    <a:pt x="510" y="167"/>
                  </a:lnTo>
                  <a:lnTo>
                    <a:pt x="526" y="167"/>
                  </a:lnTo>
                  <a:lnTo>
                    <a:pt x="530" y="174"/>
                  </a:lnTo>
                  <a:lnTo>
                    <a:pt x="540" y="181"/>
                  </a:lnTo>
                  <a:lnTo>
                    <a:pt x="546" y="197"/>
                  </a:lnTo>
                  <a:lnTo>
                    <a:pt x="540" y="210"/>
                  </a:lnTo>
                  <a:lnTo>
                    <a:pt x="535" y="225"/>
                  </a:lnTo>
                  <a:lnTo>
                    <a:pt x="535" y="233"/>
                  </a:lnTo>
                  <a:lnTo>
                    <a:pt x="538" y="238"/>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 name=""/>
            <p:cNvSpPr/>
            <p:nvPr/>
          </p:nvSpPr>
          <p:spPr>
            <a:xfrm>
              <a:off x="8011800" y="2358720"/>
              <a:ext cx="225360" cy="114480"/>
            </a:xfrm>
            <a:custGeom>
              <a:avLst/>
              <a:gdLst/>
              <a:ahLst/>
              <a:rect l="l" t="t" r="r" b="b"/>
              <a:pathLst>
                <a:path w="149" h="77">
                  <a:moveTo>
                    <a:pt x="0" y="0"/>
                  </a:moveTo>
                  <a:lnTo>
                    <a:pt x="11" y="18"/>
                  </a:lnTo>
                  <a:lnTo>
                    <a:pt x="19" y="18"/>
                  </a:lnTo>
                  <a:lnTo>
                    <a:pt x="25" y="26"/>
                  </a:lnTo>
                  <a:lnTo>
                    <a:pt x="69" y="24"/>
                  </a:lnTo>
                  <a:lnTo>
                    <a:pt x="86" y="57"/>
                  </a:lnTo>
                  <a:lnTo>
                    <a:pt x="90" y="76"/>
                  </a:lnTo>
                  <a:lnTo>
                    <a:pt x="102" y="76"/>
                  </a:lnTo>
                  <a:lnTo>
                    <a:pt x="109" y="64"/>
                  </a:lnTo>
                  <a:lnTo>
                    <a:pt x="111" y="58"/>
                  </a:lnTo>
                  <a:lnTo>
                    <a:pt x="118" y="49"/>
                  </a:lnTo>
                  <a:lnTo>
                    <a:pt x="129" y="34"/>
                  </a:lnTo>
                  <a:lnTo>
                    <a:pt x="137" y="24"/>
                  </a:lnTo>
                  <a:lnTo>
                    <a:pt x="140" y="17"/>
                  </a:lnTo>
                  <a:lnTo>
                    <a:pt x="145" y="7"/>
                  </a:lnTo>
                  <a:lnTo>
                    <a:pt x="148" y="2"/>
                  </a:lnTo>
                  <a:lnTo>
                    <a:pt x="1" y="2"/>
                  </a:lnTo>
                  <a:lnTo>
                    <a:pt x="0" y="0"/>
                  </a:lnTo>
                </a:path>
              </a:pathLst>
            </a:custGeom>
            <a:solidFill>
              <a:srgbClr val="ff00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8011800" y="2358720"/>
              <a:ext cx="234360" cy="124920"/>
            </a:xfrm>
            <a:custGeom>
              <a:avLst/>
              <a:gdLst/>
              <a:ahLst/>
              <a:rect l="l" t="t" r="r" b="b"/>
              <a:pathLst>
                <a:path w="155" h="84">
                  <a:moveTo>
                    <a:pt x="0" y="0"/>
                  </a:moveTo>
                  <a:lnTo>
                    <a:pt x="11" y="19"/>
                  </a:lnTo>
                  <a:lnTo>
                    <a:pt x="20" y="19"/>
                  </a:lnTo>
                  <a:lnTo>
                    <a:pt x="26" y="28"/>
                  </a:lnTo>
                  <a:lnTo>
                    <a:pt x="71" y="26"/>
                  </a:lnTo>
                  <a:lnTo>
                    <a:pt x="90" y="62"/>
                  </a:lnTo>
                  <a:lnTo>
                    <a:pt x="93" y="83"/>
                  </a:lnTo>
                  <a:lnTo>
                    <a:pt x="105" y="83"/>
                  </a:lnTo>
                  <a:lnTo>
                    <a:pt x="114" y="70"/>
                  </a:lnTo>
                  <a:lnTo>
                    <a:pt x="116" y="64"/>
                  </a:lnTo>
                  <a:lnTo>
                    <a:pt x="123" y="53"/>
                  </a:lnTo>
                  <a:lnTo>
                    <a:pt x="134" y="38"/>
                  </a:lnTo>
                  <a:lnTo>
                    <a:pt x="143" y="26"/>
                  </a:lnTo>
                  <a:lnTo>
                    <a:pt x="146" y="18"/>
                  </a:lnTo>
                  <a:lnTo>
                    <a:pt x="151" y="7"/>
                  </a:lnTo>
                  <a:lnTo>
                    <a:pt x="154" y="2"/>
                  </a:lnTo>
                  <a:lnTo>
                    <a:pt x="1" y="2"/>
                  </a:lnTo>
                  <a:lnTo>
                    <a:pt x="0" y="0"/>
                  </a:lnTo>
                </a:path>
              </a:pathLst>
            </a:custGeom>
            <a:noFill/>
            <a:ln cap="rnd" w="12600">
              <a:solidFill>
                <a:srgbClr val="ff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 name=""/>
            <p:cNvSpPr/>
            <p:nvPr/>
          </p:nvSpPr>
          <p:spPr>
            <a:xfrm>
              <a:off x="7876080" y="1960200"/>
              <a:ext cx="361080" cy="379080"/>
            </a:xfrm>
            <a:custGeom>
              <a:avLst/>
              <a:gdLst/>
              <a:ahLst/>
              <a:rect l="l" t="t" r="r" b="b"/>
              <a:pathLst>
                <a:path w="239" h="255">
                  <a:moveTo>
                    <a:pt x="136" y="254"/>
                  </a:moveTo>
                  <a:lnTo>
                    <a:pt x="131" y="247"/>
                  </a:lnTo>
                  <a:lnTo>
                    <a:pt x="119" y="241"/>
                  </a:lnTo>
                  <a:lnTo>
                    <a:pt x="114" y="234"/>
                  </a:lnTo>
                  <a:lnTo>
                    <a:pt x="109" y="227"/>
                  </a:lnTo>
                  <a:lnTo>
                    <a:pt x="99" y="218"/>
                  </a:lnTo>
                  <a:lnTo>
                    <a:pt x="96" y="204"/>
                  </a:lnTo>
                  <a:lnTo>
                    <a:pt x="90" y="198"/>
                  </a:lnTo>
                  <a:lnTo>
                    <a:pt x="86" y="191"/>
                  </a:lnTo>
                  <a:lnTo>
                    <a:pt x="80" y="183"/>
                  </a:lnTo>
                  <a:lnTo>
                    <a:pt x="75" y="177"/>
                  </a:lnTo>
                  <a:lnTo>
                    <a:pt x="66" y="170"/>
                  </a:lnTo>
                  <a:lnTo>
                    <a:pt x="57" y="162"/>
                  </a:lnTo>
                  <a:lnTo>
                    <a:pt x="52" y="162"/>
                  </a:lnTo>
                  <a:lnTo>
                    <a:pt x="43" y="148"/>
                  </a:lnTo>
                  <a:lnTo>
                    <a:pt x="38" y="141"/>
                  </a:lnTo>
                  <a:lnTo>
                    <a:pt x="33" y="134"/>
                  </a:lnTo>
                  <a:lnTo>
                    <a:pt x="25" y="127"/>
                  </a:lnTo>
                  <a:lnTo>
                    <a:pt x="19" y="120"/>
                  </a:lnTo>
                  <a:lnTo>
                    <a:pt x="8" y="120"/>
                  </a:lnTo>
                  <a:lnTo>
                    <a:pt x="0" y="107"/>
                  </a:lnTo>
                  <a:lnTo>
                    <a:pt x="4" y="100"/>
                  </a:lnTo>
                  <a:lnTo>
                    <a:pt x="9" y="100"/>
                  </a:lnTo>
                  <a:lnTo>
                    <a:pt x="13" y="93"/>
                  </a:lnTo>
                  <a:lnTo>
                    <a:pt x="25" y="91"/>
                  </a:lnTo>
                  <a:lnTo>
                    <a:pt x="33" y="85"/>
                  </a:lnTo>
                  <a:lnTo>
                    <a:pt x="51" y="71"/>
                  </a:lnTo>
                  <a:lnTo>
                    <a:pt x="64" y="60"/>
                  </a:lnTo>
                  <a:lnTo>
                    <a:pt x="71" y="50"/>
                  </a:lnTo>
                  <a:lnTo>
                    <a:pt x="77" y="43"/>
                  </a:lnTo>
                  <a:lnTo>
                    <a:pt x="85" y="28"/>
                  </a:lnTo>
                  <a:lnTo>
                    <a:pt x="101" y="24"/>
                  </a:lnTo>
                  <a:lnTo>
                    <a:pt x="109" y="14"/>
                  </a:lnTo>
                  <a:lnTo>
                    <a:pt x="124" y="7"/>
                  </a:lnTo>
                  <a:lnTo>
                    <a:pt x="138" y="7"/>
                  </a:lnTo>
                  <a:lnTo>
                    <a:pt x="149" y="5"/>
                  </a:lnTo>
                  <a:lnTo>
                    <a:pt x="161" y="0"/>
                  </a:lnTo>
                  <a:lnTo>
                    <a:pt x="181" y="15"/>
                  </a:lnTo>
                  <a:lnTo>
                    <a:pt x="181" y="21"/>
                  </a:lnTo>
                  <a:lnTo>
                    <a:pt x="172" y="28"/>
                  </a:lnTo>
                  <a:lnTo>
                    <a:pt x="169" y="37"/>
                  </a:lnTo>
                  <a:lnTo>
                    <a:pt x="167" y="50"/>
                  </a:lnTo>
                  <a:lnTo>
                    <a:pt x="172" y="57"/>
                  </a:lnTo>
                  <a:lnTo>
                    <a:pt x="172" y="64"/>
                  </a:lnTo>
                  <a:lnTo>
                    <a:pt x="181" y="64"/>
                  </a:lnTo>
                  <a:lnTo>
                    <a:pt x="190" y="71"/>
                  </a:lnTo>
                  <a:lnTo>
                    <a:pt x="200" y="64"/>
                  </a:lnTo>
                  <a:lnTo>
                    <a:pt x="215" y="64"/>
                  </a:lnTo>
                  <a:lnTo>
                    <a:pt x="219" y="57"/>
                  </a:lnTo>
                  <a:lnTo>
                    <a:pt x="228" y="57"/>
                  </a:lnTo>
                  <a:lnTo>
                    <a:pt x="228" y="64"/>
                  </a:lnTo>
                  <a:lnTo>
                    <a:pt x="234" y="69"/>
                  </a:lnTo>
                  <a:lnTo>
                    <a:pt x="238" y="71"/>
                  </a:lnTo>
                  <a:lnTo>
                    <a:pt x="238" y="77"/>
                  </a:lnTo>
                  <a:lnTo>
                    <a:pt x="238" y="85"/>
                  </a:lnTo>
                  <a:lnTo>
                    <a:pt x="238" y="91"/>
                  </a:lnTo>
                  <a:lnTo>
                    <a:pt x="238" y="100"/>
                  </a:lnTo>
                  <a:lnTo>
                    <a:pt x="234" y="106"/>
                  </a:lnTo>
                  <a:lnTo>
                    <a:pt x="224" y="113"/>
                  </a:lnTo>
                  <a:lnTo>
                    <a:pt x="219" y="119"/>
                  </a:lnTo>
                  <a:lnTo>
                    <a:pt x="214" y="120"/>
                  </a:lnTo>
                  <a:lnTo>
                    <a:pt x="209" y="127"/>
                  </a:lnTo>
                  <a:lnTo>
                    <a:pt x="204" y="128"/>
                  </a:lnTo>
                  <a:lnTo>
                    <a:pt x="200" y="128"/>
                  </a:lnTo>
                  <a:lnTo>
                    <a:pt x="200" y="134"/>
                  </a:lnTo>
                  <a:lnTo>
                    <a:pt x="200" y="140"/>
                  </a:lnTo>
                  <a:lnTo>
                    <a:pt x="200" y="148"/>
                  </a:lnTo>
                  <a:lnTo>
                    <a:pt x="200" y="155"/>
                  </a:lnTo>
                  <a:lnTo>
                    <a:pt x="200" y="162"/>
                  </a:lnTo>
                  <a:lnTo>
                    <a:pt x="195" y="162"/>
                  </a:lnTo>
                  <a:lnTo>
                    <a:pt x="190" y="170"/>
                  </a:lnTo>
                  <a:lnTo>
                    <a:pt x="185" y="177"/>
                  </a:lnTo>
                  <a:lnTo>
                    <a:pt x="185" y="183"/>
                  </a:lnTo>
                  <a:lnTo>
                    <a:pt x="185" y="191"/>
                  </a:lnTo>
                  <a:lnTo>
                    <a:pt x="190" y="198"/>
                  </a:lnTo>
                  <a:lnTo>
                    <a:pt x="190" y="204"/>
                  </a:lnTo>
                  <a:lnTo>
                    <a:pt x="188" y="209"/>
                  </a:lnTo>
                  <a:lnTo>
                    <a:pt x="190" y="212"/>
                  </a:lnTo>
                  <a:lnTo>
                    <a:pt x="181" y="218"/>
                  </a:lnTo>
                  <a:lnTo>
                    <a:pt x="175" y="218"/>
                  </a:lnTo>
                  <a:lnTo>
                    <a:pt x="167" y="234"/>
                  </a:lnTo>
                  <a:lnTo>
                    <a:pt x="157" y="241"/>
                  </a:lnTo>
                  <a:lnTo>
                    <a:pt x="153" y="247"/>
                  </a:lnTo>
                  <a:lnTo>
                    <a:pt x="148" y="247"/>
                  </a:lnTo>
                  <a:lnTo>
                    <a:pt x="144" y="254"/>
                  </a:lnTo>
                  <a:lnTo>
                    <a:pt x="136" y="254"/>
                  </a:lnTo>
                </a:path>
              </a:pathLst>
            </a:custGeom>
            <a:solidFill>
              <a:srgbClr val="80ff8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 name=""/>
            <p:cNvSpPr/>
            <p:nvPr/>
          </p:nvSpPr>
          <p:spPr>
            <a:xfrm>
              <a:off x="7876080" y="1960200"/>
              <a:ext cx="370080" cy="389520"/>
            </a:xfrm>
            <a:custGeom>
              <a:avLst/>
              <a:gdLst/>
              <a:ahLst/>
              <a:rect l="l" t="t" r="r" b="b"/>
              <a:pathLst>
                <a:path w="245" h="262">
                  <a:moveTo>
                    <a:pt x="140" y="261"/>
                  </a:moveTo>
                  <a:lnTo>
                    <a:pt x="135" y="254"/>
                  </a:lnTo>
                  <a:lnTo>
                    <a:pt x="122" y="248"/>
                  </a:lnTo>
                  <a:lnTo>
                    <a:pt x="117" y="239"/>
                  </a:lnTo>
                  <a:lnTo>
                    <a:pt x="112" y="232"/>
                  </a:lnTo>
                  <a:lnTo>
                    <a:pt x="102" y="225"/>
                  </a:lnTo>
                  <a:lnTo>
                    <a:pt x="98" y="210"/>
                  </a:lnTo>
                  <a:lnTo>
                    <a:pt x="92" y="204"/>
                  </a:lnTo>
                  <a:lnTo>
                    <a:pt x="89" y="197"/>
                  </a:lnTo>
                  <a:lnTo>
                    <a:pt x="83" y="188"/>
                  </a:lnTo>
                  <a:lnTo>
                    <a:pt x="76" y="181"/>
                  </a:lnTo>
                  <a:lnTo>
                    <a:pt x="69" y="174"/>
                  </a:lnTo>
                  <a:lnTo>
                    <a:pt x="59" y="166"/>
                  </a:lnTo>
                  <a:lnTo>
                    <a:pt x="53" y="166"/>
                  </a:lnTo>
                  <a:lnTo>
                    <a:pt x="44" y="152"/>
                  </a:lnTo>
                  <a:lnTo>
                    <a:pt x="39" y="146"/>
                  </a:lnTo>
                  <a:lnTo>
                    <a:pt x="34" y="138"/>
                  </a:lnTo>
                  <a:lnTo>
                    <a:pt x="25" y="130"/>
                  </a:lnTo>
                  <a:lnTo>
                    <a:pt x="20" y="123"/>
                  </a:lnTo>
                  <a:lnTo>
                    <a:pt x="8" y="123"/>
                  </a:lnTo>
                  <a:lnTo>
                    <a:pt x="0" y="110"/>
                  </a:lnTo>
                  <a:lnTo>
                    <a:pt x="4" y="102"/>
                  </a:lnTo>
                  <a:lnTo>
                    <a:pt x="9" y="102"/>
                  </a:lnTo>
                  <a:lnTo>
                    <a:pt x="13" y="95"/>
                  </a:lnTo>
                  <a:lnTo>
                    <a:pt x="25" y="95"/>
                  </a:lnTo>
                  <a:lnTo>
                    <a:pt x="34" y="88"/>
                  </a:lnTo>
                  <a:lnTo>
                    <a:pt x="53" y="72"/>
                  </a:lnTo>
                  <a:lnTo>
                    <a:pt x="65" y="63"/>
                  </a:lnTo>
                  <a:lnTo>
                    <a:pt x="73" y="51"/>
                  </a:lnTo>
                  <a:lnTo>
                    <a:pt x="78" y="44"/>
                  </a:lnTo>
                  <a:lnTo>
                    <a:pt x="88" y="30"/>
                  </a:lnTo>
                  <a:lnTo>
                    <a:pt x="103" y="25"/>
                  </a:lnTo>
                  <a:lnTo>
                    <a:pt x="112" y="15"/>
                  </a:lnTo>
                  <a:lnTo>
                    <a:pt x="128" y="7"/>
                  </a:lnTo>
                  <a:lnTo>
                    <a:pt x="142" y="7"/>
                  </a:lnTo>
                  <a:lnTo>
                    <a:pt x="153" y="6"/>
                  </a:lnTo>
                  <a:lnTo>
                    <a:pt x="166" y="0"/>
                  </a:lnTo>
                  <a:lnTo>
                    <a:pt x="185" y="17"/>
                  </a:lnTo>
                  <a:lnTo>
                    <a:pt x="185" y="23"/>
                  </a:lnTo>
                  <a:lnTo>
                    <a:pt x="175" y="30"/>
                  </a:lnTo>
                  <a:lnTo>
                    <a:pt x="173" y="38"/>
                  </a:lnTo>
                  <a:lnTo>
                    <a:pt x="170" y="51"/>
                  </a:lnTo>
                  <a:lnTo>
                    <a:pt x="175" y="59"/>
                  </a:lnTo>
                  <a:lnTo>
                    <a:pt x="175" y="66"/>
                  </a:lnTo>
                  <a:lnTo>
                    <a:pt x="185" y="66"/>
                  </a:lnTo>
                  <a:lnTo>
                    <a:pt x="195" y="72"/>
                  </a:lnTo>
                  <a:lnTo>
                    <a:pt x="205" y="66"/>
                  </a:lnTo>
                  <a:lnTo>
                    <a:pt x="221" y="66"/>
                  </a:lnTo>
                  <a:lnTo>
                    <a:pt x="225" y="59"/>
                  </a:lnTo>
                  <a:lnTo>
                    <a:pt x="233" y="59"/>
                  </a:lnTo>
                  <a:lnTo>
                    <a:pt x="233" y="66"/>
                  </a:lnTo>
                  <a:lnTo>
                    <a:pt x="240" y="71"/>
                  </a:lnTo>
                  <a:lnTo>
                    <a:pt x="244" y="72"/>
                  </a:lnTo>
                  <a:lnTo>
                    <a:pt x="244" y="79"/>
                  </a:lnTo>
                  <a:lnTo>
                    <a:pt x="244" y="88"/>
                  </a:lnTo>
                  <a:lnTo>
                    <a:pt x="244" y="95"/>
                  </a:lnTo>
                  <a:lnTo>
                    <a:pt x="244" y="102"/>
                  </a:lnTo>
                  <a:lnTo>
                    <a:pt x="240" y="108"/>
                  </a:lnTo>
                  <a:lnTo>
                    <a:pt x="230" y="116"/>
                  </a:lnTo>
                  <a:lnTo>
                    <a:pt x="225" y="122"/>
                  </a:lnTo>
                  <a:lnTo>
                    <a:pt x="219" y="123"/>
                  </a:lnTo>
                  <a:lnTo>
                    <a:pt x="214" y="130"/>
                  </a:lnTo>
                  <a:lnTo>
                    <a:pt x="208" y="132"/>
                  </a:lnTo>
                  <a:lnTo>
                    <a:pt x="205" y="132"/>
                  </a:lnTo>
                  <a:lnTo>
                    <a:pt x="205" y="138"/>
                  </a:lnTo>
                  <a:lnTo>
                    <a:pt x="205" y="143"/>
                  </a:lnTo>
                  <a:lnTo>
                    <a:pt x="205" y="152"/>
                  </a:lnTo>
                  <a:lnTo>
                    <a:pt x="205" y="160"/>
                  </a:lnTo>
                  <a:lnTo>
                    <a:pt x="205" y="166"/>
                  </a:lnTo>
                  <a:lnTo>
                    <a:pt x="200" y="166"/>
                  </a:lnTo>
                  <a:lnTo>
                    <a:pt x="195" y="174"/>
                  </a:lnTo>
                  <a:lnTo>
                    <a:pt x="189" y="183"/>
                  </a:lnTo>
                  <a:lnTo>
                    <a:pt x="189" y="188"/>
                  </a:lnTo>
                  <a:lnTo>
                    <a:pt x="189" y="197"/>
                  </a:lnTo>
                  <a:lnTo>
                    <a:pt x="195" y="204"/>
                  </a:lnTo>
                  <a:lnTo>
                    <a:pt x="195" y="210"/>
                  </a:lnTo>
                  <a:lnTo>
                    <a:pt x="193" y="213"/>
                  </a:lnTo>
                  <a:lnTo>
                    <a:pt x="195" y="218"/>
                  </a:lnTo>
                  <a:lnTo>
                    <a:pt x="185" y="225"/>
                  </a:lnTo>
                  <a:lnTo>
                    <a:pt x="180" y="225"/>
                  </a:lnTo>
                  <a:lnTo>
                    <a:pt x="170" y="239"/>
                  </a:lnTo>
                  <a:lnTo>
                    <a:pt x="161" y="248"/>
                  </a:lnTo>
                  <a:lnTo>
                    <a:pt x="156" y="254"/>
                  </a:lnTo>
                  <a:lnTo>
                    <a:pt x="151" y="254"/>
                  </a:lnTo>
                  <a:lnTo>
                    <a:pt x="148" y="261"/>
                  </a:lnTo>
                  <a:lnTo>
                    <a:pt x="140" y="261"/>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 name=""/>
            <p:cNvSpPr/>
            <p:nvPr/>
          </p:nvSpPr>
          <p:spPr>
            <a:xfrm>
              <a:off x="7551000" y="2579400"/>
              <a:ext cx="317520" cy="364320"/>
            </a:xfrm>
            <a:custGeom>
              <a:avLst/>
              <a:gdLst/>
              <a:ahLst/>
              <a:rect l="l" t="t" r="r" b="b"/>
              <a:pathLst>
                <a:path w="210" h="245">
                  <a:moveTo>
                    <a:pt x="113" y="0"/>
                  </a:moveTo>
                  <a:lnTo>
                    <a:pt x="66" y="27"/>
                  </a:lnTo>
                  <a:lnTo>
                    <a:pt x="57" y="34"/>
                  </a:lnTo>
                  <a:lnTo>
                    <a:pt x="52" y="41"/>
                  </a:lnTo>
                  <a:lnTo>
                    <a:pt x="38" y="56"/>
                  </a:lnTo>
                  <a:lnTo>
                    <a:pt x="24" y="63"/>
                  </a:lnTo>
                  <a:lnTo>
                    <a:pt x="19" y="69"/>
                  </a:lnTo>
                  <a:lnTo>
                    <a:pt x="0" y="77"/>
                  </a:lnTo>
                  <a:lnTo>
                    <a:pt x="13" y="96"/>
                  </a:lnTo>
                  <a:lnTo>
                    <a:pt x="32" y="111"/>
                  </a:lnTo>
                  <a:lnTo>
                    <a:pt x="52" y="131"/>
                  </a:lnTo>
                  <a:lnTo>
                    <a:pt x="71" y="146"/>
                  </a:lnTo>
                  <a:lnTo>
                    <a:pt x="94" y="160"/>
                  </a:lnTo>
                  <a:lnTo>
                    <a:pt x="104" y="174"/>
                  </a:lnTo>
                  <a:lnTo>
                    <a:pt x="109" y="187"/>
                  </a:lnTo>
                  <a:lnTo>
                    <a:pt x="113" y="194"/>
                  </a:lnTo>
                  <a:lnTo>
                    <a:pt x="113" y="202"/>
                  </a:lnTo>
                  <a:lnTo>
                    <a:pt x="113" y="209"/>
                  </a:lnTo>
                  <a:lnTo>
                    <a:pt x="113" y="217"/>
                  </a:lnTo>
                  <a:lnTo>
                    <a:pt x="109" y="217"/>
                  </a:lnTo>
                  <a:lnTo>
                    <a:pt x="104" y="223"/>
                  </a:lnTo>
                  <a:lnTo>
                    <a:pt x="104" y="230"/>
                  </a:lnTo>
                  <a:lnTo>
                    <a:pt x="104" y="237"/>
                  </a:lnTo>
                  <a:lnTo>
                    <a:pt x="124" y="237"/>
                  </a:lnTo>
                  <a:lnTo>
                    <a:pt x="127" y="237"/>
                  </a:lnTo>
                  <a:lnTo>
                    <a:pt x="137" y="237"/>
                  </a:lnTo>
                  <a:lnTo>
                    <a:pt x="143" y="237"/>
                  </a:lnTo>
                  <a:lnTo>
                    <a:pt x="147" y="244"/>
                  </a:lnTo>
                  <a:lnTo>
                    <a:pt x="151" y="244"/>
                  </a:lnTo>
                  <a:lnTo>
                    <a:pt x="160" y="244"/>
                  </a:lnTo>
                  <a:lnTo>
                    <a:pt x="166" y="237"/>
                  </a:lnTo>
                  <a:lnTo>
                    <a:pt x="171" y="237"/>
                  </a:lnTo>
                  <a:lnTo>
                    <a:pt x="181" y="237"/>
                  </a:lnTo>
                  <a:lnTo>
                    <a:pt x="185" y="230"/>
                  </a:lnTo>
                  <a:lnTo>
                    <a:pt x="195" y="230"/>
                  </a:lnTo>
                  <a:lnTo>
                    <a:pt x="199" y="230"/>
                  </a:lnTo>
                  <a:lnTo>
                    <a:pt x="204" y="230"/>
                  </a:lnTo>
                  <a:lnTo>
                    <a:pt x="209" y="230"/>
                  </a:lnTo>
                  <a:lnTo>
                    <a:pt x="204" y="223"/>
                  </a:lnTo>
                  <a:lnTo>
                    <a:pt x="199" y="217"/>
                  </a:lnTo>
                  <a:lnTo>
                    <a:pt x="195" y="202"/>
                  </a:lnTo>
                  <a:lnTo>
                    <a:pt x="192" y="199"/>
                  </a:lnTo>
                  <a:lnTo>
                    <a:pt x="189" y="194"/>
                  </a:lnTo>
                  <a:lnTo>
                    <a:pt x="185" y="181"/>
                  </a:lnTo>
                  <a:lnTo>
                    <a:pt x="185" y="174"/>
                  </a:lnTo>
                  <a:lnTo>
                    <a:pt x="181" y="160"/>
                  </a:lnTo>
                  <a:lnTo>
                    <a:pt x="176" y="154"/>
                  </a:lnTo>
                  <a:lnTo>
                    <a:pt x="171" y="146"/>
                  </a:lnTo>
                  <a:lnTo>
                    <a:pt x="166" y="138"/>
                  </a:lnTo>
                  <a:lnTo>
                    <a:pt x="156" y="131"/>
                  </a:lnTo>
                  <a:lnTo>
                    <a:pt x="151" y="124"/>
                  </a:lnTo>
                  <a:lnTo>
                    <a:pt x="147" y="111"/>
                  </a:lnTo>
                  <a:lnTo>
                    <a:pt x="139" y="104"/>
                  </a:lnTo>
                  <a:lnTo>
                    <a:pt x="137" y="96"/>
                  </a:lnTo>
                  <a:lnTo>
                    <a:pt x="132" y="90"/>
                  </a:lnTo>
                  <a:lnTo>
                    <a:pt x="130" y="84"/>
                  </a:lnTo>
                  <a:lnTo>
                    <a:pt x="127" y="77"/>
                  </a:lnTo>
                  <a:lnTo>
                    <a:pt x="124" y="69"/>
                  </a:lnTo>
                  <a:lnTo>
                    <a:pt x="119" y="63"/>
                  </a:lnTo>
                  <a:lnTo>
                    <a:pt x="122" y="70"/>
                  </a:lnTo>
                  <a:lnTo>
                    <a:pt x="117" y="62"/>
                  </a:lnTo>
                  <a:lnTo>
                    <a:pt x="119" y="47"/>
                  </a:lnTo>
                  <a:lnTo>
                    <a:pt x="119" y="41"/>
                  </a:lnTo>
                  <a:lnTo>
                    <a:pt x="117" y="32"/>
                  </a:lnTo>
                  <a:lnTo>
                    <a:pt x="114" y="17"/>
                  </a:lnTo>
                  <a:lnTo>
                    <a:pt x="119" y="13"/>
                  </a:lnTo>
                  <a:lnTo>
                    <a:pt x="113" y="7"/>
                  </a:lnTo>
                  <a:lnTo>
                    <a:pt x="113" y="0"/>
                  </a:lnTo>
                </a:path>
              </a:pathLst>
            </a:custGeom>
            <a:solidFill>
              <a:srgbClr val="8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 name=""/>
            <p:cNvSpPr/>
            <p:nvPr/>
          </p:nvSpPr>
          <p:spPr>
            <a:xfrm>
              <a:off x="7551000" y="2579400"/>
              <a:ext cx="327600" cy="374760"/>
            </a:xfrm>
            <a:custGeom>
              <a:avLst/>
              <a:gdLst/>
              <a:ahLst/>
              <a:rect l="l" t="t" r="r" b="b"/>
              <a:pathLst>
                <a:path w="217" h="252">
                  <a:moveTo>
                    <a:pt x="117" y="0"/>
                  </a:moveTo>
                  <a:lnTo>
                    <a:pt x="68" y="28"/>
                  </a:lnTo>
                  <a:lnTo>
                    <a:pt x="59" y="35"/>
                  </a:lnTo>
                  <a:lnTo>
                    <a:pt x="54" y="43"/>
                  </a:lnTo>
                  <a:lnTo>
                    <a:pt x="39" y="57"/>
                  </a:lnTo>
                  <a:lnTo>
                    <a:pt x="24" y="64"/>
                  </a:lnTo>
                  <a:lnTo>
                    <a:pt x="19" y="71"/>
                  </a:lnTo>
                  <a:lnTo>
                    <a:pt x="0" y="79"/>
                  </a:lnTo>
                  <a:lnTo>
                    <a:pt x="14" y="99"/>
                  </a:lnTo>
                  <a:lnTo>
                    <a:pt x="33" y="115"/>
                  </a:lnTo>
                  <a:lnTo>
                    <a:pt x="54" y="135"/>
                  </a:lnTo>
                  <a:lnTo>
                    <a:pt x="73" y="150"/>
                  </a:lnTo>
                  <a:lnTo>
                    <a:pt x="98" y="164"/>
                  </a:lnTo>
                  <a:lnTo>
                    <a:pt x="107" y="179"/>
                  </a:lnTo>
                  <a:lnTo>
                    <a:pt x="112" y="193"/>
                  </a:lnTo>
                  <a:lnTo>
                    <a:pt x="117" y="200"/>
                  </a:lnTo>
                  <a:lnTo>
                    <a:pt x="117" y="208"/>
                  </a:lnTo>
                  <a:lnTo>
                    <a:pt x="117" y="215"/>
                  </a:lnTo>
                  <a:lnTo>
                    <a:pt x="117" y="222"/>
                  </a:lnTo>
                  <a:lnTo>
                    <a:pt x="112" y="222"/>
                  </a:lnTo>
                  <a:lnTo>
                    <a:pt x="107" y="230"/>
                  </a:lnTo>
                  <a:lnTo>
                    <a:pt x="107" y="237"/>
                  </a:lnTo>
                  <a:lnTo>
                    <a:pt x="107" y="244"/>
                  </a:lnTo>
                  <a:lnTo>
                    <a:pt x="129" y="244"/>
                  </a:lnTo>
                  <a:lnTo>
                    <a:pt x="131" y="244"/>
                  </a:lnTo>
                  <a:lnTo>
                    <a:pt x="142" y="244"/>
                  </a:lnTo>
                  <a:lnTo>
                    <a:pt x="147" y="244"/>
                  </a:lnTo>
                  <a:lnTo>
                    <a:pt x="152" y="251"/>
                  </a:lnTo>
                  <a:lnTo>
                    <a:pt x="156" y="251"/>
                  </a:lnTo>
                  <a:lnTo>
                    <a:pt x="166" y="251"/>
                  </a:lnTo>
                  <a:lnTo>
                    <a:pt x="171" y="244"/>
                  </a:lnTo>
                  <a:lnTo>
                    <a:pt x="177" y="244"/>
                  </a:lnTo>
                  <a:lnTo>
                    <a:pt x="186" y="244"/>
                  </a:lnTo>
                  <a:lnTo>
                    <a:pt x="191" y="237"/>
                  </a:lnTo>
                  <a:lnTo>
                    <a:pt x="202" y="237"/>
                  </a:lnTo>
                  <a:lnTo>
                    <a:pt x="205" y="237"/>
                  </a:lnTo>
                  <a:lnTo>
                    <a:pt x="210" y="237"/>
                  </a:lnTo>
                  <a:lnTo>
                    <a:pt x="216" y="237"/>
                  </a:lnTo>
                  <a:lnTo>
                    <a:pt x="210" y="230"/>
                  </a:lnTo>
                  <a:lnTo>
                    <a:pt x="205" y="222"/>
                  </a:lnTo>
                  <a:lnTo>
                    <a:pt x="202" y="208"/>
                  </a:lnTo>
                  <a:lnTo>
                    <a:pt x="199" y="205"/>
                  </a:lnTo>
                  <a:lnTo>
                    <a:pt x="196" y="200"/>
                  </a:lnTo>
                  <a:lnTo>
                    <a:pt x="191" y="187"/>
                  </a:lnTo>
                  <a:lnTo>
                    <a:pt x="191" y="179"/>
                  </a:lnTo>
                  <a:lnTo>
                    <a:pt x="186" y="164"/>
                  </a:lnTo>
                  <a:lnTo>
                    <a:pt x="182" y="157"/>
                  </a:lnTo>
                  <a:lnTo>
                    <a:pt x="177" y="150"/>
                  </a:lnTo>
                  <a:lnTo>
                    <a:pt x="171" y="143"/>
                  </a:lnTo>
                  <a:lnTo>
                    <a:pt x="162" y="135"/>
                  </a:lnTo>
                  <a:lnTo>
                    <a:pt x="156" y="128"/>
                  </a:lnTo>
                  <a:lnTo>
                    <a:pt x="152" y="115"/>
                  </a:lnTo>
                  <a:lnTo>
                    <a:pt x="144" y="108"/>
                  </a:lnTo>
                  <a:lnTo>
                    <a:pt x="142" y="99"/>
                  </a:lnTo>
                  <a:lnTo>
                    <a:pt x="137" y="92"/>
                  </a:lnTo>
                  <a:lnTo>
                    <a:pt x="134" y="86"/>
                  </a:lnTo>
                  <a:lnTo>
                    <a:pt x="131" y="79"/>
                  </a:lnTo>
                  <a:lnTo>
                    <a:pt x="129" y="71"/>
                  </a:lnTo>
                  <a:lnTo>
                    <a:pt x="123" y="64"/>
                  </a:lnTo>
                  <a:lnTo>
                    <a:pt x="126" y="72"/>
                  </a:lnTo>
                  <a:lnTo>
                    <a:pt x="121" y="63"/>
                  </a:lnTo>
                  <a:lnTo>
                    <a:pt x="123" y="50"/>
                  </a:lnTo>
                  <a:lnTo>
                    <a:pt x="123" y="43"/>
                  </a:lnTo>
                  <a:lnTo>
                    <a:pt x="121" y="32"/>
                  </a:lnTo>
                  <a:lnTo>
                    <a:pt x="118" y="17"/>
                  </a:lnTo>
                  <a:lnTo>
                    <a:pt x="123" y="13"/>
                  </a:lnTo>
                  <a:lnTo>
                    <a:pt x="117" y="7"/>
                  </a:lnTo>
                  <a:lnTo>
                    <a:pt x="117"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 name=""/>
            <p:cNvSpPr/>
            <p:nvPr/>
          </p:nvSpPr>
          <p:spPr>
            <a:xfrm>
              <a:off x="7996680" y="2341080"/>
              <a:ext cx="157320" cy="123840"/>
            </a:xfrm>
            <a:custGeom>
              <a:avLst/>
              <a:gdLst/>
              <a:ahLst/>
              <a:rect l="l" t="t" r="r" b="b"/>
              <a:pathLst>
                <a:path w="104" h="83">
                  <a:moveTo>
                    <a:pt x="0" y="0"/>
                  </a:moveTo>
                  <a:lnTo>
                    <a:pt x="5" y="6"/>
                  </a:lnTo>
                  <a:lnTo>
                    <a:pt x="19" y="18"/>
                  </a:lnTo>
                  <a:lnTo>
                    <a:pt x="31" y="23"/>
                  </a:lnTo>
                  <a:lnTo>
                    <a:pt x="34" y="28"/>
                  </a:lnTo>
                  <a:lnTo>
                    <a:pt x="44" y="31"/>
                  </a:lnTo>
                  <a:lnTo>
                    <a:pt x="52" y="28"/>
                  </a:lnTo>
                  <a:lnTo>
                    <a:pt x="59" y="26"/>
                  </a:lnTo>
                  <a:lnTo>
                    <a:pt x="71" y="28"/>
                  </a:lnTo>
                  <a:lnTo>
                    <a:pt x="77" y="37"/>
                  </a:lnTo>
                  <a:lnTo>
                    <a:pt x="87" y="47"/>
                  </a:lnTo>
                  <a:lnTo>
                    <a:pt x="96" y="60"/>
                  </a:lnTo>
                  <a:lnTo>
                    <a:pt x="100" y="66"/>
                  </a:lnTo>
                  <a:lnTo>
                    <a:pt x="103" y="75"/>
                  </a:lnTo>
                  <a:lnTo>
                    <a:pt x="97" y="82"/>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8143560" y="2463120"/>
              <a:ext cx="46800" cy="19080"/>
            </a:xfrm>
            <a:custGeom>
              <a:avLst/>
              <a:gdLst/>
              <a:ahLst/>
              <a:rect l="l" t="t" r="r" b="b"/>
              <a:pathLst>
                <a:path w="31" h="13">
                  <a:moveTo>
                    <a:pt x="0" y="0"/>
                  </a:moveTo>
                  <a:lnTo>
                    <a:pt x="7" y="5"/>
                  </a:lnTo>
                  <a:lnTo>
                    <a:pt x="13" y="8"/>
                  </a:lnTo>
                  <a:lnTo>
                    <a:pt x="23" y="12"/>
                  </a:lnTo>
                  <a:lnTo>
                    <a:pt x="27" y="9"/>
                  </a:lnTo>
                  <a:lnTo>
                    <a:pt x="30" y="7"/>
                  </a:lnTo>
                </a:path>
              </a:pathLst>
            </a:custGeom>
            <a:noFill/>
            <a:ln cap="rnd" w="1260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52" name=""/>
            <p:cNvSpPr/>
            <p:nvPr/>
          </p:nvSpPr>
          <p:spPr>
            <a:xfrm>
              <a:off x="7705080" y="2914200"/>
              <a:ext cx="275040" cy="259200"/>
            </a:xfrm>
            <a:custGeom>
              <a:avLst/>
              <a:gdLst/>
              <a:ahLst/>
              <a:rect l="l" t="t" r="r" b="b"/>
              <a:pathLst>
                <a:path w="182" h="174">
                  <a:moveTo>
                    <a:pt x="0" y="6"/>
                  </a:moveTo>
                  <a:lnTo>
                    <a:pt x="11" y="2"/>
                  </a:lnTo>
                  <a:lnTo>
                    <a:pt x="28" y="6"/>
                  </a:lnTo>
                  <a:lnTo>
                    <a:pt x="38" y="7"/>
                  </a:lnTo>
                  <a:lnTo>
                    <a:pt x="46" y="12"/>
                  </a:lnTo>
                  <a:lnTo>
                    <a:pt x="47" y="17"/>
                  </a:lnTo>
                  <a:lnTo>
                    <a:pt x="48" y="20"/>
                  </a:lnTo>
                  <a:lnTo>
                    <a:pt x="54" y="19"/>
                  </a:lnTo>
                  <a:lnTo>
                    <a:pt x="63" y="14"/>
                  </a:lnTo>
                  <a:lnTo>
                    <a:pt x="77" y="8"/>
                  </a:lnTo>
                  <a:lnTo>
                    <a:pt x="86" y="8"/>
                  </a:lnTo>
                  <a:lnTo>
                    <a:pt x="96" y="6"/>
                  </a:lnTo>
                  <a:lnTo>
                    <a:pt x="100" y="2"/>
                  </a:lnTo>
                  <a:lnTo>
                    <a:pt x="104" y="0"/>
                  </a:lnTo>
                  <a:lnTo>
                    <a:pt x="109" y="5"/>
                  </a:lnTo>
                  <a:lnTo>
                    <a:pt x="110" y="14"/>
                  </a:lnTo>
                  <a:lnTo>
                    <a:pt x="111" y="27"/>
                  </a:lnTo>
                  <a:lnTo>
                    <a:pt x="110" y="40"/>
                  </a:lnTo>
                  <a:lnTo>
                    <a:pt x="108" y="49"/>
                  </a:lnTo>
                  <a:lnTo>
                    <a:pt x="108" y="57"/>
                  </a:lnTo>
                  <a:lnTo>
                    <a:pt x="113" y="73"/>
                  </a:lnTo>
                  <a:lnTo>
                    <a:pt x="121" y="86"/>
                  </a:lnTo>
                  <a:lnTo>
                    <a:pt x="130" y="99"/>
                  </a:lnTo>
                  <a:lnTo>
                    <a:pt x="134" y="108"/>
                  </a:lnTo>
                  <a:lnTo>
                    <a:pt x="138" y="116"/>
                  </a:lnTo>
                  <a:lnTo>
                    <a:pt x="141" y="120"/>
                  </a:lnTo>
                  <a:lnTo>
                    <a:pt x="144" y="122"/>
                  </a:lnTo>
                  <a:lnTo>
                    <a:pt x="150" y="129"/>
                  </a:lnTo>
                  <a:lnTo>
                    <a:pt x="158" y="133"/>
                  </a:lnTo>
                  <a:lnTo>
                    <a:pt x="167" y="130"/>
                  </a:lnTo>
                  <a:lnTo>
                    <a:pt x="181" y="141"/>
                  </a:lnTo>
                  <a:lnTo>
                    <a:pt x="181" y="165"/>
                  </a:lnTo>
                  <a:lnTo>
                    <a:pt x="167" y="173"/>
                  </a:lnTo>
                  <a:lnTo>
                    <a:pt x="154" y="172"/>
                  </a:lnTo>
                  <a:lnTo>
                    <a:pt x="145" y="168"/>
                  </a:lnTo>
                  <a:lnTo>
                    <a:pt x="137" y="162"/>
                  </a:lnTo>
                  <a:lnTo>
                    <a:pt x="124" y="153"/>
                  </a:lnTo>
                  <a:lnTo>
                    <a:pt x="103" y="142"/>
                  </a:lnTo>
                  <a:lnTo>
                    <a:pt x="87" y="128"/>
                  </a:lnTo>
                  <a:lnTo>
                    <a:pt x="77" y="110"/>
                  </a:lnTo>
                  <a:lnTo>
                    <a:pt x="73" y="90"/>
                  </a:lnTo>
                  <a:lnTo>
                    <a:pt x="76" y="78"/>
                  </a:lnTo>
                  <a:lnTo>
                    <a:pt x="73" y="71"/>
                  </a:lnTo>
                  <a:lnTo>
                    <a:pt x="66" y="69"/>
                  </a:lnTo>
                  <a:lnTo>
                    <a:pt x="59" y="70"/>
                  </a:lnTo>
                  <a:lnTo>
                    <a:pt x="52" y="72"/>
                  </a:lnTo>
                  <a:lnTo>
                    <a:pt x="43" y="71"/>
                  </a:lnTo>
                  <a:lnTo>
                    <a:pt x="37" y="64"/>
                  </a:lnTo>
                  <a:lnTo>
                    <a:pt x="34" y="53"/>
                  </a:lnTo>
                  <a:lnTo>
                    <a:pt x="32" y="43"/>
                  </a:lnTo>
                  <a:lnTo>
                    <a:pt x="18" y="30"/>
                  </a:lnTo>
                  <a:lnTo>
                    <a:pt x="6" y="22"/>
                  </a:lnTo>
                  <a:lnTo>
                    <a:pt x="4" y="12"/>
                  </a:lnTo>
                  <a:lnTo>
                    <a:pt x="0" y="6"/>
                  </a:lnTo>
                </a:path>
              </a:pathLst>
            </a:custGeom>
            <a:solidFill>
              <a:srgbClr val="80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 name=""/>
            <p:cNvSpPr/>
            <p:nvPr/>
          </p:nvSpPr>
          <p:spPr>
            <a:xfrm>
              <a:off x="7705080" y="2914200"/>
              <a:ext cx="285840" cy="272160"/>
            </a:xfrm>
            <a:custGeom>
              <a:avLst/>
              <a:gdLst/>
              <a:ahLst/>
              <a:rect l="l" t="t" r="r" b="b"/>
              <a:pathLst>
                <a:path w="189" h="183">
                  <a:moveTo>
                    <a:pt x="0" y="6"/>
                  </a:moveTo>
                  <a:lnTo>
                    <a:pt x="11" y="2"/>
                  </a:lnTo>
                  <a:lnTo>
                    <a:pt x="30" y="6"/>
                  </a:lnTo>
                  <a:lnTo>
                    <a:pt x="39" y="7"/>
                  </a:lnTo>
                  <a:lnTo>
                    <a:pt x="47" y="12"/>
                  </a:lnTo>
                  <a:lnTo>
                    <a:pt x="48" y="17"/>
                  </a:lnTo>
                  <a:lnTo>
                    <a:pt x="50" y="21"/>
                  </a:lnTo>
                  <a:lnTo>
                    <a:pt x="57" y="20"/>
                  </a:lnTo>
                  <a:lnTo>
                    <a:pt x="65" y="15"/>
                  </a:lnTo>
                  <a:lnTo>
                    <a:pt x="79" y="10"/>
                  </a:lnTo>
                  <a:lnTo>
                    <a:pt x="90" y="8"/>
                  </a:lnTo>
                  <a:lnTo>
                    <a:pt x="99" y="6"/>
                  </a:lnTo>
                  <a:lnTo>
                    <a:pt x="104" y="2"/>
                  </a:lnTo>
                  <a:lnTo>
                    <a:pt x="109" y="0"/>
                  </a:lnTo>
                  <a:lnTo>
                    <a:pt x="112" y="5"/>
                  </a:lnTo>
                  <a:lnTo>
                    <a:pt x="115" y="15"/>
                  </a:lnTo>
                  <a:lnTo>
                    <a:pt x="116" y="29"/>
                  </a:lnTo>
                  <a:lnTo>
                    <a:pt x="115" y="42"/>
                  </a:lnTo>
                  <a:lnTo>
                    <a:pt x="112" y="51"/>
                  </a:lnTo>
                  <a:lnTo>
                    <a:pt x="111" y="59"/>
                  </a:lnTo>
                  <a:lnTo>
                    <a:pt x="117" y="77"/>
                  </a:lnTo>
                  <a:lnTo>
                    <a:pt x="125" y="91"/>
                  </a:lnTo>
                  <a:lnTo>
                    <a:pt x="135" y="105"/>
                  </a:lnTo>
                  <a:lnTo>
                    <a:pt x="139" y="113"/>
                  </a:lnTo>
                  <a:lnTo>
                    <a:pt x="144" y="122"/>
                  </a:lnTo>
                  <a:lnTo>
                    <a:pt x="146" y="125"/>
                  </a:lnTo>
                  <a:lnTo>
                    <a:pt x="150" y="128"/>
                  </a:lnTo>
                  <a:lnTo>
                    <a:pt x="156" y="135"/>
                  </a:lnTo>
                  <a:lnTo>
                    <a:pt x="164" y="140"/>
                  </a:lnTo>
                  <a:lnTo>
                    <a:pt x="172" y="137"/>
                  </a:lnTo>
                  <a:lnTo>
                    <a:pt x="188" y="149"/>
                  </a:lnTo>
                  <a:lnTo>
                    <a:pt x="188" y="172"/>
                  </a:lnTo>
                  <a:lnTo>
                    <a:pt x="172" y="182"/>
                  </a:lnTo>
                  <a:lnTo>
                    <a:pt x="159" y="181"/>
                  </a:lnTo>
                  <a:lnTo>
                    <a:pt x="150" y="177"/>
                  </a:lnTo>
                  <a:lnTo>
                    <a:pt x="143" y="170"/>
                  </a:lnTo>
                  <a:lnTo>
                    <a:pt x="129" y="162"/>
                  </a:lnTo>
                  <a:lnTo>
                    <a:pt x="107" y="150"/>
                  </a:lnTo>
                  <a:lnTo>
                    <a:pt x="91" y="134"/>
                  </a:lnTo>
                  <a:lnTo>
                    <a:pt x="80" y="116"/>
                  </a:lnTo>
                  <a:lnTo>
                    <a:pt x="77" y="95"/>
                  </a:lnTo>
                  <a:lnTo>
                    <a:pt x="78" y="83"/>
                  </a:lnTo>
                  <a:lnTo>
                    <a:pt x="77" y="75"/>
                  </a:lnTo>
                  <a:lnTo>
                    <a:pt x="70" y="71"/>
                  </a:lnTo>
                  <a:lnTo>
                    <a:pt x="61" y="74"/>
                  </a:lnTo>
                  <a:lnTo>
                    <a:pt x="53" y="76"/>
                  </a:lnTo>
                  <a:lnTo>
                    <a:pt x="44" y="75"/>
                  </a:lnTo>
                  <a:lnTo>
                    <a:pt x="39" y="68"/>
                  </a:lnTo>
                  <a:lnTo>
                    <a:pt x="35" y="57"/>
                  </a:lnTo>
                  <a:lnTo>
                    <a:pt x="33" y="45"/>
                  </a:lnTo>
                  <a:lnTo>
                    <a:pt x="18" y="31"/>
                  </a:lnTo>
                  <a:lnTo>
                    <a:pt x="6" y="24"/>
                  </a:lnTo>
                  <a:lnTo>
                    <a:pt x="4" y="12"/>
                  </a:lnTo>
                  <a:lnTo>
                    <a:pt x="0" y="6"/>
                  </a:lnTo>
                </a:path>
              </a:pathLst>
            </a:custGeom>
            <a:noFill/>
            <a:ln cap="rnd" w="12600">
              <a:solidFill>
                <a:srgbClr val="8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 name=""/>
            <p:cNvSpPr/>
            <p:nvPr/>
          </p:nvSpPr>
          <p:spPr>
            <a:xfrm flipH="1">
              <a:off x="7694280" y="2909520"/>
              <a:ext cx="18000" cy="1080"/>
            </a:xfrm>
            <a:prstGeom prst="line">
              <a:avLst/>
            </a:prstGeom>
            <a:ln w="12600">
              <a:solidFill>
                <a:srgbClr val="000000"/>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Times New Roman"/>
              </a:endParaRPr>
            </a:p>
          </p:txBody>
        </p:sp>
        <p:sp>
          <p:nvSpPr>
            <p:cNvPr id="255" name=""/>
            <p:cNvSpPr/>
            <p:nvPr/>
          </p:nvSpPr>
          <p:spPr>
            <a:xfrm>
              <a:off x="7711200" y="2898000"/>
              <a:ext cx="7200" cy="7200"/>
            </a:xfrm>
            <a:custGeom>
              <a:avLst/>
              <a:gdLst/>
              <a:ahLst/>
              <a:rect l="l" t="t" r="r" b="b"/>
              <a:pathLst>
                <a:path w="5" h="5">
                  <a:moveTo>
                    <a:pt x="4" y="0"/>
                  </a:moveTo>
                  <a:lnTo>
                    <a:pt x="4" y="4"/>
                  </a:lnTo>
                  <a:lnTo>
                    <a:pt x="1" y="4"/>
                  </a:lnTo>
                  <a:lnTo>
                    <a:pt x="0" y="1"/>
                  </a:lnTo>
                  <a:lnTo>
                    <a:pt x="1" y="0"/>
                  </a:lnTo>
                  <a:lnTo>
                    <a:pt x="4" y="0"/>
                  </a:lnTo>
                </a:path>
              </a:pathLst>
            </a:custGeom>
            <a:solidFill>
              <a:srgbClr val="ffffff"/>
            </a:solidFill>
            <a:ln cap="rnd" w="12600">
              <a:solidFill>
                <a:srgbClr val="000000"/>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256" name=""/>
            <p:cNvSpPr/>
            <p:nvPr/>
          </p:nvSpPr>
          <p:spPr>
            <a:xfrm>
              <a:off x="7850520" y="2884320"/>
              <a:ext cx="33120" cy="44280"/>
            </a:xfrm>
            <a:custGeom>
              <a:avLst/>
              <a:gdLst/>
              <a:ahLst/>
              <a:rect l="l" t="t" r="r" b="b"/>
              <a:pathLst>
                <a:path w="22" h="30">
                  <a:moveTo>
                    <a:pt x="0" y="0"/>
                  </a:moveTo>
                  <a:lnTo>
                    <a:pt x="11" y="14"/>
                  </a:lnTo>
                  <a:lnTo>
                    <a:pt x="21" y="29"/>
                  </a:lnTo>
                </a:path>
              </a:pathLst>
            </a:custGeom>
            <a:no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57" name=""/>
            <p:cNvSpPr/>
            <p:nvPr/>
          </p:nvSpPr>
          <p:spPr>
            <a:xfrm>
              <a:off x="7717320" y="2906640"/>
              <a:ext cx="4320" cy="7200"/>
            </a:xfrm>
            <a:custGeom>
              <a:avLst/>
              <a:gdLst/>
              <a:ahLst/>
              <a:rect l="l" t="t" r="r" b="b"/>
              <a:pathLst>
                <a:path w="3" h="5">
                  <a:moveTo>
                    <a:pt x="0" y="4"/>
                  </a:moveTo>
                  <a:lnTo>
                    <a:pt x="2" y="2"/>
                  </a:lnTo>
                  <a:lnTo>
                    <a:pt x="2" y="0"/>
                  </a:lnTo>
                  <a:lnTo>
                    <a:pt x="1" y="1"/>
                  </a:lnTo>
                  <a:lnTo>
                    <a:pt x="0" y="4"/>
                  </a:lnTo>
                </a:path>
              </a:pathLst>
            </a:custGeom>
            <a:solidFill>
              <a:srgbClr val="808080"/>
            </a:solidFill>
            <a:ln cap="rnd" w="12600">
              <a:solidFill>
                <a:srgbClr val="000000"/>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258" name=""/>
            <p:cNvSpPr/>
            <p:nvPr/>
          </p:nvSpPr>
          <p:spPr>
            <a:xfrm>
              <a:off x="7717320" y="2906640"/>
              <a:ext cx="13320" cy="17640"/>
            </a:xfrm>
            <a:custGeom>
              <a:avLst/>
              <a:gdLst/>
              <a:ahLst/>
              <a:rect l="l" t="t" r="r" b="b"/>
              <a:pathLst>
                <a:path w="9" h="12">
                  <a:moveTo>
                    <a:pt x="0" y="11"/>
                  </a:moveTo>
                  <a:lnTo>
                    <a:pt x="7" y="6"/>
                  </a:lnTo>
                  <a:lnTo>
                    <a:pt x="8" y="0"/>
                  </a:lnTo>
                  <a:lnTo>
                    <a:pt x="3" y="5"/>
                  </a:lnTo>
                  <a:lnTo>
                    <a:pt x="0" y="11"/>
                  </a:lnTo>
                </a:path>
              </a:pathLst>
            </a:custGeom>
            <a:noFill/>
            <a:ln cap="rnd" w="1260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59" name=""/>
            <p:cNvSpPr/>
            <p:nvPr/>
          </p:nvSpPr>
          <p:spPr>
            <a:xfrm>
              <a:off x="7889400" y="3037680"/>
              <a:ext cx="57600" cy="68400"/>
            </a:xfrm>
            <a:custGeom>
              <a:avLst/>
              <a:gdLst/>
              <a:ahLst/>
              <a:rect l="l" t="t" r="r" b="b"/>
              <a:pathLst>
                <a:path w="38" h="46">
                  <a:moveTo>
                    <a:pt x="0" y="0"/>
                  </a:moveTo>
                  <a:lnTo>
                    <a:pt x="2" y="6"/>
                  </a:lnTo>
                  <a:lnTo>
                    <a:pt x="11" y="15"/>
                  </a:lnTo>
                  <a:lnTo>
                    <a:pt x="19" y="24"/>
                  </a:lnTo>
                  <a:lnTo>
                    <a:pt x="19" y="27"/>
                  </a:lnTo>
                  <a:lnTo>
                    <a:pt x="20" y="31"/>
                  </a:lnTo>
                  <a:lnTo>
                    <a:pt x="25" y="41"/>
                  </a:lnTo>
                  <a:lnTo>
                    <a:pt x="31" y="41"/>
                  </a:lnTo>
                  <a:lnTo>
                    <a:pt x="34" y="41"/>
                  </a:lnTo>
                  <a:lnTo>
                    <a:pt x="37" y="45"/>
                  </a:lnTo>
                </a:path>
              </a:pathLst>
            </a:custGeom>
            <a:noFill/>
            <a:ln cap="rnd" w="1260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60" name=""/>
            <p:cNvSpPr/>
            <p:nvPr/>
          </p:nvSpPr>
          <p:spPr>
            <a:xfrm>
              <a:off x="7709760" y="2928960"/>
              <a:ext cx="284040" cy="257400"/>
            </a:xfrm>
            <a:custGeom>
              <a:avLst/>
              <a:gdLst/>
              <a:ahLst/>
              <a:rect l="l" t="t" r="r" b="b"/>
              <a:pathLst>
                <a:path w="188" h="173">
                  <a:moveTo>
                    <a:pt x="1" y="0"/>
                  </a:moveTo>
                  <a:lnTo>
                    <a:pt x="0" y="11"/>
                  </a:lnTo>
                  <a:lnTo>
                    <a:pt x="2" y="19"/>
                  </a:lnTo>
                  <a:lnTo>
                    <a:pt x="8" y="19"/>
                  </a:lnTo>
                  <a:lnTo>
                    <a:pt x="12" y="24"/>
                  </a:lnTo>
                  <a:lnTo>
                    <a:pt x="17" y="24"/>
                  </a:lnTo>
                  <a:lnTo>
                    <a:pt x="24" y="37"/>
                  </a:lnTo>
                  <a:lnTo>
                    <a:pt x="30" y="43"/>
                  </a:lnTo>
                  <a:lnTo>
                    <a:pt x="33" y="52"/>
                  </a:lnTo>
                  <a:lnTo>
                    <a:pt x="33" y="60"/>
                  </a:lnTo>
                  <a:lnTo>
                    <a:pt x="35" y="65"/>
                  </a:lnTo>
                  <a:lnTo>
                    <a:pt x="47" y="65"/>
                  </a:lnTo>
                  <a:lnTo>
                    <a:pt x="53" y="64"/>
                  </a:lnTo>
                  <a:lnTo>
                    <a:pt x="59" y="65"/>
                  </a:lnTo>
                  <a:lnTo>
                    <a:pt x="73" y="78"/>
                  </a:lnTo>
                  <a:lnTo>
                    <a:pt x="74" y="89"/>
                  </a:lnTo>
                  <a:lnTo>
                    <a:pt x="78" y="109"/>
                  </a:lnTo>
                  <a:lnTo>
                    <a:pt x="83" y="127"/>
                  </a:lnTo>
                  <a:lnTo>
                    <a:pt x="86" y="130"/>
                  </a:lnTo>
                  <a:lnTo>
                    <a:pt x="92" y="136"/>
                  </a:lnTo>
                  <a:lnTo>
                    <a:pt x="98" y="139"/>
                  </a:lnTo>
                  <a:lnTo>
                    <a:pt x="104" y="141"/>
                  </a:lnTo>
                  <a:lnTo>
                    <a:pt x="108" y="143"/>
                  </a:lnTo>
                  <a:lnTo>
                    <a:pt x="115" y="145"/>
                  </a:lnTo>
                  <a:lnTo>
                    <a:pt x="119" y="147"/>
                  </a:lnTo>
                  <a:lnTo>
                    <a:pt x="123" y="149"/>
                  </a:lnTo>
                  <a:lnTo>
                    <a:pt x="128" y="150"/>
                  </a:lnTo>
                  <a:lnTo>
                    <a:pt x="131" y="153"/>
                  </a:lnTo>
                  <a:lnTo>
                    <a:pt x="132" y="155"/>
                  </a:lnTo>
                  <a:lnTo>
                    <a:pt x="134" y="158"/>
                  </a:lnTo>
                  <a:lnTo>
                    <a:pt x="138" y="161"/>
                  </a:lnTo>
                  <a:lnTo>
                    <a:pt x="143" y="165"/>
                  </a:lnTo>
                  <a:lnTo>
                    <a:pt x="150" y="169"/>
                  </a:lnTo>
                  <a:lnTo>
                    <a:pt x="155" y="169"/>
                  </a:lnTo>
                  <a:lnTo>
                    <a:pt x="166" y="172"/>
                  </a:lnTo>
                  <a:lnTo>
                    <a:pt x="170" y="165"/>
                  </a:lnTo>
                  <a:lnTo>
                    <a:pt x="171" y="162"/>
                  </a:lnTo>
                  <a:lnTo>
                    <a:pt x="174" y="162"/>
                  </a:lnTo>
                  <a:lnTo>
                    <a:pt x="180" y="162"/>
                  </a:lnTo>
                  <a:lnTo>
                    <a:pt x="184" y="160"/>
                  </a:lnTo>
                  <a:lnTo>
                    <a:pt x="187" y="148"/>
                  </a:lnTo>
                  <a:lnTo>
                    <a:pt x="183" y="147"/>
                  </a:lnTo>
                  <a:lnTo>
                    <a:pt x="181" y="139"/>
                  </a:lnTo>
                  <a:lnTo>
                    <a:pt x="177" y="139"/>
                  </a:lnTo>
                  <a:lnTo>
                    <a:pt x="173" y="130"/>
                  </a:lnTo>
                  <a:lnTo>
                    <a:pt x="162" y="129"/>
                  </a:lnTo>
                  <a:lnTo>
                    <a:pt x="156" y="130"/>
                  </a:lnTo>
                  <a:lnTo>
                    <a:pt x="153" y="129"/>
                  </a:lnTo>
                  <a:lnTo>
                    <a:pt x="148" y="126"/>
                  </a:lnTo>
                  <a:lnTo>
                    <a:pt x="144" y="122"/>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pic>
        <p:nvPicPr>
          <p:cNvPr id="261" name="" descr=""/>
          <p:cNvPicPr/>
          <p:nvPr/>
        </p:nvPicPr>
        <p:blipFill>
          <a:blip r:embed="rId1"/>
          <a:stretch/>
        </p:blipFill>
        <p:spPr>
          <a:xfrm>
            <a:off x="4530600" y="5095800"/>
            <a:ext cx="906480" cy="322200"/>
          </a:xfrm>
          <a:prstGeom prst="rect">
            <a:avLst/>
          </a:prstGeom>
          <a:noFill/>
          <a:ln w="0">
            <a:noFill/>
          </a:ln>
        </p:spPr>
      </p:pic>
      <p:pic>
        <p:nvPicPr>
          <p:cNvPr id="262" name="" descr=""/>
          <p:cNvPicPr/>
          <p:nvPr/>
        </p:nvPicPr>
        <p:blipFill>
          <a:blip r:embed="rId2"/>
          <a:stretch/>
        </p:blipFill>
        <p:spPr>
          <a:xfrm>
            <a:off x="4530600" y="4822920"/>
            <a:ext cx="906480" cy="322200"/>
          </a:xfrm>
          <a:prstGeom prst="rect">
            <a:avLst/>
          </a:prstGeom>
          <a:noFill/>
          <a:ln w="0">
            <a:noFill/>
          </a:ln>
        </p:spPr>
      </p:pic>
      <p:pic>
        <p:nvPicPr>
          <p:cNvPr id="263" name="" descr=""/>
          <p:cNvPicPr/>
          <p:nvPr/>
        </p:nvPicPr>
        <p:blipFill>
          <a:blip r:embed="rId3"/>
          <a:stretch/>
        </p:blipFill>
        <p:spPr>
          <a:xfrm>
            <a:off x="4530600" y="4280040"/>
            <a:ext cx="906480" cy="322200"/>
          </a:xfrm>
          <a:prstGeom prst="rect">
            <a:avLst/>
          </a:prstGeom>
          <a:noFill/>
          <a:ln w="0">
            <a:noFill/>
          </a:ln>
        </p:spPr>
      </p:pic>
      <p:pic>
        <p:nvPicPr>
          <p:cNvPr id="264" name="" descr=""/>
          <p:cNvPicPr/>
          <p:nvPr/>
        </p:nvPicPr>
        <p:blipFill>
          <a:blip r:embed="rId4"/>
          <a:stretch/>
        </p:blipFill>
        <p:spPr>
          <a:xfrm>
            <a:off x="4530600" y="4010040"/>
            <a:ext cx="906480" cy="320760"/>
          </a:xfrm>
          <a:prstGeom prst="rect">
            <a:avLst/>
          </a:prstGeom>
          <a:noFill/>
          <a:ln w="0">
            <a:noFill/>
          </a:ln>
        </p:spPr>
      </p:pic>
      <p:pic>
        <p:nvPicPr>
          <p:cNvPr id="265" name="" descr=""/>
          <p:cNvPicPr/>
          <p:nvPr/>
        </p:nvPicPr>
        <p:blipFill>
          <a:blip r:embed="rId5"/>
          <a:stretch/>
        </p:blipFill>
        <p:spPr>
          <a:xfrm>
            <a:off x="4530600" y="3738600"/>
            <a:ext cx="906480" cy="322200"/>
          </a:xfrm>
          <a:prstGeom prst="rect">
            <a:avLst/>
          </a:prstGeom>
          <a:noFill/>
          <a:ln w="0">
            <a:noFill/>
          </a:ln>
        </p:spPr>
      </p:pic>
      <p:pic>
        <p:nvPicPr>
          <p:cNvPr id="266" name="" descr=""/>
          <p:cNvPicPr/>
          <p:nvPr/>
        </p:nvPicPr>
        <p:blipFill>
          <a:blip r:embed="rId6"/>
          <a:stretch/>
        </p:blipFill>
        <p:spPr>
          <a:xfrm>
            <a:off x="4530600" y="4552920"/>
            <a:ext cx="906480" cy="32076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268"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269" name=""/>
          <p:cNvSpPr/>
          <p:nvPr/>
        </p:nvSpPr>
        <p:spPr>
          <a:xfrm>
            <a:off x="83808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PJM Market Design     </a:t>
            </a:r>
            <a:endParaRPr b="0" lang="en-US" sz="4400" strike="noStrike" u="none">
              <a:solidFill>
                <a:srgbClr val="000000"/>
              </a:solidFill>
              <a:effectLst/>
              <a:uFillTx/>
              <a:latin typeface="Times New Roman"/>
            </a:endParaRPr>
          </a:p>
        </p:txBody>
      </p:sp>
      <p:sp>
        <p:nvSpPr>
          <p:cNvPr id="270" name=""/>
          <p:cNvSpPr/>
          <p:nvPr/>
        </p:nvSpPr>
        <p:spPr>
          <a:xfrm>
            <a:off x="961920" y="108252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Supports many options for energy traders</a:t>
            </a:r>
            <a:endParaRPr b="0" lang="en-US" sz="2600" strike="noStrike" u="none">
              <a:solidFill>
                <a:srgbClr val="000000"/>
              </a:solidFill>
              <a:effectLst/>
              <a:uFillTx/>
              <a:latin typeface="Times New Roman"/>
            </a:endParaRPr>
          </a:p>
          <a:p>
            <a:pPr lvl="1" marL="743040" indent="-285840">
              <a:lnSpc>
                <a:spcPct val="10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Balanced bilateral transactions (i.e. scheduling coordinator) with no spot market backup</a:t>
            </a:r>
            <a:endParaRPr b="0" lang="en-US" sz="2600" strike="noStrike" u="none">
              <a:solidFill>
                <a:srgbClr val="000000"/>
              </a:solidFill>
              <a:effectLst/>
              <a:uFillTx/>
              <a:latin typeface="Times New Roman"/>
            </a:endParaRPr>
          </a:p>
          <a:p>
            <a:pPr lvl="1" marL="743040" indent="-285840">
              <a:lnSpc>
                <a:spcPct val="10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Bilateral transactions with implicit spot market backup</a:t>
            </a:r>
            <a:endParaRPr b="0" lang="en-US" sz="2600" strike="noStrike" u="none">
              <a:solidFill>
                <a:srgbClr val="000000"/>
              </a:solidFill>
              <a:effectLst/>
              <a:uFillTx/>
              <a:latin typeface="Times New Roman"/>
            </a:endParaRPr>
          </a:p>
          <a:p>
            <a:pPr lvl="1" marL="743040" indent="-285840">
              <a:lnSpc>
                <a:spcPct val="10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Submit flexible generation offers and demand bids</a:t>
            </a:r>
            <a:endParaRPr b="0" lang="en-US" sz="2600" strike="noStrike" u="none">
              <a:solidFill>
                <a:srgbClr val="000000"/>
              </a:solidFill>
              <a:effectLst/>
              <a:uFillTx/>
              <a:latin typeface="Times New Roman"/>
            </a:endParaRPr>
          </a:p>
          <a:p>
            <a:pPr marL="343080" indent="-343080">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Two Settlement System</a:t>
            </a:r>
            <a:endParaRPr b="0" lang="en-US" sz="2600" strike="noStrike" u="none">
              <a:solidFill>
                <a:srgbClr val="000000"/>
              </a:solidFill>
              <a:effectLst/>
              <a:uFillTx/>
              <a:latin typeface="Times New Roman"/>
            </a:endParaRPr>
          </a:p>
          <a:p>
            <a:pPr lvl="1" marL="743040" indent="-285840">
              <a:lnSpc>
                <a:spcPct val="10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Suppliers offer &amp; customers bid day-ahead prices and quantities into PJM market (first settlement)</a:t>
            </a:r>
            <a:endParaRPr b="0" lang="en-US" sz="2600" strike="noStrike" u="none">
              <a:solidFill>
                <a:srgbClr val="000000"/>
              </a:solidFill>
              <a:effectLst/>
              <a:uFillTx/>
              <a:latin typeface="Times New Roman"/>
            </a:endParaRPr>
          </a:p>
          <a:p>
            <a:pPr lvl="1" marL="743040" indent="-285840">
              <a:lnSpc>
                <a:spcPct val="10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Suppliers offer in real-time market to supply incremental requirements (second settlement)      </a:t>
            </a:r>
            <a:endParaRPr b="0" lang="en-US" sz="2600" strike="noStrike" u="none">
              <a:solidFill>
                <a:srgbClr val="000000"/>
              </a:solidFill>
              <a:effectLst/>
              <a:uFillTx/>
              <a:latin typeface="Times New Roman"/>
            </a:endParaRPr>
          </a:p>
        </p:txBody>
      </p:sp>
      <p:pic>
        <p:nvPicPr>
          <p:cNvPr id="271" name="" descr=""/>
          <p:cNvPicPr/>
          <p:nvPr/>
        </p:nvPicPr>
        <p:blipFill>
          <a:blip r:embed="rId1"/>
          <a:stretch/>
        </p:blipFill>
        <p:spPr>
          <a:xfrm>
            <a:off x="304920" y="5867280"/>
            <a:ext cx="666720" cy="666720"/>
          </a:xfrm>
          <a:prstGeom prst="rect">
            <a:avLst/>
          </a:prstGeom>
          <a:noFill/>
          <a:ln w="0">
            <a:noFill/>
          </a:ln>
        </p:spPr>
      </p:pic>
      <p:sp>
        <p:nvSpPr>
          <p:cNvPr id="272"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3" name=""/>
          <p:cNvSpPr/>
          <p:nvPr/>
        </p:nvSpPr>
        <p:spPr>
          <a:xfrm>
            <a:off x="457200" y="1066680"/>
            <a:ext cx="8001000" cy="0"/>
          </a:xfrm>
          <a:prstGeom prst="line">
            <a:avLst/>
          </a:prstGeom>
          <a:ln w="572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
          <p:cNvSpPr/>
          <p:nvPr/>
        </p:nvSpPr>
        <p:spPr>
          <a:xfrm>
            <a:off x="9144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PJM Market Mechanisms</a:t>
            </a:r>
            <a:endParaRPr b="0" lang="en-US" sz="4400" strike="noStrike" u="none">
              <a:solidFill>
                <a:srgbClr val="000000"/>
              </a:solidFill>
              <a:effectLst/>
              <a:uFillTx/>
              <a:latin typeface="Times New Roman"/>
            </a:endParaRPr>
          </a:p>
        </p:txBody>
      </p:sp>
      <p:sp>
        <p:nvSpPr>
          <p:cNvPr id="275" name=""/>
          <p:cNvSpPr/>
          <p:nvPr/>
        </p:nvSpPr>
        <p:spPr>
          <a:xfrm>
            <a:off x="976320" y="112248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Supports a variety of financial contracts that are separate from the physical spot market</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Forward Energy Market</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PJM Trading Hubs &amp; NYMEX Contract</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Day-ahead Market (Two-Settlement system)</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Financial Transmission Rights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Energy Contracts</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PJM eSchedules</a:t>
            </a:r>
            <a:endParaRPr b="0" lang="en-US" sz="2800" strike="noStrike" u="none">
              <a:solidFill>
                <a:srgbClr val="000000"/>
              </a:solidFill>
              <a:effectLst/>
              <a:uFillTx/>
              <a:latin typeface="Times New Roman"/>
            </a:endParaRPr>
          </a:p>
        </p:txBody>
      </p:sp>
      <p:pic>
        <p:nvPicPr>
          <p:cNvPr id="276" name="" descr=""/>
          <p:cNvPicPr/>
          <p:nvPr/>
        </p:nvPicPr>
        <p:blipFill>
          <a:blip r:embed="rId1"/>
          <a:stretch/>
        </p:blipFill>
        <p:spPr>
          <a:xfrm>
            <a:off x="380880" y="5810400"/>
            <a:ext cx="666720" cy="666720"/>
          </a:xfrm>
          <a:prstGeom prst="rect">
            <a:avLst/>
          </a:prstGeom>
          <a:noFill/>
          <a:ln w="0">
            <a:noFill/>
          </a:ln>
        </p:spPr>
      </p:pic>
      <p:sp>
        <p:nvSpPr>
          <p:cNvPr id="277" name=""/>
          <p:cNvSpPr/>
          <p:nvPr/>
        </p:nvSpPr>
        <p:spPr>
          <a:xfrm>
            <a:off x="53352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8" name=""/>
          <p:cNvSpPr/>
          <p:nvPr/>
        </p:nvSpPr>
        <p:spPr>
          <a:xfrm>
            <a:off x="53352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
          <p:cNvSpPr/>
          <p:nvPr/>
        </p:nvSpPr>
        <p:spPr>
          <a:xfrm>
            <a:off x="762120" y="0"/>
            <a:ext cx="7772400" cy="9144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PJM Spot Market</a:t>
            </a:r>
            <a:endParaRPr b="0" lang="en-US" sz="4400" strike="noStrike" u="none">
              <a:solidFill>
                <a:srgbClr val="000000"/>
              </a:solidFill>
              <a:effectLst/>
              <a:uFillTx/>
              <a:latin typeface="Times New Roman"/>
            </a:endParaRPr>
          </a:p>
        </p:txBody>
      </p:sp>
      <p:sp>
        <p:nvSpPr>
          <p:cNvPr id="280" name=""/>
          <p:cNvSpPr/>
          <p:nvPr/>
        </p:nvSpPr>
        <p:spPr>
          <a:xfrm>
            <a:off x="866880" y="973080"/>
            <a:ext cx="827712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Voluntary offer-based market</a:t>
            </a:r>
            <a:endParaRPr b="0" lang="en-US" sz="2400" strike="noStrike" u="none">
              <a:solidFill>
                <a:srgbClr val="000000"/>
              </a:solidFill>
              <a:effectLst/>
              <a:uFillTx/>
              <a:latin typeface="Times New Roman"/>
            </a:endParaRPr>
          </a:p>
          <a:p>
            <a:pPr lvl="1" marL="743040" indent="-28584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Unit specific (start-up, no-load and energy bids)</a:t>
            </a:r>
            <a:endParaRPr b="0" lang="en-US" sz="2400" strike="noStrike" u="none">
              <a:solidFill>
                <a:srgbClr val="000000"/>
              </a:solidFill>
              <a:effectLst/>
              <a:uFillTx/>
              <a:latin typeface="Times New Roman"/>
            </a:endParaRPr>
          </a:p>
          <a:p>
            <a:pPr lvl="1" marL="743040" indent="-28584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Slice of system (energy only)</a:t>
            </a:r>
            <a:endParaRPr b="0" lang="en-US" sz="2400" strike="noStrike" u="none">
              <a:solidFill>
                <a:srgbClr val="000000"/>
              </a:solidFill>
              <a:effectLst/>
              <a:uFillTx/>
              <a:latin typeface="Times New Roman"/>
            </a:endParaRPr>
          </a:p>
          <a:p>
            <a:pPr lvl="1" marL="743040" indent="-28584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Offers “locked in” by noon day before</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Internal units market-based or may be cost-capped </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Energy pricing based on Locational Marginal Pricing (nodal pricing) with overlying zones &amp; trading hubs </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Central unit commitment &amp; security constrained dispatch</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Network customers are not required to schedule expected use (free flowing ties); must bid in designated resources</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Non-Network Customers must schedule expected use of spot market (voluntary)</a:t>
            </a:r>
            <a:endParaRPr b="0" lang="en-US" sz="2400" strike="noStrike" u="none">
              <a:solidFill>
                <a:srgbClr val="000000"/>
              </a:solidFill>
              <a:effectLst/>
              <a:uFillTx/>
              <a:latin typeface="Times New Roman"/>
            </a:endParaRPr>
          </a:p>
        </p:txBody>
      </p:sp>
      <p:pic>
        <p:nvPicPr>
          <p:cNvPr id="281" name="" descr=""/>
          <p:cNvPicPr/>
          <p:nvPr/>
        </p:nvPicPr>
        <p:blipFill>
          <a:blip r:embed="rId1"/>
          <a:stretch/>
        </p:blipFill>
        <p:spPr>
          <a:xfrm>
            <a:off x="304920" y="5734080"/>
            <a:ext cx="666720" cy="666720"/>
          </a:xfrm>
          <a:prstGeom prst="rect">
            <a:avLst/>
          </a:prstGeom>
          <a:noFill/>
          <a:ln w="0">
            <a:noFill/>
          </a:ln>
        </p:spPr>
      </p:pic>
      <p:sp>
        <p:nvSpPr>
          <p:cNvPr id="282" name=""/>
          <p:cNvSpPr/>
          <p:nvPr/>
        </p:nvSpPr>
        <p:spPr>
          <a:xfrm>
            <a:off x="45720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3"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4" name=""/>
          <p:cNvSpPr/>
          <p:nvPr/>
        </p:nvSpPr>
        <p:spPr>
          <a:xfrm>
            <a:off x="6858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Transmission System Congestion</a:t>
            </a:r>
            <a:endParaRPr b="0" lang="en-US" sz="4400" strike="noStrike" u="none">
              <a:solidFill>
                <a:srgbClr val="000000"/>
              </a:solidFill>
              <a:effectLst/>
              <a:uFillTx/>
              <a:latin typeface="Times New Roman"/>
            </a:endParaRPr>
          </a:p>
        </p:txBody>
      </p:sp>
      <p:sp>
        <p:nvSpPr>
          <p:cNvPr id="285"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Transmission system congestion occurs when available, low cost supply cannot be delivered to the demand location due to transmission limitations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As Market Participants compete to utilize the scarce transmission resource, the ISO needs an efficient, non-discriminatory  mechanism to deal the congestion problem   </a:t>
            </a:r>
            <a:endParaRPr b="0" lang="en-US" sz="3200" strike="noStrike" u="none">
              <a:solidFill>
                <a:srgbClr val="000000"/>
              </a:solidFill>
              <a:effectLst/>
              <a:uFillTx/>
              <a:latin typeface="Times New Roman"/>
            </a:endParaRPr>
          </a:p>
        </p:txBody>
      </p:sp>
      <p:pic>
        <p:nvPicPr>
          <p:cNvPr id="286" name="" descr=""/>
          <p:cNvPicPr/>
          <p:nvPr/>
        </p:nvPicPr>
        <p:blipFill>
          <a:blip r:embed="rId1"/>
          <a:stretch/>
        </p:blipFill>
        <p:spPr>
          <a:xfrm>
            <a:off x="304920" y="5886360"/>
            <a:ext cx="666720" cy="666720"/>
          </a:xfrm>
          <a:prstGeom prst="rect">
            <a:avLst/>
          </a:prstGeom>
          <a:noFill/>
          <a:ln w="0">
            <a:noFill/>
          </a:ln>
        </p:spPr>
      </p:pic>
      <p:sp>
        <p:nvSpPr>
          <p:cNvPr id="287"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8" name=""/>
          <p:cNvSpPr/>
          <p:nvPr/>
        </p:nvSpPr>
        <p:spPr>
          <a:xfrm>
            <a:off x="45720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89" name=""/>
          <p:cNvGrpSpPr/>
          <p:nvPr/>
        </p:nvGrpSpPr>
        <p:grpSpPr>
          <a:xfrm>
            <a:off x="984240" y="1477800"/>
            <a:ext cx="8159760" cy="5076720"/>
            <a:chOff x="984240" y="1477800"/>
            <a:chExt cx="8159760" cy="5076720"/>
          </a:xfrm>
        </p:grpSpPr>
        <p:sp>
          <p:nvSpPr>
            <p:cNvPr id="290" name=""/>
            <p:cNvSpPr/>
            <p:nvPr/>
          </p:nvSpPr>
          <p:spPr>
            <a:xfrm>
              <a:off x="1164960" y="1838160"/>
              <a:ext cx="7772400" cy="1143000"/>
            </a:xfrm>
            <a:prstGeom prst="rect">
              <a:avLst/>
            </a:prstGeom>
            <a:noFill/>
            <a:ln w="0">
              <a:noFill/>
            </a:ln>
          </p:spPr>
          <p:style>
            <a:lnRef idx="0"/>
            <a:fillRef idx="0"/>
            <a:effectRef idx="0"/>
            <a:fontRef idx="minor"/>
          </p:style>
          <p:txBody>
            <a:bodyPr lIns="90360" rIns="90360" tIns="44280" bIns="44280" anchor="b">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 </a:t>
              </a:r>
              <a:endParaRPr b="0" lang="en-US" sz="4400" strike="noStrike" u="none">
                <a:solidFill>
                  <a:srgbClr val="000000"/>
                </a:solidFill>
                <a:effectLst/>
                <a:uFillTx/>
                <a:latin typeface="Times New Roman"/>
              </a:endParaRPr>
            </a:p>
          </p:txBody>
        </p:sp>
        <p:sp>
          <p:nvSpPr>
            <p:cNvPr id="291" name=""/>
            <p:cNvSpPr/>
            <p:nvPr/>
          </p:nvSpPr>
          <p:spPr>
            <a:xfrm>
              <a:off x="2752560" y="1950840"/>
              <a:ext cx="4711680" cy="2789280"/>
            </a:xfrm>
            <a:prstGeom prst="ellipse">
              <a:avLst/>
            </a:prstGeom>
            <a:gradFill rotWithShape="0">
              <a:gsLst>
                <a:gs pos="0">
                  <a:srgbClr val="dadada"/>
                </a:gs>
                <a:gs pos="50000">
                  <a:srgbClr val="dcdcdc"/>
                </a:gs>
                <a:gs pos="100000">
                  <a:srgbClr val="dadada"/>
                </a:gs>
              </a:gsLst>
              <a:lin ang="5400000"/>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292" name=""/>
            <p:cNvGraphicFramePr/>
            <p:nvPr/>
          </p:nvGraphicFramePr>
          <p:xfrm>
            <a:off x="4282920" y="5614560"/>
            <a:ext cx="1569960" cy="939960"/>
          </p:xfrm>
          <a:graphic>
            <a:graphicData uri="http://schemas.openxmlformats.org/presentationml/2006/ole">
              <p:oleObj r:id="rId1" spid="">
                <p:embed/>
                <p:pic>
                  <p:nvPicPr>
                    <p:cNvPr id="293" name="" descr=""/>
                    <p:cNvPicPr/>
                    <p:nvPr/>
                  </p:nvPicPr>
                  <p:blipFill>
                    <a:blip r:embed="rId2"/>
                    <a:stretch/>
                  </p:blipFill>
                  <p:spPr>
                    <a:xfrm>
                      <a:off x="4282920" y="5614560"/>
                      <a:ext cx="1569960" cy="939960"/>
                    </a:xfrm>
                    <a:prstGeom prst="rect">
                      <a:avLst/>
                    </a:prstGeom>
                    <a:noFill/>
                    <a:ln w="0">
                      <a:noFill/>
                    </a:ln>
                  </p:spPr>
                </p:pic>
              </p:oleObj>
            </a:graphicData>
          </a:graphic>
        </p:graphicFrame>
        <p:graphicFrame>
          <p:nvGraphicFramePr>
            <p:cNvPr id="294" name=""/>
            <p:cNvGraphicFramePr/>
            <p:nvPr/>
          </p:nvGraphicFramePr>
          <p:xfrm>
            <a:off x="6129000" y="5767200"/>
            <a:ext cx="1443240" cy="698400"/>
          </p:xfrm>
          <a:graphic>
            <a:graphicData uri="http://schemas.openxmlformats.org/presentationml/2006/ole">
              <p:oleObj r:id="rId3" spid="">
                <p:embed/>
                <p:pic>
                  <p:nvPicPr>
                    <p:cNvPr id="295" name="" descr=""/>
                    <p:cNvPicPr/>
                    <p:nvPr/>
                  </p:nvPicPr>
                  <p:blipFill>
                    <a:blip r:embed="rId4"/>
                    <a:stretch/>
                  </p:blipFill>
                  <p:spPr>
                    <a:xfrm>
                      <a:off x="6129000" y="5767200"/>
                      <a:ext cx="1443240" cy="698400"/>
                    </a:xfrm>
                    <a:prstGeom prst="rect">
                      <a:avLst/>
                    </a:prstGeom>
                    <a:noFill/>
                    <a:ln w="0">
                      <a:noFill/>
                    </a:ln>
                  </p:spPr>
                </p:pic>
              </p:oleObj>
            </a:graphicData>
          </a:graphic>
        </p:graphicFrame>
        <p:graphicFrame>
          <p:nvGraphicFramePr>
            <p:cNvPr id="296" name=""/>
            <p:cNvGraphicFramePr/>
            <p:nvPr/>
          </p:nvGraphicFramePr>
          <p:xfrm>
            <a:off x="2309760" y="5690880"/>
            <a:ext cx="1306440" cy="828720"/>
          </p:xfrm>
          <a:graphic>
            <a:graphicData uri="http://schemas.openxmlformats.org/presentationml/2006/ole">
              <p:oleObj r:id="rId5" spid="">
                <p:embed/>
                <p:pic>
                  <p:nvPicPr>
                    <p:cNvPr id="297" name="" descr=""/>
                    <p:cNvPicPr/>
                    <p:nvPr/>
                  </p:nvPicPr>
                  <p:blipFill>
                    <a:blip r:embed="rId6"/>
                    <a:stretch/>
                  </p:blipFill>
                  <p:spPr>
                    <a:xfrm>
                      <a:off x="2309760" y="5690880"/>
                      <a:ext cx="1306440" cy="828720"/>
                    </a:xfrm>
                    <a:prstGeom prst="rect">
                      <a:avLst/>
                    </a:prstGeom>
                    <a:noFill/>
                    <a:ln w="0">
                      <a:noFill/>
                    </a:ln>
                  </p:spPr>
                </p:pic>
              </p:oleObj>
            </a:graphicData>
          </a:graphic>
        </p:graphicFrame>
        <p:graphicFrame>
          <p:nvGraphicFramePr>
            <p:cNvPr id="298" name=""/>
            <p:cNvGraphicFramePr/>
            <p:nvPr/>
          </p:nvGraphicFramePr>
          <p:xfrm>
            <a:off x="2705040" y="2338200"/>
            <a:ext cx="1368360" cy="852480"/>
          </p:xfrm>
          <a:graphic>
            <a:graphicData uri="http://schemas.openxmlformats.org/presentationml/2006/ole">
              <p:oleObj r:id="rId7" spid="">
                <p:embed/>
                <p:pic>
                  <p:nvPicPr>
                    <p:cNvPr id="299" name="" descr=""/>
                    <p:cNvPicPr/>
                    <p:nvPr/>
                  </p:nvPicPr>
                  <p:blipFill>
                    <a:blip r:embed="rId8"/>
                    <a:stretch/>
                  </p:blipFill>
                  <p:spPr>
                    <a:xfrm>
                      <a:off x="2705040" y="2338200"/>
                      <a:ext cx="1368360" cy="852480"/>
                    </a:xfrm>
                    <a:prstGeom prst="rect">
                      <a:avLst/>
                    </a:prstGeom>
                    <a:noFill/>
                    <a:ln w="0">
                      <a:noFill/>
                    </a:ln>
                  </p:spPr>
                </p:pic>
              </p:oleObj>
            </a:graphicData>
          </a:graphic>
        </p:graphicFrame>
        <p:sp>
          <p:nvSpPr>
            <p:cNvPr id="300" name=""/>
            <p:cNvSpPr/>
            <p:nvPr/>
          </p:nvSpPr>
          <p:spPr>
            <a:xfrm flipV="1">
              <a:off x="2062080" y="3863160"/>
              <a:ext cx="1825560" cy="606600"/>
            </a:xfrm>
            <a:prstGeom prst="line">
              <a:avLst/>
            </a:prstGeom>
            <a:ln w="50760">
              <a:solidFill>
                <a:srgbClr val="063de8"/>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1" name=""/>
            <p:cNvSpPr/>
            <p:nvPr/>
          </p:nvSpPr>
          <p:spPr>
            <a:xfrm flipV="1">
              <a:off x="6710040" y="2947320"/>
              <a:ext cx="1675080" cy="684360"/>
            </a:xfrm>
            <a:prstGeom prst="line">
              <a:avLst/>
            </a:prstGeom>
            <a:ln w="50760">
              <a:solidFill>
                <a:srgbClr val="063de8"/>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2" name=""/>
            <p:cNvSpPr/>
            <p:nvPr/>
          </p:nvSpPr>
          <p:spPr>
            <a:xfrm>
              <a:off x="2578680" y="4960800"/>
              <a:ext cx="5055120" cy="69876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CUSTOMERS</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Industrial</a:t>
              </a:r>
              <a:r>
                <a:rPr b="1" lang="en-US" sz="2000" strike="noStrike" u="none">
                  <a:solidFill>
                    <a:srgbClr val="063de8"/>
                  </a:solidFill>
                  <a:effectLst/>
                  <a:uFillTx/>
                  <a:latin typeface="Times New Roman"/>
                </a:rPr>
                <a:t>	</a:t>
              </a:r>
              <a:r>
                <a:rPr b="1" lang="en-US" sz="2000" strike="noStrike" u="none">
                  <a:solidFill>
                    <a:srgbClr val="063de8"/>
                  </a:solidFill>
                  <a:effectLst/>
                  <a:uFillTx/>
                  <a:latin typeface="Times New Roman"/>
                </a:rPr>
                <a:t>Commercial</a:t>
              </a:r>
              <a:r>
                <a:rPr b="1" lang="en-US" sz="2000" strike="noStrike" u="none">
                  <a:solidFill>
                    <a:srgbClr val="063de8"/>
                  </a:solidFill>
                  <a:effectLst/>
                  <a:uFillTx/>
                  <a:latin typeface="Times New Roman"/>
                </a:rPr>
                <a:t>	</a:t>
              </a:r>
              <a:r>
                <a:rPr b="1" lang="en-US" sz="2000" strike="noStrike" u="none">
                  <a:solidFill>
                    <a:srgbClr val="063de8"/>
                  </a:solidFill>
                  <a:effectLst/>
                  <a:uFillTx/>
                  <a:latin typeface="Times New Roman"/>
                </a:rPr>
                <a:t>Residential</a:t>
              </a:r>
              <a:endParaRPr b="0" lang="en-US" sz="2000" strike="noStrike" u="none">
                <a:solidFill>
                  <a:srgbClr val="000000"/>
                </a:solidFill>
                <a:effectLst/>
                <a:uFillTx/>
                <a:latin typeface="Times New Roman"/>
              </a:endParaRPr>
            </a:p>
          </p:txBody>
        </p:sp>
        <p:sp>
          <p:nvSpPr>
            <p:cNvPr id="303" name=""/>
            <p:cNvSpPr/>
            <p:nvPr/>
          </p:nvSpPr>
          <p:spPr>
            <a:xfrm flipH="1">
              <a:off x="5171760" y="4551120"/>
              <a:ext cx="12960" cy="482400"/>
            </a:xfrm>
            <a:prstGeom prst="line">
              <a:avLst/>
            </a:prstGeom>
            <a:ln w="50760">
              <a:solidFill>
                <a:srgbClr val="063de8"/>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4" name=""/>
            <p:cNvSpPr/>
            <p:nvPr/>
          </p:nvSpPr>
          <p:spPr>
            <a:xfrm>
              <a:off x="984240" y="3668400"/>
              <a:ext cx="1668240" cy="69876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Bilateral</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Transactions</a:t>
              </a:r>
              <a:endParaRPr b="0" lang="en-US" sz="2000" strike="noStrike" u="none">
                <a:solidFill>
                  <a:srgbClr val="000000"/>
                </a:solidFill>
                <a:effectLst/>
                <a:uFillTx/>
                <a:latin typeface="Times New Roman"/>
              </a:endParaRPr>
            </a:p>
          </p:txBody>
        </p:sp>
        <p:sp>
          <p:nvSpPr>
            <p:cNvPr id="305" name=""/>
            <p:cNvSpPr/>
            <p:nvPr/>
          </p:nvSpPr>
          <p:spPr>
            <a:xfrm>
              <a:off x="7535520" y="2266560"/>
              <a:ext cx="1608480" cy="69876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PJM</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Spot Market</a:t>
              </a:r>
              <a:endParaRPr b="0" lang="en-US" sz="2000" strike="noStrike" u="none">
                <a:solidFill>
                  <a:srgbClr val="000000"/>
                </a:solidFill>
                <a:effectLst/>
                <a:uFillTx/>
                <a:latin typeface="Times New Roman"/>
              </a:endParaRPr>
            </a:p>
          </p:txBody>
        </p:sp>
        <p:sp>
          <p:nvSpPr>
            <p:cNvPr id="306" name=""/>
            <p:cNvSpPr/>
            <p:nvPr/>
          </p:nvSpPr>
          <p:spPr>
            <a:xfrm>
              <a:off x="4255920" y="2696760"/>
              <a:ext cx="1816200" cy="161352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Load Serving</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Entities obtain</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energy to serve</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63de8"/>
                  </a:solidFill>
                  <a:effectLst/>
                  <a:uFillTx/>
                  <a:latin typeface="Times New Roman"/>
                </a:rPr>
                <a:t>customers</a:t>
              </a:r>
              <a:endParaRPr b="0" lang="en-US" sz="2000" strike="noStrike" u="none">
                <a:solidFill>
                  <a:srgbClr val="000000"/>
                </a:solidFill>
                <a:effectLst/>
                <a:uFillTx/>
                <a:latin typeface="Times New Roman"/>
              </a:endParaRPr>
            </a:p>
          </p:txBody>
        </p:sp>
        <p:sp>
          <p:nvSpPr>
            <p:cNvPr id="307" name=""/>
            <p:cNvSpPr/>
            <p:nvPr/>
          </p:nvSpPr>
          <p:spPr>
            <a:xfrm>
              <a:off x="1006200" y="1477800"/>
              <a:ext cx="2587680" cy="576720"/>
            </a:xfrm>
            <a:prstGeom prst="rect">
              <a:avLst/>
            </a:prstGeom>
            <a:noFill/>
            <a:ln w="0">
              <a:noFill/>
            </a:ln>
          </p:spPr>
          <p:style>
            <a:lnRef idx="0"/>
            <a:fillRef idx="0"/>
            <a:effectRef idx="0"/>
            <a:fontRef idx="minor"/>
          </p:style>
          <p:txBody>
            <a:bodyPr lIns="90360" rIns="90360" tIns="44280" bIns="44280" anchor="t">
              <a:spAutoFit/>
            </a:bodyPr>
            <a:p>
              <a:pPr>
                <a:lnSpc>
                  <a:spcPct val="6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Self-schedule</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d93192"/>
                  </a:solidFill>
                  <a:effectLst/>
                  <a:uFillTx/>
                  <a:latin typeface="Times New Roman"/>
                </a:rPr>
                <a:t>their own resources</a:t>
              </a:r>
              <a:endParaRPr b="0" lang="en-US" sz="2000" strike="noStrike" u="none">
                <a:solidFill>
                  <a:srgbClr val="000000"/>
                </a:solidFill>
                <a:effectLst/>
                <a:uFillTx/>
                <a:latin typeface="Times New Roman"/>
              </a:endParaRPr>
            </a:p>
          </p:txBody>
        </p:sp>
        <p:sp>
          <p:nvSpPr>
            <p:cNvPr id="308" name=""/>
            <p:cNvSpPr/>
            <p:nvPr/>
          </p:nvSpPr>
          <p:spPr>
            <a:xfrm>
              <a:off x="3313080" y="1777680"/>
              <a:ext cx="880920" cy="1017720"/>
            </a:xfrm>
            <a:prstGeom prst="line">
              <a:avLst/>
            </a:prstGeom>
            <a:ln w="50760">
              <a:solidFill>
                <a:srgbClr val="063de8"/>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9" name=""/>
            <p:cNvSpPr/>
            <p:nvPr/>
          </p:nvSpPr>
          <p:spPr>
            <a:xfrm flipH="1">
              <a:off x="3392280" y="4482720"/>
              <a:ext cx="1409760" cy="763560"/>
            </a:xfrm>
            <a:prstGeom prst="line">
              <a:avLst/>
            </a:prstGeom>
            <a:ln w="50760">
              <a:solidFill>
                <a:srgbClr val="063de8"/>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0" name=""/>
            <p:cNvSpPr/>
            <p:nvPr/>
          </p:nvSpPr>
          <p:spPr>
            <a:xfrm>
              <a:off x="5725800" y="4560480"/>
              <a:ext cx="1041480" cy="723960"/>
            </a:xfrm>
            <a:prstGeom prst="line">
              <a:avLst/>
            </a:prstGeom>
            <a:ln w="50760">
              <a:solidFill>
                <a:srgbClr val="063de8"/>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311"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Options for Energy Supply</a:t>
            </a:r>
            <a:endParaRPr b="0" lang="en-US" sz="4400" strike="noStrike" u="none">
              <a:solidFill>
                <a:srgbClr val="000000"/>
              </a:solidFill>
              <a:effectLst/>
              <a:uFillTx/>
              <a:latin typeface="Times New Roman"/>
            </a:endParaRPr>
          </a:p>
        </p:txBody>
      </p:sp>
      <p:pic>
        <p:nvPicPr>
          <p:cNvPr id="312" name="" descr=""/>
          <p:cNvPicPr/>
          <p:nvPr/>
        </p:nvPicPr>
        <p:blipFill>
          <a:blip r:embed="rId9"/>
          <a:stretch/>
        </p:blipFill>
        <p:spPr>
          <a:xfrm>
            <a:off x="304920" y="5810400"/>
            <a:ext cx="666720" cy="666720"/>
          </a:xfrm>
          <a:prstGeom prst="rect">
            <a:avLst/>
          </a:prstGeom>
          <a:noFill/>
          <a:ln w="0">
            <a:noFill/>
          </a:ln>
        </p:spPr>
      </p:pic>
      <p:sp>
        <p:nvSpPr>
          <p:cNvPr id="313"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4"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5" name=""/>
          <p:cNvSpPr/>
          <p:nvPr/>
        </p:nvSpPr>
        <p:spPr>
          <a:xfrm>
            <a:off x="60948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Transmission System Congestion</a:t>
            </a:r>
            <a:endParaRPr b="0" lang="en-US" sz="4400" strike="noStrike" u="none">
              <a:solidFill>
                <a:srgbClr val="000000"/>
              </a:solidFill>
              <a:effectLst/>
              <a:uFillTx/>
              <a:latin typeface="Times New Roman"/>
            </a:endParaRPr>
          </a:p>
        </p:txBody>
      </p:sp>
      <p:sp>
        <p:nvSpPr>
          <p:cNvPr id="316"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PJM Market uses Locational Marginal Pricing (Nodal Pricing) to manage transmission congestion</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PJM Market also includes overlying trading hubs and zones to provide standard energy products for the commercial markets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PJM Market includes FTRs (Financial Transmission Rights) to allow participants to manage congestion risk  </a:t>
            </a:r>
            <a:endParaRPr b="0" lang="en-US" sz="3200" strike="noStrike" u="none">
              <a:solidFill>
                <a:srgbClr val="000000"/>
              </a:solidFill>
              <a:effectLst/>
              <a:uFillTx/>
              <a:latin typeface="Times New Roman"/>
            </a:endParaRPr>
          </a:p>
        </p:txBody>
      </p:sp>
      <p:pic>
        <p:nvPicPr>
          <p:cNvPr id="317" name="" descr=""/>
          <p:cNvPicPr/>
          <p:nvPr/>
        </p:nvPicPr>
        <p:blipFill>
          <a:blip r:embed="rId1"/>
          <a:stretch/>
        </p:blipFill>
        <p:spPr>
          <a:xfrm>
            <a:off x="304920" y="5810400"/>
            <a:ext cx="666720" cy="666720"/>
          </a:xfrm>
          <a:prstGeom prst="rect">
            <a:avLst/>
          </a:prstGeom>
          <a:noFill/>
          <a:ln w="0">
            <a:noFill/>
          </a:ln>
        </p:spPr>
      </p:pic>
      <p:sp>
        <p:nvSpPr>
          <p:cNvPr id="318"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9"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20" name=""/>
          <p:cNvGrpSpPr/>
          <p:nvPr/>
        </p:nvGrpSpPr>
        <p:grpSpPr>
          <a:xfrm>
            <a:off x="1009800" y="2192400"/>
            <a:ext cx="7963920" cy="1460520"/>
            <a:chOff x="1009800" y="2192400"/>
            <a:chExt cx="7963920" cy="1460520"/>
          </a:xfrm>
        </p:grpSpPr>
        <p:sp>
          <p:nvSpPr>
            <p:cNvPr id="321" name=""/>
            <p:cNvSpPr txBox="1"/>
            <p:nvPr/>
          </p:nvSpPr>
          <p:spPr>
            <a:xfrm>
              <a:off x="4889160" y="2710440"/>
              <a:ext cx="193680" cy="425520"/>
            </a:xfrm>
            <a:prstGeom prst="rect">
              <a:avLst/>
            </a:prstGeom>
          </p:spPr>
          <p:txBody>
            <a:bodyPr wrap="none" lIns="81720" rIns="81720" tIns="40680" bIns="40680" anchor="ctr"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rPr>
                <a:t>+</a:t>
              </a:r>
              <a:endParaRPr b="0" lang="en-US" sz="32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ea typeface="Impact"/>
              </a:endParaRPr>
            </a:p>
          </p:txBody>
        </p:sp>
        <p:sp>
          <p:nvSpPr>
            <p:cNvPr id="322" name=""/>
            <p:cNvSpPr/>
            <p:nvPr/>
          </p:nvSpPr>
          <p:spPr>
            <a:xfrm>
              <a:off x="3041280" y="2192400"/>
              <a:ext cx="1687320" cy="1460520"/>
            </a:xfrm>
            <a:prstGeom prst="rect">
              <a:avLst/>
            </a:prstGeom>
            <a:solidFill>
              <a:srgbClr val="ffffff"/>
            </a:solidFill>
            <a:ln w="12600">
              <a:solidFill>
                <a:srgbClr val="000000"/>
              </a:solidFill>
              <a:miter/>
            </a:ln>
            <a:effectLst>
              <a:outerShdw dist="107932" dir="18900000" blurRad="0" rotWithShape="0">
                <a:srgbClr val="008080"/>
              </a:outerShdw>
            </a:effectLst>
          </p:spPr>
          <p:style>
            <a:lnRef idx="0"/>
            <a:fillRef idx="0"/>
            <a:effectRef idx="0"/>
            <a:fontRef idx="minor"/>
          </p:style>
          <p:txBody>
            <a:bodyPr wrap="none" lIns="81720" rIns="81720" tIns="41040" bIns="41040" anchor="ctr">
              <a:noAutofit/>
            </a:bodyPr>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Generation</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Marginal</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Cost</a:t>
              </a:r>
              <a:endParaRPr b="0" lang="en-US" sz="1900" strike="noStrike" u="none">
                <a:solidFill>
                  <a:srgbClr val="000000"/>
                </a:solidFill>
                <a:effectLst/>
                <a:uFillTx/>
                <a:latin typeface="Times New Roman"/>
              </a:endParaRPr>
            </a:p>
          </p:txBody>
        </p:sp>
        <p:sp>
          <p:nvSpPr>
            <p:cNvPr id="323" name=""/>
            <p:cNvSpPr/>
            <p:nvPr/>
          </p:nvSpPr>
          <p:spPr>
            <a:xfrm>
              <a:off x="5171760" y="2192400"/>
              <a:ext cx="1687320" cy="1460520"/>
            </a:xfrm>
            <a:prstGeom prst="rect">
              <a:avLst/>
            </a:prstGeom>
            <a:solidFill>
              <a:srgbClr val="ffffff"/>
            </a:solidFill>
            <a:ln w="12600">
              <a:solidFill>
                <a:srgbClr val="000000"/>
              </a:solidFill>
              <a:miter/>
            </a:ln>
            <a:effectLst>
              <a:outerShdw dist="107932" dir="18900000" blurRad="0" rotWithShape="0">
                <a:srgbClr val="008080"/>
              </a:outerShdw>
            </a:effectLst>
          </p:spPr>
          <p:style>
            <a:lnRef idx="0"/>
            <a:fillRef idx="0"/>
            <a:effectRef idx="0"/>
            <a:fontRef idx="minor"/>
          </p:style>
          <p:txBody>
            <a:bodyPr wrap="none" lIns="81720" rIns="81720" tIns="41040" bIns="41040" anchor="ctr">
              <a:noAutofit/>
            </a:bodyPr>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endParaRPr b="0" lang="en-US" sz="2400" strike="noStrike" u="none">
                <a:solidFill>
                  <a:srgbClr val="000000"/>
                </a:solidFill>
                <a:effectLst/>
                <a:uFillTx/>
                <a:latin typeface="Times New Roman"/>
              </a:endParaRPr>
            </a:p>
          </p:txBody>
        </p:sp>
        <p:sp>
          <p:nvSpPr>
            <p:cNvPr id="324" name=""/>
            <p:cNvSpPr/>
            <p:nvPr/>
          </p:nvSpPr>
          <p:spPr>
            <a:xfrm>
              <a:off x="7286400" y="2192400"/>
              <a:ext cx="1687320" cy="1460520"/>
            </a:xfrm>
            <a:prstGeom prst="rect">
              <a:avLst/>
            </a:prstGeom>
            <a:solidFill>
              <a:srgbClr val="ffffff"/>
            </a:solidFill>
            <a:ln w="12600">
              <a:solidFill>
                <a:srgbClr val="000000"/>
              </a:solidFill>
              <a:prstDash val="dash"/>
              <a:miter/>
            </a:ln>
            <a:effectLst>
              <a:outerShdw dist="107932" dir="18900000" blurRad="0" rotWithShape="0">
                <a:srgbClr val="008080"/>
              </a:outerShdw>
            </a:effectLst>
          </p:spPr>
          <p:style>
            <a:lnRef idx="0"/>
            <a:fillRef idx="0"/>
            <a:effectRef idx="0"/>
            <a:fontRef idx="minor"/>
          </p:style>
          <p:txBody>
            <a:bodyPr wrap="none" lIns="81720" rIns="81720" tIns="40680" bIns="40680" anchor="ctr">
              <a:noAutofit/>
            </a:bodyPr>
            <a:p>
              <a:endParaRPr b="0" lang="en-US" sz="2400" strike="noStrike" u="none">
                <a:solidFill>
                  <a:srgbClr val="000000"/>
                </a:solidFill>
                <a:effectLst/>
                <a:uFillTx/>
                <a:latin typeface="Times New Roman"/>
              </a:endParaRPr>
            </a:p>
          </p:txBody>
        </p:sp>
        <p:sp>
          <p:nvSpPr>
            <p:cNvPr id="325" name=""/>
            <p:cNvSpPr txBox="1"/>
            <p:nvPr/>
          </p:nvSpPr>
          <p:spPr>
            <a:xfrm>
              <a:off x="1009800" y="2213640"/>
              <a:ext cx="1830600" cy="1420200"/>
            </a:xfrm>
            <a:prstGeom prst="rect">
              <a:avLst/>
            </a:prstGeom>
          </p:spPr>
          <p:txBody>
            <a:bodyPr wrap="none" lIns="81720" rIns="81720" tIns="40680" bIns="40680" anchor="ctr"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rPr>
                <a:t>LMP = </a:t>
              </a:r>
              <a:endParaRPr b="0" lang="en-US" sz="24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ea typeface="Impact"/>
              </a:endParaRPr>
            </a:p>
          </p:txBody>
        </p:sp>
        <p:sp>
          <p:nvSpPr>
            <p:cNvPr id="326" name=""/>
            <p:cNvSpPr txBox="1"/>
            <p:nvPr/>
          </p:nvSpPr>
          <p:spPr>
            <a:xfrm>
              <a:off x="7017840" y="2710440"/>
              <a:ext cx="194040" cy="425520"/>
            </a:xfrm>
            <a:prstGeom prst="rect">
              <a:avLst/>
            </a:prstGeom>
          </p:spPr>
          <p:txBody>
            <a:bodyPr wrap="none" lIns="81720" rIns="81720" tIns="40680" bIns="40680" anchor="ctr"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rPr>
                <a:t>+</a:t>
              </a:r>
              <a:endParaRPr b="0" lang="en-US" sz="3200" spc="3" strike="noStrike" u="none">
                <a:ln w="0">
                  <a:noFill/>
                </a:ln>
                <a:gradFill rotWithShape="0">
                  <a:gsLst>
                    <a:gs pos="0">
                      <a:srgbClr val="008080"/>
                    </a:gs>
                    <a:gs pos="100000">
                      <a:srgbClr val="003b3b"/>
                    </a:gs>
                  </a:gsLst>
                  <a:lin ang="5400000"/>
                </a:gradFill>
                <a:effectLst>
                  <a:outerShdw dist="17819" dir="2700000" blurRad="0" rotWithShape="0">
                    <a:srgbClr val="c0c0c0"/>
                  </a:outerShdw>
                </a:effectLst>
                <a:uFillTx/>
                <a:latin typeface="Impact"/>
                <a:ea typeface="Impact"/>
              </a:endParaRPr>
            </a:p>
          </p:txBody>
        </p:sp>
      </p:grpSp>
      <p:sp>
        <p:nvSpPr>
          <p:cNvPr id="327" name=""/>
          <p:cNvSpPr/>
          <p:nvPr/>
        </p:nvSpPr>
        <p:spPr>
          <a:xfrm>
            <a:off x="5205240" y="2405520"/>
            <a:ext cx="1628640" cy="95508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Transmission</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Congestion</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Cost</a:t>
            </a:r>
            <a:endParaRPr b="0" lang="en-US" sz="1900" strike="noStrike" u="none">
              <a:solidFill>
                <a:srgbClr val="000000"/>
              </a:solidFill>
              <a:effectLst/>
              <a:uFillTx/>
              <a:latin typeface="Times New Roman"/>
            </a:endParaRPr>
          </a:p>
        </p:txBody>
      </p:sp>
      <p:sp>
        <p:nvSpPr>
          <p:cNvPr id="328" name=""/>
          <p:cNvSpPr/>
          <p:nvPr/>
        </p:nvSpPr>
        <p:spPr>
          <a:xfrm>
            <a:off x="7484040" y="2373120"/>
            <a:ext cx="1135440" cy="95508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Cost of</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Marginal</a:t>
            </a:r>
            <a:endParaRPr b="0" lang="en-US" sz="1900" strike="noStrike" u="none">
              <a:solidFill>
                <a:srgbClr val="000000"/>
              </a:solidFill>
              <a:effectLst/>
              <a:uFillTx/>
              <a:latin typeface="Times New Roman"/>
            </a:endParaRPr>
          </a:p>
          <a:p>
            <a:pPr algn="ctr">
              <a:lnSpc>
                <a:spcPct val="100000"/>
              </a:lnSpc>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900" strike="noStrike" u="none">
                <a:solidFill>
                  <a:srgbClr val="000000"/>
                </a:solidFill>
                <a:effectLst/>
                <a:uFillTx/>
                <a:latin typeface="Comic Sans MS"/>
              </a:rPr>
              <a:t>Losses</a:t>
            </a:r>
            <a:endParaRPr b="0" lang="en-US" sz="1900" strike="noStrike" u="none">
              <a:solidFill>
                <a:srgbClr val="000000"/>
              </a:solidFill>
              <a:effectLst/>
              <a:uFillTx/>
              <a:latin typeface="Times New Roman"/>
            </a:endParaRPr>
          </a:p>
        </p:txBody>
      </p:sp>
      <p:sp>
        <p:nvSpPr>
          <p:cNvPr id="329" name=""/>
          <p:cNvSpPr/>
          <p:nvPr/>
        </p:nvSpPr>
        <p:spPr>
          <a:xfrm>
            <a:off x="679320" y="4536360"/>
            <a:ext cx="8368200" cy="1274760"/>
          </a:xfrm>
          <a:prstGeom prst="rect">
            <a:avLst/>
          </a:prstGeom>
          <a:noFill/>
          <a:ln w="0">
            <a:noFill/>
          </a:ln>
        </p:spPr>
        <p:style>
          <a:lnRef idx="0"/>
          <a:fillRef idx="0"/>
          <a:effectRef idx="0"/>
          <a:fontRef idx="minor"/>
        </p:style>
        <p:txBody>
          <a:bodyPr wrap="none" lIns="86400" rIns="86400" tIns="43200" bIns="43200" anchor="ctr">
            <a:spAutoFit/>
          </a:bodyPr>
          <a:p>
            <a:pPr algn="ctr">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i="1" lang="en-US" sz="2600" strike="noStrike" u="none">
                <a:solidFill>
                  <a:srgbClr val="000000"/>
                </a:solidFill>
                <a:effectLst/>
                <a:uFillTx/>
                <a:latin typeface="Times New Roman"/>
              </a:rPr>
              <a:t>Cost to serve the next MW of load at a specific location, </a:t>
            </a:r>
            <a:endParaRPr b="0" lang="en-US" sz="2600" strike="noStrike" u="none">
              <a:solidFill>
                <a:srgbClr val="000000"/>
              </a:solidFill>
              <a:effectLst/>
              <a:uFillTx/>
              <a:latin typeface="Times New Roman"/>
            </a:endParaRPr>
          </a:p>
          <a:p>
            <a:pPr algn="ctr">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i="1" lang="en-US" sz="2600" strike="noStrike" u="none">
                <a:solidFill>
                  <a:srgbClr val="000000"/>
                </a:solidFill>
                <a:effectLst/>
                <a:uFillTx/>
                <a:latin typeface="Times New Roman"/>
              </a:rPr>
              <a:t>using the lowest production cost of all available generation, </a:t>
            </a:r>
            <a:endParaRPr b="0" lang="en-US" sz="2600" strike="noStrike" u="none">
              <a:solidFill>
                <a:srgbClr val="000000"/>
              </a:solidFill>
              <a:effectLst/>
              <a:uFillTx/>
              <a:latin typeface="Times New Roman"/>
            </a:endParaRPr>
          </a:p>
          <a:p>
            <a:pPr algn="ctr">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i="1" lang="en-US" sz="2600" strike="noStrike" u="none">
                <a:solidFill>
                  <a:srgbClr val="000000"/>
                </a:solidFill>
                <a:effectLst/>
                <a:uFillTx/>
                <a:latin typeface="Times New Roman"/>
              </a:rPr>
              <a:t>while observing all transmission limits</a:t>
            </a:r>
            <a:endParaRPr b="0" lang="en-US" sz="2600" strike="noStrike" u="none">
              <a:solidFill>
                <a:srgbClr val="000000"/>
              </a:solidFill>
              <a:effectLst/>
              <a:uFillTx/>
              <a:latin typeface="Times New Roman"/>
            </a:endParaRPr>
          </a:p>
        </p:txBody>
      </p:sp>
      <p:sp>
        <p:nvSpPr>
          <p:cNvPr id="330" name=""/>
          <p:cNvSpPr/>
          <p:nvPr/>
        </p:nvSpPr>
        <p:spPr>
          <a:xfrm>
            <a:off x="83808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Locational Marginal Price </a:t>
            </a:r>
            <a:endParaRPr b="0" lang="en-US" sz="4400" strike="noStrike" u="none">
              <a:solidFill>
                <a:srgbClr val="000000"/>
              </a:solidFill>
              <a:effectLst/>
              <a:uFillTx/>
              <a:latin typeface="Times New Roman"/>
            </a:endParaRPr>
          </a:p>
        </p:txBody>
      </p:sp>
      <p:pic>
        <p:nvPicPr>
          <p:cNvPr id="331" name="" descr=""/>
          <p:cNvPicPr/>
          <p:nvPr/>
        </p:nvPicPr>
        <p:blipFill>
          <a:blip r:embed="rId1"/>
          <a:stretch/>
        </p:blipFill>
        <p:spPr>
          <a:xfrm>
            <a:off x="304920" y="5886360"/>
            <a:ext cx="666720" cy="666720"/>
          </a:xfrm>
          <a:prstGeom prst="rect">
            <a:avLst/>
          </a:prstGeom>
          <a:noFill/>
          <a:ln w="0">
            <a:noFill/>
          </a:ln>
        </p:spPr>
      </p:pic>
      <p:sp>
        <p:nvSpPr>
          <p:cNvPr id="332" name=""/>
          <p:cNvSpPr/>
          <p:nvPr/>
        </p:nvSpPr>
        <p:spPr>
          <a:xfrm>
            <a:off x="60948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3" name=""/>
          <p:cNvSpPr/>
          <p:nvPr/>
        </p:nvSpPr>
        <p:spPr>
          <a:xfrm>
            <a:off x="60948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4"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What is LMP?</a:t>
            </a:r>
            <a:endParaRPr b="0" lang="en-US" sz="4400" strike="noStrike" u="none">
              <a:solidFill>
                <a:srgbClr val="000000"/>
              </a:solidFill>
              <a:effectLst/>
              <a:uFillTx/>
              <a:latin typeface="Times New Roman"/>
            </a:endParaRPr>
          </a:p>
        </p:txBody>
      </p:sp>
      <p:sp>
        <p:nvSpPr>
          <p:cNvPr id="335"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Pricing method PJM uses to …</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price energy purchases and sales in PJM Market</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prices transmission congestion costs to move energy within PJM Control Area</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Physical, flow-based pricing system</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how energy actually flows, </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NOT contract paths</a:t>
            </a:r>
            <a:endParaRPr b="0" lang="en-US" sz="2800" strike="noStrike" u="none">
              <a:solidFill>
                <a:srgbClr val="000000"/>
              </a:solidFill>
              <a:effectLst/>
              <a:uFillTx/>
              <a:latin typeface="Times New Roman"/>
            </a:endParaRPr>
          </a:p>
        </p:txBody>
      </p:sp>
      <p:pic>
        <p:nvPicPr>
          <p:cNvPr id="336" name="" descr=""/>
          <p:cNvPicPr/>
          <p:nvPr/>
        </p:nvPicPr>
        <p:blipFill>
          <a:blip r:embed="rId1"/>
          <a:stretch/>
        </p:blipFill>
        <p:spPr>
          <a:xfrm>
            <a:off x="380880" y="5886360"/>
            <a:ext cx="666720" cy="666720"/>
          </a:xfrm>
          <a:prstGeom prst="rect">
            <a:avLst/>
          </a:prstGeom>
          <a:noFill/>
          <a:ln w="0">
            <a:noFill/>
          </a:ln>
        </p:spPr>
      </p:pic>
      <p:sp>
        <p:nvSpPr>
          <p:cNvPr id="337" name=""/>
          <p:cNvSpPr/>
          <p:nvPr/>
        </p:nvSpPr>
        <p:spPr>
          <a:xfrm>
            <a:off x="53352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8" name=""/>
          <p:cNvSpPr/>
          <p:nvPr/>
        </p:nvSpPr>
        <p:spPr>
          <a:xfrm>
            <a:off x="53352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
          <p:cNvSpPr/>
          <p:nvPr/>
        </p:nvSpPr>
        <p:spPr>
          <a:xfrm>
            <a:off x="7064280" y="3448080"/>
            <a:ext cx="1298520" cy="6033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7061040" y="3443400"/>
            <a:ext cx="1303560" cy="609480"/>
          </a:xfrm>
          <a:custGeom>
            <a:avLst/>
            <a:gdLst/>
            <a:ahLst/>
            <a:rect l="l" t="t" r="r" b="b"/>
            <a:pathLst>
              <a:path w="903" h="435">
                <a:moveTo>
                  <a:pt x="903" y="435"/>
                </a:moveTo>
                <a:lnTo>
                  <a:pt x="903" y="0"/>
                </a:lnTo>
                <a:lnTo>
                  <a:pt x="0" y="0"/>
                </a:lnTo>
                <a:lnTo>
                  <a:pt x="0" y="435"/>
                </a:lnTo>
                <a:lnTo>
                  <a:pt x="903" y="435"/>
                </a:lnTo>
                <a:lnTo>
                  <a:pt x="900" y="433"/>
                </a:lnTo>
                <a:lnTo>
                  <a:pt x="2" y="433"/>
                </a:lnTo>
                <a:lnTo>
                  <a:pt x="6" y="433"/>
                </a:lnTo>
                <a:lnTo>
                  <a:pt x="6" y="3"/>
                </a:lnTo>
                <a:lnTo>
                  <a:pt x="2" y="5"/>
                </a:lnTo>
                <a:lnTo>
                  <a:pt x="900" y="5"/>
                </a:lnTo>
                <a:lnTo>
                  <a:pt x="898" y="3"/>
                </a:lnTo>
                <a:lnTo>
                  <a:pt x="898" y="433"/>
                </a:lnTo>
                <a:lnTo>
                  <a:pt x="900" y="433"/>
                </a:lnTo>
                <a:lnTo>
                  <a:pt x="903" y="43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7097760" y="3454560"/>
            <a:ext cx="593640" cy="572760"/>
          </a:xfrm>
          <a:custGeom>
            <a:avLst/>
            <a:gdLst/>
            <a:ahLst/>
            <a:rect l="l" t="t" r="r" b="b"/>
            <a:pathLst>
              <a:path w="411" h="410">
                <a:moveTo>
                  <a:pt x="409" y="0"/>
                </a:moveTo>
                <a:lnTo>
                  <a:pt x="0" y="410"/>
                </a:lnTo>
                <a:lnTo>
                  <a:pt x="2" y="410"/>
                </a:lnTo>
                <a:lnTo>
                  <a:pt x="411" y="0"/>
                </a:lnTo>
                <a:lnTo>
                  <a:pt x="40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7135920" y="3454560"/>
            <a:ext cx="590400" cy="572760"/>
          </a:xfrm>
          <a:custGeom>
            <a:avLst/>
            <a:gdLst/>
            <a:ahLst/>
            <a:rect l="l" t="t" r="r" b="b"/>
            <a:pathLst>
              <a:path w="410" h="410">
                <a:moveTo>
                  <a:pt x="408" y="0"/>
                </a:moveTo>
                <a:lnTo>
                  <a:pt x="0" y="410"/>
                </a:lnTo>
                <a:lnTo>
                  <a:pt x="410" y="0"/>
                </a:lnTo>
                <a:lnTo>
                  <a:pt x="40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7172280" y="3454560"/>
            <a:ext cx="592200" cy="572760"/>
          </a:xfrm>
          <a:custGeom>
            <a:avLst/>
            <a:gdLst/>
            <a:ahLst/>
            <a:rect l="l" t="t" r="r" b="b"/>
            <a:pathLst>
              <a:path w="410" h="410">
                <a:moveTo>
                  <a:pt x="410" y="0"/>
                </a:moveTo>
                <a:lnTo>
                  <a:pt x="0" y="410"/>
                </a:lnTo>
                <a:lnTo>
                  <a:pt x="4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7211880" y="3454560"/>
            <a:ext cx="592200" cy="572760"/>
          </a:xfrm>
          <a:custGeom>
            <a:avLst/>
            <a:gdLst/>
            <a:ahLst/>
            <a:rect l="l" t="t" r="r" b="b"/>
            <a:pathLst>
              <a:path w="411" h="410">
                <a:moveTo>
                  <a:pt x="409" y="0"/>
                </a:moveTo>
                <a:lnTo>
                  <a:pt x="0" y="410"/>
                </a:lnTo>
                <a:lnTo>
                  <a:pt x="411" y="0"/>
                </a:lnTo>
                <a:lnTo>
                  <a:pt x="40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7251840" y="3454560"/>
            <a:ext cx="590400" cy="572760"/>
          </a:xfrm>
          <a:custGeom>
            <a:avLst/>
            <a:gdLst/>
            <a:ahLst/>
            <a:rect l="l" t="t" r="r" b="b"/>
            <a:pathLst>
              <a:path w="409" h="410">
                <a:moveTo>
                  <a:pt x="407" y="0"/>
                </a:moveTo>
                <a:lnTo>
                  <a:pt x="0" y="410"/>
                </a:lnTo>
                <a:lnTo>
                  <a:pt x="1" y="410"/>
                </a:lnTo>
                <a:lnTo>
                  <a:pt x="409" y="0"/>
                </a:lnTo>
                <a:lnTo>
                  <a:pt x="40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6" name=""/>
          <p:cNvSpPr/>
          <p:nvPr/>
        </p:nvSpPr>
        <p:spPr>
          <a:xfrm>
            <a:off x="7286760" y="3454560"/>
            <a:ext cx="593640" cy="572760"/>
          </a:xfrm>
          <a:custGeom>
            <a:avLst/>
            <a:gdLst/>
            <a:ahLst/>
            <a:rect l="l" t="t" r="r" b="b"/>
            <a:pathLst>
              <a:path w="411" h="410">
                <a:moveTo>
                  <a:pt x="410" y="0"/>
                </a:moveTo>
                <a:lnTo>
                  <a:pt x="0" y="410"/>
                </a:lnTo>
                <a:lnTo>
                  <a:pt x="411" y="0"/>
                </a:lnTo>
                <a:lnTo>
                  <a:pt x="4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7326360" y="3454560"/>
            <a:ext cx="588960" cy="572760"/>
          </a:xfrm>
          <a:custGeom>
            <a:avLst/>
            <a:gdLst/>
            <a:ahLst/>
            <a:rect l="l" t="t" r="r" b="b"/>
            <a:pathLst>
              <a:path w="408" h="410">
                <a:moveTo>
                  <a:pt x="408" y="0"/>
                </a:moveTo>
                <a:lnTo>
                  <a:pt x="0" y="410"/>
                </a:lnTo>
                <a:lnTo>
                  <a:pt x="2" y="410"/>
                </a:lnTo>
                <a:lnTo>
                  <a:pt x="40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7367760" y="3454560"/>
            <a:ext cx="591840" cy="572760"/>
          </a:xfrm>
          <a:custGeom>
            <a:avLst/>
            <a:gdLst/>
            <a:ahLst/>
            <a:rect l="l" t="t" r="r" b="b"/>
            <a:pathLst>
              <a:path w="410" h="410">
                <a:moveTo>
                  <a:pt x="408" y="0"/>
                </a:moveTo>
                <a:lnTo>
                  <a:pt x="0" y="410"/>
                </a:lnTo>
                <a:lnTo>
                  <a:pt x="2" y="410"/>
                </a:lnTo>
                <a:lnTo>
                  <a:pt x="410" y="0"/>
                </a:lnTo>
                <a:lnTo>
                  <a:pt x="40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7405560" y="3454560"/>
            <a:ext cx="590760" cy="572760"/>
          </a:xfrm>
          <a:custGeom>
            <a:avLst/>
            <a:gdLst/>
            <a:ahLst/>
            <a:rect l="l" t="t" r="r" b="b"/>
            <a:pathLst>
              <a:path w="410" h="410">
                <a:moveTo>
                  <a:pt x="406" y="0"/>
                </a:moveTo>
                <a:lnTo>
                  <a:pt x="0" y="410"/>
                </a:lnTo>
                <a:lnTo>
                  <a:pt x="410" y="0"/>
                </a:lnTo>
                <a:lnTo>
                  <a:pt x="40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7440480" y="3454560"/>
            <a:ext cx="594000" cy="572760"/>
          </a:xfrm>
          <a:custGeom>
            <a:avLst/>
            <a:gdLst/>
            <a:ahLst/>
            <a:rect l="l" t="t" r="r" b="b"/>
            <a:pathLst>
              <a:path w="411" h="410">
                <a:moveTo>
                  <a:pt x="409" y="0"/>
                </a:moveTo>
                <a:lnTo>
                  <a:pt x="0" y="410"/>
                </a:lnTo>
                <a:lnTo>
                  <a:pt x="411" y="0"/>
                </a:lnTo>
                <a:lnTo>
                  <a:pt x="40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1" name=""/>
          <p:cNvSpPr/>
          <p:nvPr/>
        </p:nvSpPr>
        <p:spPr>
          <a:xfrm>
            <a:off x="7485120" y="3454560"/>
            <a:ext cx="588960" cy="572760"/>
          </a:xfrm>
          <a:custGeom>
            <a:avLst/>
            <a:gdLst/>
            <a:ahLst/>
            <a:rect l="l" t="t" r="r" b="b"/>
            <a:pathLst>
              <a:path w="409" h="410">
                <a:moveTo>
                  <a:pt x="409" y="0"/>
                </a:moveTo>
                <a:lnTo>
                  <a:pt x="0" y="410"/>
                </a:lnTo>
                <a:lnTo>
                  <a:pt x="40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7521480" y="3454560"/>
            <a:ext cx="590760" cy="572760"/>
          </a:xfrm>
          <a:custGeom>
            <a:avLst/>
            <a:gdLst/>
            <a:ahLst/>
            <a:rect l="l" t="t" r="r" b="b"/>
            <a:pathLst>
              <a:path w="409" h="410">
                <a:moveTo>
                  <a:pt x="409" y="0"/>
                </a:moveTo>
                <a:lnTo>
                  <a:pt x="0" y="410"/>
                </a:lnTo>
                <a:lnTo>
                  <a:pt x="2" y="410"/>
                </a:lnTo>
                <a:lnTo>
                  <a:pt x="40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7559640" y="3454560"/>
            <a:ext cx="592200" cy="572760"/>
          </a:xfrm>
          <a:custGeom>
            <a:avLst/>
            <a:gdLst/>
            <a:ahLst/>
            <a:rect l="l" t="t" r="r" b="b"/>
            <a:pathLst>
              <a:path w="410" h="410">
                <a:moveTo>
                  <a:pt x="408" y="0"/>
                </a:moveTo>
                <a:lnTo>
                  <a:pt x="0" y="410"/>
                </a:lnTo>
                <a:lnTo>
                  <a:pt x="2" y="410"/>
                </a:lnTo>
                <a:lnTo>
                  <a:pt x="410" y="0"/>
                </a:lnTo>
                <a:lnTo>
                  <a:pt x="40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a:off x="7596360" y="3454560"/>
            <a:ext cx="595080" cy="572760"/>
          </a:xfrm>
          <a:custGeom>
            <a:avLst/>
            <a:gdLst/>
            <a:ahLst/>
            <a:rect l="l" t="t" r="r" b="b"/>
            <a:pathLst>
              <a:path w="412" h="410">
                <a:moveTo>
                  <a:pt x="408" y="0"/>
                </a:moveTo>
                <a:lnTo>
                  <a:pt x="0" y="410"/>
                </a:lnTo>
                <a:lnTo>
                  <a:pt x="2" y="410"/>
                </a:lnTo>
                <a:lnTo>
                  <a:pt x="412" y="0"/>
                </a:lnTo>
                <a:lnTo>
                  <a:pt x="40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7635960" y="3454560"/>
            <a:ext cx="593640" cy="572760"/>
          </a:xfrm>
          <a:custGeom>
            <a:avLst/>
            <a:gdLst/>
            <a:ahLst/>
            <a:rect l="l" t="t" r="r" b="b"/>
            <a:pathLst>
              <a:path w="411" h="410">
                <a:moveTo>
                  <a:pt x="411" y="0"/>
                </a:moveTo>
                <a:lnTo>
                  <a:pt x="0" y="410"/>
                </a:lnTo>
                <a:lnTo>
                  <a:pt x="1" y="410"/>
                </a:lnTo>
                <a:lnTo>
                  <a:pt x="4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7675560" y="3454560"/>
            <a:ext cx="590400" cy="572760"/>
          </a:xfrm>
          <a:custGeom>
            <a:avLst/>
            <a:gdLst/>
            <a:ahLst/>
            <a:rect l="l" t="t" r="r" b="b"/>
            <a:pathLst>
              <a:path w="409" h="410">
                <a:moveTo>
                  <a:pt x="407" y="0"/>
                </a:moveTo>
                <a:lnTo>
                  <a:pt x="0" y="410"/>
                </a:lnTo>
                <a:lnTo>
                  <a:pt x="409" y="0"/>
                </a:lnTo>
                <a:lnTo>
                  <a:pt x="40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7710480" y="3454560"/>
            <a:ext cx="593640" cy="572760"/>
          </a:xfrm>
          <a:custGeom>
            <a:avLst/>
            <a:gdLst/>
            <a:ahLst/>
            <a:rect l="l" t="t" r="r" b="b"/>
            <a:pathLst>
              <a:path w="411" h="410">
                <a:moveTo>
                  <a:pt x="410" y="0"/>
                </a:moveTo>
                <a:lnTo>
                  <a:pt x="0" y="410"/>
                </a:lnTo>
                <a:lnTo>
                  <a:pt x="2" y="410"/>
                </a:lnTo>
                <a:lnTo>
                  <a:pt x="411" y="0"/>
                </a:lnTo>
                <a:lnTo>
                  <a:pt x="4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7751880" y="3454560"/>
            <a:ext cx="590400" cy="572760"/>
          </a:xfrm>
          <a:custGeom>
            <a:avLst/>
            <a:gdLst/>
            <a:ahLst/>
            <a:rect l="l" t="t" r="r" b="b"/>
            <a:pathLst>
              <a:path w="410" h="410">
                <a:moveTo>
                  <a:pt x="410" y="0"/>
                </a:moveTo>
                <a:lnTo>
                  <a:pt x="0" y="410"/>
                </a:lnTo>
                <a:lnTo>
                  <a:pt x="4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7157880" y="3389400"/>
            <a:ext cx="1154160" cy="663480"/>
          </a:xfrm>
          <a:custGeom>
            <a:avLst/>
            <a:gdLst/>
            <a:ahLst/>
            <a:rect l="l" t="t" r="r" b="b"/>
            <a:pathLst>
              <a:path w="800" h="474">
                <a:moveTo>
                  <a:pt x="339" y="0"/>
                </a:moveTo>
                <a:lnTo>
                  <a:pt x="406" y="0"/>
                </a:lnTo>
                <a:lnTo>
                  <a:pt x="406" y="17"/>
                </a:lnTo>
                <a:lnTo>
                  <a:pt x="418" y="17"/>
                </a:lnTo>
                <a:lnTo>
                  <a:pt x="418" y="229"/>
                </a:lnTo>
                <a:lnTo>
                  <a:pt x="443" y="229"/>
                </a:lnTo>
                <a:lnTo>
                  <a:pt x="443" y="276"/>
                </a:lnTo>
                <a:lnTo>
                  <a:pt x="460" y="276"/>
                </a:lnTo>
                <a:lnTo>
                  <a:pt x="460" y="205"/>
                </a:lnTo>
                <a:lnTo>
                  <a:pt x="478" y="205"/>
                </a:lnTo>
                <a:lnTo>
                  <a:pt x="478" y="181"/>
                </a:lnTo>
                <a:lnTo>
                  <a:pt x="490" y="181"/>
                </a:lnTo>
                <a:lnTo>
                  <a:pt x="490" y="167"/>
                </a:lnTo>
                <a:lnTo>
                  <a:pt x="499" y="167"/>
                </a:lnTo>
                <a:lnTo>
                  <a:pt x="499" y="146"/>
                </a:lnTo>
                <a:lnTo>
                  <a:pt x="509" y="146"/>
                </a:lnTo>
                <a:lnTo>
                  <a:pt x="509" y="167"/>
                </a:lnTo>
                <a:lnTo>
                  <a:pt x="518" y="167"/>
                </a:lnTo>
                <a:lnTo>
                  <a:pt x="518" y="181"/>
                </a:lnTo>
                <a:lnTo>
                  <a:pt x="532" y="181"/>
                </a:lnTo>
                <a:lnTo>
                  <a:pt x="532" y="205"/>
                </a:lnTo>
                <a:lnTo>
                  <a:pt x="544" y="205"/>
                </a:lnTo>
                <a:lnTo>
                  <a:pt x="544" y="402"/>
                </a:lnTo>
                <a:lnTo>
                  <a:pt x="577" y="402"/>
                </a:lnTo>
                <a:lnTo>
                  <a:pt x="577" y="338"/>
                </a:lnTo>
                <a:lnTo>
                  <a:pt x="667" y="338"/>
                </a:lnTo>
                <a:lnTo>
                  <a:pt x="667" y="392"/>
                </a:lnTo>
                <a:lnTo>
                  <a:pt x="709" y="392"/>
                </a:lnTo>
                <a:lnTo>
                  <a:pt x="709" y="434"/>
                </a:lnTo>
                <a:lnTo>
                  <a:pt x="800" y="434"/>
                </a:lnTo>
                <a:lnTo>
                  <a:pt x="798" y="474"/>
                </a:lnTo>
                <a:lnTo>
                  <a:pt x="0" y="474"/>
                </a:lnTo>
                <a:lnTo>
                  <a:pt x="2" y="433"/>
                </a:lnTo>
                <a:lnTo>
                  <a:pt x="56" y="433"/>
                </a:lnTo>
                <a:lnTo>
                  <a:pt x="56" y="409"/>
                </a:lnTo>
                <a:lnTo>
                  <a:pt x="94" y="409"/>
                </a:lnTo>
                <a:lnTo>
                  <a:pt x="94" y="338"/>
                </a:lnTo>
                <a:lnTo>
                  <a:pt x="184" y="338"/>
                </a:lnTo>
                <a:lnTo>
                  <a:pt x="184" y="368"/>
                </a:lnTo>
                <a:lnTo>
                  <a:pt x="222" y="368"/>
                </a:lnTo>
                <a:lnTo>
                  <a:pt x="222" y="158"/>
                </a:lnTo>
                <a:lnTo>
                  <a:pt x="299" y="158"/>
                </a:lnTo>
                <a:lnTo>
                  <a:pt x="299" y="205"/>
                </a:lnTo>
                <a:lnTo>
                  <a:pt x="327" y="205"/>
                </a:lnTo>
                <a:lnTo>
                  <a:pt x="327" y="16"/>
                </a:lnTo>
                <a:lnTo>
                  <a:pt x="339" y="16"/>
                </a:lnTo>
                <a:lnTo>
                  <a:pt x="33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7243920" y="3956040"/>
            <a:ext cx="39600" cy="39600"/>
          </a:xfrm>
          <a:custGeom>
            <a:avLst/>
            <a:gdLst/>
            <a:ahLst/>
            <a:rect l="l" t="t" r="r" b="b"/>
            <a:pathLst>
              <a:path w="28" h="29">
                <a:moveTo>
                  <a:pt x="14" y="29"/>
                </a:moveTo>
                <a:lnTo>
                  <a:pt x="18" y="27"/>
                </a:lnTo>
                <a:lnTo>
                  <a:pt x="25" y="23"/>
                </a:lnTo>
                <a:lnTo>
                  <a:pt x="28" y="18"/>
                </a:lnTo>
                <a:lnTo>
                  <a:pt x="28" y="13"/>
                </a:lnTo>
                <a:lnTo>
                  <a:pt x="28" y="9"/>
                </a:lnTo>
                <a:lnTo>
                  <a:pt x="25" y="5"/>
                </a:lnTo>
                <a:lnTo>
                  <a:pt x="18" y="2"/>
                </a:lnTo>
                <a:lnTo>
                  <a:pt x="14" y="0"/>
                </a:lnTo>
                <a:lnTo>
                  <a:pt x="7" y="2"/>
                </a:lnTo>
                <a:lnTo>
                  <a:pt x="4" y="5"/>
                </a:lnTo>
                <a:lnTo>
                  <a:pt x="2" y="9"/>
                </a:lnTo>
                <a:lnTo>
                  <a:pt x="0" y="13"/>
                </a:lnTo>
                <a:lnTo>
                  <a:pt x="2" y="18"/>
                </a:lnTo>
                <a:lnTo>
                  <a:pt x="4" y="23"/>
                </a:lnTo>
                <a:lnTo>
                  <a:pt x="7" y="27"/>
                </a:lnTo>
                <a:lnTo>
                  <a:pt x="14" y="29"/>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61" name=""/>
          <p:cNvSpPr/>
          <p:nvPr/>
        </p:nvSpPr>
        <p:spPr>
          <a:xfrm>
            <a:off x="7242120" y="3952800"/>
            <a:ext cx="41400" cy="44640"/>
          </a:xfrm>
          <a:custGeom>
            <a:avLst/>
            <a:gdLst/>
            <a:ahLst/>
            <a:rect l="l" t="t" r="r" b="b"/>
            <a:pathLst>
              <a:path w="29" h="32">
                <a:moveTo>
                  <a:pt x="14" y="32"/>
                </a:moveTo>
                <a:lnTo>
                  <a:pt x="21" y="31"/>
                </a:lnTo>
                <a:lnTo>
                  <a:pt x="26" y="27"/>
                </a:lnTo>
                <a:lnTo>
                  <a:pt x="28" y="22"/>
                </a:lnTo>
                <a:lnTo>
                  <a:pt x="29" y="15"/>
                </a:lnTo>
                <a:lnTo>
                  <a:pt x="28" y="9"/>
                </a:lnTo>
                <a:lnTo>
                  <a:pt x="26" y="6"/>
                </a:lnTo>
                <a:lnTo>
                  <a:pt x="21" y="2"/>
                </a:lnTo>
                <a:lnTo>
                  <a:pt x="14" y="0"/>
                </a:lnTo>
                <a:lnTo>
                  <a:pt x="8" y="2"/>
                </a:lnTo>
                <a:lnTo>
                  <a:pt x="3" y="6"/>
                </a:lnTo>
                <a:lnTo>
                  <a:pt x="0" y="9"/>
                </a:lnTo>
                <a:lnTo>
                  <a:pt x="0" y="15"/>
                </a:lnTo>
                <a:lnTo>
                  <a:pt x="0" y="22"/>
                </a:lnTo>
                <a:lnTo>
                  <a:pt x="3" y="27"/>
                </a:lnTo>
                <a:lnTo>
                  <a:pt x="8" y="31"/>
                </a:lnTo>
                <a:lnTo>
                  <a:pt x="14" y="32"/>
                </a:lnTo>
                <a:lnTo>
                  <a:pt x="14" y="29"/>
                </a:lnTo>
                <a:lnTo>
                  <a:pt x="8" y="27"/>
                </a:lnTo>
                <a:lnTo>
                  <a:pt x="8" y="29"/>
                </a:lnTo>
                <a:lnTo>
                  <a:pt x="7" y="23"/>
                </a:lnTo>
                <a:lnTo>
                  <a:pt x="1" y="20"/>
                </a:lnTo>
                <a:lnTo>
                  <a:pt x="1" y="15"/>
                </a:lnTo>
                <a:lnTo>
                  <a:pt x="1" y="11"/>
                </a:lnTo>
                <a:lnTo>
                  <a:pt x="7" y="7"/>
                </a:lnTo>
                <a:lnTo>
                  <a:pt x="8" y="4"/>
                </a:lnTo>
                <a:lnTo>
                  <a:pt x="14" y="4"/>
                </a:lnTo>
                <a:lnTo>
                  <a:pt x="12" y="4"/>
                </a:lnTo>
                <a:lnTo>
                  <a:pt x="19" y="4"/>
                </a:lnTo>
                <a:lnTo>
                  <a:pt x="17" y="4"/>
                </a:lnTo>
                <a:lnTo>
                  <a:pt x="22" y="7"/>
                </a:lnTo>
                <a:lnTo>
                  <a:pt x="26" y="11"/>
                </a:lnTo>
                <a:lnTo>
                  <a:pt x="26" y="15"/>
                </a:lnTo>
                <a:lnTo>
                  <a:pt x="26" y="20"/>
                </a:lnTo>
                <a:lnTo>
                  <a:pt x="22" y="23"/>
                </a:lnTo>
                <a:lnTo>
                  <a:pt x="17" y="29"/>
                </a:lnTo>
                <a:lnTo>
                  <a:pt x="19" y="27"/>
                </a:lnTo>
                <a:lnTo>
                  <a:pt x="12" y="29"/>
                </a:lnTo>
                <a:lnTo>
                  <a:pt x="14" y="29"/>
                </a:lnTo>
                <a:lnTo>
                  <a:pt x="14" y="32"/>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62" name=""/>
          <p:cNvSpPr/>
          <p:nvPr/>
        </p:nvSpPr>
        <p:spPr>
          <a:xfrm>
            <a:off x="7170840" y="3957480"/>
            <a:ext cx="42840" cy="38160"/>
          </a:xfrm>
          <a:custGeom>
            <a:avLst/>
            <a:gdLst/>
            <a:ahLst/>
            <a:rect l="l" t="t" r="r" b="b"/>
            <a:pathLst>
              <a:path w="29" h="27">
                <a:moveTo>
                  <a:pt x="15" y="27"/>
                </a:moveTo>
                <a:lnTo>
                  <a:pt x="21" y="27"/>
                </a:lnTo>
                <a:lnTo>
                  <a:pt x="26" y="23"/>
                </a:lnTo>
                <a:lnTo>
                  <a:pt x="28" y="18"/>
                </a:lnTo>
                <a:lnTo>
                  <a:pt x="29" y="12"/>
                </a:lnTo>
                <a:lnTo>
                  <a:pt x="28" y="7"/>
                </a:lnTo>
                <a:lnTo>
                  <a:pt x="26" y="3"/>
                </a:lnTo>
                <a:lnTo>
                  <a:pt x="21" y="0"/>
                </a:lnTo>
                <a:lnTo>
                  <a:pt x="15" y="0"/>
                </a:lnTo>
                <a:lnTo>
                  <a:pt x="8" y="0"/>
                </a:lnTo>
                <a:lnTo>
                  <a:pt x="5" y="3"/>
                </a:lnTo>
                <a:lnTo>
                  <a:pt x="1" y="7"/>
                </a:lnTo>
                <a:lnTo>
                  <a:pt x="0" y="12"/>
                </a:lnTo>
                <a:lnTo>
                  <a:pt x="1" y="18"/>
                </a:lnTo>
                <a:lnTo>
                  <a:pt x="5" y="23"/>
                </a:lnTo>
                <a:lnTo>
                  <a:pt x="8" y="27"/>
                </a:lnTo>
                <a:lnTo>
                  <a:pt x="15" y="27"/>
                </a:lnTo>
                <a:lnTo>
                  <a:pt x="14" y="27"/>
                </a:lnTo>
                <a:lnTo>
                  <a:pt x="15" y="27"/>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63" name=""/>
          <p:cNvSpPr/>
          <p:nvPr/>
        </p:nvSpPr>
        <p:spPr>
          <a:xfrm>
            <a:off x="7167600" y="3956040"/>
            <a:ext cx="46080" cy="44640"/>
          </a:xfrm>
          <a:custGeom>
            <a:avLst/>
            <a:gdLst/>
            <a:ahLst/>
            <a:rect l="l" t="t" r="r" b="b"/>
            <a:pathLst>
              <a:path w="31" h="32">
                <a:moveTo>
                  <a:pt x="16" y="32"/>
                </a:moveTo>
                <a:lnTo>
                  <a:pt x="21" y="30"/>
                </a:lnTo>
                <a:lnTo>
                  <a:pt x="28" y="27"/>
                </a:lnTo>
                <a:lnTo>
                  <a:pt x="31" y="21"/>
                </a:lnTo>
                <a:lnTo>
                  <a:pt x="31" y="16"/>
                </a:lnTo>
                <a:lnTo>
                  <a:pt x="31" y="11"/>
                </a:lnTo>
                <a:lnTo>
                  <a:pt x="28" y="5"/>
                </a:lnTo>
                <a:lnTo>
                  <a:pt x="21" y="2"/>
                </a:lnTo>
                <a:lnTo>
                  <a:pt x="16" y="0"/>
                </a:lnTo>
                <a:lnTo>
                  <a:pt x="7" y="2"/>
                </a:lnTo>
                <a:lnTo>
                  <a:pt x="3" y="5"/>
                </a:lnTo>
                <a:lnTo>
                  <a:pt x="2" y="11"/>
                </a:lnTo>
                <a:lnTo>
                  <a:pt x="0" y="16"/>
                </a:lnTo>
                <a:lnTo>
                  <a:pt x="2" y="21"/>
                </a:lnTo>
                <a:lnTo>
                  <a:pt x="3" y="27"/>
                </a:lnTo>
                <a:lnTo>
                  <a:pt x="7" y="30"/>
                </a:lnTo>
                <a:lnTo>
                  <a:pt x="16" y="32"/>
                </a:lnTo>
                <a:lnTo>
                  <a:pt x="16" y="29"/>
                </a:lnTo>
                <a:lnTo>
                  <a:pt x="14" y="29"/>
                </a:lnTo>
                <a:lnTo>
                  <a:pt x="14" y="32"/>
                </a:lnTo>
                <a:lnTo>
                  <a:pt x="16" y="32"/>
                </a:lnTo>
                <a:lnTo>
                  <a:pt x="16" y="29"/>
                </a:lnTo>
                <a:lnTo>
                  <a:pt x="14" y="29"/>
                </a:lnTo>
                <a:lnTo>
                  <a:pt x="14" y="32"/>
                </a:lnTo>
                <a:lnTo>
                  <a:pt x="31" y="32"/>
                </a:lnTo>
                <a:lnTo>
                  <a:pt x="9" y="27"/>
                </a:lnTo>
                <a:lnTo>
                  <a:pt x="5" y="25"/>
                </a:lnTo>
                <a:lnTo>
                  <a:pt x="7" y="25"/>
                </a:lnTo>
                <a:lnTo>
                  <a:pt x="3" y="21"/>
                </a:lnTo>
                <a:lnTo>
                  <a:pt x="3" y="16"/>
                </a:lnTo>
                <a:lnTo>
                  <a:pt x="3" y="11"/>
                </a:lnTo>
                <a:lnTo>
                  <a:pt x="7" y="9"/>
                </a:lnTo>
                <a:lnTo>
                  <a:pt x="10" y="4"/>
                </a:lnTo>
                <a:lnTo>
                  <a:pt x="9" y="5"/>
                </a:lnTo>
                <a:lnTo>
                  <a:pt x="16" y="4"/>
                </a:lnTo>
                <a:lnTo>
                  <a:pt x="19" y="5"/>
                </a:lnTo>
                <a:lnTo>
                  <a:pt x="19" y="4"/>
                </a:lnTo>
                <a:lnTo>
                  <a:pt x="24" y="9"/>
                </a:lnTo>
                <a:lnTo>
                  <a:pt x="28" y="11"/>
                </a:lnTo>
                <a:lnTo>
                  <a:pt x="28" y="16"/>
                </a:lnTo>
                <a:lnTo>
                  <a:pt x="28" y="21"/>
                </a:lnTo>
                <a:lnTo>
                  <a:pt x="24" y="25"/>
                </a:lnTo>
                <a:lnTo>
                  <a:pt x="19" y="27"/>
                </a:lnTo>
                <a:lnTo>
                  <a:pt x="16" y="29"/>
                </a:lnTo>
                <a:lnTo>
                  <a:pt x="16" y="32"/>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64" name=""/>
          <p:cNvSpPr/>
          <p:nvPr/>
        </p:nvSpPr>
        <p:spPr>
          <a:xfrm>
            <a:off x="7094520" y="3956040"/>
            <a:ext cx="41400" cy="39600"/>
          </a:xfrm>
          <a:custGeom>
            <a:avLst/>
            <a:gdLst/>
            <a:ahLst/>
            <a:rect l="l" t="t" r="r" b="b"/>
            <a:pathLst>
              <a:path w="28" h="29">
                <a:moveTo>
                  <a:pt x="16" y="29"/>
                </a:moveTo>
                <a:lnTo>
                  <a:pt x="19" y="27"/>
                </a:lnTo>
                <a:lnTo>
                  <a:pt x="25" y="23"/>
                </a:lnTo>
                <a:lnTo>
                  <a:pt x="28" y="18"/>
                </a:lnTo>
                <a:lnTo>
                  <a:pt x="28" y="13"/>
                </a:lnTo>
                <a:lnTo>
                  <a:pt x="28" y="9"/>
                </a:lnTo>
                <a:lnTo>
                  <a:pt x="25" y="5"/>
                </a:lnTo>
                <a:lnTo>
                  <a:pt x="19" y="2"/>
                </a:lnTo>
                <a:lnTo>
                  <a:pt x="16" y="0"/>
                </a:lnTo>
                <a:lnTo>
                  <a:pt x="9" y="2"/>
                </a:lnTo>
                <a:lnTo>
                  <a:pt x="4" y="5"/>
                </a:lnTo>
                <a:lnTo>
                  <a:pt x="2" y="9"/>
                </a:lnTo>
                <a:lnTo>
                  <a:pt x="0" y="13"/>
                </a:lnTo>
                <a:lnTo>
                  <a:pt x="2" y="18"/>
                </a:lnTo>
                <a:lnTo>
                  <a:pt x="4" y="23"/>
                </a:lnTo>
                <a:lnTo>
                  <a:pt x="9" y="27"/>
                </a:lnTo>
                <a:lnTo>
                  <a:pt x="16" y="29"/>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65" name=""/>
          <p:cNvSpPr/>
          <p:nvPr/>
        </p:nvSpPr>
        <p:spPr>
          <a:xfrm>
            <a:off x="7091280" y="3952800"/>
            <a:ext cx="44640" cy="44640"/>
          </a:xfrm>
          <a:custGeom>
            <a:avLst/>
            <a:gdLst/>
            <a:ahLst/>
            <a:rect l="l" t="t" r="r" b="b"/>
            <a:pathLst>
              <a:path w="30" h="32">
                <a:moveTo>
                  <a:pt x="14" y="32"/>
                </a:moveTo>
                <a:lnTo>
                  <a:pt x="21" y="31"/>
                </a:lnTo>
                <a:lnTo>
                  <a:pt x="27" y="27"/>
                </a:lnTo>
                <a:lnTo>
                  <a:pt x="28" y="22"/>
                </a:lnTo>
                <a:lnTo>
                  <a:pt x="30" y="15"/>
                </a:lnTo>
                <a:lnTo>
                  <a:pt x="28" y="9"/>
                </a:lnTo>
                <a:lnTo>
                  <a:pt x="27" y="6"/>
                </a:lnTo>
                <a:lnTo>
                  <a:pt x="21" y="2"/>
                </a:lnTo>
                <a:lnTo>
                  <a:pt x="14" y="0"/>
                </a:lnTo>
                <a:lnTo>
                  <a:pt x="9" y="2"/>
                </a:lnTo>
                <a:lnTo>
                  <a:pt x="2" y="6"/>
                </a:lnTo>
                <a:lnTo>
                  <a:pt x="0" y="9"/>
                </a:lnTo>
                <a:lnTo>
                  <a:pt x="0" y="15"/>
                </a:lnTo>
                <a:lnTo>
                  <a:pt x="0" y="22"/>
                </a:lnTo>
                <a:lnTo>
                  <a:pt x="2" y="27"/>
                </a:lnTo>
                <a:lnTo>
                  <a:pt x="9" y="31"/>
                </a:lnTo>
                <a:lnTo>
                  <a:pt x="14" y="32"/>
                </a:lnTo>
                <a:lnTo>
                  <a:pt x="14" y="29"/>
                </a:lnTo>
                <a:lnTo>
                  <a:pt x="9" y="27"/>
                </a:lnTo>
                <a:lnTo>
                  <a:pt x="11" y="29"/>
                </a:lnTo>
                <a:lnTo>
                  <a:pt x="6" y="23"/>
                </a:lnTo>
                <a:lnTo>
                  <a:pt x="0" y="20"/>
                </a:lnTo>
                <a:lnTo>
                  <a:pt x="2" y="20"/>
                </a:lnTo>
                <a:lnTo>
                  <a:pt x="0" y="15"/>
                </a:lnTo>
                <a:lnTo>
                  <a:pt x="2" y="11"/>
                </a:lnTo>
                <a:lnTo>
                  <a:pt x="0" y="11"/>
                </a:lnTo>
                <a:lnTo>
                  <a:pt x="6" y="7"/>
                </a:lnTo>
                <a:lnTo>
                  <a:pt x="11" y="4"/>
                </a:lnTo>
                <a:lnTo>
                  <a:pt x="9" y="4"/>
                </a:lnTo>
                <a:lnTo>
                  <a:pt x="14" y="4"/>
                </a:lnTo>
                <a:lnTo>
                  <a:pt x="13" y="4"/>
                </a:lnTo>
                <a:lnTo>
                  <a:pt x="20" y="4"/>
                </a:lnTo>
                <a:lnTo>
                  <a:pt x="18" y="4"/>
                </a:lnTo>
                <a:lnTo>
                  <a:pt x="25" y="7"/>
                </a:lnTo>
                <a:lnTo>
                  <a:pt x="27" y="11"/>
                </a:lnTo>
                <a:lnTo>
                  <a:pt x="28" y="15"/>
                </a:lnTo>
                <a:lnTo>
                  <a:pt x="27" y="20"/>
                </a:lnTo>
                <a:lnTo>
                  <a:pt x="25" y="23"/>
                </a:lnTo>
                <a:lnTo>
                  <a:pt x="18" y="29"/>
                </a:lnTo>
                <a:lnTo>
                  <a:pt x="20" y="27"/>
                </a:lnTo>
                <a:lnTo>
                  <a:pt x="13" y="29"/>
                </a:lnTo>
                <a:lnTo>
                  <a:pt x="14" y="29"/>
                </a:lnTo>
                <a:lnTo>
                  <a:pt x="14" y="32"/>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66" name=""/>
          <p:cNvSpPr/>
          <p:nvPr/>
        </p:nvSpPr>
        <p:spPr>
          <a:xfrm>
            <a:off x="7061040" y="4044960"/>
            <a:ext cx="1301760" cy="18252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7070760" y="3767040"/>
            <a:ext cx="1284120" cy="309600"/>
          </a:xfrm>
          <a:custGeom>
            <a:avLst/>
            <a:gdLst/>
            <a:ahLst/>
            <a:rect l="l" t="t" r="r" b="b"/>
            <a:pathLst>
              <a:path w="890" h="221">
                <a:moveTo>
                  <a:pt x="0" y="221"/>
                </a:moveTo>
                <a:lnTo>
                  <a:pt x="66" y="221"/>
                </a:lnTo>
                <a:lnTo>
                  <a:pt x="66" y="173"/>
                </a:lnTo>
                <a:lnTo>
                  <a:pt x="66" y="177"/>
                </a:lnTo>
                <a:lnTo>
                  <a:pt x="87" y="177"/>
                </a:lnTo>
                <a:lnTo>
                  <a:pt x="84" y="173"/>
                </a:lnTo>
                <a:lnTo>
                  <a:pt x="84" y="204"/>
                </a:lnTo>
                <a:lnTo>
                  <a:pt x="99" y="204"/>
                </a:lnTo>
                <a:lnTo>
                  <a:pt x="99" y="182"/>
                </a:lnTo>
                <a:lnTo>
                  <a:pt x="94" y="184"/>
                </a:lnTo>
                <a:lnTo>
                  <a:pt x="126" y="184"/>
                </a:lnTo>
                <a:lnTo>
                  <a:pt x="126" y="166"/>
                </a:lnTo>
                <a:lnTo>
                  <a:pt x="126" y="168"/>
                </a:lnTo>
                <a:lnTo>
                  <a:pt x="157" y="168"/>
                </a:lnTo>
                <a:lnTo>
                  <a:pt x="157" y="166"/>
                </a:lnTo>
                <a:lnTo>
                  <a:pt x="157" y="184"/>
                </a:lnTo>
                <a:lnTo>
                  <a:pt x="192" y="184"/>
                </a:lnTo>
                <a:lnTo>
                  <a:pt x="192" y="132"/>
                </a:lnTo>
                <a:lnTo>
                  <a:pt x="190" y="134"/>
                </a:lnTo>
                <a:lnTo>
                  <a:pt x="224" y="134"/>
                </a:lnTo>
                <a:lnTo>
                  <a:pt x="224" y="113"/>
                </a:lnTo>
                <a:lnTo>
                  <a:pt x="224" y="116"/>
                </a:lnTo>
                <a:lnTo>
                  <a:pt x="297" y="116"/>
                </a:lnTo>
                <a:lnTo>
                  <a:pt x="297" y="57"/>
                </a:lnTo>
                <a:lnTo>
                  <a:pt x="295" y="59"/>
                </a:lnTo>
                <a:lnTo>
                  <a:pt x="308" y="59"/>
                </a:lnTo>
                <a:lnTo>
                  <a:pt x="308" y="43"/>
                </a:lnTo>
                <a:lnTo>
                  <a:pt x="306" y="45"/>
                </a:lnTo>
                <a:lnTo>
                  <a:pt x="325" y="45"/>
                </a:lnTo>
                <a:lnTo>
                  <a:pt x="325" y="34"/>
                </a:lnTo>
                <a:lnTo>
                  <a:pt x="323" y="36"/>
                </a:lnTo>
                <a:lnTo>
                  <a:pt x="334" y="36"/>
                </a:lnTo>
                <a:lnTo>
                  <a:pt x="334" y="4"/>
                </a:lnTo>
                <a:lnTo>
                  <a:pt x="332" y="6"/>
                </a:lnTo>
                <a:lnTo>
                  <a:pt x="348" y="6"/>
                </a:lnTo>
                <a:lnTo>
                  <a:pt x="348" y="4"/>
                </a:lnTo>
                <a:lnTo>
                  <a:pt x="348" y="34"/>
                </a:lnTo>
                <a:lnTo>
                  <a:pt x="355" y="34"/>
                </a:lnTo>
                <a:lnTo>
                  <a:pt x="353" y="34"/>
                </a:lnTo>
                <a:lnTo>
                  <a:pt x="353" y="43"/>
                </a:lnTo>
                <a:lnTo>
                  <a:pt x="374" y="43"/>
                </a:lnTo>
                <a:lnTo>
                  <a:pt x="372" y="41"/>
                </a:lnTo>
                <a:lnTo>
                  <a:pt x="372" y="57"/>
                </a:lnTo>
                <a:lnTo>
                  <a:pt x="385" y="57"/>
                </a:lnTo>
                <a:lnTo>
                  <a:pt x="383" y="56"/>
                </a:lnTo>
                <a:lnTo>
                  <a:pt x="383" y="148"/>
                </a:lnTo>
                <a:lnTo>
                  <a:pt x="427" y="148"/>
                </a:lnTo>
                <a:lnTo>
                  <a:pt x="427" y="79"/>
                </a:lnTo>
                <a:lnTo>
                  <a:pt x="427" y="81"/>
                </a:lnTo>
                <a:lnTo>
                  <a:pt x="467" y="81"/>
                </a:lnTo>
                <a:lnTo>
                  <a:pt x="465" y="79"/>
                </a:lnTo>
                <a:lnTo>
                  <a:pt x="465" y="123"/>
                </a:lnTo>
                <a:lnTo>
                  <a:pt x="483" y="123"/>
                </a:lnTo>
                <a:lnTo>
                  <a:pt x="483" y="25"/>
                </a:lnTo>
                <a:lnTo>
                  <a:pt x="481" y="29"/>
                </a:lnTo>
                <a:lnTo>
                  <a:pt x="491" y="29"/>
                </a:lnTo>
                <a:lnTo>
                  <a:pt x="491" y="13"/>
                </a:lnTo>
                <a:lnTo>
                  <a:pt x="483" y="13"/>
                </a:lnTo>
                <a:lnTo>
                  <a:pt x="484" y="15"/>
                </a:lnTo>
                <a:lnTo>
                  <a:pt x="484" y="4"/>
                </a:lnTo>
                <a:lnTo>
                  <a:pt x="483" y="8"/>
                </a:lnTo>
                <a:lnTo>
                  <a:pt x="556" y="8"/>
                </a:lnTo>
                <a:lnTo>
                  <a:pt x="554" y="4"/>
                </a:lnTo>
                <a:lnTo>
                  <a:pt x="554" y="18"/>
                </a:lnTo>
                <a:lnTo>
                  <a:pt x="556" y="15"/>
                </a:lnTo>
                <a:lnTo>
                  <a:pt x="547" y="15"/>
                </a:lnTo>
                <a:lnTo>
                  <a:pt x="547" y="29"/>
                </a:lnTo>
                <a:lnTo>
                  <a:pt x="556" y="29"/>
                </a:lnTo>
                <a:lnTo>
                  <a:pt x="554" y="25"/>
                </a:lnTo>
                <a:lnTo>
                  <a:pt x="556" y="123"/>
                </a:lnTo>
                <a:lnTo>
                  <a:pt x="575" y="123"/>
                </a:lnTo>
                <a:lnTo>
                  <a:pt x="575" y="98"/>
                </a:lnTo>
                <a:lnTo>
                  <a:pt x="574" y="100"/>
                </a:lnTo>
                <a:lnTo>
                  <a:pt x="591" y="100"/>
                </a:lnTo>
                <a:lnTo>
                  <a:pt x="589" y="98"/>
                </a:lnTo>
                <a:lnTo>
                  <a:pt x="589" y="150"/>
                </a:lnTo>
                <a:lnTo>
                  <a:pt x="642" y="150"/>
                </a:lnTo>
                <a:lnTo>
                  <a:pt x="638" y="150"/>
                </a:lnTo>
                <a:lnTo>
                  <a:pt x="638" y="179"/>
                </a:lnTo>
                <a:lnTo>
                  <a:pt x="665" y="179"/>
                </a:lnTo>
                <a:lnTo>
                  <a:pt x="665" y="134"/>
                </a:lnTo>
                <a:lnTo>
                  <a:pt x="665" y="136"/>
                </a:lnTo>
                <a:lnTo>
                  <a:pt x="698" y="136"/>
                </a:lnTo>
                <a:lnTo>
                  <a:pt x="696" y="134"/>
                </a:lnTo>
                <a:lnTo>
                  <a:pt x="696" y="186"/>
                </a:lnTo>
                <a:lnTo>
                  <a:pt x="736" y="186"/>
                </a:lnTo>
                <a:lnTo>
                  <a:pt x="736" y="163"/>
                </a:lnTo>
                <a:lnTo>
                  <a:pt x="736" y="164"/>
                </a:lnTo>
                <a:lnTo>
                  <a:pt x="759" y="164"/>
                </a:lnTo>
                <a:lnTo>
                  <a:pt x="757" y="163"/>
                </a:lnTo>
                <a:lnTo>
                  <a:pt x="757" y="216"/>
                </a:lnTo>
                <a:lnTo>
                  <a:pt x="890" y="216"/>
                </a:lnTo>
                <a:lnTo>
                  <a:pt x="890" y="212"/>
                </a:lnTo>
                <a:lnTo>
                  <a:pt x="759" y="212"/>
                </a:lnTo>
                <a:lnTo>
                  <a:pt x="763" y="214"/>
                </a:lnTo>
                <a:lnTo>
                  <a:pt x="763" y="159"/>
                </a:lnTo>
                <a:lnTo>
                  <a:pt x="735" y="159"/>
                </a:lnTo>
                <a:lnTo>
                  <a:pt x="735" y="186"/>
                </a:lnTo>
                <a:lnTo>
                  <a:pt x="736" y="184"/>
                </a:lnTo>
                <a:lnTo>
                  <a:pt x="698" y="184"/>
                </a:lnTo>
                <a:lnTo>
                  <a:pt x="700" y="186"/>
                </a:lnTo>
                <a:lnTo>
                  <a:pt x="700" y="132"/>
                </a:lnTo>
                <a:lnTo>
                  <a:pt x="661" y="132"/>
                </a:lnTo>
                <a:lnTo>
                  <a:pt x="659" y="177"/>
                </a:lnTo>
                <a:lnTo>
                  <a:pt x="661" y="175"/>
                </a:lnTo>
                <a:lnTo>
                  <a:pt x="642" y="175"/>
                </a:lnTo>
                <a:lnTo>
                  <a:pt x="644" y="177"/>
                </a:lnTo>
                <a:lnTo>
                  <a:pt x="644" y="147"/>
                </a:lnTo>
                <a:lnTo>
                  <a:pt x="591" y="147"/>
                </a:lnTo>
                <a:lnTo>
                  <a:pt x="595" y="150"/>
                </a:lnTo>
                <a:lnTo>
                  <a:pt x="595" y="97"/>
                </a:lnTo>
                <a:lnTo>
                  <a:pt x="572" y="97"/>
                </a:lnTo>
                <a:lnTo>
                  <a:pt x="572" y="120"/>
                </a:lnTo>
                <a:lnTo>
                  <a:pt x="574" y="120"/>
                </a:lnTo>
                <a:lnTo>
                  <a:pt x="556" y="120"/>
                </a:lnTo>
                <a:lnTo>
                  <a:pt x="560" y="120"/>
                </a:lnTo>
                <a:lnTo>
                  <a:pt x="556" y="24"/>
                </a:lnTo>
                <a:lnTo>
                  <a:pt x="549" y="24"/>
                </a:lnTo>
                <a:lnTo>
                  <a:pt x="551" y="25"/>
                </a:lnTo>
                <a:lnTo>
                  <a:pt x="551" y="18"/>
                </a:lnTo>
                <a:lnTo>
                  <a:pt x="549" y="20"/>
                </a:lnTo>
                <a:lnTo>
                  <a:pt x="556" y="20"/>
                </a:lnTo>
                <a:lnTo>
                  <a:pt x="556" y="4"/>
                </a:lnTo>
                <a:lnTo>
                  <a:pt x="481" y="4"/>
                </a:lnTo>
                <a:lnTo>
                  <a:pt x="481" y="18"/>
                </a:lnTo>
                <a:lnTo>
                  <a:pt x="488" y="18"/>
                </a:lnTo>
                <a:lnTo>
                  <a:pt x="488" y="15"/>
                </a:lnTo>
                <a:lnTo>
                  <a:pt x="488" y="25"/>
                </a:lnTo>
                <a:lnTo>
                  <a:pt x="488" y="24"/>
                </a:lnTo>
                <a:lnTo>
                  <a:pt x="479" y="24"/>
                </a:lnTo>
                <a:lnTo>
                  <a:pt x="479" y="120"/>
                </a:lnTo>
                <a:lnTo>
                  <a:pt x="481" y="120"/>
                </a:lnTo>
                <a:lnTo>
                  <a:pt x="467" y="120"/>
                </a:lnTo>
                <a:lnTo>
                  <a:pt x="470" y="120"/>
                </a:lnTo>
                <a:lnTo>
                  <a:pt x="470" y="75"/>
                </a:lnTo>
                <a:lnTo>
                  <a:pt x="425" y="75"/>
                </a:lnTo>
                <a:lnTo>
                  <a:pt x="425" y="147"/>
                </a:lnTo>
                <a:lnTo>
                  <a:pt x="427" y="145"/>
                </a:lnTo>
                <a:lnTo>
                  <a:pt x="385" y="145"/>
                </a:lnTo>
                <a:lnTo>
                  <a:pt x="386" y="147"/>
                </a:lnTo>
                <a:lnTo>
                  <a:pt x="386" y="52"/>
                </a:lnTo>
                <a:lnTo>
                  <a:pt x="374" y="52"/>
                </a:lnTo>
                <a:lnTo>
                  <a:pt x="376" y="56"/>
                </a:lnTo>
                <a:lnTo>
                  <a:pt x="376" y="38"/>
                </a:lnTo>
                <a:lnTo>
                  <a:pt x="355" y="38"/>
                </a:lnTo>
                <a:lnTo>
                  <a:pt x="358" y="41"/>
                </a:lnTo>
                <a:lnTo>
                  <a:pt x="358" y="31"/>
                </a:lnTo>
                <a:lnTo>
                  <a:pt x="348" y="31"/>
                </a:lnTo>
                <a:lnTo>
                  <a:pt x="350" y="34"/>
                </a:lnTo>
                <a:lnTo>
                  <a:pt x="350" y="0"/>
                </a:lnTo>
                <a:lnTo>
                  <a:pt x="330" y="0"/>
                </a:lnTo>
                <a:lnTo>
                  <a:pt x="330" y="34"/>
                </a:lnTo>
                <a:lnTo>
                  <a:pt x="332" y="34"/>
                </a:lnTo>
                <a:lnTo>
                  <a:pt x="320" y="34"/>
                </a:lnTo>
                <a:lnTo>
                  <a:pt x="320" y="43"/>
                </a:lnTo>
                <a:lnTo>
                  <a:pt x="323" y="41"/>
                </a:lnTo>
                <a:lnTo>
                  <a:pt x="302" y="41"/>
                </a:lnTo>
                <a:lnTo>
                  <a:pt x="302" y="57"/>
                </a:lnTo>
                <a:lnTo>
                  <a:pt x="306" y="54"/>
                </a:lnTo>
                <a:lnTo>
                  <a:pt x="294" y="54"/>
                </a:lnTo>
                <a:lnTo>
                  <a:pt x="294" y="113"/>
                </a:lnTo>
                <a:lnTo>
                  <a:pt x="295" y="111"/>
                </a:lnTo>
                <a:lnTo>
                  <a:pt x="222" y="111"/>
                </a:lnTo>
                <a:lnTo>
                  <a:pt x="222" y="132"/>
                </a:lnTo>
                <a:lnTo>
                  <a:pt x="224" y="131"/>
                </a:lnTo>
                <a:lnTo>
                  <a:pt x="187" y="131"/>
                </a:lnTo>
                <a:lnTo>
                  <a:pt x="187" y="182"/>
                </a:lnTo>
                <a:lnTo>
                  <a:pt x="190" y="180"/>
                </a:lnTo>
                <a:lnTo>
                  <a:pt x="157" y="180"/>
                </a:lnTo>
                <a:lnTo>
                  <a:pt x="159" y="182"/>
                </a:lnTo>
                <a:lnTo>
                  <a:pt x="159" y="163"/>
                </a:lnTo>
                <a:lnTo>
                  <a:pt x="122" y="163"/>
                </a:lnTo>
                <a:lnTo>
                  <a:pt x="122" y="182"/>
                </a:lnTo>
                <a:lnTo>
                  <a:pt x="126" y="180"/>
                </a:lnTo>
                <a:lnTo>
                  <a:pt x="94" y="180"/>
                </a:lnTo>
                <a:lnTo>
                  <a:pt x="94" y="200"/>
                </a:lnTo>
                <a:lnTo>
                  <a:pt x="94" y="198"/>
                </a:lnTo>
                <a:lnTo>
                  <a:pt x="87" y="198"/>
                </a:lnTo>
                <a:lnTo>
                  <a:pt x="89" y="200"/>
                </a:lnTo>
                <a:lnTo>
                  <a:pt x="89" y="173"/>
                </a:lnTo>
                <a:lnTo>
                  <a:pt x="64" y="173"/>
                </a:lnTo>
                <a:lnTo>
                  <a:pt x="64" y="220"/>
                </a:lnTo>
                <a:lnTo>
                  <a:pt x="66" y="216"/>
                </a:lnTo>
                <a:lnTo>
                  <a:pt x="0" y="216"/>
                </a:lnTo>
                <a:lnTo>
                  <a:pt x="0" y="22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8055000" y="4035600"/>
            <a:ext cx="39600" cy="34920"/>
          </a:xfrm>
          <a:custGeom>
            <a:avLst/>
            <a:gdLst/>
            <a:ahLst/>
            <a:rect l="l" t="t" r="r" b="b"/>
            <a:pathLst>
              <a:path w="28" h="25">
                <a:moveTo>
                  <a:pt x="12" y="25"/>
                </a:moveTo>
                <a:lnTo>
                  <a:pt x="18" y="25"/>
                </a:lnTo>
                <a:lnTo>
                  <a:pt x="23" y="20"/>
                </a:lnTo>
                <a:lnTo>
                  <a:pt x="26" y="16"/>
                </a:lnTo>
                <a:lnTo>
                  <a:pt x="28" y="13"/>
                </a:lnTo>
                <a:lnTo>
                  <a:pt x="26" y="7"/>
                </a:lnTo>
                <a:lnTo>
                  <a:pt x="23" y="4"/>
                </a:lnTo>
                <a:lnTo>
                  <a:pt x="18" y="2"/>
                </a:lnTo>
                <a:lnTo>
                  <a:pt x="12" y="0"/>
                </a:lnTo>
                <a:lnTo>
                  <a:pt x="7" y="2"/>
                </a:lnTo>
                <a:lnTo>
                  <a:pt x="4" y="4"/>
                </a:lnTo>
                <a:lnTo>
                  <a:pt x="2" y="7"/>
                </a:lnTo>
                <a:lnTo>
                  <a:pt x="0" y="13"/>
                </a:lnTo>
                <a:lnTo>
                  <a:pt x="2" y="16"/>
                </a:lnTo>
                <a:lnTo>
                  <a:pt x="4" y="20"/>
                </a:lnTo>
                <a:lnTo>
                  <a:pt x="7" y="25"/>
                </a:lnTo>
                <a:lnTo>
                  <a:pt x="12" y="25"/>
                </a:lnTo>
                <a:close/>
              </a:path>
            </a:pathLst>
          </a:custGeom>
          <a:solidFill>
            <a:srgbClr val="ffffff"/>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69" name=""/>
          <p:cNvSpPr/>
          <p:nvPr/>
        </p:nvSpPr>
        <p:spPr>
          <a:xfrm>
            <a:off x="8055000" y="4032360"/>
            <a:ext cx="39600" cy="41040"/>
          </a:xfrm>
          <a:custGeom>
            <a:avLst/>
            <a:gdLst/>
            <a:ahLst/>
            <a:rect l="l" t="t" r="r" b="b"/>
            <a:pathLst>
              <a:path w="28" h="29">
                <a:moveTo>
                  <a:pt x="14" y="29"/>
                </a:moveTo>
                <a:lnTo>
                  <a:pt x="19" y="27"/>
                </a:lnTo>
                <a:lnTo>
                  <a:pt x="23" y="23"/>
                </a:lnTo>
                <a:lnTo>
                  <a:pt x="28" y="18"/>
                </a:lnTo>
                <a:lnTo>
                  <a:pt x="28" y="15"/>
                </a:lnTo>
                <a:lnTo>
                  <a:pt x="28" y="9"/>
                </a:lnTo>
                <a:lnTo>
                  <a:pt x="23" y="4"/>
                </a:lnTo>
                <a:lnTo>
                  <a:pt x="19" y="2"/>
                </a:lnTo>
                <a:lnTo>
                  <a:pt x="14" y="0"/>
                </a:lnTo>
                <a:lnTo>
                  <a:pt x="7" y="2"/>
                </a:lnTo>
                <a:lnTo>
                  <a:pt x="4" y="4"/>
                </a:lnTo>
                <a:lnTo>
                  <a:pt x="2" y="9"/>
                </a:lnTo>
                <a:lnTo>
                  <a:pt x="0" y="15"/>
                </a:lnTo>
                <a:lnTo>
                  <a:pt x="2" y="18"/>
                </a:lnTo>
                <a:lnTo>
                  <a:pt x="4" y="23"/>
                </a:lnTo>
                <a:lnTo>
                  <a:pt x="7" y="27"/>
                </a:lnTo>
                <a:lnTo>
                  <a:pt x="14" y="29"/>
                </a:lnTo>
                <a:lnTo>
                  <a:pt x="14" y="25"/>
                </a:lnTo>
                <a:lnTo>
                  <a:pt x="7" y="25"/>
                </a:lnTo>
                <a:lnTo>
                  <a:pt x="4" y="22"/>
                </a:lnTo>
                <a:lnTo>
                  <a:pt x="4" y="16"/>
                </a:lnTo>
                <a:lnTo>
                  <a:pt x="4" y="18"/>
                </a:lnTo>
                <a:lnTo>
                  <a:pt x="2" y="15"/>
                </a:lnTo>
                <a:lnTo>
                  <a:pt x="4" y="9"/>
                </a:lnTo>
                <a:lnTo>
                  <a:pt x="4" y="11"/>
                </a:lnTo>
                <a:lnTo>
                  <a:pt x="4" y="6"/>
                </a:lnTo>
                <a:lnTo>
                  <a:pt x="4" y="7"/>
                </a:lnTo>
                <a:lnTo>
                  <a:pt x="7" y="4"/>
                </a:lnTo>
                <a:lnTo>
                  <a:pt x="14" y="4"/>
                </a:lnTo>
                <a:lnTo>
                  <a:pt x="19" y="4"/>
                </a:lnTo>
                <a:lnTo>
                  <a:pt x="23" y="7"/>
                </a:lnTo>
                <a:lnTo>
                  <a:pt x="23" y="6"/>
                </a:lnTo>
                <a:lnTo>
                  <a:pt x="25" y="11"/>
                </a:lnTo>
                <a:lnTo>
                  <a:pt x="25" y="9"/>
                </a:lnTo>
                <a:lnTo>
                  <a:pt x="26" y="15"/>
                </a:lnTo>
                <a:lnTo>
                  <a:pt x="25" y="18"/>
                </a:lnTo>
                <a:lnTo>
                  <a:pt x="25" y="16"/>
                </a:lnTo>
                <a:lnTo>
                  <a:pt x="23" y="22"/>
                </a:lnTo>
                <a:lnTo>
                  <a:pt x="19" y="25"/>
                </a:lnTo>
                <a:lnTo>
                  <a:pt x="14" y="25"/>
                </a:lnTo>
                <a:lnTo>
                  <a:pt x="14" y="29"/>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70" name=""/>
          <p:cNvSpPr/>
          <p:nvPr/>
        </p:nvSpPr>
        <p:spPr>
          <a:xfrm>
            <a:off x="8115480" y="4035600"/>
            <a:ext cx="36360" cy="34920"/>
          </a:xfrm>
          <a:custGeom>
            <a:avLst/>
            <a:gdLst/>
            <a:ahLst/>
            <a:rect l="l" t="t" r="r" b="b"/>
            <a:pathLst>
              <a:path w="26" h="25">
                <a:moveTo>
                  <a:pt x="12" y="25"/>
                </a:moveTo>
                <a:lnTo>
                  <a:pt x="19" y="25"/>
                </a:lnTo>
                <a:lnTo>
                  <a:pt x="23" y="20"/>
                </a:lnTo>
                <a:lnTo>
                  <a:pt x="26" y="16"/>
                </a:lnTo>
                <a:lnTo>
                  <a:pt x="26" y="13"/>
                </a:lnTo>
                <a:lnTo>
                  <a:pt x="26" y="7"/>
                </a:lnTo>
                <a:lnTo>
                  <a:pt x="23" y="4"/>
                </a:lnTo>
                <a:lnTo>
                  <a:pt x="19" y="2"/>
                </a:lnTo>
                <a:lnTo>
                  <a:pt x="12" y="0"/>
                </a:lnTo>
                <a:lnTo>
                  <a:pt x="7" y="2"/>
                </a:lnTo>
                <a:lnTo>
                  <a:pt x="4" y="4"/>
                </a:lnTo>
                <a:lnTo>
                  <a:pt x="0" y="7"/>
                </a:lnTo>
                <a:lnTo>
                  <a:pt x="0" y="13"/>
                </a:lnTo>
                <a:lnTo>
                  <a:pt x="0" y="16"/>
                </a:lnTo>
                <a:lnTo>
                  <a:pt x="4" y="20"/>
                </a:lnTo>
                <a:lnTo>
                  <a:pt x="7" y="25"/>
                </a:lnTo>
                <a:lnTo>
                  <a:pt x="12" y="25"/>
                </a:lnTo>
                <a:close/>
              </a:path>
            </a:pathLst>
          </a:custGeom>
          <a:solidFill>
            <a:srgbClr val="ffffff"/>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1" name=""/>
          <p:cNvSpPr/>
          <p:nvPr/>
        </p:nvSpPr>
        <p:spPr>
          <a:xfrm>
            <a:off x="8112240" y="4032360"/>
            <a:ext cx="42840" cy="41040"/>
          </a:xfrm>
          <a:custGeom>
            <a:avLst/>
            <a:gdLst/>
            <a:ahLst/>
            <a:rect l="l" t="t" r="r" b="b"/>
            <a:pathLst>
              <a:path w="30" h="29">
                <a:moveTo>
                  <a:pt x="14" y="29"/>
                </a:moveTo>
                <a:lnTo>
                  <a:pt x="21" y="27"/>
                </a:lnTo>
                <a:lnTo>
                  <a:pt x="25" y="23"/>
                </a:lnTo>
                <a:lnTo>
                  <a:pt x="28" y="18"/>
                </a:lnTo>
                <a:lnTo>
                  <a:pt x="30" y="15"/>
                </a:lnTo>
                <a:lnTo>
                  <a:pt x="28" y="9"/>
                </a:lnTo>
                <a:lnTo>
                  <a:pt x="25" y="4"/>
                </a:lnTo>
                <a:lnTo>
                  <a:pt x="21" y="2"/>
                </a:lnTo>
                <a:lnTo>
                  <a:pt x="14" y="0"/>
                </a:lnTo>
                <a:lnTo>
                  <a:pt x="9" y="2"/>
                </a:lnTo>
                <a:lnTo>
                  <a:pt x="4" y="4"/>
                </a:lnTo>
                <a:lnTo>
                  <a:pt x="2" y="9"/>
                </a:lnTo>
                <a:lnTo>
                  <a:pt x="0" y="15"/>
                </a:lnTo>
                <a:lnTo>
                  <a:pt x="2" y="18"/>
                </a:lnTo>
                <a:lnTo>
                  <a:pt x="4" y="23"/>
                </a:lnTo>
                <a:lnTo>
                  <a:pt x="9" y="27"/>
                </a:lnTo>
                <a:lnTo>
                  <a:pt x="14" y="29"/>
                </a:lnTo>
                <a:lnTo>
                  <a:pt x="14" y="25"/>
                </a:lnTo>
                <a:lnTo>
                  <a:pt x="9" y="25"/>
                </a:lnTo>
                <a:lnTo>
                  <a:pt x="6" y="22"/>
                </a:lnTo>
                <a:lnTo>
                  <a:pt x="7" y="22"/>
                </a:lnTo>
                <a:lnTo>
                  <a:pt x="4" y="16"/>
                </a:lnTo>
                <a:lnTo>
                  <a:pt x="4" y="18"/>
                </a:lnTo>
                <a:lnTo>
                  <a:pt x="2" y="15"/>
                </a:lnTo>
                <a:lnTo>
                  <a:pt x="4" y="9"/>
                </a:lnTo>
                <a:lnTo>
                  <a:pt x="4" y="11"/>
                </a:lnTo>
                <a:lnTo>
                  <a:pt x="7" y="6"/>
                </a:lnTo>
                <a:lnTo>
                  <a:pt x="6" y="7"/>
                </a:lnTo>
                <a:lnTo>
                  <a:pt x="9" y="4"/>
                </a:lnTo>
                <a:lnTo>
                  <a:pt x="14" y="4"/>
                </a:lnTo>
                <a:lnTo>
                  <a:pt x="21" y="4"/>
                </a:lnTo>
                <a:lnTo>
                  <a:pt x="25" y="7"/>
                </a:lnTo>
                <a:lnTo>
                  <a:pt x="23" y="6"/>
                </a:lnTo>
                <a:lnTo>
                  <a:pt x="27" y="11"/>
                </a:lnTo>
                <a:lnTo>
                  <a:pt x="27" y="9"/>
                </a:lnTo>
                <a:lnTo>
                  <a:pt x="27" y="15"/>
                </a:lnTo>
                <a:lnTo>
                  <a:pt x="27" y="18"/>
                </a:lnTo>
                <a:lnTo>
                  <a:pt x="27" y="16"/>
                </a:lnTo>
                <a:lnTo>
                  <a:pt x="23" y="22"/>
                </a:lnTo>
                <a:lnTo>
                  <a:pt x="25" y="22"/>
                </a:lnTo>
                <a:lnTo>
                  <a:pt x="21" y="25"/>
                </a:lnTo>
                <a:lnTo>
                  <a:pt x="14" y="25"/>
                </a:lnTo>
                <a:lnTo>
                  <a:pt x="14" y="29"/>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72" name=""/>
          <p:cNvSpPr/>
          <p:nvPr/>
        </p:nvSpPr>
        <p:spPr>
          <a:xfrm>
            <a:off x="8172360" y="4035600"/>
            <a:ext cx="39600" cy="34920"/>
          </a:xfrm>
          <a:custGeom>
            <a:avLst/>
            <a:gdLst/>
            <a:ahLst/>
            <a:rect l="l" t="t" r="r" b="b"/>
            <a:pathLst>
              <a:path w="27" h="25">
                <a:moveTo>
                  <a:pt x="14" y="25"/>
                </a:moveTo>
                <a:lnTo>
                  <a:pt x="18" y="25"/>
                </a:lnTo>
                <a:lnTo>
                  <a:pt x="23" y="20"/>
                </a:lnTo>
                <a:lnTo>
                  <a:pt x="25" y="16"/>
                </a:lnTo>
                <a:lnTo>
                  <a:pt x="27" y="13"/>
                </a:lnTo>
                <a:lnTo>
                  <a:pt x="25" y="7"/>
                </a:lnTo>
                <a:lnTo>
                  <a:pt x="23" y="4"/>
                </a:lnTo>
                <a:lnTo>
                  <a:pt x="18" y="2"/>
                </a:lnTo>
                <a:lnTo>
                  <a:pt x="14" y="0"/>
                </a:lnTo>
                <a:lnTo>
                  <a:pt x="9" y="2"/>
                </a:lnTo>
                <a:lnTo>
                  <a:pt x="6" y="4"/>
                </a:lnTo>
                <a:lnTo>
                  <a:pt x="2" y="7"/>
                </a:lnTo>
                <a:lnTo>
                  <a:pt x="0" y="13"/>
                </a:lnTo>
                <a:lnTo>
                  <a:pt x="2" y="16"/>
                </a:lnTo>
                <a:lnTo>
                  <a:pt x="6" y="20"/>
                </a:lnTo>
                <a:lnTo>
                  <a:pt x="9" y="25"/>
                </a:lnTo>
                <a:lnTo>
                  <a:pt x="14" y="25"/>
                </a:lnTo>
                <a:close/>
              </a:path>
            </a:pathLst>
          </a:custGeom>
          <a:solidFill>
            <a:srgbClr val="ffffff"/>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3" name=""/>
          <p:cNvSpPr/>
          <p:nvPr/>
        </p:nvSpPr>
        <p:spPr>
          <a:xfrm>
            <a:off x="8170920" y="4032360"/>
            <a:ext cx="42840" cy="41040"/>
          </a:xfrm>
          <a:custGeom>
            <a:avLst/>
            <a:gdLst/>
            <a:ahLst/>
            <a:rect l="l" t="t" r="r" b="b"/>
            <a:pathLst>
              <a:path w="29" h="29">
                <a:moveTo>
                  <a:pt x="14" y="29"/>
                </a:moveTo>
                <a:lnTo>
                  <a:pt x="19" y="27"/>
                </a:lnTo>
                <a:lnTo>
                  <a:pt x="24" y="23"/>
                </a:lnTo>
                <a:lnTo>
                  <a:pt x="28" y="18"/>
                </a:lnTo>
                <a:lnTo>
                  <a:pt x="29" y="15"/>
                </a:lnTo>
                <a:lnTo>
                  <a:pt x="28" y="9"/>
                </a:lnTo>
                <a:lnTo>
                  <a:pt x="24" y="4"/>
                </a:lnTo>
                <a:lnTo>
                  <a:pt x="19" y="2"/>
                </a:lnTo>
                <a:lnTo>
                  <a:pt x="14" y="0"/>
                </a:lnTo>
                <a:lnTo>
                  <a:pt x="8" y="2"/>
                </a:lnTo>
                <a:lnTo>
                  <a:pt x="1" y="4"/>
                </a:lnTo>
                <a:lnTo>
                  <a:pt x="0" y="9"/>
                </a:lnTo>
                <a:lnTo>
                  <a:pt x="0" y="15"/>
                </a:lnTo>
                <a:lnTo>
                  <a:pt x="0" y="18"/>
                </a:lnTo>
                <a:lnTo>
                  <a:pt x="1" y="23"/>
                </a:lnTo>
                <a:lnTo>
                  <a:pt x="8" y="27"/>
                </a:lnTo>
                <a:lnTo>
                  <a:pt x="14" y="29"/>
                </a:lnTo>
                <a:lnTo>
                  <a:pt x="14" y="25"/>
                </a:lnTo>
                <a:lnTo>
                  <a:pt x="8" y="25"/>
                </a:lnTo>
                <a:lnTo>
                  <a:pt x="10" y="25"/>
                </a:lnTo>
                <a:lnTo>
                  <a:pt x="3" y="22"/>
                </a:lnTo>
                <a:lnTo>
                  <a:pt x="5" y="22"/>
                </a:lnTo>
                <a:lnTo>
                  <a:pt x="0" y="16"/>
                </a:lnTo>
                <a:lnTo>
                  <a:pt x="0" y="18"/>
                </a:lnTo>
                <a:lnTo>
                  <a:pt x="0" y="15"/>
                </a:lnTo>
                <a:lnTo>
                  <a:pt x="0" y="9"/>
                </a:lnTo>
                <a:lnTo>
                  <a:pt x="0" y="11"/>
                </a:lnTo>
                <a:lnTo>
                  <a:pt x="5" y="6"/>
                </a:lnTo>
                <a:lnTo>
                  <a:pt x="3" y="7"/>
                </a:lnTo>
                <a:lnTo>
                  <a:pt x="10" y="4"/>
                </a:lnTo>
                <a:lnTo>
                  <a:pt x="8" y="4"/>
                </a:lnTo>
                <a:lnTo>
                  <a:pt x="14" y="4"/>
                </a:lnTo>
                <a:lnTo>
                  <a:pt x="19" y="4"/>
                </a:lnTo>
                <a:lnTo>
                  <a:pt x="24" y="7"/>
                </a:lnTo>
                <a:lnTo>
                  <a:pt x="24" y="6"/>
                </a:lnTo>
                <a:lnTo>
                  <a:pt x="26" y="11"/>
                </a:lnTo>
                <a:lnTo>
                  <a:pt x="26" y="9"/>
                </a:lnTo>
                <a:lnTo>
                  <a:pt x="26" y="15"/>
                </a:lnTo>
                <a:lnTo>
                  <a:pt x="26" y="18"/>
                </a:lnTo>
                <a:lnTo>
                  <a:pt x="26" y="16"/>
                </a:lnTo>
                <a:lnTo>
                  <a:pt x="24" y="22"/>
                </a:lnTo>
                <a:lnTo>
                  <a:pt x="19" y="25"/>
                </a:lnTo>
                <a:lnTo>
                  <a:pt x="14" y="25"/>
                </a:lnTo>
                <a:lnTo>
                  <a:pt x="14" y="29"/>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74" name=""/>
          <p:cNvSpPr/>
          <p:nvPr/>
        </p:nvSpPr>
        <p:spPr>
          <a:xfrm>
            <a:off x="8232840" y="4035600"/>
            <a:ext cx="39600" cy="34920"/>
          </a:xfrm>
          <a:custGeom>
            <a:avLst/>
            <a:gdLst/>
            <a:ahLst/>
            <a:rect l="l" t="t" r="r" b="b"/>
            <a:pathLst>
              <a:path w="27" h="25">
                <a:moveTo>
                  <a:pt x="11" y="25"/>
                </a:moveTo>
                <a:lnTo>
                  <a:pt x="16" y="25"/>
                </a:lnTo>
                <a:lnTo>
                  <a:pt x="21" y="20"/>
                </a:lnTo>
                <a:lnTo>
                  <a:pt x="25" y="16"/>
                </a:lnTo>
                <a:lnTo>
                  <a:pt x="27" y="13"/>
                </a:lnTo>
                <a:lnTo>
                  <a:pt x="25" y="7"/>
                </a:lnTo>
                <a:lnTo>
                  <a:pt x="21" y="4"/>
                </a:lnTo>
                <a:lnTo>
                  <a:pt x="16" y="2"/>
                </a:lnTo>
                <a:lnTo>
                  <a:pt x="11" y="0"/>
                </a:lnTo>
                <a:lnTo>
                  <a:pt x="7" y="2"/>
                </a:lnTo>
                <a:lnTo>
                  <a:pt x="2" y="4"/>
                </a:lnTo>
                <a:lnTo>
                  <a:pt x="0" y="7"/>
                </a:lnTo>
                <a:lnTo>
                  <a:pt x="0" y="13"/>
                </a:lnTo>
                <a:lnTo>
                  <a:pt x="0" y="16"/>
                </a:lnTo>
                <a:lnTo>
                  <a:pt x="2" y="20"/>
                </a:lnTo>
                <a:lnTo>
                  <a:pt x="7" y="25"/>
                </a:lnTo>
                <a:lnTo>
                  <a:pt x="11" y="25"/>
                </a:lnTo>
                <a:close/>
              </a:path>
            </a:pathLst>
          </a:custGeom>
          <a:solidFill>
            <a:srgbClr val="ffffff"/>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5" name=""/>
          <p:cNvSpPr/>
          <p:nvPr/>
        </p:nvSpPr>
        <p:spPr>
          <a:xfrm>
            <a:off x="8231040" y="4032360"/>
            <a:ext cx="41400" cy="41040"/>
          </a:xfrm>
          <a:custGeom>
            <a:avLst/>
            <a:gdLst/>
            <a:ahLst/>
            <a:rect l="l" t="t" r="r" b="b"/>
            <a:pathLst>
              <a:path w="28" h="29">
                <a:moveTo>
                  <a:pt x="12" y="29"/>
                </a:moveTo>
                <a:lnTo>
                  <a:pt x="17" y="27"/>
                </a:lnTo>
                <a:lnTo>
                  <a:pt x="24" y="23"/>
                </a:lnTo>
                <a:lnTo>
                  <a:pt x="26" y="18"/>
                </a:lnTo>
                <a:lnTo>
                  <a:pt x="28" y="15"/>
                </a:lnTo>
                <a:lnTo>
                  <a:pt x="26" y="9"/>
                </a:lnTo>
                <a:lnTo>
                  <a:pt x="24" y="4"/>
                </a:lnTo>
                <a:lnTo>
                  <a:pt x="17" y="2"/>
                </a:lnTo>
                <a:lnTo>
                  <a:pt x="12" y="0"/>
                </a:lnTo>
                <a:lnTo>
                  <a:pt x="7" y="2"/>
                </a:lnTo>
                <a:lnTo>
                  <a:pt x="1" y="4"/>
                </a:lnTo>
                <a:lnTo>
                  <a:pt x="1" y="9"/>
                </a:lnTo>
                <a:lnTo>
                  <a:pt x="0" y="15"/>
                </a:lnTo>
                <a:lnTo>
                  <a:pt x="1" y="18"/>
                </a:lnTo>
                <a:lnTo>
                  <a:pt x="1" y="23"/>
                </a:lnTo>
                <a:lnTo>
                  <a:pt x="7" y="27"/>
                </a:lnTo>
                <a:lnTo>
                  <a:pt x="12" y="29"/>
                </a:lnTo>
                <a:lnTo>
                  <a:pt x="12" y="25"/>
                </a:lnTo>
                <a:lnTo>
                  <a:pt x="8" y="25"/>
                </a:lnTo>
                <a:lnTo>
                  <a:pt x="3" y="22"/>
                </a:lnTo>
                <a:lnTo>
                  <a:pt x="1" y="16"/>
                </a:lnTo>
                <a:lnTo>
                  <a:pt x="1" y="18"/>
                </a:lnTo>
                <a:lnTo>
                  <a:pt x="1" y="15"/>
                </a:lnTo>
                <a:lnTo>
                  <a:pt x="1" y="9"/>
                </a:lnTo>
                <a:lnTo>
                  <a:pt x="1" y="11"/>
                </a:lnTo>
                <a:lnTo>
                  <a:pt x="3" y="6"/>
                </a:lnTo>
                <a:lnTo>
                  <a:pt x="3" y="7"/>
                </a:lnTo>
                <a:lnTo>
                  <a:pt x="8" y="4"/>
                </a:lnTo>
                <a:lnTo>
                  <a:pt x="12" y="4"/>
                </a:lnTo>
                <a:lnTo>
                  <a:pt x="15" y="4"/>
                </a:lnTo>
                <a:lnTo>
                  <a:pt x="14" y="4"/>
                </a:lnTo>
                <a:lnTo>
                  <a:pt x="22" y="7"/>
                </a:lnTo>
                <a:lnTo>
                  <a:pt x="21" y="6"/>
                </a:lnTo>
                <a:lnTo>
                  <a:pt x="24" y="11"/>
                </a:lnTo>
                <a:lnTo>
                  <a:pt x="24" y="9"/>
                </a:lnTo>
                <a:lnTo>
                  <a:pt x="24" y="15"/>
                </a:lnTo>
                <a:lnTo>
                  <a:pt x="24" y="18"/>
                </a:lnTo>
                <a:lnTo>
                  <a:pt x="24" y="16"/>
                </a:lnTo>
                <a:lnTo>
                  <a:pt x="21" y="22"/>
                </a:lnTo>
                <a:lnTo>
                  <a:pt x="22" y="22"/>
                </a:lnTo>
                <a:lnTo>
                  <a:pt x="14" y="25"/>
                </a:lnTo>
                <a:lnTo>
                  <a:pt x="15" y="25"/>
                </a:lnTo>
                <a:lnTo>
                  <a:pt x="12" y="25"/>
                </a:lnTo>
                <a:lnTo>
                  <a:pt x="12" y="29"/>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76" name=""/>
          <p:cNvSpPr/>
          <p:nvPr/>
        </p:nvSpPr>
        <p:spPr>
          <a:xfrm>
            <a:off x="7064280" y="4014720"/>
            <a:ext cx="96840" cy="39600"/>
          </a:xfrm>
          <a:prstGeom prst="rect">
            <a:avLst/>
          </a:pr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77" name=""/>
          <p:cNvSpPr/>
          <p:nvPr/>
        </p:nvSpPr>
        <p:spPr>
          <a:xfrm>
            <a:off x="7373880" y="2792520"/>
            <a:ext cx="827280" cy="412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7373880" y="2849400"/>
            <a:ext cx="682560" cy="36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9" name=""/>
          <p:cNvSpPr/>
          <p:nvPr/>
        </p:nvSpPr>
        <p:spPr>
          <a:xfrm>
            <a:off x="7373880" y="2863800"/>
            <a:ext cx="809640" cy="405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7373880" y="2882880"/>
            <a:ext cx="808200" cy="405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a:off x="7373880" y="2900520"/>
            <a:ext cx="678240" cy="36612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400" strike="noStrike" u="none">
                <a:solidFill>
                  <a:srgbClr val="000000"/>
                </a:solidFill>
                <a:effectLst/>
                <a:uFillTx/>
                <a:latin typeface="Times New Roman"/>
              </a:rPr>
              <a:t>Load</a:t>
            </a:r>
            <a:endParaRPr b="0" lang="en-US" sz="2400" strike="noStrike" u="none">
              <a:solidFill>
                <a:srgbClr val="000000"/>
              </a:solidFill>
              <a:effectLst/>
              <a:uFillTx/>
              <a:latin typeface="Times New Roman"/>
            </a:endParaRPr>
          </a:p>
        </p:txBody>
      </p:sp>
      <p:sp>
        <p:nvSpPr>
          <p:cNvPr id="382" name=""/>
          <p:cNvSpPr/>
          <p:nvPr/>
        </p:nvSpPr>
        <p:spPr>
          <a:xfrm>
            <a:off x="7413480" y="3141720"/>
            <a:ext cx="723960" cy="226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7413480" y="3170160"/>
            <a:ext cx="57312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a:off x="7413480" y="3179880"/>
            <a:ext cx="274680" cy="196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7413480" y="3189240"/>
            <a:ext cx="27000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6" name=""/>
          <p:cNvSpPr/>
          <p:nvPr/>
        </p:nvSpPr>
        <p:spPr>
          <a:xfrm>
            <a:off x="7413120" y="3198960"/>
            <a:ext cx="2293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200" strike="noStrike" u="none">
                <a:solidFill>
                  <a:srgbClr val="000000"/>
                </a:solidFill>
                <a:effectLst/>
                <a:uFillTx/>
                <a:latin typeface="Times New Roman"/>
              </a:rPr>
              <a:t>499</a:t>
            </a:r>
            <a:endParaRPr b="0" lang="en-US" sz="1200" strike="noStrike" u="none">
              <a:solidFill>
                <a:srgbClr val="000000"/>
              </a:solidFill>
              <a:effectLst/>
              <a:uFillTx/>
              <a:latin typeface="Times New Roman"/>
            </a:endParaRPr>
          </a:p>
        </p:txBody>
      </p:sp>
      <p:sp>
        <p:nvSpPr>
          <p:cNvPr id="387" name=""/>
          <p:cNvSpPr/>
          <p:nvPr/>
        </p:nvSpPr>
        <p:spPr>
          <a:xfrm>
            <a:off x="7628040" y="3179880"/>
            <a:ext cx="35532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7628040" y="3189240"/>
            <a:ext cx="35244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 name=""/>
          <p:cNvSpPr/>
          <p:nvPr/>
        </p:nvSpPr>
        <p:spPr>
          <a:xfrm>
            <a:off x="7627320" y="3198960"/>
            <a:ext cx="3776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200" strike="noStrike" u="none">
                <a:solidFill>
                  <a:srgbClr val="000000"/>
                </a:solidFill>
                <a:effectLst/>
                <a:uFillTx/>
                <a:latin typeface="Times New Roman"/>
              </a:rPr>
              <a:t> MWs</a:t>
            </a:r>
            <a:endParaRPr b="0" lang="en-US" sz="1200" strike="noStrike" u="none">
              <a:solidFill>
                <a:srgbClr val="000000"/>
              </a:solidFill>
              <a:effectLst/>
              <a:uFillTx/>
              <a:latin typeface="Times New Roman"/>
            </a:endParaRPr>
          </a:p>
        </p:txBody>
      </p:sp>
      <p:sp>
        <p:nvSpPr>
          <p:cNvPr id="390" name=""/>
          <p:cNvSpPr/>
          <p:nvPr/>
        </p:nvSpPr>
        <p:spPr>
          <a:xfrm>
            <a:off x="4262400" y="4686480"/>
            <a:ext cx="59220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1" name=""/>
          <p:cNvSpPr/>
          <p:nvPr/>
        </p:nvSpPr>
        <p:spPr>
          <a:xfrm>
            <a:off x="5572080" y="3552840"/>
            <a:ext cx="1023840" cy="730080"/>
          </a:xfrm>
          <a:custGeom>
            <a:avLst/>
            <a:gdLst/>
            <a:ahLst/>
            <a:rect l="l" t="t" r="r" b="b"/>
            <a:pathLst>
              <a:path w="710" h="521">
                <a:moveTo>
                  <a:pt x="231" y="508"/>
                </a:moveTo>
                <a:lnTo>
                  <a:pt x="232" y="503"/>
                </a:lnTo>
                <a:lnTo>
                  <a:pt x="234" y="499"/>
                </a:lnTo>
                <a:lnTo>
                  <a:pt x="234" y="492"/>
                </a:lnTo>
                <a:lnTo>
                  <a:pt x="236" y="487"/>
                </a:lnTo>
                <a:lnTo>
                  <a:pt x="238" y="474"/>
                </a:lnTo>
                <a:lnTo>
                  <a:pt x="238" y="464"/>
                </a:lnTo>
                <a:lnTo>
                  <a:pt x="238" y="451"/>
                </a:lnTo>
                <a:lnTo>
                  <a:pt x="238" y="440"/>
                </a:lnTo>
                <a:lnTo>
                  <a:pt x="238" y="435"/>
                </a:lnTo>
                <a:lnTo>
                  <a:pt x="238" y="430"/>
                </a:lnTo>
                <a:lnTo>
                  <a:pt x="241" y="423"/>
                </a:lnTo>
                <a:lnTo>
                  <a:pt x="241" y="419"/>
                </a:lnTo>
                <a:lnTo>
                  <a:pt x="246" y="410"/>
                </a:lnTo>
                <a:lnTo>
                  <a:pt x="250" y="399"/>
                </a:lnTo>
                <a:lnTo>
                  <a:pt x="252" y="392"/>
                </a:lnTo>
                <a:lnTo>
                  <a:pt x="255" y="383"/>
                </a:lnTo>
                <a:lnTo>
                  <a:pt x="260" y="364"/>
                </a:lnTo>
                <a:lnTo>
                  <a:pt x="264" y="346"/>
                </a:lnTo>
                <a:lnTo>
                  <a:pt x="257" y="346"/>
                </a:lnTo>
                <a:lnTo>
                  <a:pt x="250" y="346"/>
                </a:lnTo>
                <a:lnTo>
                  <a:pt x="241" y="346"/>
                </a:lnTo>
                <a:lnTo>
                  <a:pt x="238" y="346"/>
                </a:lnTo>
                <a:lnTo>
                  <a:pt x="227" y="342"/>
                </a:lnTo>
                <a:lnTo>
                  <a:pt x="218" y="339"/>
                </a:lnTo>
                <a:lnTo>
                  <a:pt x="210" y="333"/>
                </a:lnTo>
                <a:lnTo>
                  <a:pt x="201" y="332"/>
                </a:lnTo>
                <a:lnTo>
                  <a:pt x="194" y="330"/>
                </a:lnTo>
                <a:lnTo>
                  <a:pt x="189" y="328"/>
                </a:lnTo>
                <a:lnTo>
                  <a:pt x="185" y="328"/>
                </a:lnTo>
                <a:lnTo>
                  <a:pt x="178" y="326"/>
                </a:lnTo>
                <a:lnTo>
                  <a:pt x="175" y="326"/>
                </a:lnTo>
                <a:lnTo>
                  <a:pt x="173" y="323"/>
                </a:lnTo>
                <a:lnTo>
                  <a:pt x="169" y="323"/>
                </a:lnTo>
                <a:lnTo>
                  <a:pt x="166" y="319"/>
                </a:lnTo>
                <a:lnTo>
                  <a:pt x="162" y="317"/>
                </a:lnTo>
                <a:lnTo>
                  <a:pt x="161" y="317"/>
                </a:lnTo>
                <a:lnTo>
                  <a:pt x="157" y="308"/>
                </a:lnTo>
                <a:lnTo>
                  <a:pt x="154" y="301"/>
                </a:lnTo>
                <a:lnTo>
                  <a:pt x="150" y="292"/>
                </a:lnTo>
                <a:lnTo>
                  <a:pt x="147" y="285"/>
                </a:lnTo>
                <a:lnTo>
                  <a:pt x="145" y="278"/>
                </a:lnTo>
                <a:lnTo>
                  <a:pt x="143" y="269"/>
                </a:lnTo>
                <a:lnTo>
                  <a:pt x="141" y="260"/>
                </a:lnTo>
                <a:lnTo>
                  <a:pt x="141" y="253"/>
                </a:lnTo>
                <a:lnTo>
                  <a:pt x="140" y="244"/>
                </a:lnTo>
                <a:lnTo>
                  <a:pt x="140" y="239"/>
                </a:lnTo>
                <a:lnTo>
                  <a:pt x="141" y="234"/>
                </a:lnTo>
                <a:lnTo>
                  <a:pt x="143" y="228"/>
                </a:lnTo>
                <a:lnTo>
                  <a:pt x="143" y="223"/>
                </a:lnTo>
                <a:lnTo>
                  <a:pt x="145" y="218"/>
                </a:lnTo>
                <a:lnTo>
                  <a:pt x="145" y="214"/>
                </a:lnTo>
                <a:lnTo>
                  <a:pt x="145" y="210"/>
                </a:lnTo>
                <a:lnTo>
                  <a:pt x="145" y="207"/>
                </a:lnTo>
                <a:lnTo>
                  <a:pt x="143" y="205"/>
                </a:lnTo>
                <a:lnTo>
                  <a:pt x="143" y="202"/>
                </a:lnTo>
                <a:lnTo>
                  <a:pt x="140" y="196"/>
                </a:lnTo>
                <a:lnTo>
                  <a:pt x="136" y="178"/>
                </a:lnTo>
                <a:lnTo>
                  <a:pt x="134" y="162"/>
                </a:lnTo>
                <a:lnTo>
                  <a:pt x="134" y="155"/>
                </a:lnTo>
                <a:lnTo>
                  <a:pt x="133" y="150"/>
                </a:lnTo>
                <a:lnTo>
                  <a:pt x="87" y="130"/>
                </a:lnTo>
                <a:lnTo>
                  <a:pt x="82" y="134"/>
                </a:lnTo>
                <a:lnTo>
                  <a:pt x="80" y="136"/>
                </a:lnTo>
                <a:lnTo>
                  <a:pt x="73" y="136"/>
                </a:lnTo>
                <a:lnTo>
                  <a:pt x="68" y="137"/>
                </a:lnTo>
                <a:lnTo>
                  <a:pt x="61" y="137"/>
                </a:lnTo>
                <a:lnTo>
                  <a:pt x="56" y="136"/>
                </a:lnTo>
                <a:lnTo>
                  <a:pt x="49" y="136"/>
                </a:lnTo>
                <a:lnTo>
                  <a:pt x="43" y="136"/>
                </a:lnTo>
                <a:lnTo>
                  <a:pt x="42" y="137"/>
                </a:lnTo>
                <a:lnTo>
                  <a:pt x="36" y="139"/>
                </a:lnTo>
                <a:lnTo>
                  <a:pt x="31" y="141"/>
                </a:lnTo>
                <a:lnTo>
                  <a:pt x="28" y="141"/>
                </a:lnTo>
                <a:lnTo>
                  <a:pt x="19" y="141"/>
                </a:lnTo>
                <a:lnTo>
                  <a:pt x="15" y="143"/>
                </a:lnTo>
                <a:lnTo>
                  <a:pt x="12" y="143"/>
                </a:lnTo>
                <a:lnTo>
                  <a:pt x="10" y="143"/>
                </a:lnTo>
                <a:lnTo>
                  <a:pt x="8" y="137"/>
                </a:lnTo>
                <a:lnTo>
                  <a:pt x="8" y="136"/>
                </a:lnTo>
                <a:lnTo>
                  <a:pt x="10" y="132"/>
                </a:lnTo>
                <a:lnTo>
                  <a:pt x="12" y="130"/>
                </a:lnTo>
                <a:lnTo>
                  <a:pt x="10" y="129"/>
                </a:lnTo>
                <a:lnTo>
                  <a:pt x="8" y="129"/>
                </a:lnTo>
                <a:lnTo>
                  <a:pt x="5" y="129"/>
                </a:lnTo>
                <a:lnTo>
                  <a:pt x="3" y="125"/>
                </a:lnTo>
                <a:lnTo>
                  <a:pt x="5" y="123"/>
                </a:lnTo>
                <a:lnTo>
                  <a:pt x="5" y="121"/>
                </a:lnTo>
                <a:lnTo>
                  <a:pt x="5" y="120"/>
                </a:lnTo>
                <a:lnTo>
                  <a:pt x="7" y="116"/>
                </a:lnTo>
                <a:lnTo>
                  <a:pt x="8" y="116"/>
                </a:lnTo>
                <a:lnTo>
                  <a:pt x="12" y="116"/>
                </a:lnTo>
                <a:lnTo>
                  <a:pt x="19" y="116"/>
                </a:lnTo>
                <a:lnTo>
                  <a:pt x="28" y="114"/>
                </a:lnTo>
                <a:lnTo>
                  <a:pt x="35" y="112"/>
                </a:lnTo>
                <a:lnTo>
                  <a:pt x="43" y="111"/>
                </a:lnTo>
                <a:lnTo>
                  <a:pt x="35" y="112"/>
                </a:lnTo>
                <a:lnTo>
                  <a:pt x="28" y="112"/>
                </a:lnTo>
                <a:lnTo>
                  <a:pt x="22" y="112"/>
                </a:lnTo>
                <a:lnTo>
                  <a:pt x="19" y="111"/>
                </a:lnTo>
                <a:lnTo>
                  <a:pt x="14" y="109"/>
                </a:lnTo>
                <a:lnTo>
                  <a:pt x="8" y="109"/>
                </a:lnTo>
                <a:lnTo>
                  <a:pt x="5" y="109"/>
                </a:lnTo>
                <a:lnTo>
                  <a:pt x="0" y="109"/>
                </a:lnTo>
                <a:lnTo>
                  <a:pt x="0" y="102"/>
                </a:lnTo>
                <a:lnTo>
                  <a:pt x="0" y="100"/>
                </a:lnTo>
                <a:lnTo>
                  <a:pt x="1" y="96"/>
                </a:lnTo>
                <a:lnTo>
                  <a:pt x="3" y="96"/>
                </a:lnTo>
                <a:lnTo>
                  <a:pt x="5" y="96"/>
                </a:lnTo>
                <a:lnTo>
                  <a:pt x="5" y="95"/>
                </a:lnTo>
                <a:lnTo>
                  <a:pt x="8" y="95"/>
                </a:lnTo>
                <a:lnTo>
                  <a:pt x="14" y="95"/>
                </a:lnTo>
                <a:lnTo>
                  <a:pt x="19" y="95"/>
                </a:lnTo>
                <a:lnTo>
                  <a:pt x="19" y="96"/>
                </a:lnTo>
                <a:lnTo>
                  <a:pt x="22" y="96"/>
                </a:lnTo>
                <a:lnTo>
                  <a:pt x="24" y="98"/>
                </a:lnTo>
                <a:lnTo>
                  <a:pt x="26" y="100"/>
                </a:lnTo>
                <a:lnTo>
                  <a:pt x="35" y="98"/>
                </a:lnTo>
                <a:lnTo>
                  <a:pt x="42" y="96"/>
                </a:lnTo>
                <a:lnTo>
                  <a:pt x="45" y="96"/>
                </a:lnTo>
                <a:lnTo>
                  <a:pt x="43" y="96"/>
                </a:lnTo>
                <a:lnTo>
                  <a:pt x="38" y="96"/>
                </a:lnTo>
                <a:lnTo>
                  <a:pt x="35" y="96"/>
                </a:lnTo>
                <a:lnTo>
                  <a:pt x="31" y="95"/>
                </a:lnTo>
                <a:lnTo>
                  <a:pt x="22" y="89"/>
                </a:lnTo>
                <a:lnTo>
                  <a:pt x="14" y="86"/>
                </a:lnTo>
                <a:lnTo>
                  <a:pt x="14" y="84"/>
                </a:lnTo>
                <a:lnTo>
                  <a:pt x="15" y="80"/>
                </a:lnTo>
                <a:lnTo>
                  <a:pt x="17" y="77"/>
                </a:lnTo>
                <a:lnTo>
                  <a:pt x="17" y="75"/>
                </a:lnTo>
                <a:lnTo>
                  <a:pt x="19" y="73"/>
                </a:lnTo>
                <a:lnTo>
                  <a:pt x="21" y="71"/>
                </a:lnTo>
                <a:lnTo>
                  <a:pt x="24" y="71"/>
                </a:lnTo>
                <a:lnTo>
                  <a:pt x="28" y="73"/>
                </a:lnTo>
                <a:lnTo>
                  <a:pt x="31" y="77"/>
                </a:lnTo>
                <a:lnTo>
                  <a:pt x="35" y="82"/>
                </a:lnTo>
                <a:lnTo>
                  <a:pt x="35" y="84"/>
                </a:lnTo>
                <a:lnTo>
                  <a:pt x="38" y="86"/>
                </a:lnTo>
                <a:lnTo>
                  <a:pt x="43" y="84"/>
                </a:lnTo>
                <a:lnTo>
                  <a:pt x="45" y="84"/>
                </a:lnTo>
                <a:lnTo>
                  <a:pt x="47" y="86"/>
                </a:lnTo>
                <a:lnTo>
                  <a:pt x="50" y="86"/>
                </a:lnTo>
                <a:lnTo>
                  <a:pt x="52" y="88"/>
                </a:lnTo>
                <a:lnTo>
                  <a:pt x="56" y="89"/>
                </a:lnTo>
                <a:lnTo>
                  <a:pt x="57" y="88"/>
                </a:lnTo>
                <a:lnTo>
                  <a:pt x="59" y="88"/>
                </a:lnTo>
                <a:lnTo>
                  <a:pt x="61" y="88"/>
                </a:lnTo>
                <a:lnTo>
                  <a:pt x="64" y="88"/>
                </a:lnTo>
                <a:lnTo>
                  <a:pt x="70" y="88"/>
                </a:lnTo>
                <a:lnTo>
                  <a:pt x="71" y="89"/>
                </a:lnTo>
                <a:lnTo>
                  <a:pt x="71" y="88"/>
                </a:lnTo>
                <a:lnTo>
                  <a:pt x="70" y="84"/>
                </a:lnTo>
                <a:lnTo>
                  <a:pt x="66" y="82"/>
                </a:lnTo>
                <a:lnTo>
                  <a:pt x="64" y="80"/>
                </a:lnTo>
                <a:lnTo>
                  <a:pt x="63" y="79"/>
                </a:lnTo>
                <a:lnTo>
                  <a:pt x="59" y="75"/>
                </a:lnTo>
                <a:lnTo>
                  <a:pt x="57" y="71"/>
                </a:lnTo>
                <a:lnTo>
                  <a:pt x="57" y="68"/>
                </a:lnTo>
                <a:lnTo>
                  <a:pt x="56" y="66"/>
                </a:lnTo>
                <a:lnTo>
                  <a:pt x="56" y="63"/>
                </a:lnTo>
                <a:lnTo>
                  <a:pt x="57" y="59"/>
                </a:lnTo>
                <a:lnTo>
                  <a:pt x="57" y="57"/>
                </a:lnTo>
                <a:lnTo>
                  <a:pt x="59" y="57"/>
                </a:lnTo>
                <a:lnTo>
                  <a:pt x="63" y="55"/>
                </a:lnTo>
                <a:lnTo>
                  <a:pt x="66" y="55"/>
                </a:lnTo>
                <a:lnTo>
                  <a:pt x="70" y="63"/>
                </a:lnTo>
                <a:lnTo>
                  <a:pt x="70" y="64"/>
                </a:lnTo>
                <a:lnTo>
                  <a:pt x="71" y="68"/>
                </a:lnTo>
                <a:lnTo>
                  <a:pt x="73" y="70"/>
                </a:lnTo>
                <a:lnTo>
                  <a:pt x="75" y="70"/>
                </a:lnTo>
                <a:lnTo>
                  <a:pt x="77" y="71"/>
                </a:lnTo>
                <a:lnTo>
                  <a:pt x="80" y="71"/>
                </a:lnTo>
                <a:lnTo>
                  <a:pt x="82" y="73"/>
                </a:lnTo>
                <a:lnTo>
                  <a:pt x="82" y="75"/>
                </a:lnTo>
                <a:lnTo>
                  <a:pt x="85" y="77"/>
                </a:lnTo>
                <a:lnTo>
                  <a:pt x="87" y="79"/>
                </a:lnTo>
                <a:lnTo>
                  <a:pt x="91" y="84"/>
                </a:lnTo>
                <a:lnTo>
                  <a:pt x="92" y="88"/>
                </a:lnTo>
                <a:lnTo>
                  <a:pt x="96" y="96"/>
                </a:lnTo>
                <a:lnTo>
                  <a:pt x="96" y="100"/>
                </a:lnTo>
                <a:lnTo>
                  <a:pt x="98" y="102"/>
                </a:lnTo>
                <a:lnTo>
                  <a:pt x="134" y="116"/>
                </a:lnTo>
                <a:lnTo>
                  <a:pt x="134" y="112"/>
                </a:lnTo>
                <a:lnTo>
                  <a:pt x="136" y="109"/>
                </a:lnTo>
                <a:lnTo>
                  <a:pt x="138" y="109"/>
                </a:lnTo>
                <a:lnTo>
                  <a:pt x="141" y="107"/>
                </a:lnTo>
                <a:lnTo>
                  <a:pt x="143" y="105"/>
                </a:lnTo>
                <a:lnTo>
                  <a:pt x="147" y="105"/>
                </a:lnTo>
                <a:lnTo>
                  <a:pt x="150" y="104"/>
                </a:lnTo>
                <a:lnTo>
                  <a:pt x="155" y="104"/>
                </a:lnTo>
                <a:lnTo>
                  <a:pt x="166" y="104"/>
                </a:lnTo>
                <a:lnTo>
                  <a:pt x="175" y="104"/>
                </a:lnTo>
                <a:lnTo>
                  <a:pt x="183" y="105"/>
                </a:lnTo>
                <a:lnTo>
                  <a:pt x="189" y="105"/>
                </a:lnTo>
                <a:lnTo>
                  <a:pt x="196" y="107"/>
                </a:lnTo>
                <a:lnTo>
                  <a:pt x="199" y="109"/>
                </a:lnTo>
                <a:lnTo>
                  <a:pt x="208" y="112"/>
                </a:lnTo>
                <a:lnTo>
                  <a:pt x="215" y="118"/>
                </a:lnTo>
                <a:lnTo>
                  <a:pt x="220" y="121"/>
                </a:lnTo>
                <a:lnTo>
                  <a:pt x="224" y="123"/>
                </a:lnTo>
                <a:lnTo>
                  <a:pt x="227" y="123"/>
                </a:lnTo>
                <a:lnTo>
                  <a:pt x="231" y="123"/>
                </a:lnTo>
                <a:lnTo>
                  <a:pt x="232" y="123"/>
                </a:lnTo>
                <a:lnTo>
                  <a:pt x="238" y="123"/>
                </a:lnTo>
                <a:lnTo>
                  <a:pt x="245" y="123"/>
                </a:lnTo>
                <a:lnTo>
                  <a:pt x="250" y="123"/>
                </a:lnTo>
                <a:lnTo>
                  <a:pt x="255" y="125"/>
                </a:lnTo>
                <a:lnTo>
                  <a:pt x="260" y="125"/>
                </a:lnTo>
                <a:lnTo>
                  <a:pt x="264" y="127"/>
                </a:lnTo>
                <a:lnTo>
                  <a:pt x="273" y="132"/>
                </a:lnTo>
                <a:lnTo>
                  <a:pt x="278" y="136"/>
                </a:lnTo>
                <a:lnTo>
                  <a:pt x="283" y="137"/>
                </a:lnTo>
                <a:lnTo>
                  <a:pt x="287" y="137"/>
                </a:lnTo>
                <a:lnTo>
                  <a:pt x="290" y="137"/>
                </a:lnTo>
                <a:lnTo>
                  <a:pt x="294" y="137"/>
                </a:lnTo>
                <a:lnTo>
                  <a:pt x="297" y="136"/>
                </a:lnTo>
                <a:lnTo>
                  <a:pt x="301" y="136"/>
                </a:lnTo>
                <a:lnTo>
                  <a:pt x="306" y="130"/>
                </a:lnTo>
                <a:lnTo>
                  <a:pt x="308" y="129"/>
                </a:lnTo>
                <a:lnTo>
                  <a:pt x="313" y="129"/>
                </a:lnTo>
                <a:lnTo>
                  <a:pt x="316" y="129"/>
                </a:lnTo>
                <a:lnTo>
                  <a:pt x="320" y="130"/>
                </a:lnTo>
                <a:lnTo>
                  <a:pt x="325" y="132"/>
                </a:lnTo>
                <a:lnTo>
                  <a:pt x="332" y="136"/>
                </a:lnTo>
                <a:lnTo>
                  <a:pt x="339" y="141"/>
                </a:lnTo>
                <a:lnTo>
                  <a:pt x="343" y="143"/>
                </a:lnTo>
                <a:lnTo>
                  <a:pt x="346" y="146"/>
                </a:lnTo>
                <a:lnTo>
                  <a:pt x="350" y="148"/>
                </a:lnTo>
                <a:lnTo>
                  <a:pt x="353" y="148"/>
                </a:lnTo>
                <a:lnTo>
                  <a:pt x="358" y="148"/>
                </a:lnTo>
                <a:lnTo>
                  <a:pt x="362" y="148"/>
                </a:lnTo>
                <a:lnTo>
                  <a:pt x="358" y="146"/>
                </a:lnTo>
                <a:lnTo>
                  <a:pt x="355" y="141"/>
                </a:lnTo>
                <a:lnTo>
                  <a:pt x="353" y="136"/>
                </a:lnTo>
                <a:lnTo>
                  <a:pt x="350" y="130"/>
                </a:lnTo>
                <a:lnTo>
                  <a:pt x="346" y="123"/>
                </a:lnTo>
                <a:lnTo>
                  <a:pt x="344" y="114"/>
                </a:lnTo>
                <a:lnTo>
                  <a:pt x="343" y="105"/>
                </a:lnTo>
                <a:lnTo>
                  <a:pt x="341" y="93"/>
                </a:lnTo>
                <a:lnTo>
                  <a:pt x="339" y="84"/>
                </a:lnTo>
                <a:lnTo>
                  <a:pt x="339" y="79"/>
                </a:lnTo>
                <a:lnTo>
                  <a:pt x="341" y="70"/>
                </a:lnTo>
                <a:lnTo>
                  <a:pt x="341" y="66"/>
                </a:lnTo>
                <a:lnTo>
                  <a:pt x="343" y="59"/>
                </a:lnTo>
                <a:lnTo>
                  <a:pt x="344" y="55"/>
                </a:lnTo>
                <a:lnTo>
                  <a:pt x="346" y="52"/>
                </a:lnTo>
                <a:lnTo>
                  <a:pt x="350" y="50"/>
                </a:lnTo>
                <a:lnTo>
                  <a:pt x="353" y="47"/>
                </a:lnTo>
                <a:lnTo>
                  <a:pt x="355" y="45"/>
                </a:lnTo>
                <a:lnTo>
                  <a:pt x="362" y="39"/>
                </a:lnTo>
                <a:lnTo>
                  <a:pt x="367" y="32"/>
                </a:lnTo>
                <a:lnTo>
                  <a:pt x="371" y="31"/>
                </a:lnTo>
                <a:lnTo>
                  <a:pt x="374" y="27"/>
                </a:lnTo>
                <a:lnTo>
                  <a:pt x="379" y="16"/>
                </a:lnTo>
                <a:lnTo>
                  <a:pt x="381" y="13"/>
                </a:lnTo>
                <a:lnTo>
                  <a:pt x="386" y="11"/>
                </a:lnTo>
                <a:lnTo>
                  <a:pt x="392" y="6"/>
                </a:lnTo>
                <a:lnTo>
                  <a:pt x="393" y="4"/>
                </a:lnTo>
                <a:lnTo>
                  <a:pt x="397" y="2"/>
                </a:lnTo>
                <a:lnTo>
                  <a:pt x="400" y="2"/>
                </a:lnTo>
                <a:lnTo>
                  <a:pt x="404" y="0"/>
                </a:lnTo>
                <a:lnTo>
                  <a:pt x="409" y="0"/>
                </a:lnTo>
                <a:lnTo>
                  <a:pt x="418" y="0"/>
                </a:lnTo>
                <a:lnTo>
                  <a:pt x="427" y="2"/>
                </a:lnTo>
                <a:lnTo>
                  <a:pt x="421" y="9"/>
                </a:lnTo>
                <a:lnTo>
                  <a:pt x="418" y="14"/>
                </a:lnTo>
                <a:lnTo>
                  <a:pt x="427" y="16"/>
                </a:lnTo>
                <a:lnTo>
                  <a:pt x="430" y="18"/>
                </a:lnTo>
                <a:lnTo>
                  <a:pt x="437" y="20"/>
                </a:lnTo>
                <a:lnTo>
                  <a:pt x="442" y="23"/>
                </a:lnTo>
                <a:lnTo>
                  <a:pt x="446" y="29"/>
                </a:lnTo>
                <a:lnTo>
                  <a:pt x="451" y="32"/>
                </a:lnTo>
                <a:lnTo>
                  <a:pt x="456" y="39"/>
                </a:lnTo>
                <a:lnTo>
                  <a:pt x="458" y="45"/>
                </a:lnTo>
                <a:lnTo>
                  <a:pt x="460" y="45"/>
                </a:lnTo>
                <a:lnTo>
                  <a:pt x="462" y="48"/>
                </a:lnTo>
                <a:lnTo>
                  <a:pt x="463" y="50"/>
                </a:lnTo>
                <a:lnTo>
                  <a:pt x="465" y="50"/>
                </a:lnTo>
                <a:lnTo>
                  <a:pt x="465" y="54"/>
                </a:lnTo>
                <a:lnTo>
                  <a:pt x="465" y="55"/>
                </a:lnTo>
                <a:lnTo>
                  <a:pt x="463" y="57"/>
                </a:lnTo>
                <a:lnTo>
                  <a:pt x="462" y="57"/>
                </a:lnTo>
                <a:lnTo>
                  <a:pt x="462" y="59"/>
                </a:lnTo>
                <a:lnTo>
                  <a:pt x="463" y="63"/>
                </a:lnTo>
                <a:lnTo>
                  <a:pt x="465" y="64"/>
                </a:lnTo>
                <a:lnTo>
                  <a:pt x="465" y="66"/>
                </a:lnTo>
                <a:lnTo>
                  <a:pt x="469" y="68"/>
                </a:lnTo>
                <a:lnTo>
                  <a:pt x="469" y="70"/>
                </a:lnTo>
                <a:lnTo>
                  <a:pt x="477" y="71"/>
                </a:lnTo>
                <a:lnTo>
                  <a:pt x="481" y="73"/>
                </a:lnTo>
                <a:lnTo>
                  <a:pt x="483" y="73"/>
                </a:lnTo>
                <a:lnTo>
                  <a:pt x="484" y="77"/>
                </a:lnTo>
                <a:lnTo>
                  <a:pt x="486" y="79"/>
                </a:lnTo>
                <a:lnTo>
                  <a:pt x="491" y="80"/>
                </a:lnTo>
                <a:lnTo>
                  <a:pt x="497" y="84"/>
                </a:lnTo>
                <a:lnTo>
                  <a:pt x="498" y="86"/>
                </a:lnTo>
                <a:lnTo>
                  <a:pt x="500" y="88"/>
                </a:lnTo>
                <a:lnTo>
                  <a:pt x="502" y="88"/>
                </a:lnTo>
                <a:lnTo>
                  <a:pt x="502" y="89"/>
                </a:lnTo>
                <a:lnTo>
                  <a:pt x="502" y="91"/>
                </a:lnTo>
                <a:lnTo>
                  <a:pt x="500" y="93"/>
                </a:lnTo>
                <a:lnTo>
                  <a:pt x="497" y="95"/>
                </a:lnTo>
                <a:lnTo>
                  <a:pt x="495" y="96"/>
                </a:lnTo>
                <a:lnTo>
                  <a:pt x="491" y="98"/>
                </a:lnTo>
                <a:lnTo>
                  <a:pt x="484" y="100"/>
                </a:lnTo>
                <a:lnTo>
                  <a:pt x="479" y="102"/>
                </a:lnTo>
                <a:lnTo>
                  <a:pt x="479" y="105"/>
                </a:lnTo>
                <a:lnTo>
                  <a:pt x="481" y="109"/>
                </a:lnTo>
                <a:lnTo>
                  <a:pt x="481" y="112"/>
                </a:lnTo>
                <a:lnTo>
                  <a:pt x="481" y="114"/>
                </a:lnTo>
                <a:lnTo>
                  <a:pt x="481" y="116"/>
                </a:lnTo>
                <a:lnTo>
                  <a:pt x="479" y="116"/>
                </a:lnTo>
                <a:lnTo>
                  <a:pt x="474" y="116"/>
                </a:lnTo>
                <a:lnTo>
                  <a:pt x="469" y="118"/>
                </a:lnTo>
                <a:lnTo>
                  <a:pt x="465" y="121"/>
                </a:lnTo>
                <a:lnTo>
                  <a:pt x="463" y="125"/>
                </a:lnTo>
                <a:lnTo>
                  <a:pt x="460" y="127"/>
                </a:lnTo>
                <a:lnTo>
                  <a:pt x="460" y="132"/>
                </a:lnTo>
                <a:lnTo>
                  <a:pt x="458" y="136"/>
                </a:lnTo>
                <a:lnTo>
                  <a:pt x="458" y="141"/>
                </a:lnTo>
                <a:lnTo>
                  <a:pt x="456" y="146"/>
                </a:lnTo>
                <a:lnTo>
                  <a:pt x="456" y="150"/>
                </a:lnTo>
                <a:lnTo>
                  <a:pt x="460" y="152"/>
                </a:lnTo>
                <a:lnTo>
                  <a:pt x="465" y="153"/>
                </a:lnTo>
                <a:lnTo>
                  <a:pt x="470" y="155"/>
                </a:lnTo>
                <a:lnTo>
                  <a:pt x="474" y="157"/>
                </a:lnTo>
                <a:lnTo>
                  <a:pt x="476" y="157"/>
                </a:lnTo>
                <a:lnTo>
                  <a:pt x="477" y="159"/>
                </a:lnTo>
                <a:lnTo>
                  <a:pt x="477" y="161"/>
                </a:lnTo>
                <a:lnTo>
                  <a:pt x="477" y="162"/>
                </a:lnTo>
                <a:lnTo>
                  <a:pt x="474" y="164"/>
                </a:lnTo>
                <a:lnTo>
                  <a:pt x="470" y="164"/>
                </a:lnTo>
                <a:lnTo>
                  <a:pt x="469" y="164"/>
                </a:lnTo>
                <a:lnTo>
                  <a:pt x="469" y="166"/>
                </a:lnTo>
                <a:lnTo>
                  <a:pt x="469" y="168"/>
                </a:lnTo>
                <a:lnTo>
                  <a:pt x="469" y="173"/>
                </a:lnTo>
                <a:lnTo>
                  <a:pt x="470" y="177"/>
                </a:lnTo>
                <a:lnTo>
                  <a:pt x="472" y="184"/>
                </a:lnTo>
                <a:lnTo>
                  <a:pt x="470" y="187"/>
                </a:lnTo>
                <a:lnTo>
                  <a:pt x="470" y="189"/>
                </a:lnTo>
                <a:lnTo>
                  <a:pt x="469" y="191"/>
                </a:lnTo>
                <a:lnTo>
                  <a:pt x="469" y="193"/>
                </a:lnTo>
                <a:lnTo>
                  <a:pt x="469" y="194"/>
                </a:lnTo>
                <a:lnTo>
                  <a:pt x="469" y="196"/>
                </a:lnTo>
                <a:lnTo>
                  <a:pt x="470" y="198"/>
                </a:lnTo>
                <a:lnTo>
                  <a:pt x="474" y="200"/>
                </a:lnTo>
                <a:lnTo>
                  <a:pt x="479" y="200"/>
                </a:lnTo>
                <a:lnTo>
                  <a:pt x="488" y="202"/>
                </a:lnTo>
                <a:lnTo>
                  <a:pt x="495" y="202"/>
                </a:lnTo>
                <a:lnTo>
                  <a:pt x="495" y="203"/>
                </a:lnTo>
                <a:lnTo>
                  <a:pt x="498" y="205"/>
                </a:lnTo>
                <a:lnTo>
                  <a:pt x="505" y="210"/>
                </a:lnTo>
                <a:lnTo>
                  <a:pt x="509" y="214"/>
                </a:lnTo>
                <a:lnTo>
                  <a:pt x="512" y="218"/>
                </a:lnTo>
                <a:lnTo>
                  <a:pt x="516" y="221"/>
                </a:lnTo>
                <a:lnTo>
                  <a:pt x="518" y="225"/>
                </a:lnTo>
                <a:lnTo>
                  <a:pt x="519" y="228"/>
                </a:lnTo>
                <a:lnTo>
                  <a:pt x="521" y="234"/>
                </a:lnTo>
                <a:lnTo>
                  <a:pt x="525" y="239"/>
                </a:lnTo>
                <a:lnTo>
                  <a:pt x="526" y="243"/>
                </a:lnTo>
                <a:lnTo>
                  <a:pt x="528" y="250"/>
                </a:lnTo>
                <a:lnTo>
                  <a:pt x="530" y="257"/>
                </a:lnTo>
                <a:lnTo>
                  <a:pt x="530" y="266"/>
                </a:lnTo>
                <a:lnTo>
                  <a:pt x="532" y="273"/>
                </a:lnTo>
                <a:lnTo>
                  <a:pt x="532" y="280"/>
                </a:lnTo>
                <a:lnTo>
                  <a:pt x="532" y="292"/>
                </a:lnTo>
                <a:lnTo>
                  <a:pt x="532" y="301"/>
                </a:lnTo>
                <a:lnTo>
                  <a:pt x="533" y="310"/>
                </a:lnTo>
                <a:lnTo>
                  <a:pt x="535" y="317"/>
                </a:lnTo>
                <a:lnTo>
                  <a:pt x="539" y="326"/>
                </a:lnTo>
                <a:lnTo>
                  <a:pt x="542" y="333"/>
                </a:lnTo>
                <a:lnTo>
                  <a:pt x="551" y="349"/>
                </a:lnTo>
                <a:lnTo>
                  <a:pt x="558" y="364"/>
                </a:lnTo>
                <a:lnTo>
                  <a:pt x="563" y="371"/>
                </a:lnTo>
                <a:lnTo>
                  <a:pt x="567" y="380"/>
                </a:lnTo>
                <a:lnTo>
                  <a:pt x="568" y="389"/>
                </a:lnTo>
                <a:lnTo>
                  <a:pt x="572" y="398"/>
                </a:lnTo>
                <a:lnTo>
                  <a:pt x="572" y="403"/>
                </a:lnTo>
                <a:lnTo>
                  <a:pt x="572" y="408"/>
                </a:lnTo>
                <a:lnTo>
                  <a:pt x="572" y="412"/>
                </a:lnTo>
                <a:lnTo>
                  <a:pt x="572" y="419"/>
                </a:lnTo>
                <a:lnTo>
                  <a:pt x="572" y="426"/>
                </a:lnTo>
                <a:lnTo>
                  <a:pt x="574" y="433"/>
                </a:lnTo>
                <a:lnTo>
                  <a:pt x="575" y="437"/>
                </a:lnTo>
                <a:lnTo>
                  <a:pt x="577" y="444"/>
                </a:lnTo>
                <a:lnTo>
                  <a:pt x="579" y="447"/>
                </a:lnTo>
                <a:lnTo>
                  <a:pt x="582" y="449"/>
                </a:lnTo>
                <a:lnTo>
                  <a:pt x="582" y="453"/>
                </a:lnTo>
                <a:lnTo>
                  <a:pt x="584" y="456"/>
                </a:lnTo>
                <a:lnTo>
                  <a:pt x="589" y="458"/>
                </a:lnTo>
                <a:lnTo>
                  <a:pt x="591" y="462"/>
                </a:lnTo>
                <a:lnTo>
                  <a:pt x="593" y="462"/>
                </a:lnTo>
                <a:lnTo>
                  <a:pt x="595" y="464"/>
                </a:lnTo>
                <a:lnTo>
                  <a:pt x="595" y="465"/>
                </a:lnTo>
                <a:lnTo>
                  <a:pt x="595" y="469"/>
                </a:lnTo>
                <a:lnTo>
                  <a:pt x="600" y="467"/>
                </a:lnTo>
                <a:lnTo>
                  <a:pt x="605" y="465"/>
                </a:lnTo>
                <a:lnTo>
                  <a:pt x="609" y="467"/>
                </a:lnTo>
                <a:lnTo>
                  <a:pt x="610" y="469"/>
                </a:lnTo>
                <a:lnTo>
                  <a:pt x="612" y="471"/>
                </a:lnTo>
                <a:lnTo>
                  <a:pt x="616" y="474"/>
                </a:lnTo>
                <a:lnTo>
                  <a:pt x="624" y="490"/>
                </a:lnTo>
                <a:lnTo>
                  <a:pt x="626" y="492"/>
                </a:lnTo>
                <a:lnTo>
                  <a:pt x="628" y="496"/>
                </a:lnTo>
                <a:lnTo>
                  <a:pt x="628" y="499"/>
                </a:lnTo>
                <a:lnTo>
                  <a:pt x="626" y="503"/>
                </a:lnTo>
                <a:lnTo>
                  <a:pt x="624" y="506"/>
                </a:lnTo>
                <a:lnTo>
                  <a:pt x="623" y="506"/>
                </a:lnTo>
                <a:lnTo>
                  <a:pt x="621" y="508"/>
                </a:lnTo>
                <a:lnTo>
                  <a:pt x="619" y="508"/>
                </a:lnTo>
                <a:lnTo>
                  <a:pt x="710" y="508"/>
                </a:lnTo>
                <a:lnTo>
                  <a:pt x="710" y="521"/>
                </a:lnTo>
                <a:lnTo>
                  <a:pt x="0" y="521"/>
                </a:lnTo>
                <a:lnTo>
                  <a:pt x="0" y="508"/>
                </a:lnTo>
                <a:lnTo>
                  <a:pt x="231" y="508"/>
                </a:lnTo>
                <a:lnTo>
                  <a:pt x="231" y="508"/>
                </a:lnTo>
                <a:close/>
                <a:moveTo>
                  <a:pt x="474" y="508"/>
                </a:moveTo>
                <a:lnTo>
                  <a:pt x="472" y="496"/>
                </a:lnTo>
                <a:lnTo>
                  <a:pt x="470" y="480"/>
                </a:lnTo>
                <a:lnTo>
                  <a:pt x="470" y="467"/>
                </a:lnTo>
                <a:lnTo>
                  <a:pt x="470" y="453"/>
                </a:lnTo>
                <a:lnTo>
                  <a:pt x="474" y="456"/>
                </a:lnTo>
                <a:lnTo>
                  <a:pt x="474" y="460"/>
                </a:lnTo>
                <a:lnTo>
                  <a:pt x="476" y="464"/>
                </a:lnTo>
                <a:lnTo>
                  <a:pt x="477" y="469"/>
                </a:lnTo>
                <a:lnTo>
                  <a:pt x="477" y="474"/>
                </a:lnTo>
                <a:lnTo>
                  <a:pt x="479" y="487"/>
                </a:lnTo>
                <a:lnTo>
                  <a:pt x="479" y="490"/>
                </a:lnTo>
                <a:lnTo>
                  <a:pt x="479" y="496"/>
                </a:lnTo>
                <a:lnTo>
                  <a:pt x="481" y="499"/>
                </a:lnTo>
                <a:lnTo>
                  <a:pt x="481" y="503"/>
                </a:lnTo>
                <a:lnTo>
                  <a:pt x="484" y="504"/>
                </a:lnTo>
                <a:lnTo>
                  <a:pt x="488" y="506"/>
                </a:lnTo>
                <a:lnTo>
                  <a:pt x="493" y="508"/>
                </a:lnTo>
                <a:lnTo>
                  <a:pt x="497" y="508"/>
                </a:lnTo>
                <a:lnTo>
                  <a:pt x="474" y="508"/>
                </a:lnTo>
                <a:lnTo>
                  <a:pt x="474" y="508"/>
                </a:lnTo>
                <a:close/>
                <a:moveTo>
                  <a:pt x="537" y="508"/>
                </a:moveTo>
                <a:lnTo>
                  <a:pt x="540" y="508"/>
                </a:lnTo>
                <a:lnTo>
                  <a:pt x="544" y="508"/>
                </a:lnTo>
                <a:lnTo>
                  <a:pt x="546" y="506"/>
                </a:lnTo>
                <a:lnTo>
                  <a:pt x="549" y="503"/>
                </a:lnTo>
                <a:lnTo>
                  <a:pt x="553" y="501"/>
                </a:lnTo>
                <a:lnTo>
                  <a:pt x="553" y="499"/>
                </a:lnTo>
                <a:lnTo>
                  <a:pt x="556" y="494"/>
                </a:lnTo>
                <a:lnTo>
                  <a:pt x="558" y="490"/>
                </a:lnTo>
                <a:lnTo>
                  <a:pt x="558" y="494"/>
                </a:lnTo>
                <a:lnTo>
                  <a:pt x="558" y="496"/>
                </a:lnTo>
                <a:lnTo>
                  <a:pt x="558" y="497"/>
                </a:lnTo>
                <a:lnTo>
                  <a:pt x="560" y="499"/>
                </a:lnTo>
                <a:lnTo>
                  <a:pt x="563" y="501"/>
                </a:lnTo>
                <a:lnTo>
                  <a:pt x="572" y="504"/>
                </a:lnTo>
                <a:lnTo>
                  <a:pt x="577" y="506"/>
                </a:lnTo>
                <a:lnTo>
                  <a:pt x="582" y="508"/>
                </a:lnTo>
                <a:lnTo>
                  <a:pt x="537" y="508"/>
                </a:lnTo>
                <a:lnTo>
                  <a:pt x="537" y="508"/>
                </a:lnTo>
                <a:close/>
              </a:path>
            </a:pathLst>
          </a:custGeom>
          <a:solidFill>
            <a:srgbClr val="ffe07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5572080" y="3552840"/>
            <a:ext cx="1023840" cy="730080"/>
          </a:xfrm>
          <a:custGeom>
            <a:avLst/>
            <a:gdLst/>
            <a:ahLst/>
            <a:rect l="l" t="t" r="r" b="b"/>
            <a:pathLst>
              <a:path w="710" h="521">
                <a:moveTo>
                  <a:pt x="231" y="508"/>
                </a:moveTo>
                <a:lnTo>
                  <a:pt x="232" y="503"/>
                </a:lnTo>
                <a:lnTo>
                  <a:pt x="234" y="499"/>
                </a:lnTo>
                <a:lnTo>
                  <a:pt x="234" y="492"/>
                </a:lnTo>
                <a:lnTo>
                  <a:pt x="236" y="487"/>
                </a:lnTo>
                <a:lnTo>
                  <a:pt x="238" y="474"/>
                </a:lnTo>
                <a:lnTo>
                  <a:pt x="238" y="464"/>
                </a:lnTo>
                <a:lnTo>
                  <a:pt x="238" y="451"/>
                </a:lnTo>
                <a:lnTo>
                  <a:pt x="238" y="440"/>
                </a:lnTo>
                <a:lnTo>
                  <a:pt x="238" y="435"/>
                </a:lnTo>
                <a:lnTo>
                  <a:pt x="238" y="430"/>
                </a:lnTo>
                <a:lnTo>
                  <a:pt x="241" y="423"/>
                </a:lnTo>
                <a:lnTo>
                  <a:pt x="241" y="419"/>
                </a:lnTo>
                <a:lnTo>
                  <a:pt x="246" y="410"/>
                </a:lnTo>
                <a:lnTo>
                  <a:pt x="250" y="399"/>
                </a:lnTo>
                <a:lnTo>
                  <a:pt x="252" y="392"/>
                </a:lnTo>
                <a:lnTo>
                  <a:pt x="255" y="383"/>
                </a:lnTo>
                <a:lnTo>
                  <a:pt x="260" y="364"/>
                </a:lnTo>
                <a:lnTo>
                  <a:pt x="264" y="346"/>
                </a:lnTo>
                <a:lnTo>
                  <a:pt x="257" y="346"/>
                </a:lnTo>
                <a:lnTo>
                  <a:pt x="250" y="346"/>
                </a:lnTo>
                <a:lnTo>
                  <a:pt x="241" y="346"/>
                </a:lnTo>
                <a:lnTo>
                  <a:pt x="238" y="346"/>
                </a:lnTo>
                <a:lnTo>
                  <a:pt x="227" y="342"/>
                </a:lnTo>
                <a:lnTo>
                  <a:pt x="218" y="339"/>
                </a:lnTo>
                <a:lnTo>
                  <a:pt x="210" y="333"/>
                </a:lnTo>
                <a:lnTo>
                  <a:pt x="201" y="332"/>
                </a:lnTo>
                <a:lnTo>
                  <a:pt x="194" y="330"/>
                </a:lnTo>
                <a:lnTo>
                  <a:pt x="189" y="328"/>
                </a:lnTo>
                <a:lnTo>
                  <a:pt x="185" y="328"/>
                </a:lnTo>
                <a:lnTo>
                  <a:pt x="178" y="326"/>
                </a:lnTo>
                <a:lnTo>
                  <a:pt x="175" y="326"/>
                </a:lnTo>
                <a:lnTo>
                  <a:pt x="173" y="323"/>
                </a:lnTo>
                <a:lnTo>
                  <a:pt x="169" y="323"/>
                </a:lnTo>
                <a:lnTo>
                  <a:pt x="166" y="319"/>
                </a:lnTo>
                <a:lnTo>
                  <a:pt x="162" y="317"/>
                </a:lnTo>
                <a:lnTo>
                  <a:pt x="161" y="317"/>
                </a:lnTo>
                <a:lnTo>
                  <a:pt x="157" y="308"/>
                </a:lnTo>
                <a:lnTo>
                  <a:pt x="154" y="301"/>
                </a:lnTo>
                <a:lnTo>
                  <a:pt x="150" y="292"/>
                </a:lnTo>
                <a:lnTo>
                  <a:pt x="147" y="285"/>
                </a:lnTo>
                <a:lnTo>
                  <a:pt x="145" y="278"/>
                </a:lnTo>
                <a:lnTo>
                  <a:pt x="143" y="269"/>
                </a:lnTo>
                <a:lnTo>
                  <a:pt x="141" y="260"/>
                </a:lnTo>
                <a:lnTo>
                  <a:pt x="141" y="253"/>
                </a:lnTo>
                <a:lnTo>
                  <a:pt x="140" y="244"/>
                </a:lnTo>
                <a:lnTo>
                  <a:pt x="140" y="239"/>
                </a:lnTo>
                <a:lnTo>
                  <a:pt x="141" y="234"/>
                </a:lnTo>
                <a:lnTo>
                  <a:pt x="143" y="228"/>
                </a:lnTo>
                <a:lnTo>
                  <a:pt x="143" y="223"/>
                </a:lnTo>
                <a:lnTo>
                  <a:pt x="145" y="218"/>
                </a:lnTo>
                <a:lnTo>
                  <a:pt x="145" y="214"/>
                </a:lnTo>
                <a:lnTo>
                  <a:pt x="145" y="210"/>
                </a:lnTo>
                <a:lnTo>
                  <a:pt x="145" y="207"/>
                </a:lnTo>
                <a:lnTo>
                  <a:pt x="143" y="205"/>
                </a:lnTo>
                <a:lnTo>
                  <a:pt x="143" y="202"/>
                </a:lnTo>
                <a:lnTo>
                  <a:pt x="140" y="196"/>
                </a:lnTo>
                <a:lnTo>
                  <a:pt x="136" y="178"/>
                </a:lnTo>
                <a:lnTo>
                  <a:pt x="134" y="162"/>
                </a:lnTo>
                <a:lnTo>
                  <a:pt x="134" y="155"/>
                </a:lnTo>
                <a:lnTo>
                  <a:pt x="133" y="150"/>
                </a:lnTo>
                <a:lnTo>
                  <a:pt x="87" y="130"/>
                </a:lnTo>
                <a:lnTo>
                  <a:pt x="82" y="134"/>
                </a:lnTo>
                <a:lnTo>
                  <a:pt x="80" y="136"/>
                </a:lnTo>
                <a:lnTo>
                  <a:pt x="73" y="136"/>
                </a:lnTo>
                <a:lnTo>
                  <a:pt x="68" y="137"/>
                </a:lnTo>
                <a:lnTo>
                  <a:pt x="61" y="137"/>
                </a:lnTo>
                <a:lnTo>
                  <a:pt x="56" y="136"/>
                </a:lnTo>
                <a:lnTo>
                  <a:pt x="49" y="136"/>
                </a:lnTo>
                <a:lnTo>
                  <a:pt x="43" y="136"/>
                </a:lnTo>
                <a:lnTo>
                  <a:pt x="42" y="137"/>
                </a:lnTo>
                <a:lnTo>
                  <a:pt x="36" y="139"/>
                </a:lnTo>
                <a:lnTo>
                  <a:pt x="31" y="141"/>
                </a:lnTo>
                <a:lnTo>
                  <a:pt x="28" y="141"/>
                </a:lnTo>
                <a:lnTo>
                  <a:pt x="19" y="141"/>
                </a:lnTo>
                <a:lnTo>
                  <a:pt x="15" y="143"/>
                </a:lnTo>
                <a:lnTo>
                  <a:pt x="12" y="143"/>
                </a:lnTo>
                <a:lnTo>
                  <a:pt x="10" y="143"/>
                </a:lnTo>
                <a:lnTo>
                  <a:pt x="8" y="137"/>
                </a:lnTo>
                <a:lnTo>
                  <a:pt x="8" y="136"/>
                </a:lnTo>
                <a:lnTo>
                  <a:pt x="10" y="132"/>
                </a:lnTo>
                <a:lnTo>
                  <a:pt x="12" y="130"/>
                </a:lnTo>
                <a:lnTo>
                  <a:pt x="10" y="129"/>
                </a:lnTo>
                <a:lnTo>
                  <a:pt x="8" y="129"/>
                </a:lnTo>
                <a:lnTo>
                  <a:pt x="5" y="129"/>
                </a:lnTo>
                <a:lnTo>
                  <a:pt x="3" y="125"/>
                </a:lnTo>
                <a:lnTo>
                  <a:pt x="5" y="123"/>
                </a:lnTo>
                <a:lnTo>
                  <a:pt x="5" y="121"/>
                </a:lnTo>
                <a:lnTo>
                  <a:pt x="5" y="120"/>
                </a:lnTo>
                <a:lnTo>
                  <a:pt x="7" y="116"/>
                </a:lnTo>
                <a:lnTo>
                  <a:pt x="8" y="116"/>
                </a:lnTo>
                <a:lnTo>
                  <a:pt x="12" y="116"/>
                </a:lnTo>
                <a:lnTo>
                  <a:pt x="19" y="116"/>
                </a:lnTo>
                <a:lnTo>
                  <a:pt x="28" y="114"/>
                </a:lnTo>
                <a:lnTo>
                  <a:pt x="35" y="112"/>
                </a:lnTo>
                <a:lnTo>
                  <a:pt x="43" y="111"/>
                </a:lnTo>
                <a:lnTo>
                  <a:pt x="35" y="112"/>
                </a:lnTo>
                <a:lnTo>
                  <a:pt x="28" y="112"/>
                </a:lnTo>
                <a:lnTo>
                  <a:pt x="22" y="112"/>
                </a:lnTo>
                <a:lnTo>
                  <a:pt x="19" y="111"/>
                </a:lnTo>
                <a:lnTo>
                  <a:pt x="14" y="109"/>
                </a:lnTo>
                <a:lnTo>
                  <a:pt x="8" y="109"/>
                </a:lnTo>
                <a:lnTo>
                  <a:pt x="5" y="109"/>
                </a:lnTo>
                <a:lnTo>
                  <a:pt x="0" y="109"/>
                </a:lnTo>
                <a:lnTo>
                  <a:pt x="0" y="102"/>
                </a:lnTo>
                <a:lnTo>
                  <a:pt x="0" y="100"/>
                </a:lnTo>
                <a:lnTo>
                  <a:pt x="1" y="96"/>
                </a:lnTo>
                <a:lnTo>
                  <a:pt x="3" y="96"/>
                </a:lnTo>
                <a:lnTo>
                  <a:pt x="5" y="96"/>
                </a:lnTo>
                <a:lnTo>
                  <a:pt x="5" y="95"/>
                </a:lnTo>
                <a:lnTo>
                  <a:pt x="8" y="95"/>
                </a:lnTo>
                <a:lnTo>
                  <a:pt x="14" y="95"/>
                </a:lnTo>
                <a:lnTo>
                  <a:pt x="19" y="95"/>
                </a:lnTo>
                <a:lnTo>
                  <a:pt x="19" y="96"/>
                </a:lnTo>
                <a:lnTo>
                  <a:pt x="22" y="96"/>
                </a:lnTo>
                <a:lnTo>
                  <a:pt x="24" y="98"/>
                </a:lnTo>
                <a:lnTo>
                  <a:pt x="26" y="100"/>
                </a:lnTo>
                <a:lnTo>
                  <a:pt x="35" y="98"/>
                </a:lnTo>
                <a:lnTo>
                  <a:pt x="42" y="96"/>
                </a:lnTo>
                <a:lnTo>
                  <a:pt x="45" y="96"/>
                </a:lnTo>
                <a:lnTo>
                  <a:pt x="43" y="96"/>
                </a:lnTo>
                <a:lnTo>
                  <a:pt x="38" y="96"/>
                </a:lnTo>
                <a:lnTo>
                  <a:pt x="35" y="96"/>
                </a:lnTo>
                <a:lnTo>
                  <a:pt x="31" y="95"/>
                </a:lnTo>
                <a:lnTo>
                  <a:pt x="22" y="89"/>
                </a:lnTo>
                <a:lnTo>
                  <a:pt x="14" y="86"/>
                </a:lnTo>
                <a:lnTo>
                  <a:pt x="14" y="84"/>
                </a:lnTo>
                <a:lnTo>
                  <a:pt x="15" y="80"/>
                </a:lnTo>
                <a:lnTo>
                  <a:pt x="17" y="77"/>
                </a:lnTo>
                <a:lnTo>
                  <a:pt x="17" y="75"/>
                </a:lnTo>
                <a:lnTo>
                  <a:pt x="19" y="73"/>
                </a:lnTo>
                <a:lnTo>
                  <a:pt x="21" y="71"/>
                </a:lnTo>
                <a:lnTo>
                  <a:pt x="24" y="71"/>
                </a:lnTo>
                <a:lnTo>
                  <a:pt x="28" y="73"/>
                </a:lnTo>
                <a:lnTo>
                  <a:pt x="31" y="77"/>
                </a:lnTo>
                <a:lnTo>
                  <a:pt x="35" y="82"/>
                </a:lnTo>
                <a:lnTo>
                  <a:pt x="35" y="84"/>
                </a:lnTo>
                <a:lnTo>
                  <a:pt x="38" y="86"/>
                </a:lnTo>
                <a:lnTo>
                  <a:pt x="43" y="84"/>
                </a:lnTo>
                <a:lnTo>
                  <a:pt x="45" y="84"/>
                </a:lnTo>
                <a:lnTo>
                  <a:pt x="47" y="86"/>
                </a:lnTo>
                <a:lnTo>
                  <a:pt x="50" y="86"/>
                </a:lnTo>
                <a:lnTo>
                  <a:pt x="52" y="88"/>
                </a:lnTo>
                <a:lnTo>
                  <a:pt x="56" y="89"/>
                </a:lnTo>
                <a:lnTo>
                  <a:pt x="57" y="88"/>
                </a:lnTo>
                <a:lnTo>
                  <a:pt x="59" y="88"/>
                </a:lnTo>
                <a:lnTo>
                  <a:pt x="61" y="88"/>
                </a:lnTo>
                <a:lnTo>
                  <a:pt x="64" y="88"/>
                </a:lnTo>
                <a:lnTo>
                  <a:pt x="70" y="88"/>
                </a:lnTo>
                <a:lnTo>
                  <a:pt x="71" y="89"/>
                </a:lnTo>
                <a:lnTo>
                  <a:pt x="71" y="88"/>
                </a:lnTo>
                <a:lnTo>
                  <a:pt x="70" y="84"/>
                </a:lnTo>
                <a:lnTo>
                  <a:pt x="66" y="82"/>
                </a:lnTo>
                <a:lnTo>
                  <a:pt x="64" y="80"/>
                </a:lnTo>
                <a:lnTo>
                  <a:pt x="63" y="79"/>
                </a:lnTo>
                <a:lnTo>
                  <a:pt x="59" y="75"/>
                </a:lnTo>
                <a:lnTo>
                  <a:pt x="57" y="71"/>
                </a:lnTo>
                <a:lnTo>
                  <a:pt x="57" y="68"/>
                </a:lnTo>
                <a:lnTo>
                  <a:pt x="56" y="66"/>
                </a:lnTo>
                <a:lnTo>
                  <a:pt x="56" y="63"/>
                </a:lnTo>
                <a:lnTo>
                  <a:pt x="57" y="59"/>
                </a:lnTo>
                <a:lnTo>
                  <a:pt x="57" y="57"/>
                </a:lnTo>
                <a:lnTo>
                  <a:pt x="59" y="57"/>
                </a:lnTo>
                <a:lnTo>
                  <a:pt x="63" y="55"/>
                </a:lnTo>
                <a:lnTo>
                  <a:pt x="66" y="55"/>
                </a:lnTo>
                <a:lnTo>
                  <a:pt x="70" y="63"/>
                </a:lnTo>
                <a:lnTo>
                  <a:pt x="70" y="64"/>
                </a:lnTo>
                <a:lnTo>
                  <a:pt x="71" y="68"/>
                </a:lnTo>
                <a:lnTo>
                  <a:pt x="73" y="70"/>
                </a:lnTo>
                <a:lnTo>
                  <a:pt x="75" y="70"/>
                </a:lnTo>
                <a:lnTo>
                  <a:pt x="77" y="71"/>
                </a:lnTo>
                <a:lnTo>
                  <a:pt x="80" y="71"/>
                </a:lnTo>
                <a:lnTo>
                  <a:pt x="82" y="73"/>
                </a:lnTo>
                <a:lnTo>
                  <a:pt x="82" y="75"/>
                </a:lnTo>
                <a:lnTo>
                  <a:pt x="85" y="77"/>
                </a:lnTo>
                <a:lnTo>
                  <a:pt x="87" y="79"/>
                </a:lnTo>
                <a:lnTo>
                  <a:pt x="91" y="84"/>
                </a:lnTo>
                <a:lnTo>
                  <a:pt x="92" y="88"/>
                </a:lnTo>
                <a:lnTo>
                  <a:pt x="96" y="96"/>
                </a:lnTo>
                <a:lnTo>
                  <a:pt x="96" y="100"/>
                </a:lnTo>
                <a:lnTo>
                  <a:pt x="98" y="102"/>
                </a:lnTo>
                <a:lnTo>
                  <a:pt x="134" y="116"/>
                </a:lnTo>
                <a:lnTo>
                  <a:pt x="134" y="112"/>
                </a:lnTo>
                <a:lnTo>
                  <a:pt x="136" y="109"/>
                </a:lnTo>
                <a:lnTo>
                  <a:pt x="138" y="109"/>
                </a:lnTo>
                <a:lnTo>
                  <a:pt x="141" y="107"/>
                </a:lnTo>
                <a:lnTo>
                  <a:pt x="143" y="105"/>
                </a:lnTo>
                <a:lnTo>
                  <a:pt x="147" y="105"/>
                </a:lnTo>
                <a:lnTo>
                  <a:pt x="150" y="104"/>
                </a:lnTo>
                <a:lnTo>
                  <a:pt x="155" y="104"/>
                </a:lnTo>
                <a:lnTo>
                  <a:pt x="166" y="104"/>
                </a:lnTo>
                <a:lnTo>
                  <a:pt x="175" y="104"/>
                </a:lnTo>
                <a:lnTo>
                  <a:pt x="183" y="105"/>
                </a:lnTo>
                <a:lnTo>
                  <a:pt x="189" y="105"/>
                </a:lnTo>
                <a:lnTo>
                  <a:pt x="196" y="107"/>
                </a:lnTo>
                <a:lnTo>
                  <a:pt x="199" y="109"/>
                </a:lnTo>
                <a:lnTo>
                  <a:pt x="208" y="112"/>
                </a:lnTo>
                <a:lnTo>
                  <a:pt x="215" y="118"/>
                </a:lnTo>
                <a:lnTo>
                  <a:pt x="220" y="121"/>
                </a:lnTo>
                <a:lnTo>
                  <a:pt x="224" y="123"/>
                </a:lnTo>
                <a:lnTo>
                  <a:pt x="227" y="123"/>
                </a:lnTo>
                <a:lnTo>
                  <a:pt x="231" y="123"/>
                </a:lnTo>
                <a:lnTo>
                  <a:pt x="232" y="123"/>
                </a:lnTo>
                <a:lnTo>
                  <a:pt x="238" y="123"/>
                </a:lnTo>
                <a:lnTo>
                  <a:pt x="245" y="123"/>
                </a:lnTo>
                <a:lnTo>
                  <a:pt x="250" y="123"/>
                </a:lnTo>
                <a:lnTo>
                  <a:pt x="255" y="125"/>
                </a:lnTo>
                <a:lnTo>
                  <a:pt x="260" y="125"/>
                </a:lnTo>
                <a:lnTo>
                  <a:pt x="264" y="127"/>
                </a:lnTo>
                <a:lnTo>
                  <a:pt x="273" y="132"/>
                </a:lnTo>
                <a:lnTo>
                  <a:pt x="278" y="136"/>
                </a:lnTo>
                <a:lnTo>
                  <a:pt x="283" y="137"/>
                </a:lnTo>
                <a:lnTo>
                  <a:pt x="287" y="137"/>
                </a:lnTo>
                <a:lnTo>
                  <a:pt x="290" y="137"/>
                </a:lnTo>
                <a:lnTo>
                  <a:pt x="294" y="137"/>
                </a:lnTo>
                <a:lnTo>
                  <a:pt x="297" y="136"/>
                </a:lnTo>
                <a:lnTo>
                  <a:pt x="301" y="136"/>
                </a:lnTo>
                <a:lnTo>
                  <a:pt x="306" y="130"/>
                </a:lnTo>
                <a:lnTo>
                  <a:pt x="308" y="129"/>
                </a:lnTo>
                <a:lnTo>
                  <a:pt x="313" y="129"/>
                </a:lnTo>
                <a:lnTo>
                  <a:pt x="316" y="129"/>
                </a:lnTo>
                <a:lnTo>
                  <a:pt x="320" y="130"/>
                </a:lnTo>
                <a:lnTo>
                  <a:pt x="325" y="132"/>
                </a:lnTo>
                <a:lnTo>
                  <a:pt x="332" y="136"/>
                </a:lnTo>
                <a:lnTo>
                  <a:pt x="339" y="141"/>
                </a:lnTo>
                <a:lnTo>
                  <a:pt x="343" y="143"/>
                </a:lnTo>
                <a:lnTo>
                  <a:pt x="346" y="146"/>
                </a:lnTo>
                <a:lnTo>
                  <a:pt x="350" y="148"/>
                </a:lnTo>
                <a:lnTo>
                  <a:pt x="353" y="148"/>
                </a:lnTo>
                <a:lnTo>
                  <a:pt x="358" y="148"/>
                </a:lnTo>
                <a:lnTo>
                  <a:pt x="362" y="148"/>
                </a:lnTo>
                <a:lnTo>
                  <a:pt x="358" y="146"/>
                </a:lnTo>
                <a:lnTo>
                  <a:pt x="355" y="141"/>
                </a:lnTo>
                <a:lnTo>
                  <a:pt x="353" y="136"/>
                </a:lnTo>
                <a:lnTo>
                  <a:pt x="350" y="130"/>
                </a:lnTo>
                <a:lnTo>
                  <a:pt x="346" y="123"/>
                </a:lnTo>
                <a:lnTo>
                  <a:pt x="344" y="114"/>
                </a:lnTo>
                <a:lnTo>
                  <a:pt x="343" y="105"/>
                </a:lnTo>
                <a:lnTo>
                  <a:pt x="341" y="93"/>
                </a:lnTo>
                <a:lnTo>
                  <a:pt x="339" y="84"/>
                </a:lnTo>
                <a:lnTo>
                  <a:pt x="339" y="79"/>
                </a:lnTo>
                <a:lnTo>
                  <a:pt x="341" y="70"/>
                </a:lnTo>
                <a:lnTo>
                  <a:pt x="341" y="66"/>
                </a:lnTo>
                <a:lnTo>
                  <a:pt x="343" y="59"/>
                </a:lnTo>
                <a:lnTo>
                  <a:pt x="344" y="55"/>
                </a:lnTo>
                <a:lnTo>
                  <a:pt x="346" y="52"/>
                </a:lnTo>
                <a:lnTo>
                  <a:pt x="350" y="50"/>
                </a:lnTo>
                <a:lnTo>
                  <a:pt x="353" y="47"/>
                </a:lnTo>
                <a:lnTo>
                  <a:pt x="355" y="45"/>
                </a:lnTo>
                <a:lnTo>
                  <a:pt x="362" y="39"/>
                </a:lnTo>
                <a:lnTo>
                  <a:pt x="367" y="32"/>
                </a:lnTo>
                <a:lnTo>
                  <a:pt x="371" y="31"/>
                </a:lnTo>
                <a:lnTo>
                  <a:pt x="374" y="27"/>
                </a:lnTo>
                <a:lnTo>
                  <a:pt x="379" y="16"/>
                </a:lnTo>
                <a:lnTo>
                  <a:pt x="381" y="13"/>
                </a:lnTo>
                <a:lnTo>
                  <a:pt x="386" y="11"/>
                </a:lnTo>
                <a:lnTo>
                  <a:pt x="392" y="6"/>
                </a:lnTo>
                <a:lnTo>
                  <a:pt x="393" y="4"/>
                </a:lnTo>
                <a:lnTo>
                  <a:pt x="397" y="2"/>
                </a:lnTo>
                <a:lnTo>
                  <a:pt x="400" y="2"/>
                </a:lnTo>
                <a:lnTo>
                  <a:pt x="404" y="0"/>
                </a:lnTo>
                <a:lnTo>
                  <a:pt x="409" y="0"/>
                </a:lnTo>
                <a:lnTo>
                  <a:pt x="418" y="0"/>
                </a:lnTo>
                <a:lnTo>
                  <a:pt x="427" y="2"/>
                </a:lnTo>
                <a:lnTo>
                  <a:pt x="421" y="9"/>
                </a:lnTo>
                <a:lnTo>
                  <a:pt x="418" y="14"/>
                </a:lnTo>
                <a:lnTo>
                  <a:pt x="427" y="16"/>
                </a:lnTo>
                <a:lnTo>
                  <a:pt x="430" y="18"/>
                </a:lnTo>
                <a:lnTo>
                  <a:pt x="437" y="20"/>
                </a:lnTo>
                <a:lnTo>
                  <a:pt x="442" y="23"/>
                </a:lnTo>
                <a:lnTo>
                  <a:pt x="446" y="29"/>
                </a:lnTo>
                <a:lnTo>
                  <a:pt x="451" y="32"/>
                </a:lnTo>
                <a:lnTo>
                  <a:pt x="456" y="39"/>
                </a:lnTo>
                <a:lnTo>
                  <a:pt x="458" y="45"/>
                </a:lnTo>
                <a:lnTo>
                  <a:pt x="460" y="45"/>
                </a:lnTo>
                <a:lnTo>
                  <a:pt x="462" y="48"/>
                </a:lnTo>
                <a:lnTo>
                  <a:pt x="463" y="50"/>
                </a:lnTo>
                <a:lnTo>
                  <a:pt x="465" y="50"/>
                </a:lnTo>
                <a:lnTo>
                  <a:pt x="465" y="54"/>
                </a:lnTo>
                <a:lnTo>
                  <a:pt x="465" y="55"/>
                </a:lnTo>
                <a:lnTo>
                  <a:pt x="463" y="57"/>
                </a:lnTo>
                <a:lnTo>
                  <a:pt x="462" y="57"/>
                </a:lnTo>
                <a:lnTo>
                  <a:pt x="462" y="59"/>
                </a:lnTo>
                <a:lnTo>
                  <a:pt x="463" y="63"/>
                </a:lnTo>
                <a:lnTo>
                  <a:pt x="465" y="64"/>
                </a:lnTo>
                <a:lnTo>
                  <a:pt x="465" y="66"/>
                </a:lnTo>
                <a:lnTo>
                  <a:pt x="469" y="68"/>
                </a:lnTo>
                <a:lnTo>
                  <a:pt x="469" y="70"/>
                </a:lnTo>
                <a:lnTo>
                  <a:pt x="477" y="71"/>
                </a:lnTo>
                <a:lnTo>
                  <a:pt x="481" y="73"/>
                </a:lnTo>
                <a:lnTo>
                  <a:pt x="483" y="73"/>
                </a:lnTo>
                <a:lnTo>
                  <a:pt x="484" y="77"/>
                </a:lnTo>
                <a:lnTo>
                  <a:pt x="486" y="79"/>
                </a:lnTo>
                <a:lnTo>
                  <a:pt x="491" y="80"/>
                </a:lnTo>
                <a:lnTo>
                  <a:pt x="497" y="84"/>
                </a:lnTo>
                <a:lnTo>
                  <a:pt x="498" y="86"/>
                </a:lnTo>
                <a:lnTo>
                  <a:pt x="500" y="88"/>
                </a:lnTo>
                <a:lnTo>
                  <a:pt x="502" y="88"/>
                </a:lnTo>
                <a:lnTo>
                  <a:pt x="502" y="89"/>
                </a:lnTo>
                <a:lnTo>
                  <a:pt x="502" y="91"/>
                </a:lnTo>
                <a:lnTo>
                  <a:pt x="500" y="93"/>
                </a:lnTo>
                <a:lnTo>
                  <a:pt x="497" y="95"/>
                </a:lnTo>
                <a:lnTo>
                  <a:pt x="495" y="96"/>
                </a:lnTo>
                <a:lnTo>
                  <a:pt x="491" y="98"/>
                </a:lnTo>
                <a:lnTo>
                  <a:pt x="484" y="100"/>
                </a:lnTo>
                <a:lnTo>
                  <a:pt x="479" y="102"/>
                </a:lnTo>
                <a:lnTo>
                  <a:pt x="479" y="105"/>
                </a:lnTo>
                <a:lnTo>
                  <a:pt x="481" y="109"/>
                </a:lnTo>
                <a:lnTo>
                  <a:pt x="481" y="112"/>
                </a:lnTo>
                <a:lnTo>
                  <a:pt x="481" y="114"/>
                </a:lnTo>
                <a:lnTo>
                  <a:pt x="481" y="116"/>
                </a:lnTo>
                <a:lnTo>
                  <a:pt x="479" y="116"/>
                </a:lnTo>
                <a:lnTo>
                  <a:pt x="474" y="116"/>
                </a:lnTo>
                <a:lnTo>
                  <a:pt x="469" y="118"/>
                </a:lnTo>
                <a:lnTo>
                  <a:pt x="465" y="121"/>
                </a:lnTo>
                <a:lnTo>
                  <a:pt x="463" y="125"/>
                </a:lnTo>
                <a:lnTo>
                  <a:pt x="460" y="127"/>
                </a:lnTo>
                <a:lnTo>
                  <a:pt x="460" y="132"/>
                </a:lnTo>
                <a:lnTo>
                  <a:pt x="458" y="136"/>
                </a:lnTo>
                <a:lnTo>
                  <a:pt x="458" y="141"/>
                </a:lnTo>
                <a:lnTo>
                  <a:pt x="456" y="146"/>
                </a:lnTo>
                <a:lnTo>
                  <a:pt x="456" y="150"/>
                </a:lnTo>
                <a:lnTo>
                  <a:pt x="460" y="152"/>
                </a:lnTo>
                <a:lnTo>
                  <a:pt x="465" y="153"/>
                </a:lnTo>
                <a:lnTo>
                  <a:pt x="470" y="155"/>
                </a:lnTo>
                <a:lnTo>
                  <a:pt x="474" y="157"/>
                </a:lnTo>
                <a:lnTo>
                  <a:pt x="476" y="157"/>
                </a:lnTo>
                <a:lnTo>
                  <a:pt x="477" y="159"/>
                </a:lnTo>
                <a:lnTo>
                  <a:pt x="477" y="161"/>
                </a:lnTo>
                <a:lnTo>
                  <a:pt x="477" y="162"/>
                </a:lnTo>
                <a:lnTo>
                  <a:pt x="474" y="164"/>
                </a:lnTo>
                <a:lnTo>
                  <a:pt x="470" y="164"/>
                </a:lnTo>
                <a:lnTo>
                  <a:pt x="469" y="164"/>
                </a:lnTo>
                <a:lnTo>
                  <a:pt x="469" y="166"/>
                </a:lnTo>
                <a:lnTo>
                  <a:pt x="469" y="168"/>
                </a:lnTo>
                <a:lnTo>
                  <a:pt x="469" y="173"/>
                </a:lnTo>
                <a:lnTo>
                  <a:pt x="470" y="177"/>
                </a:lnTo>
                <a:lnTo>
                  <a:pt x="472" y="184"/>
                </a:lnTo>
                <a:lnTo>
                  <a:pt x="470" y="187"/>
                </a:lnTo>
                <a:lnTo>
                  <a:pt x="470" y="189"/>
                </a:lnTo>
                <a:lnTo>
                  <a:pt x="469" y="191"/>
                </a:lnTo>
                <a:lnTo>
                  <a:pt x="469" y="193"/>
                </a:lnTo>
                <a:lnTo>
                  <a:pt x="469" y="194"/>
                </a:lnTo>
                <a:lnTo>
                  <a:pt x="469" y="196"/>
                </a:lnTo>
                <a:lnTo>
                  <a:pt x="470" y="198"/>
                </a:lnTo>
                <a:lnTo>
                  <a:pt x="474" y="200"/>
                </a:lnTo>
                <a:lnTo>
                  <a:pt x="479" y="200"/>
                </a:lnTo>
                <a:lnTo>
                  <a:pt x="488" y="202"/>
                </a:lnTo>
                <a:lnTo>
                  <a:pt x="495" y="202"/>
                </a:lnTo>
                <a:lnTo>
                  <a:pt x="495" y="203"/>
                </a:lnTo>
                <a:lnTo>
                  <a:pt x="498" y="205"/>
                </a:lnTo>
                <a:lnTo>
                  <a:pt x="505" y="210"/>
                </a:lnTo>
                <a:lnTo>
                  <a:pt x="509" y="214"/>
                </a:lnTo>
                <a:lnTo>
                  <a:pt x="512" y="218"/>
                </a:lnTo>
                <a:lnTo>
                  <a:pt x="516" y="221"/>
                </a:lnTo>
                <a:lnTo>
                  <a:pt x="518" y="225"/>
                </a:lnTo>
                <a:lnTo>
                  <a:pt x="519" y="228"/>
                </a:lnTo>
                <a:lnTo>
                  <a:pt x="521" y="234"/>
                </a:lnTo>
                <a:lnTo>
                  <a:pt x="525" y="239"/>
                </a:lnTo>
                <a:lnTo>
                  <a:pt x="526" y="243"/>
                </a:lnTo>
                <a:lnTo>
                  <a:pt x="528" y="250"/>
                </a:lnTo>
                <a:lnTo>
                  <a:pt x="530" y="257"/>
                </a:lnTo>
                <a:lnTo>
                  <a:pt x="530" y="266"/>
                </a:lnTo>
                <a:lnTo>
                  <a:pt x="532" y="273"/>
                </a:lnTo>
                <a:lnTo>
                  <a:pt x="532" y="280"/>
                </a:lnTo>
                <a:lnTo>
                  <a:pt x="532" y="292"/>
                </a:lnTo>
                <a:lnTo>
                  <a:pt x="532" y="301"/>
                </a:lnTo>
                <a:lnTo>
                  <a:pt x="533" y="310"/>
                </a:lnTo>
                <a:lnTo>
                  <a:pt x="535" y="317"/>
                </a:lnTo>
                <a:lnTo>
                  <a:pt x="539" y="326"/>
                </a:lnTo>
                <a:lnTo>
                  <a:pt x="542" y="333"/>
                </a:lnTo>
                <a:lnTo>
                  <a:pt x="551" y="349"/>
                </a:lnTo>
                <a:lnTo>
                  <a:pt x="558" y="364"/>
                </a:lnTo>
                <a:lnTo>
                  <a:pt x="563" y="371"/>
                </a:lnTo>
                <a:lnTo>
                  <a:pt x="567" y="380"/>
                </a:lnTo>
                <a:lnTo>
                  <a:pt x="568" y="389"/>
                </a:lnTo>
                <a:lnTo>
                  <a:pt x="572" y="398"/>
                </a:lnTo>
                <a:lnTo>
                  <a:pt x="572" y="403"/>
                </a:lnTo>
                <a:lnTo>
                  <a:pt x="572" y="408"/>
                </a:lnTo>
                <a:lnTo>
                  <a:pt x="572" y="412"/>
                </a:lnTo>
                <a:lnTo>
                  <a:pt x="572" y="419"/>
                </a:lnTo>
                <a:lnTo>
                  <a:pt x="572" y="426"/>
                </a:lnTo>
                <a:lnTo>
                  <a:pt x="574" y="433"/>
                </a:lnTo>
                <a:lnTo>
                  <a:pt x="575" y="437"/>
                </a:lnTo>
                <a:lnTo>
                  <a:pt x="577" y="444"/>
                </a:lnTo>
                <a:lnTo>
                  <a:pt x="579" y="447"/>
                </a:lnTo>
                <a:lnTo>
                  <a:pt x="582" y="449"/>
                </a:lnTo>
                <a:lnTo>
                  <a:pt x="582" y="453"/>
                </a:lnTo>
                <a:lnTo>
                  <a:pt x="584" y="456"/>
                </a:lnTo>
                <a:lnTo>
                  <a:pt x="589" y="458"/>
                </a:lnTo>
                <a:lnTo>
                  <a:pt x="591" y="462"/>
                </a:lnTo>
                <a:lnTo>
                  <a:pt x="593" y="462"/>
                </a:lnTo>
                <a:lnTo>
                  <a:pt x="595" y="464"/>
                </a:lnTo>
                <a:lnTo>
                  <a:pt x="595" y="465"/>
                </a:lnTo>
                <a:lnTo>
                  <a:pt x="595" y="469"/>
                </a:lnTo>
                <a:lnTo>
                  <a:pt x="600" y="467"/>
                </a:lnTo>
                <a:lnTo>
                  <a:pt x="605" y="465"/>
                </a:lnTo>
                <a:lnTo>
                  <a:pt x="609" y="467"/>
                </a:lnTo>
                <a:lnTo>
                  <a:pt x="610" y="469"/>
                </a:lnTo>
                <a:lnTo>
                  <a:pt x="612" y="471"/>
                </a:lnTo>
                <a:lnTo>
                  <a:pt x="616" y="474"/>
                </a:lnTo>
                <a:lnTo>
                  <a:pt x="624" y="490"/>
                </a:lnTo>
                <a:lnTo>
                  <a:pt x="626" y="492"/>
                </a:lnTo>
                <a:lnTo>
                  <a:pt x="628" y="496"/>
                </a:lnTo>
                <a:lnTo>
                  <a:pt x="628" y="499"/>
                </a:lnTo>
                <a:lnTo>
                  <a:pt x="626" y="503"/>
                </a:lnTo>
                <a:lnTo>
                  <a:pt x="624" y="506"/>
                </a:lnTo>
                <a:lnTo>
                  <a:pt x="623" y="506"/>
                </a:lnTo>
                <a:lnTo>
                  <a:pt x="621" y="508"/>
                </a:lnTo>
                <a:lnTo>
                  <a:pt x="619" y="508"/>
                </a:lnTo>
                <a:lnTo>
                  <a:pt x="710" y="508"/>
                </a:lnTo>
                <a:lnTo>
                  <a:pt x="710" y="521"/>
                </a:lnTo>
                <a:lnTo>
                  <a:pt x="0" y="521"/>
                </a:lnTo>
                <a:lnTo>
                  <a:pt x="0" y="508"/>
                </a:lnTo>
                <a:lnTo>
                  <a:pt x="231" y="508"/>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6249960" y="4187880"/>
            <a:ext cx="41400" cy="77760"/>
          </a:xfrm>
          <a:custGeom>
            <a:avLst/>
            <a:gdLst/>
            <a:ahLst/>
            <a:rect l="l" t="t" r="r" b="b"/>
            <a:pathLst>
              <a:path w="28" h="55">
                <a:moveTo>
                  <a:pt x="4" y="55"/>
                </a:moveTo>
                <a:lnTo>
                  <a:pt x="2" y="43"/>
                </a:lnTo>
                <a:lnTo>
                  <a:pt x="0" y="27"/>
                </a:lnTo>
                <a:lnTo>
                  <a:pt x="0" y="14"/>
                </a:lnTo>
                <a:lnTo>
                  <a:pt x="0" y="0"/>
                </a:lnTo>
                <a:lnTo>
                  <a:pt x="4" y="3"/>
                </a:lnTo>
                <a:lnTo>
                  <a:pt x="4" y="7"/>
                </a:lnTo>
                <a:lnTo>
                  <a:pt x="4" y="11"/>
                </a:lnTo>
                <a:lnTo>
                  <a:pt x="6" y="16"/>
                </a:lnTo>
                <a:lnTo>
                  <a:pt x="6" y="21"/>
                </a:lnTo>
                <a:lnTo>
                  <a:pt x="7" y="34"/>
                </a:lnTo>
                <a:lnTo>
                  <a:pt x="7" y="37"/>
                </a:lnTo>
                <a:lnTo>
                  <a:pt x="7" y="43"/>
                </a:lnTo>
                <a:lnTo>
                  <a:pt x="9" y="46"/>
                </a:lnTo>
                <a:lnTo>
                  <a:pt x="11" y="50"/>
                </a:lnTo>
                <a:lnTo>
                  <a:pt x="14" y="51"/>
                </a:lnTo>
                <a:lnTo>
                  <a:pt x="16" y="53"/>
                </a:lnTo>
                <a:lnTo>
                  <a:pt x="21" y="55"/>
                </a:lnTo>
                <a:lnTo>
                  <a:pt x="28" y="55"/>
                </a:lnTo>
                <a:lnTo>
                  <a:pt x="4" y="55"/>
                </a:lnTo>
                <a:close/>
              </a:path>
            </a:pathLst>
          </a:custGeom>
          <a:noFill/>
          <a:ln w="324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94" name=""/>
          <p:cNvSpPr/>
          <p:nvPr/>
        </p:nvSpPr>
        <p:spPr>
          <a:xfrm>
            <a:off x="6350040" y="4241880"/>
            <a:ext cx="60120" cy="23760"/>
          </a:xfrm>
          <a:custGeom>
            <a:avLst/>
            <a:gdLst/>
            <a:ahLst/>
            <a:rect l="l" t="t" r="r" b="b"/>
            <a:pathLst>
              <a:path w="42" h="16">
                <a:moveTo>
                  <a:pt x="0" y="16"/>
                </a:moveTo>
                <a:lnTo>
                  <a:pt x="1" y="16"/>
                </a:lnTo>
                <a:lnTo>
                  <a:pt x="5" y="16"/>
                </a:lnTo>
                <a:lnTo>
                  <a:pt x="8" y="16"/>
                </a:lnTo>
                <a:lnTo>
                  <a:pt x="10" y="12"/>
                </a:lnTo>
                <a:lnTo>
                  <a:pt x="12" y="11"/>
                </a:lnTo>
                <a:lnTo>
                  <a:pt x="12" y="7"/>
                </a:lnTo>
                <a:lnTo>
                  <a:pt x="15" y="4"/>
                </a:lnTo>
                <a:lnTo>
                  <a:pt x="17" y="0"/>
                </a:lnTo>
                <a:lnTo>
                  <a:pt x="17" y="4"/>
                </a:lnTo>
                <a:lnTo>
                  <a:pt x="17" y="5"/>
                </a:lnTo>
                <a:lnTo>
                  <a:pt x="21" y="7"/>
                </a:lnTo>
                <a:lnTo>
                  <a:pt x="24" y="9"/>
                </a:lnTo>
                <a:lnTo>
                  <a:pt x="31" y="14"/>
                </a:lnTo>
                <a:lnTo>
                  <a:pt x="38" y="16"/>
                </a:lnTo>
                <a:lnTo>
                  <a:pt x="42" y="16"/>
                </a:lnTo>
                <a:lnTo>
                  <a:pt x="0" y="16"/>
                </a:lnTo>
                <a:close/>
              </a:path>
            </a:pathLst>
          </a:custGeom>
          <a:noFill/>
          <a:ln w="324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95" name=""/>
          <p:cNvSpPr/>
          <p:nvPr/>
        </p:nvSpPr>
        <p:spPr>
          <a:xfrm flipH="1">
            <a:off x="6451560" y="4265640"/>
            <a:ext cx="144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96" name=""/>
          <p:cNvSpPr/>
          <p:nvPr/>
        </p:nvSpPr>
        <p:spPr>
          <a:xfrm>
            <a:off x="6410160" y="4229280"/>
            <a:ext cx="43200" cy="50760"/>
          </a:xfrm>
          <a:custGeom>
            <a:avLst/>
            <a:gdLst/>
            <a:ahLst/>
            <a:rect l="l" t="t" r="r" b="b"/>
            <a:pathLst>
              <a:path w="29" h="36">
                <a:moveTo>
                  <a:pt x="0" y="25"/>
                </a:moveTo>
                <a:lnTo>
                  <a:pt x="7" y="30"/>
                </a:lnTo>
                <a:lnTo>
                  <a:pt x="12" y="32"/>
                </a:lnTo>
                <a:lnTo>
                  <a:pt x="15" y="34"/>
                </a:lnTo>
                <a:lnTo>
                  <a:pt x="22" y="36"/>
                </a:lnTo>
                <a:lnTo>
                  <a:pt x="24" y="34"/>
                </a:lnTo>
                <a:lnTo>
                  <a:pt x="26" y="34"/>
                </a:lnTo>
                <a:lnTo>
                  <a:pt x="28" y="30"/>
                </a:lnTo>
                <a:lnTo>
                  <a:pt x="28" y="29"/>
                </a:lnTo>
                <a:lnTo>
                  <a:pt x="28" y="25"/>
                </a:lnTo>
                <a:lnTo>
                  <a:pt x="26" y="21"/>
                </a:lnTo>
                <a:lnTo>
                  <a:pt x="22" y="18"/>
                </a:lnTo>
                <a:lnTo>
                  <a:pt x="19" y="14"/>
                </a:lnTo>
                <a:lnTo>
                  <a:pt x="12" y="11"/>
                </a:lnTo>
                <a:lnTo>
                  <a:pt x="8" y="9"/>
                </a:lnTo>
                <a:lnTo>
                  <a:pt x="7" y="7"/>
                </a:lnTo>
                <a:lnTo>
                  <a:pt x="7" y="5"/>
                </a:lnTo>
                <a:lnTo>
                  <a:pt x="8" y="5"/>
                </a:lnTo>
                <a:lnTo>
                  <a:pt x="10" y="2"/>
                </a:lnTo>
                <a:lnTo>
                  <a:pt x="10" y="0"/>
                </a:lnTo>
                <a:lnTo>
                  <a:pt x="12" y="0"/>
                </a:lnTo>
                <a:lnTo>
                  <a:pt x="14" y="0"/>
                </a:lnTo>
                <a:lnTo>
                  <a:pt x="15" y="0"/>
                </a:lnTo>
                <a:lnTo>
                  <a:pt x="17" y="0"/>
                </a:lnTo>
                <a:lnTo>
                  <a:pt x="21" y="4"/>
                </a:lnTo>
                <a:lnTo>
                  <a:pt x="24" y="5"/>
                </a:lnTo>
                <a:lnTo>
                  <a:pt x="29" y="11"/>
                </a:lnTo>
                <a:lnTo>
                  <a:pt x="28" y="9"/>
                </a:lnTo>
                <a:lnTo>
                  <a:pt x="24" y="7"/>
                </a:lnTo>
                <a:lnTo>
                  <a:pt x="22" y="5"/>
                </a:lnTo>
                <a:lnTo>
                  <a:pt x="19" y="5"/>
                </a:lnTo>
                <a:lnTo>
                  <a:pt x="15" y="5"/>
                </a:lnTo>
                <a:lnTo>
                  <a:pt x="12" y="5"/>
                </a:lnTo>
                <a:lnTo>
                  <a:pt x="10" y="5"/>
                </a:lnTo>
                <a:lnTo>
                  <a:pt x="8" y="5"/>
                </a:lnTo>
                <a:lnTo>
                  <a:pt x="8" y="7"/>
                </a:lnTo>
                <a:lnTo>
                  <a:pt x="8" y="9"/>
                </a:lnTo>
              </a:path>
            </a:pathLst>
          </a:custGeom>
          <a:noFill/>
          <a:ln w="324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97" name=""/>
          <p:cNvSpPr/>
          <p:nvPr/>
        </p:nvSpPr>
        <p:spPr>
          <a:xfrm>
            <a:off x="6373800" y="4206960"/>
            <a:ext cx="54000" cy="34920"/>
          </a:xfrm>
          <a:custGeom>
            <a:avLst/>
            <a:gdLst/>
            <a:ahLst/>
            <a:rect l="l" t="t" r="r" b="b"/>
            <a:pathLst>
              <a:path w="37" h="25">
                <a:moveTo>
                  <a:pt x="0" y="25"/>
                </a:moveTo>
                <a:lnTo>
                  <a:pt x="0" y="14"/>
                </a:lnTo>
                <a:lnTo>
                  <a:pt x="2" y="11"/>
                </a:lnTo>
                <a:lnTo>
                  <a:pt x="2" y="9"/>
                </a:lnTo>
                <a:lnTo>
                  <a:pt x="4" y="7"/>
                </a:lnTo>
                <a:lnTo>
                  <a:pt x="5" y="7"/>
                </a:lnTo>
                <a:lnTo>
                  <a:pt x="7" y="5"/>
                </a:lnTo>
                <a:lnTo>
                  <a:pt x="11" y="5"/>
                </a:lnTo>
                <a:lnTo>
                  <a:pt x="14" y="4"/>
                </a:lnTo>
                <a:lnTo>
                  <a:pt x="19" y="4"/>
                </a:lnTo>
                <a:lnTo>
                  <a:pt x="26" y="4"/>
                </a:lnTo>
                <a:lnTo>
                  <a:pt x="37" y="0"/>
                </a:lnTo>
              </a:path>
            </a:pathLst>
          </a:custGeom>
          <a:noFill/>
          <a:ln w="324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98" name=""/>
          <p:cNvSpPr/>
          <p:nvPr/>
        </p:nvSpPr>
        <p:spPr>
          <a:xfrm flipH="1">
            <a:off x="6291000" y="4265640"/>
            <a:ext cx="5868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99" name=""/>
          <p:cNvSpPr/>
          <p:nvPr/>
        </p:nvSpPr>
        <p:spPr>
          <a:xfrm>
            <a:off x="6249960" y="4143240"/>
            <a:ext cx="6480" cy="44640"/>
          </a:xfrm>
          <a:custGeom>
            <a:avLst/>
            <a:gdLst/>
            <a:ahLst/>
            <a:rect l="l" t="t" r="r" b="b"/>
            <a:pathLst>
              <a:path w="4" h="32">
                <a:moveTo>
                  <a:pt x="0" y="32"/>
                </a:moveTo>
                <a:lnTo>
                  <a:pt x="0" y="23"/>
                </a:lnTo>
                <a:lnTo>
                  <a:pt x="2" y="14"/>
                </a:lnTo>
                <a:lnTo>
                  <a:pt x="4" y="7"/>
                </a:lnTo>
                <a:lnTo>
                  <a:pt x="4" y="0"/>
                </a:lnTo>
              </a:path>
            </a:pathLst>
          </a:custGeom>
          <a:noFill/>
          <a:ln w="324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400" name=""/>
          <p:cNvSpPr/>
          <p:nvPr/>
        </p:nvSpPr>
        <p:spPr>
          <a:xfrm>
            <a:off x="6310440" y="4027320"/>
            <a:ext cx="14040" cy="169920"/>
          </a:xfrm>
          <a:custGeom>
            <a:avLst/>
            <a:gdLst/>
            <a:ahLst/>
            <a:rect l="l" t="t" r="r" b="b"/>
            <a:pathLst>
              <a:path w="9" h="121">
                <a:moveTo>
                  <a:pt x="9" y="121"/>
                </a:moveTo>
                <a:lnTo>
                  <a:pt x="4" y="110"/>
                </a:lnTo>
                <a:lnTo>
                  <a:pt x="2" y="96"/>
                </a:lnTo>
                <a:lnTo>
                  <a:pt x="0" y="87"/>
                </a:lnTo>
                <a:lnTo>
                  <a:pt x="0" y="76"/>
                </a:lnTo>
                <a:lnTo>
                  <a:pt x="0" y="67"/>
                </a:lnTo>
                <a:lnTo>
                  <a:pt x="0" y="57"/>
                </a:lnTo>
                <a:lnTo>
                  <a:pt x="0" y="43"/>
                </a:lnTo>
                <a:lnTo>
                  <a:pt x="0" y="26"/>
                </a:lnTo>
                <a:lnTo>
                  <a:pt x="2" y="16"/>
                </a:lnTo>
                <a:lnTo>
                  <a:pt x="2" y="10"/>
                </a:lnTo>
                <a:lnTo>
                  <a:pt x="2" y="7"/>
                </a:lnTo>
                <a:lnTo>
                  <a:pt x="2" y="3"/>
                </a:lnTo>
                <a:lnTo>
                  <a:pt x="0"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a:off x="6261120" y="3962520"/>
            <a:ext cx="9360" cy="112680"/>
          </a:xfrm>
          <a:custGeom>
            <a:avLst/>
            <a:gdLst/>
            <a:ahLst/>
            <a:rect l="l" t="t" r="r" b="b"/>
            <a:pathLst>
              <a:path w="7" h="81">
                <a:moveTo>
                  <a:pt x="0" y="81"/>
                </a:moveTo>
                <a:lnTo>
                  <a:pt x="2" y="65"/>
                </a:lnTo>
                <a:lnTo>
                  <a:pt x="4" y="54"/>
                </a:lnTo>
                <a:lnTo>
                  <a:pt x="4" y="33"/>
                </a:lnTo>
                <a:lnTo>
                  <a:pt x="6" y="15"/>
                </a:lnTo>
                <a:lnTo>
                  <a:pt x="6" y="8"/>
                </a:lnTo>
                <a:lnTo>
                  <a:pt x="6" y="6"/>
                </a:lnTo>
                <a:lnTo>
                  <a:pt x="7"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6188040" y="3786120"/>
            <a:ext cx="58680" cy="38160"/>
          </a:xfrm>
          <a:custGeom>
            <a:avLst/>
            <a:gdLst/>
            <a:ahLst/>
            <a:rect l="l" t="t" r="r" b="b"/>
            <a:pathLst>
              <a:path w="40" h="28">
                <a:moveTo>
                  <a:pt x="40" y="27"/>
                </a:moveTo>
                <a:lnTo>
                  <a:pt x="35" y="28"/>
                </a:lnTo>
                <a:lnTo>
                  <a:pt x="31" y="28"/>
                </a:lnTo>
                <a:lnTo>
                  <a:pt x="28" y="28"/>
                </a:lnTo>
                <a:lnTo>
                  <a:pt x="26" y="28"/>
                </a:lnTo>
                <a:lnTo>
                  <a:pt x="21" y="28"/>
                </a:lnTo>
                <a:lnTo>
                  <a:pt x="21" y="27"/>
                </a:lnTo>
                <a:lnTo>
                  <a:pt x="19" y="23"/>
                </a:lnTo>
                <a:lnTo>
                  <a:pt x="15" y="18"/>
                </a:lnTo>
                <a:lnTo>
                  <a:pt x="14" y="16"/>
                </a:lnTo>
                <a:lnTo>
                  <a:pt x="10" y="11"/>
                </a:lnTo>
                <a:lnTo>
                  <a:pt x="5" y="5"/>
                </a:lnTo>
                <a:lnTo>
                  <a:pt x="0" y="0"/>
                </a:lnTo>
              </a:path>
            </a:pathLst>
          </a:custGeom>
          <a:noFill/>
          <a:ln w="324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403" name=""/>
          <p:cNvSpPr/>
          <p:nvPr/>
        </p:nvSpPr>
        <p:spPr>
          <a:xfrm>
            <a:off x="6094440" y="3763800"/>
            <a:ext cx="115920" cy="51120"/>
          </a:xfrm>
          <a:custGeom>
            <a:avLst/>
            <a:gdLst/>
            <a:ahLst/>
            <a:rect l="l" t="t" r="r" b="b"/>
            <a:pathLst>
              <a:path w="80" h="37">
                <a:moveTo>
                  <a:pt x="80" y="37"/>
                </a:moveTo>
                <a:lnTo>
                  <a:pt x="72" y="34"/>
                </a:lnTo>
                <a:lnTo>
                  <a:pt x="65" y="32"/>
                </a:lnTo>
                <a:lnTo>
                  <a:pt x="56" y="27"/>
                </a:lnTo>
                <a:lnTo>
                  <a:pt x="51" y="23"/>
                </a:lnTo>
                <a:lnTo>
                  <a:pt x="40" y="16"/>
                </a:lnTo>
                <a:lnTo>
                  <a:pt x="33" y="14"/>
                </a:lnTo>
                <a:lnTo>
                  <a:pt x="28" y="12"/>
                </a:lnTo>
                <a:lnTo>
                  <a:pt x="24" y="9"/>
                </a:lnTo>
                <a:lnTo>
                  <a:pt x="21" y="9"/>
                </a:lnTo>
                <a:lnTo>
                  <a:pt x="17" y="9"/>
                </a:lnTo>
                <a:lnTo>
                  <a:pt x="16" y="7"/>
                </a:lnTo>
                <a:lnTo>
                  <a:pt x="12" y="5"/>
                </a:lnTo>
                <a:lnTo>
                  <a:pt x="7" y="5"/>
                </a:lnTo>
                <a:lnTo>
                  <a:pt x="0" y="0"/>
                </a:lnTo>
              </a:path>
            </a:pathLst>
          </a:custGeom>
          <a:noFill/>
          <a:ln w="3240">
            <a:solidFill>
              <a:srgbClr val="000000"/>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404" name=""/>
          <p:cNvSpPr/>
          <p:nvPr/>
        </p:nvSpPr>
        <p:spPr>
          <a:xfrm>
            <a:off x="6135840" y="3778200"/>
            <a:ext cx="90360" cy="227160"/>
          </a:xfrm>
          <a:custGeom>
            <a:avLst/>
            <a:gdLst/>
            <a:ahLst/>
            <a:rect l="l" t="t" r="r" b="b"/>
            <a:pathLst>
              <a:path w="63" h="162">
                <a:moveTo>
                  <a:pt x="0" y="0"/>
                </a:moveTo>
                <a:lnTo>
                  <a:pt x="2" y="0"/>
                </a:lnTo>
                <a:lnTo>
                  <a:pt x="3" y="1"/>
                </a:lnTo>
                <a:lnTo>
                  <a:pt x="3" y="3"/>
                </a:lnTo>
                <a:lnTo>
                  <a:pt x="5" y="7"/>
                </a:lnTo>
                <a:lnTo>
                  <a:pt x="5" y="12"/>
                </a:lnTo>
                <a:lnTo>
                  <a:pt x="7" y="17"/>
                </a:lnTo>
                <a:lnTo>
                  <a:pt x="10" y="35"/>
                </a:lnTo>
                <a:lnTo>
                  <a:pt x="12" y="53"/>
                </a:lnTo>
                <a:lnTo>
                  <a:pt x="17" y="71"/>
                </a:lnTo>
                <a:lnTo>
                  <a:pt x="23" y="89"/>
                </a:lnTo>
                <a:lnTo>
                  <a:pt x="26" y="98"/>
                </a:lnTo>
                <a:lnTo>
                  <a:pt x="26" y="105"/>
                </a:lnTo>
                <a:lnTo>
                  <a:pt x="28" y="115"/>
                </a:lnTo>
                <a:lnTo>
                  <a:pt x="30" y="124"/>
                </a:lnTo>
                <a:lnTo>
                  <a:pt x="31" y="133"/>
                </a:lnTo>
                <a:lnTo>
                  <a:pt x="31" y="142"/>
                </a:lnTo>
                <a:lnTo>
                  <a:pt x="31" y="151"/>
                </a:lnTo>
                <a:lnTo>
                  <a:pt x="30" y="162"/>
                </a:lnTo>
                <a:lnTo>
                  <a:pt x="31" y="155"/>
                </a:lnTo>
                <a:lnTo>
                  <a:pt x="31" y="146"/>
                </a:lnTo>
                <a:lnTo>
                  <a:pt x="37" y="131"/>
                </a:lnTo>
                <a:lnTo>
                  <a:pt x="42" y="112"/>
                </a:lnTo>
                <a:lnTo>
                  <a:pt x="47" y="96"/>
                </a:lnTo>
                <a:lnTo>
                  <a:pt x="51" y="78"/>
                </a:lnTo>
                <a:lnTo>
                  <a:pt x="58" y="64"/>
                </a:lnTo>
                <a:lnTo>
                  <a:pt x="58" y="57"/>
                </a:lnTo>
                <a:lnTo>
                  <a:pt x="61" y="49"/>
                </a:lnTo>
                <a:lnTo>
                  <a:pt x="63" y="41"/>
                </a:lnTo>
                <a:lnTo>
                  <a:pt x="63" y="33"/>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a:off x="6145200" y="3801960"/>
            <a:ext cx="81000" cy="63720"/>
          </a:xfrm>
          <a:custGeom>
            <a:avLst/>
            <a:gdLst/>
            <a:ahLst/>
            <a:rect l="l" t="t" r="r" b="b"/>
            <a:pathLst>
              <a:path w="56" h="45">
                <a:moveTo>
                  <a:pt x="56" y="32"/>
                </a:moveTo>
                <a:lnTo>
                  <a:pt x="52" y="36"/>
                </a:lnTo>
                <a:lnTo>
                  <a:pt x="49" y="41"/>
                </a:lnTo>
                <a:lnTo>
                  <a:pt x="47" y="32"/>
                </a:lnTo>
                <a:lnTo>
                  <a:pt x="47" y="25"/>
                </a:lnTo>
                <a:lnTo>
                  <a:pt x="45" y="22"/>
                </a:lnTo>
                <a:lnTo>
                  <a:pt x="45" y="18"/>
                </a:lnTo>
                <a:lnTo>
                  <a:pt x="44" y="13"/>
                </a:lnTo>
                <a:lnTo>
                  <a:pt x="42" y="9"/>
                </a:lnTo>
                <a:lnTo>
                  <a:pt x="37" y="6"/>
                </a:lnTo>
                <a:lnTo>
                  <a:pt x="33" y="9"/>
                </a:lnTo>
                <a:lnTo>
                  <a:pt x="33" y="15"/>
                </a:lnTo>
                <a:lnTo>
                  <a:pt x="30" y="20"/>
                </a:lnTo>
                <a:lnTo>
                  <a:pt x="26" y="24"/>
                </a:lnTo>
                <a:lnTo>
                  <a:pt x="24" y="27"/>
                </a:lnTo>
                <a:lnTo>
                  <a:pt x="23" y="34"/>
                </a:lnTo>
                <a:lnTo>
                  <a:pt x="21" y="40"/>
                </a:lnTo>
                <a:lnTo>
                  <a:pt x="21" y="45"/>
                </a:lnTo>
                <a:lnTo>
                  <a:pt x="21" y="43"/>
                </a:lnTo>
                <a:lnTo>
                  <a:pt x="17" y="36"/>
                </a:lnTo>
                <a:lnTo>
                  <a:pt x="9" y="22"/>
                </a:lnTo>
                <a:lnTo>
                  <a:pt x="0" y="0"/>
                </a:lnTo>
              </a:path>
            </a:pathLst>
          </a:custGeom>
          <a:noFill/>
          <a:ln w="324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06" name=""/>
          <p:cNvSpPr/>
          <p:nvPr/>
        </p:nvSpPr>
        <p:spPr>
          <a:xfrm>
            <a:off x="6172200" y="3843360"/>
            <a:ext cx="15840" cy="73080"/>
          </a:xfrm>
          <a:custGeom>
            <a:avLst/>
            <a:gdLst/>
            <a:ahLst/>
            <a:rect l="l" t="t" r="r" b="b"/>
            <a:pathLst>
              <a:path w="11" h="52">
                <a:moveTo>
                  <a:pt x="5" y="0"/>
                </a:moveTo>
                <a:lnTo>
                  <a:pt x="7" y="11"/>
                </a:lnTo>
                <a:lnTo>
                  <a:pt x="11" y="20"/>
                </a:lnTo>
                <a:lnTo>
                  <a:pt x="9" y="27"/>
                </a:lnTo>
                <a:lnTo>
                  <a:pt x="5" y="36"/>
                </a:lnTo>
                <a:lnTo>
                  <a:pt x="5" y="39"/>
                </a:lnTo>
                <a:lnTo>
                  <a:pt x="4" y="43"/>
                </a:lnTo>
                <a:lnTo>
                  <a:pt x="0" y="48"/>
                </a:lnTo>
                <a:lnTo>
                  <a:pt x="0" y="52"/>
                </a:lnTo>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07" name=""/>
          <p:cNvSpPr/>
          <p:nvPr/>
        </p:nvSpPr>
        <p:spPr>
          <a:xfrm>
            <a:off x="6205680" y="3840120"/>
            <a:ext cx="7920" cy="63720"/>
          </a:xfrm>
          <a:custGeom>
            <a:avLst/>
            <a:gdLst/>
            <a:ahLst/>
            <a:rect l="l" t="t" r="r" b="b"/>
            <a:pathLst>
              <a:path w="5" h="45">
                <a:moveTo>
                  <a:pt x="3" y="45"/>
                </a:moveTo>
                <a:lnTo>
                  <a:pt x="3" y="39"/>
                </a:lnTo>
                <a:lnTo>
                  <a:pt x="2" y="32"/>
                </a:lnTo>
                <a:lnTo>
                  <a:pt x="0" y="22"/>
                </a:lnTo>
                <a:lnTo>
                  <a:pt x="2" y="16"/>
                </a:lnTo>
                <a:lnTo>
                  <a:pt x="3" y="13"/>
                </a:lnTo>
                <a:lnTo>
                  <a:pt x="5" y="0"/>
                </a:lnTo>
              </a:path>
            </a:pathLst>
          </a:custGeom>
          <a:noFill/>
          <a:ln w="324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08" name=""/>
          <p:cNvSpPr/>
          <p:nvPr/>
        </p:nvSpPr>
        <p:spPr>
          <a:xfrm>
            <a:off x="6188040" y="3871800"/>
            <a:ext cx="17640" cy="3240"/>
          </a:xfrm>
          <a:custGeom>
            <a:avLst/>
            <a:gdLst/>
            <a:ahLst/>
            <a:rect l="l" t="t" r="r" b="b"/>
            <a:pathLst>
              <a:path w="12" h="2">
                <a:moveTo>
                  <a:pt x="12" y="0"/>
                </a:moveTo>
                <a:lnTo>
                  <a:pt x="10" y="2"/>
                </a:lnTo>
                <a:lnTo>
                  <a:pt x="8" y="2"/>
                </a:lnTo>
                <a:lnTo>
                  <a:pt x="5" y="2"/>
                </a:lnTo>
                <a:lnTo>
                  <a:pt x="0" y="2"/>
                </a:lnTo>
              </a:path>
            </a:pathLst>
          </a:custGeom>
          <a:noFill/>
          <a:ln w="324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409" name=""/>
          <p:cNvSpPr/>
          <p:nvPr/>
        </p:nvSpPr>
        <p:spPr>
          <a:xfrm>
            <a:off x="6219720" y="3683160"/>
            <a:ext cx="23760" cy="95040"/>
          </a:xfrm>
          <a:custGeom>
            <a:avLst/>
            <a:gdLst/>
            <a:ahLst/>
            <a:rect l="l" t="t" r="r" b="b"/>
            <a:pathLst>
              <a:path w="16" h="68">
                <a:moveTo>
                  <a:pt x="2" y="68"/>
                </a:moveTo>
                <a:lnTo>
                  <a:pt x="0" y="55"/>
                </a:lnTo>
                <a:lnTo>
                  <a:pt x="0" y="48"/>
                </a:lnTo>
                <a:lnTo>
                  <a:pt x="0" y="41"/>
                </a:lnTo>
                <a:lnTo>
                  <a:pt x="2" y="30"/>
                </a:lnTo>
                <a:lnTo>
                  <a:pt x="4" y="23"/>
                </a:lnTo>
                <a:lnTo>
                  <a:pt x="7" y="16"/>
                </a:lnTo>
                <a:lnTo>
                  <a:pt x="9" y="9"/>
                </a:lnTo>
                <a:lnTo>
                  <a:pt x="16"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a:off x="6219720" y="3716280"/>
            <a:ext cx="27000" cy="49320"/>
          </a:xfrm>
          <a:custGeom>
            <a:avLst/>
            <a:gdLst/>
            <a:ahLst/>
            <a:rect l="l" t="t" r="r" b="b"/>
            <a:pathLst>
              <a:path w="18" h="36">
                <a:moveTo>
                  <a:pt x="7" y="36"/>
                </a:moveTo>
                <a:lnTo>
                  <a:pt x="7" y="34"/>
                </a:lnTo>
                <a:lnTo>
                  <a:pt x="6" y="30"/>
                </a:lnTo>
                <a:lnTo>
                  <a:pt x="2" y="27"/>
                </a:lnTo>
                <a:lnTo>
                  <a:pt x="0" y="27"/>
                </a:lnTo>
                <a:lnTo>
                  <a:pt x="0" y="23"/>
                </a:lnTo>
                <a:lnTo>
                  <a:pt x="0" y="20"/>
                </a:lnTo>
                <a:lnTo>
                  <a:pt x="0" y="18"/>
                </a:lnTo>
                <a:lnTo>
                  <a:pt x="2" y="14"/>
                </a:lnTo>
                <a:lnTo>
                  <a:pt x="4" y="14"/>
                </a:lnTo>
                <a:lnTo>
                  <a:pt x="6" y="13"/>
                </a:lnTo>
                <a:lnTo>
                  <a:pt x="7" y="7"/>
                </a:lnTo>
                <a:lnTo>
                  <a:pt x="13" y="4"/>
                </a:lnTo>
                <a:lnTo>
                  <a:pt x="18" y="0"/>
                </a:lnTo>
              </a:path>
            </a:pathLst>
          </a:custGeom>
          <a:noFill/>
          <a:ln w="324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11" name=""/>
          <p:cNvSpPr/>
          <p:nvPr/>
        </p:nvSpPr>
        <p:spPr>
          <a:xfrm>
            <a:off x="6243480" y="3678120"/>
            <a:ext cx="17640" cy="27000"/>
          </a:xfrm>
          <a:custGeom>
            <a:avLst/>
            <a:gdLst/>
            <a:ahLst/>
            <a:rect l="l" t="t" r="r" b="b"/>
            <a:pathLst>
              <a:path w="12" h="20">
                <a:moveTo>
                  <a:pt x="9" y="4"/>
                </a:moveTo>
                <a:lnTo>
                  <a:pt x="9" y="0"/>
                </a:lnTo>
                <a:lnTo>
                  <a:pt x="5" y="0"/>
                </a:lnTo>
                <a:lnTo>
                  <a:pt x="4" y="0"/>
                </a:lnTo>
                <a:lnTo>
                  <a:pt x="2" y="0"/>
                </a:lnTo>
                <a:lnTo>
                  <a:pt x="0" y="2"/>
                </a:lnTo>
                <a:lnTo>
                  <a:pt x="0" y="4"/>
                </a:lnTo>
                <a:lnTo>
                  <a:pt x="0" y="6"/>
                </a:lnTo>
                <a:lnTo>
                  <a:pt x="0" y="7"/>
                </a:lnTo>
                <a:lnTo>
                  <a:pt x="0" y="9"/>
                </a:lnTo>
                <a:lnTo>
                  <a:pt x="0" y="11"/>
                </a:lnTo>
                <a:lnTo>
                  <a:pt x="2" y="16"/>
                </a:lnTo>
                <a:lnTo>
                  <a:pt x="4" y="20"/>
                </a:lnTo>
                <a:lnTo>
                  <a:pt x="5" y="16"/>
                </a:lnTo>
                <a:lnTo>
                  <a:pt x="5" y="13"/>
                </a:lnTo>
                <a:lnTo>
                  <a:pt x="7" y="11"/>
                </a:lnTo>
                <a:lnTo>
                  <a:pt x="9" y="11"/>
                </a:lnTo>
                <a:lnTo>
                  <a:pt x="9" y="13"/>
                </a:lnTo>
                <a:lnTo>
                  <a:pt x="11" y="13"/>
                </a:lnTo>
                <a:lnTo>
                  <a:pt x="12" y="13"/>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12" name=""/>
          <p:cNvSpPr/>
          <p:nvPr/>
        </p:nvSpPr>
        <p:spPr>
          <a:xfrm>
            <a:off x="6213600" y="3635280"/>
            <a:ext cx="17280" cy="25560"/>
          </a:xfrm>
          <a:custGeom>
            <a:avLst/>
            <a:gdLst/>
            <a:ahLst/>
            <a:rect l="l" t="t" r="r" b="b"/>
            <a:pathLst>
              <a:path w="12" h="18">
                <a:moveTo>
                  <a:pt x="0" y="18"/>
                </a:moveTo>
                <a:lnTo>
                  <a:pt x="2" y="16"/>
                </a:lnTo>
                <a:lnTo>
                  <a:pt x="2" y="12"/>
                </a:lnTo>
                <a:lnTo>
                  <a:pt x="4" y="9"/>
                </a:lnTo>
                <a:lnTo>
                  <a:pt x="4" y="7"/>
                </a:lnTo>
                <a:lnTo>
                  <a:pt x="5" y="5"/>
                </a:lnTo>
                <a:lnTo>
                  <a:pt x="9" y="4"/>
                </a:lnTo>
                <a:lnTo>
                  <a:pt x="11" y="0"/>
                </a:lnTo>
                <a:lnTo>
                  <a:pt x="12" y="0"/>
                </a:lnTo>
              </a:path>
            </a:pathLst>
          </a:custGeom>
          <a:noFill/>
          <a:ln w="324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413" name=""/>
          <p:cNvSpPr/>
          <p:nvPr/>
        </p:nvSpPr>
        <p:spPr>
          <a:xfrm>
            <a:off x="6215040" y="3635280"/>
            <a:ext cx="23760" cy="28800"/>
          </a:xfrm>
          <a:custGeom>
            <a:avLst/>
            <a:gdLst/>
            <a:ahLst/>
            <a:rect l="l" t="t" r="r" b="b"/>
            <a:pathLst>
              <a:path w="16" h="20">
                <a:moveTo>
                  <a:pt x="9" y="0"/>
                </a:moveTo>
                <a:lnTo>
                  <a:pt x="10" y="4"/>
                </a:lnTo>
                <a:lnTo>
                  <a:pt x="12" y="5"/>
                </a:lnTo>
                <a:lnTo>
                  <a:pt x="14" y="7"/>
                </a:lnTo>
                <a:lnTo>
                  <a:pt x="16" y="9"/>
                </a:lnTo>
                <a:lnTo>
                  <a:pt x="16" y="11"/>
                </a:lnTo>
                <a:lnTo>
                  <a:pt x="16" y="14"/>
                </a:lnTo>
                <a:lnTo>
                  <a:pt x="16" y="18"/>
                </a:lnTo>
                <a:lnTo>
                  <a:pt x="14" y="20"/>
                </a:lnTo>
                <a:lnTo>
                  <a:pt x="12" y="20"/>
                </a:lnTo>
                <a:lnTo>
                  <a:pt x="10" y="20"/>
                </a:lnTo>
                <a:lnTo>
                  <a:pt x="7" y="18"/>
                </a:lnTo>
                <a:lnTo>
                  <a:pt x="3" y="18"/>
                </a:lnTo>
                <a:lnTo>
                  <a:pt x="2" y="18"/>
                </a:lnTo>
                <a:lnTo>
                  <a:pt x="0" y="14"/>
                </a:lnTo>
                <a:lnTo>
                  <a:pt x="0" y="12"/>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14" name=""/>
          <p:cNvSpPr/>
          <p:nvPr/>
        </p:nvSpPr>
        <p:spPr>
          <a:xfrm>
            <a:off x="6226200" y="3643200"/>
            <a:ext cx="12600" cy="17640"/>
          </a:xfrm>
          <a:custGeom>
            <a:avLst/>
            <a:gdLst/>
            <a:ahLst/>
            <a:rect l="l" t="t" r="r" b="b"/>
            <a:pathLst>
              <a:path w="9" h="13">
                <a:moveTo>
                  <a:pt x="9" y="6"/>
                </a:moveTo>
                <a:lnTo>
                  <a:pt x="9" y="7"/>
                </a:lnTo>
                <a:lnTo>
                  <a:pt x="9" y="9"/>
                </a:lnTo>
                <a:lnTo>
                  <a:pt x="7" y="9"/>
                </a:lnTo>
                <a:lnTo>
                  <a:pt x="7" y="11"/>
                </a:lnTo>
                <a:lnTo>
                  <a:pt x="5" y="13"/>
                </a:lnTo>
                <a:lnTo>
                  <a:pt x="3" y="13"/>
                </a:lnTo>
                <a:lnTo>
                  <a:pt x="2" y="11"/>
                </a:lnTo>
                <a:lnTo>
                  <a:pt x="2" y="9"/>
                </a:lnTo>
                <a:lnTo>
                  <a:pt x="2" y="7"/>
                </a:lnTo>
                <a:lnTo>
                  <a:pt x="0" y="6"/>
                </a:lnTo>
                <a:lnTo>
                  <a:pt x="2" y="2"/>
                </a:lnTo>
                <a:lnTo>
                  <a:pt x="3" y="2"/>
                </a:lnTo>
                <a:lnTo>
                  <a:pt x="3" y="0"/>
                </a:lnTo>
                <a:lnTo>
                  <a:pt x="5" y="2"/>
                </a:lnTo>
                <a:lnTo>
                  <a:pt x="7" y="2"/>
                </a:lnTo>
                <a:lnTo>
                  <a:pt x="9" y="4"/>
                </a:lnTo>
                <a:lnTo>
                  <a:pt x="9" y="6"/>
                </a:lnTo>
                <a:close/>
              </a:path>
            </a:pathLst>
          </a:custGeom>
          <a:noFill/>
          <a:ln w="324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415" name=""/>
          <p:cNvSpPr/>
          <p:nvPr/>
        </p:nvSpPr>
        <p:spPr>
          <a:xfrm>
            <a:off x="6205680" y="3616200"/>
            <a:ext cx="34920" cy="41400"/>
          </a:xfrm>
          <a:custGeom>
            <a:avLst/>
            <a:gdLst/>
            <a:ahLst/>
            <a:rect l="l" t="t" r="r" b="b"/>
            <a:pathLst>
              <a:path w="24" h="30">
                <a:moveTo>
                  <a:pt x="24" y="12"/>
                </a:moveTo>
                <a:lnTo>
                  <a:pt x="23" y="10"/>
                </a:lnTo>
                <a:lnTo>
                  <a:pt x="19" y="10"/>
                </a:lnTo>
                <a:lnTo>
                  <a:pt x="17" y="9"/>
                </a:lnTo>
                <a:lnTo>
                  <a:pt x="16" y="9"/>
                </a:lnTo>
                <a:lnTo>
                  <a:pt x="10" y="10"/>
                </a:lnTo>
                <a:lnTo>
                  <a:pt x="9" y="10"/>
                </a:lnTo>
                <a:lnTo>
                  <a:pt x="7" y="12"/>
                </a:lnTo>
                <a:lnTo>
                  <a:pt x="5" y="12"/>
                </a:lnTo>
                <a:lnTo>
                  <a:pt x="3" y="14"/>
                </a:lnTo>
                <a:lnTo>
                  <a:pt x="2" y="19"/>
                </a:lnTo>
                <a:lnTo>
                  <a:pt x="0" y="25"/>
                </a:lnTo>
                <a:lnTo>
                  <a:pt x="0" y="26"/>
                </a:lnTo>
                <a:lnTo>
                  <a:pt x="0" y="30"/>
                </a:lnTo>
                <a:lnTo>
                  <a:pt x="0" y="25"/>
                </a:lnTo>
                <a:lnTo>
                  <a:pt x="0" y="19"/>
                </a:lnTo>
                <a:lnTo>
                  <a:pt x="0" y="14"/>
                </a:lnTo>
                <a:lnTo>
                  <a:pt x="0" y="12"/>
                </a:lnTo>
                <a:lnTo>
                  <a:pt x="0" y="9"/>
                </a:lnTo>
                <a:lnTo>
                  <a:pt x="2" y="5"/>
                </a:lnTo>
                <a:lnTo>
                  <a:pt x="3" y="3"/>
                </a:lnTo>
                <a:lnTo>
                  <a:pt x="3" y="2"/>
                </a:lnTo>
                <a:lnTo>
                  <a:pt x="5" y="2"/>
                </a:lnTo>
                <a:lnTo>
                  <a:pt x="7" y="0"/>
                </a:lnTo>
                <a:lnTo>
                  <a:pt x="10" y="0"/>
                </a:lnTo>
                <a:lnTo>
                  <a:pt x="21" y="0"/>
                </a:lnTo>
              </a:path>
            </a:pathLst>
          </a:custGeom>
          <a:noFill/>
          <a:ln w="32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416" name=""/>
          <p:cNvSpPr/>
          <p:nvPr/>
        </p:nvSpPr>
        <p:spPr>
          <a:xfrm>
            <a:off x="6124680" y="3573360"/>
            <a:ext cx="58680" cy="216000"/>
          </a:xfrm>
          <a:custGeom>
            <a:avLst/>
            <a:gdLst/>
            <a:ahLst/>
            <a:rect l="l" t="t" r="r" b="b"/>
            <a:pathLst>
              <a:path w="40" h="154">
                <a:moveTo>
                  <a:pt x="23" y="154"/>
                </a:moveTo>
                <a:lnTo>
                  <a:pt x="26" y="150"/>
                </a:lnTo>
                <a:lnTo>
                  <a:pt x="26" y="145"/>
                </a:lnTo>
                <a:lnTo>
                  <a:pt x="26" y="138"/>
                </a:lnTo>
                <a:lnTo>
                  <a:pt x="26" y="134"/>
                </a:lnTo>
                <a:lnTo>
                  <a:pt x="26" y="129"/>
                </a:lnTo>
                <a:lnTo>
                  <a:pt x="26" y="123"/>
                </a:lnTo>
                <a:lnTo>
                  <a:pt x="26" y="118"/>
                </a:lnTo>
                <a:lnTo>
                  <a:pt x="24" y="113"/>
                </a:lnTo>
                <a:lnTo>
                  <a:pt x="21" y="113"/>
                </a:lnTo>
                <a:lnTo>
                  <a:pt x="19" y="113"/>
                </a:lnTo>
                <a:lnTo>
                  <a:pt x="16" y="111"/>
                </a:lnTo>
                <a:lnTo>
                  <a:pt x="14" y="109"/>
                </a:lnTo>
                <a:lnTo>
                  <a:pt x="12" y="109"/>
                </a:lnTo>
                <a:lnTo>
                  <a:pt x="10" y="107"/>
                </a:lnTo>
                <a:lnTo>
                  <a:pt x="7" y="104"/>
                </a:lnTo>
                <a:lnTo>
                  <a:pt x="5" y="100"/>
                </a:lnTo>
                <a:lnTo>
                  <a:pt x="3" y="97"/>
                </a:lnTo>
                <a:lnTo>
                  <a:pt x="2" y="95"/>
                </a:lnTo>
                <a:lnTo>
                  <a:pt x="2" y="93"/>
                </a:lnTo>
                <a:lnTo>
                  <a:pt x="0" y="91"/>
                </a:lnTo>
                <a:lnTo>
                  <a:pt x="0" y="86"/>
                </a:lnTo>
                <a:lnTo>
                  <a:pt x="0" y="82"/>
                </a:lnTo>
                <a:lnTo>
                  <a:pt x="2" y="81"/>
                </a:lnTo>
                <a:lnTo>
                  <a:pt x="3" y="77"/>
                </a:lnTo>
                <a:lnTo>
                  <a:pt x="5" y="75"/>
                </a:lnTo>
                <a:lnTo>
                  <a:pt x="7" y="74"/>
                </a:lnTo>
                <a:lnTo>
                  <a:pt x="10" y="72"/>
                </a:lnTo>
                <a:lnTo>
                  <a:pt x="14" y="72"/>
                </a:lnTo>
                <a:lnTo>
                  <a:pt x="16" y="72"/>
                </a:lnTo>
                <a:lnTo>
                  <a:pt x="21" y="75"/>
                </a:lnTo>
                <a:lnTo>
                  <a:pt x="26" y="79"/>
                </a:lnTo>
                <a:lnTo>
                  <a:pt x="30" y="82"/>
                </a:lnTo>
                <a:lnTo>
                  <a:pt x="31" y="86"/>
                </a:lnTo>
                <a:lnTo>
                  <a:pt x="35" y="93"/>
                </a:lnTo>
                <a:lnTo>
                  <a:pt x="37" y="95"/>
                </a:lnTo>
                <a:lnTo>
                  <a:pt x="38" y="95"/>
                </a:lnTo>
                <a:lnTo>
                  <a:pt x="40" y="95"/>
                </a:lnTo>
                <a:lnTo>
                  <a:pt x="40" y="93"/>
                </a:lnTo>
                <a:lnTo>
                  <a:pt x="40" y="91"/>
                </a:lnTo>
                <a:lnTo>
                  <a:pt x="40" y="90"/>
                </a:lnTo>
                <a:lnTo>
                  <a:pt x="40" y="86"/>
                </a:lnTo>
                <a:lnTo>
                  <a:pt x="40" y="84"/>
                </a:lnTo>
                <a:lnTo>
                  <a:pt x="38" y="81"/>
                </a:lnTo>
                <a:lnTo>
                  <a:pt x="40" y="68"/>
                </a:lnTo>
                <a:lnTo>
                  <a:pt x="40" y="63"/>
                </a:lnTo>
                <a:lnTo>
                  <a:pt x="38" y="57"/>
                </a:lnTo>
                <a:lnTo>
                  <a:pt x="37" y="56"/>
                </a:lnTo>
                <a:lnTo>
                  <a:pt x="35" y="54"/>
                </a:lnTo>
                <a:lnTo>
                  <a:pt x="35" y="52"/>
                </a:lnTo>
                <a:lnTo>
                  <a:pt x="30" y="49"/>
                </a:lnTo>
                <a:lnTo>
                  <a:pt x="28" y="47"/>
                </a:lnTo>
                <a:lnTo>
                  <a:pt x="16" y="38"/>
                </a:lnTo>
                <a:lnTo>
                  <a:pt x="3" y="29"/>
                </a:lnTo>
                <a:lnTo>
                  <a:pt x="14" y="24"/>
                </a:lnTo>
                <a:lnTo>
                  <a:pt x="17" y="20"/>
                </a:lnTo>
                <a:lnTo>
                  <a:pt x="23" y="17"/>
                </a:lnTo>
                <a:lnTo>
                  <a:pt x="26" y="15"/>
                </a:lnTo>
                <a:lnTo>
                  <a:pt x="30" y="9"/>
                </a:lnTo>
                <a:lnTo>
                  <a:pt x="33" y="6"/>
                </a:lnTo>
                <a:lnTo>
                  <a:pt x="37"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6135840" y="3691080"/>
            <a:ext cx="27000" cy="27000"/>
          </a:xfrm>
          <a:custGeom>
            <a:avLst/>
            <a:gdLst/>
            <a:ahLst/>
            <a:rect l="l" t="t" r="r" b="b"/>
            <a:pathLst>
              <a:path w="19" h="20">
                <a:moveTo>
                  <a:pt x="12" y="0"/>
                </a:moveTo>
                <a:lnTo>
                  <a:pt x="7" y="0"/>
                </a:lnTo>
                <a:lnTo>
                  <a:pt x="3" y="2"/>
                </a:lnTo>
                <a:lnTo>
                  <a:pt x="2" y="4"/>
                </a:lnTo>
                <a:lnTo>
                  <a:pt x="2" y="6"/>
                </a:lnTo>
                <a:lnTo>
                  <a:pt x="0" y="7"/>
                </a:lnTo>
                <a:lnTo>
                  <a:pt x="2" y="9"/>
                </a:lnTo>
                <a:lnTo>
                  <a:pt x="3" y="9"/>
                </a:lnTo>
                <a:lnTo>
                  <a:pt x="3" y="14"/>
                </a:lnTo>
                <a:lnTo>
                  <a:pt x="5" y="16"/>
                </a:lnTo>
                <a:lnTo>
                  <a:pt x="7" y="18"/>
                </a:lnTo>
                <a:lnTo>
                  <a:pt x="9" y="18"/>
                </a:lnTo>
                <a:lnTo>
                  <a:pt x="10" y="20"/>
                </a:lnTo>
                <a:lnTo>
                  <a:pt x="14" y="20"/>
                </a:lnTo>
                <a:lnTo>
                  <a:pt x="16" y="20"/>
                </a:lnTo>
                <a:lnTo>
                  <a:pt x="19" y="18"/>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18" name=""/>
          <p:cNvSpPr/>
          <p:nvPr/>
        </p:nvSpPr>
        <p:spPr>
          <a:xfrm>
            <a:off x="6159600" y="3730680"/>
            <a:ext cx="23760" cy="27000"/>
          </a:xfrm>
          <a:custGeom>
            <a:avLst/>
            <a:gdLst/>
            <a:ahLst/>
            <a:rect l="l" t="t" r="r" b="b"/>
            <a:pathLst>
              <a:path w="16" h="19">
                <a:moveTo>
                  <a:pt x="0" y="0"/>
                </a:moveTo>
                <a:lnTo>
                  <a:pt x="2" y="0"/>
                </a:lnTo>
                <a:lnTo>
                  <a:pt x="4" y="3"/>
                </a:lnTo>
                <a:lnTo>
                  <a:pt x="6" y="5"/>
                </a:lnTo>
                <a:lnTo>
                  <a:pt x="6" y="9"/>
                </a:lnTo>
                <a:lnTo>
                  <a:pt x="7" y="9"/>
                </a:lnTo>
                <a:lnTo>
                  <a:pt x="11" y="9"/>
                </a:lnTo>
                <a:lnTo>
                  <a:pt x="13" y="9"/>
                </a:lnTo>
                <a:lnTo>
                  <a:pt x="14" y="9"/>
                </a:lnTo>
                <a:lnTo>
                  <a:pt x="16" y="9"/>
                </a:lnTo>
                <a:lnTo>
                  <a:pt x="16" y="10"/>
                </a:lnTo>
                <a:lnTo>
                  <a:pt x="16" y="14"/>
                </a:lnTo>
                <a:lnTo>
                  <a:pt x="16" y="19"/>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19" name=""/>
          <p:cNvSpPr/>
          <p:nvPr/>
        </p:nvSpPr>
        <p:spPr>
          <a:xfrm>
            <a:off x="5965920" y="3821040"/>
            <a:ext cx="4680" cy="163440"/>
          </a:xfrm>
          <a:custGeom>
            <a:avLst/>
            <a:gdLst/>
            <a:ahLst/>
            <a:rect l="l" t="t" r="r" b="b"/>
            <a:pathLst>
              <a:path w="3" h="117">
                <a:moveTo>
                  <a:pt x="3" y="0"/>
                </a:moveTo>
                <a:lnTo>
                  <a:pt x="1" y="14"/>
                </a:lnTo>
                <a:lnTo>
                  <a:pt x="0" y="30"/>
                </a:lnTo>
                <a:lnTo>
                  <a:pt x="0" y="44"/>
                </a:lnTo>
                <a:lnTo>
                  <a:pt x="0" y="59"/>
                </a:lnTo>
                <a:lnTo>
                  <a:pt x="0" y="73"/>
                </a:lnTo>
                <a:lnTo>
                  <a:pt x="1" y="89"/>
                </a:lnTo>
                <a:lnTo>
                  <a:pt x="3" y="103"/>
                </a:lnTo>
                <a:lnTo>
                  <a:pt x="3" y="109"/>
                </a:lnTo>
                <a:lnTo>
                  <a:pt x="3" y="117"/>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0" name=""/>
          <p:cNvSpPr/>
          <p:nvPr/>
        </p:nvSpPr>
        <p:spPr>
          <a:xfrm flipH="1">
            <a:off x="5952960" y="4022640"/>
            <a:ext cx="5040" cy="15840"/>
          </a:xfrm>
          <a:prstGeom prst="line">
            <a:avLst/>
          </a:prstGeom>
          <a:ln w="324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421" name=""/>
          <p:cNvSpPr/>
          <p:nvPr/>
        </p:nvSpPr>
        <p:spPr>
          <a:xfrm>
            <a:off x="5856120" y="3789360"/>
            <a:ext cx="69840" cy="163440"/>
          </a:xfrm>
          <a:custGeom>
            <a:avLst/>
            <a:gdLst/>
            <a:ahLst/>
            <a:rect l="l" t="t" r="r" b="b"/>
            <a:pathLst>
              <a:path w="48" h="116">
                <a:moveTo>
                  <a:pt x="48" y="116"/>
                </a:moveTo>
                <a:lnTo>
                  <a:pt x="39" y="102"/>
                </a:lnTo>
                <a:lnTo>
                  <a:pt x="32" y="90"/>
                </a:lnTo>
                <a:lnTo>
                  <a:pt x="27" y="75"/>
                </a:lnTo>
                <a:lnTo>
                  <a:pt x="18" y="61"/>
                </a:lnTo>
                <a:lnTo>
                  <a:pt x="14" y="49"/>
                </a:lnTo>
                <a:lnTo>
                  <a:pt x="9" y="41"/>
                </a:lnTo>
                <a:lnTo>
                  <a:pt x="7" y="33"/>
                </a:lnTo>
                <a:lnTo>
                  <a:pt x="4" y="17"/>
                </a:lnTo>
                <a:lnTo>
                  <a:pt x="0"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5761080" y="3716280"/>
            <a:ext cx="4680" cy="49320"/>
          </a:xfrm>
          <a:custGeom>
            <a:avLst/>
            <a:gdLst/>
            <a:ahLst/>
            <a:rect l="l" t="t" r="r" b="b"/>
            <a:pathLst>
              <a:path w="3" h="36">
                <a:moveTo>
                  <a:pt x="3" y="0"/>
                </a:moveTo>
                <a:lnTo>
                  <a:pt x="2" y="7"/>
                </a:lnTo>
                <a:lnTo>
                  <a:pt x="2" y="14"/>
                </a:lnTo>
                <a:lnTo>
                  <a:pt x="2" y="23"/>
                </a:lnTo>
                <a:lnTo>
                  <a:pt x="0" y="36"/>
                </a:lnTo>
              </a:path>
            </a:pathLst>
          </a:custGeom>
          <a:noFill/>
          <a:ln w="324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23" name=""/>
          <p:cNvSpPr/>
          <p:nvPr/>
        </p:nvSpPr>
        <p:spPr>
          <a:xfrm flipH="1" flipV="1">
            <a:off x="5705640" y="3693600"/>
            <a:ext cx="7920" cy="1800"/>
          </a:xfrm>
          <a:prstGeom prst="line">
            <a:avLst/>
          </a:prstGeom>
          <a:ln w="324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24" name=""/>
          <p:cNvSpPr/>
          <p:nvPr/>
        </p:nvSpPr>
        <p:spPr>
          <a:xfrm>
            <a:off x="5664240" y="3678120"/>
            <a:ext cx="11160" cy="22320"/>
          </a:xfrm>
          <a:custGeom>
            <a:avLst/>
            <a:gdLst/>
            <a:ahLst/>
            <a:rect l="l" t="t" r="r" b="b"/>
            <a:pathLst>
              <a:path w="7" h="16">
                <a:moveTo>
                  <a:pt x="7" y="0"/>
                </a:moveTo>
                <a:lnTo>
                  <a:pt x="6" y="2"/>
                </a:lnTo>
                <a:lnTo>
                  <a:pt x="6" y="4"/>
                </a:lnTo>
                <a:lnTo>
                  <a:pt x="6" y="6"/>
                </a:lnTo>
                <a:lnTo>
                  <a:pt x="4" y="7"/>
                </a:lnTo>
                <a:lnTo>
                  <a:pt x="0" y="11"/>
                </a:lnTo>
                <a:lnTo>
                  <a:pt x="0" y="16"/>
                </a:lnTo>
              </a:path>
            </a:pathLst>
          </a:custGeom>
          <a:noFill/>
          <a:ln w="324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25" name=""/>
          <p:cNvSpPr/>
          <p:nvPr/>
        </p:nvSpPr>
        <p:spPr>
          <a:xfrm>
            <a:off x="5653080" y="3710160"/>
            <a:ext cx="30240" cy="7920"/>
          </a:xfrm>
          <a:custGeom>
            <a:avLst/>
            <a:gdLst/>
            <a:ahLst/>
            <a:rect l="l" t="t" r="r" b="b"/>
            <a:pathLst>
              <a:path w="21" h="6">
                <a:moveTo>
                  <a:pt x="21" y="2"/>
                </a:moveTo>
                <a:lnTo>
                  <a:pt x="17" y="0"/>
                </a:lnTo>
                <a:lnTo>
                  <a:pt x="14" y="0"/>
                </a:lnTo>
                <a:lnTo>
                  <a:pt x="8" y="0"/>
                </a:lnTo>
                <a:lnTo>
                  <a:pt x="7" y="2"/>
                </a:lnTo>
                <a:lnTo>
                  <a:pt x="3" y="2"/>
                </a:lnTo>
                <a:lnTo>
                  <a:pt x="1" y="4"/>
                </a:lnTo>
                <a:lnTo>
                  <a:pt x="0" y="6"/>
                </a:lnTo>
              </a:path>
            </a:pathLst>
          </a:custGeom>
          <a:noFill/>
          <a:ln w="324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26" name=""/>
          <p:cNvSpPr/>
          <p:nvPr/>
        </p:nvSpPr>
        <p:spPr>
          <a:xfrm>
            <a:off x="5632560" y="3683160"/>
            <a:ext cx="11160" cy="45720"/>
          </a:xfrm>
          <a:custGeom>
            <a:avLst/>
            <a:gdLst/>
            <a:ahLst/>
            <a:rect l="l" t="t" r="r" b="b"/>
            <a:pathLst>
              <a:path w="8" h="32">
                <a:moveTo>
                  <a:pt x="8" y="0"/>
                </a:moveTo>
                <a:lnTo>
                  <a:pt x="7" y="2"/>
                </a:lnTo>
                <a:lnTo>
                  <a:pt x="5" y="2"/>
                </a:lnTo>
                <a:lnTo>
                  <a:pt x="5" y="5"/>
                </a:lnTo>
                <a:lnTo>
                  <a:pt x="1" y="11"/>
                </a:lnTo>
                <a:lnTo>
                  <a:pt x="0" y="14"/>
                </a:lnTo>
                <a:lnTo>
                  <a:pt x="0" y="19"/>
                </a:lnTo>
                <a:lnTo>
                  <a:pt x="0" y="23"/>
                </a:lnTo>
                <a:lnTo>
                  <a:pt x="0" y="28"/>
                </a:lnTo>
                <a:lnTo>
                  <a:pt x="0" y="32"/>
                </a:lnTo>
              </a:path>
            </a:pathLst>
          </a:custGeom>
          <a:no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27" name=""/>
          <p:cNvSpPr/>
          <p:nvPr/>
        </p:nvSpPr>
        <p:spPr>
          <a:xfrm>
            <a:off x="5592600" y="3722760"/>
            <a:ext cx="39960" cy="12600"/>
          </a:xfrm>
          <a:custGeom>
            <a:avLst/>
            <a:gdLst/>
            <a:ahLst/>
            <a:rect l="l" t="t" r="r" b="b"/>
            <a:pathLst>
              <a:path w="28" h="9">
                <a:moveTo>
                  <a:pt x="28" y="0"/>
                </a:moveTo>
                <a:lnTo>
                  <a:pt x="26" y="0"/>
                </a:lnTo>
                <a:lnTo>
                  <a:pt x="24" y="2"/>
                </a:lnTo>
                <a:lnTo>
                  <a:pt x="22" y="2"/>
                </a:lnTo>
                <a:lnTo>
                  <a:pt x="21" y="2"/>
                </a:lnTo>
                <a:lnTo>
                  <a:pt x="17" y="6"/>
                </a:lnTo>
                <a:lnTo>
                  <a:pt x="14" y="9"/>
                </a:lnTo>
                <a:lnTo>
                  <a:pt x="12" y="8"/>
                </a:lnTo>
                <a:lnTo>
                  <a:pt x="7" y="6"/>
                </a:lnTo>
                <a:lnTo>
                  <a:pt x="5" y="8"/>
                </a:lnTo>
                <a:lnTo>
                  <a:pt x="1" y="8"/>
                </a:lnTo>
                <a:lnTo>
                  <a:pt x="0" y="9"/>
                </a:lnTo>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28" name=""/>
          <p:cNvSpPr/>
          <p:nvPr/>
        </p:nvSpPr>
        <p:spPr>
          <a:xfrm flipV="1">
            <a:off x="5700600" y="3730320"/>
            <a:ext cx="5040" cy="4680"/>
          </a:xfrm>
          <a:prstGeom prst="line">
            <a:avLst/>
          </a:prstGeom>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29" name=""/>
          <p:cNvSpPr/>
          <p:nvPr/>
        </p:nvSpPr>
        <p:spPr>
          <a:xfrm>
            <a:off x="5811840" y="3913200"/>
            <a:ext cx="54000" cy="71280"/>
          </a:xfrm>
          <a:custGeom>
            <a:avLst/>
            <a:gdLst/>
            <a:ahLst/>
            <a:rect l="l" t="t" r="r" b="b"/>
            <a:pathLst>
              <a:path w="38" h="51">
                <a:moveTo>
                  <a:pt x="0" y="0"/>
                </a:moveTo>
                <a:lnTo>
                  <a:pt x="3" y="7"/>
                </a:lnTo>
                <a:lnTo>
                  <a:pt x="9" y="16"/>
                </a:lnTo>
                <a:lnTo>
                  <a:pt x="16" y="28"/>
                </a:lnTo>
                <a:lnTo>
                  <a:pt x="21" y="34"/>
                </a:lnTo>
                <a:lnTo>
                  <a:pt x="24" y="41"/>
                </a:lnTo>
                <a:lnTo>
                  <a:pt x="31" y="44"/>
                </a:lnTo>
                <a:lnTo>
                  <a:pt x="38" y="51"/>
                </a:lnTo>
              </a:path>
            </a:pathLst>
          </a:custGeom>
          <a:noFill/>
          <a:ln w="324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30" name=""/>
          <p:cNvSpPr/>
          <p:nvPr/>
        </p:nvSpPr>
        <p:spPr>
          <a:xfrm>
            <a:off x="5905440" y="4265640"/>
            <a:ext cx="3510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31" name=""/>
          <p:cNvSpPr/>
          <p:nvPr/>
        </p:nvSpPr>
        <p:spPr>
          <a:xfrm>
            <a:off x="5572080" y="3573360"/>
            <a:ext cx="906480" cy="706680"/>
          </a:xfrm>
          <a:custGeom>
            <a:avLst/>
            <a:gdLst/>
            <a:ahLst/>
            <a:rect l="l" t="t" r="r" b="b"/>
            <a:pathLst>
              <a:path w="628" h="505">
                <a:moveTo>
                  <a:pt x="133" y="134"/>
                </a:moveTo>
                <a:lnTo>
                  <a:pt x="87" y="116"/>
                </a:lnTo>
                <a:lnTo>
                  <a:pt x="82" y="120"/>
                </a:lnTo>
                <a:lnTo>
                  <a:pt x="80" y="122"/>
                </a:lnTo>
                <a:lnTo>
                  <a:pt x="73" y="122"/>
                </a:lnTo>
                <a:lnTo>
                  <a:pt x="68" y="123"/>
                </a:lnTo>
                <a:lnTo>
                  <a:pt x="61" y="123"/>
                </a:lnTo>
                <a:lnTo>
                  <a:pt x="56" y="122"/>
                </a:lnTo>
                <a:lnTo>
                  <a:pt x="49" y="122"/>
                </a:lnTo>
                <a:lnTo>
                  <a:pt x="43" y="120"/>
                </a:lnTo>
                <a:lnTo>
                  <a:pt x="42" y="123"/>
                </a:lnTo>
                <a:lnTo>
                  <a:pt x="36" y="125"/>
                </a:lnTo>
                <a:lnTo>
                  <a:pt x="31" y="127"/>
                </a:lnTo>
                <a:lnTo>
                  <a:pt x="28" y="127"/>
                </a:lnTo>
                <a:lnTo>
                  <a:pt x="19" y="127"/>
                </a:lnTo>
                <a:lnTo>
                  <a:pt x="15" y="129"/>
                </a:lnTo>
                <a:lnTo>
                  <a:pt x="12" y="129"/>
                </a:lnTo>
                <a:lnTo>
                  <a:pt x="10" y="129"/>
                </a:lnTo>
                <a:lnTo>
                  <a:pt x="8" y="123"/>
                </a:lnTo>
                <a:lnTo>
                  <a:pt x="8" y="122"/>
                </a:lnTo>
                <a:lnTo>
                  <a:pt x="10" y="118"/>
                </a:lnTo>
                <a:lnTo>
                  <a:pt x="12" y="116"/>
                </a:lnTo>
                <a:lnTo>
                  <a:pt x="10" y="115"/>
                </a:lnTo>
                <a:lnTo>
                  <a:pt x="8" y="115"/>
                </a:lnTo>
                <a:lnTo>
                  <a:pt x="5" y="113"/>
                </a:lnTo>
                <a:lnTo>
                  <a:pt x="3" y="109"/>
                </a:lnTo>
                <a:lnTo>
                  <a:pt x="5" y="107"/>
                </a:lnTo>
                <a:lnTo>
                  <a:pt x="5" y="106"/>
                </a:lnTo>
                <a:lnTo>
                  <a:pt x="5" y="102"/>
                </a:lnTo>
                <a:lnTo>
                  <a:pt x="7" y="100"/>
                </a:lnTo>
                <a:lnTo>
                  <a:pt x="8" y="100"/>
                </a:lnTo>
                <a:lnTo>
                  <a:pt x="12" y="100"/>
                </a:lnTo>
                <a:lnTo>
                  <a:pt x="19" y="100"/>
                </a:lnTo>
                <a:lnTo>
                  <a:pt x="28" y="98"/>
                </a:lnTo>
                <a:lnTo>
                  <a:pt x="35" y="97"/>
                </a:lnTo>
                <a:lnTo>
                  <a:pt x="43" y="95"/>
                </a:lnTo>
                <a:lnTo>
                  <a:pt x="35" y="97"/>
                </a:lnTo>
                <a:lnTo>
                  <a:pt x="28" y="97"/>
                </a:lnTo>
                <a:lnTo>
                  <a:pt x="22" y="97"/>
                </a:lnTo>
                <a:lnTo>
                  <a:pt x="19" y="95"/>
                </a:lnTo>
                <a:lnTo>
                  <a:pt x="14" y="95"/>
                </a:lnTo>
                <a:lnTo>
                  <a:pt x="8" y="93"/>
                </a:lnTo>
                <a:lnTo>
                  <a:pt x="5" y="93"/>
                </a:lnTo>
                <a:lnTo>
                  <a:pt x="0" y="95"/>
                </a:lnTo>
                <a:lnTo>
                  <a:pt x="0" y="88"/>
                </a:lnTo>
                <a:lnTo>
                  <a:pt x="0" y="86"/>
                </a:lnTo>
                <a:lnTo>
                  <a:pt x="1" y="82"/>
                </a:lnTo>
                <a:lnTo>
                  <a:pt x="3" y="82"/>
                </a:lnTo>
                <a:lnTo>
                  <a:pt x="5" y="82"/>
                </a:lnTo>
                <a:lnTo>
                  <a:pt x="5" y="81"/>
                </a:lnTo>
                <a:lnTo>
                  <a:pt x="8" y="81"/>
                </a:lnTo>
                <a:lnTo>
                  <a:pt x="14" y="81"/>
                </a:lnTo>
                <a:lnTo>
                  <a:pt x="19" y="81"/>
                </a:lnTo>
                <a:lnTo>
                  <a:pt x="19" y="82"/>
                </a:lnTo>
                <a:lnTo>
                  <a:pt x="22" y="82"/>
                </a:lnTo>
                <a:lnTo>
                  <a:pt x="24" y="82"/>
                </a:lnTo>
                <a:lnTo>
                  <a:pt x="26" y="86"/>
                </a:lnTo>
                <a:lnTo>
                  <a:pt x="35" y="84"/>
                </a:lnTo>
                <a:lnTo>
                  <a:pt x="42" y="82"/>
                </a:lnTo>
                <a:lnTo>
                  <a:pt x="45" y="82"/>
                </a:lnTo>
                <a:lnTo>
                  <a:pt x="43" y="82"/>
                </a:lnTo>
                <a:lnTo>
                  <a:pt x="38" y="82"/>
                </a:lnTo>
                <a:lnTo>
                  <a:pt x="35" y="82"/>
                </a:lnTo>
                <a:lnTo>
                  <a:pt x="31" y="81"/>
                </a:lnTo>
                <a:lnTo>
                  <a:pt x="22" y="75"/>
                </a:lnTo>
                <a:lnTo>
                  <a:pt x="14" y="70"/>
                </a:lnTo>
                <a:lnTo>
                  <a:pt x="14" y="68"/>
                </a:lnTo>
                <a:lnTo>
                  <a:pt x="15" y="65"/>
                </a:lnTo>
                <a:lnTo>
                  <a:pt x="17" y="61"/>
                </a:lnTo>
                <a:lnTo>
                  <a:pt x="17" y="59"/>
                </a:lnTo>
                <a:lnTo>
                  <a:pt x="19" y="57"/>
                </a:lnTo>
                <a:lnTo>
                  <a:pt x="19" y="56"/>
                </a:lnTo>
                <a:lnTo>
                  <a:pt x="21" y="56"/>
                </a:lnTo>
                <a:lnTo>
                  <a:pt x="24" y="56"/>
                </a:lnTo>
                <a:lnTo>
                  <a:pt x="26" y="57"/>
                </a:lnTo>
                <a:lnTo>
                  <a:pt x="28" y="57"/>
                </a:lnTo>
                <a:lnTo>
                  <a:pt x="31" y="61"/>
                </a:lnTo>
                <a:lnTo>
                  <a:pt x="35" y="66"/>
                </a:lnTo>
                <a:lnTo>
                  <a:pt x="38" y="70"/>
                </a:lnTo>
                <a:lnTo>
                  <a:pt x="43" y="70"/>
                </a:lnTo>
                <a:lnTo>
                  <a:pt x="45" y="70"/>
                </a:lnTo>
                <a:lnTo>
                  <a:pt x="47" y="70"/>
                </a:lnTo>
                <a:lnTo>
                  <a:pt x="50" y="70"/>
                </a:lnTo>
                <a:lnTo>
                  <a:pt x="52" y="72"/>
                </a:lnTo>
                <a:lnTo>
                  <a:pt x="56" y="75"/>
                </a:lnTo>
                <a:lnTo>
                  <a:pt x="57" y="72"/>
                </a:lnTo>
                <a:lnTo>
                  <a:pt x="59" y="72"/>
                </a:lnTo>
                <a:lnTo>
                  <a:pt x="61" y="72"/>
                </a:lnTo>
                <a:lnTo>
                  <a:pt x="64" y="72"/>
                </a:lnTo>
                <a:lnTo>
                  <a:pt x="70" y="74"/>
                </a:lnTo>
                <a:lnTo>
                  <a:pt x="71" y="75"/>
                </a:lnTo>
                <a:lnTo>
                  <a:pt x="71" y="72"/>
                </a:lnTo>
                <a:lnTo>
                  <a:pt x="70" y="70"/>
                </a:lnTo>
                <a:lnTo>
                  <a:pt x="66" y="66"/>
                </a:lnTo>
                <a:lnTo>
                  <a:pt x="64" y="65"/>
                </a:lnTo>
                <a:lnTo>
                  <a:pt x="63" y="63"/>
                </a:lnTo>
                <a:lnTo>
                  <a:pt x="59" y="59"/>
                </a:lnTo>
                <a:lnTo>
                  <a:pt x="57" y="56"/>
                </a:lnTo>
                <a:lnTo>
                  <a:pt x="57" y="54"/>
                </a:lnTo>
                <a:lnTo>
                  <a:pt x="56" y="52"/>
                </a:lnTo>
                <a:lnTo>
                  <a:pt x="56" y="49"/>
                </a:lnTo>
                <a:lnTo>
                  <a:pt x="57" y="45"/>
                </a:lnTo>
                <a:lnTo>
                  <a:pt x="57" y="43"/>
                </a:lnTo>
                <a:lnTo>
                  <a:pt x="59" y="43"/>
                </a:lnTo>
                <a:lnTo>
                  <a:pt x="63" y="41"/>
                </a:lnTo>
                <a:lnTo>
                  <a:pt x="66" y="41"/>
                </a:lnTo>
                <a:lnTo>
                  <a:pt x="70" y="49"/>
                </a:lnTo>
                <a:lnTo>
                  <a:pt x="70" y="50"/>
                </a:lnTo>
                <a:lnTo>
                  <a:pt x="71" y="52"/>
                </a:lnTo>
                <a:lnTo>
                  <a:pt x="73" y="54"/>
                </a:lnTo>
                <a:lnTo>
                  <a:pt x="75" y="56"/>
                </a:lnTo>
                <a:lnTo>
                  <a:pt x="77" y="56"/>
                </a:lnTo>
                <a:lnTo>
                  <a:pt x="80" y="56"/>
                </a:lnTo>
                <a:lnTo>
                  <a:pt x="82" y="57"/>
                </a:lnTo>
                <a:lnTo>
                  <a:pt x="84" y="59"/>
                </a:lnTo>
                <a:lnTo>
                  <a:pt x="85" y="61"/>
                </a:lnTo>
                <a:lnTo>
                  <a:pt x="87" y="63"/>
                </a:lnTo>
                <a:lnTo>
                  <a:pt x="91" y="66"/>
                </a:lnTo>
                <a:lnTo>
                  <a:pt x="91" y="68"/>
                </a:lnTo>
                <a:lnTo>
                  <a:pt x="92" y="74"/>
                </a:lnTo>
                <a:lnTo>
                  <a:pt x="96" y="82"/>
                </a:lnTo>
                <a:lnTo>
                  <a:pt x="96" y="86"/>
                </a:lnTo>
                <a:lnTo>
                  <a:pt x="98" y="88"/>
                </a:lnTo>
                <a:lnTo>
                  <a:pt x="134" y="98"/>
                </a:lnTo>
                <a:lnTo>
                  <a:pt x="134" y="107"/>
                </a:lnTo>
                <a:lnTo>
                  <a:pt x="134" y="115"/>
                </a:lnTo>
                <a:lnTo>
                  <a:pt x="134" y="123"/>
                </a:lnTo>
                <a:lnTo>
                  <a:pt x="133" y="134"/>
                </a:lnTo>
                <a:lnTo>
                  <a:pt x="133" y="134"/>
                </a:lnTo>
                <a:close/>
                <a:moveTo>
                  <a:pt x="421" y="90"/>
                </a:moveTo>
                <a:lnTo>
                  <a:pt x="421" y="86"/>
                </a:lnTo>
                <a:lnTo>
                  <a:pt x="421" y="84"/>
                </a:lnTo>
                <a:lnTo>
                  <a:pt x="420" y="79"/>
                </a:lnTo>
                <a:lnTo>
                  <a:pt x="421" y="68"/>
                </a:lnTo>
                <a:lnTo>
                  <a:pt x="421" y="63"/>
                </a:lnTo>
                <a:lnTo>
                  <a:pt x="420" y="57"/>
                </a:lnTo>
                <a:lnTo>
                  <a:pt x="418" y="56"/>
                </a:lnTo>
                <a:lnTo>
                  <a:pt x="418" y="54"/>
                </a:lnTo>
                <a:lnTo>
                  <a:pt x="418" y="52"/>
                </a:lnTo>
                <a:lnTo>
                  <a:pt x="416" y="49"/>
                </a:lnTo>
                <a:lnTo>
                  <a:pt x="413" y="47"/>
                </a:lnTo>
                <a:lnTo>
                  <a:pt x="400" y="38"/>
                </a:lnTo>
                <a:lnTo>
                  <a:pt x="386" y="29"/>
                </a:lnTo>
                <a:lnTo>
                  <a:pt x="397" y="24"/>
                </a:lnTo>
                <a:lnTo>
                  <a:pt x="402" y="20"/>
                </a:lnTo>
                <a:lnTo>
                  <a:pt x="406" y="17"/>
                </a:lnTo>
                <a:lnTo>
                  <a:pt x="411" y="15"/>
                </a:lnTo>
                <a:lnTo>
                  <a:pt x="414" y="9"/>
                </a:lnTo>
                <a:lnTo>
                  <a:pt x="418" y="6"/>
                </a:lnTo>
                <a:lnTo>
                  <a:pt x="418" y="0"/>
                </a:lnTo>
                <a:lnTo>
                  <a:pt x="427" y="2"/>
                </a:lnTo>
                <a:lnTo>
                  <a:pt x="430" y="4"/>
                </a:lnTo>
                <a:lnTo>
                  <a:pt x="437" y="6"/>
                </a:lnTo>
                <a:lnTo>
                  <a:pt x="442" y="9"/>
                </a:lnTo>
                <a:lnTo>
                  <a:pt x="446" y="15"/>
                </a:lnTo>
                <a:lnTo>
                  <a:pt x="453" y="17"/>
                </a:lnTo>
                <a:lnTo>
                  <a:pt x="456" y="24"/>
                </a:lnTo>
                <a:lnTo>
                  <a:pt x="458" y="31"/>
                </a:lnTo>
                <a:lnTo>
                  <a:pt x="449" y="31"/>
                </a:lnTo>
                <a:lnTo>
                  <a:pt x="446" y="31"/>
                </a:lnTo>
                <a:lnTo>
                  <a:pt x="444" y="31"/>
                </a:lnTo>
                <a:lnTo>
                  <a:pt x="442" y="33"/>
                </a:lnTo>
                <a:lnTo>
                  <a:pt x="442" y="34"/>
                </a:lnTo>
                <a:lnTo>
                  <a:pt x="441" y="36"/>
                </a:lnTo>
                <a:lnTo>
                  <a:pt x="439" y="40"/>
                </a:lnTo>
                <a:lnTo>
                  <a:pt x="439" y="41"/>
                </a:lnTo>
                <a:lnTo>
                  <a:pt x="439" y="45"/>
                </a:lnTo>
                <a:lnTo>
                  <a:pt x="439" y="50"/>
                </a:lnTo>
                <a:lnTo>
                  <a:pt x="439" y="56"/>
                </a:lnTo>
                <a:lnTo>
                  <a:pt x="439" y="59"/>
                </a:lnTo>
                <a:lnTo>
                  <a:pt x="439" y="56"/>
                </a:lnTo>
                <a:lnTo>
                  <a:pt x="439" y="54"/>
                </a:lnTo>
                <a:lnTo>
                  <a:pt x="441" y="52"/>
                </a:lnTo>
                <a:lnTo>
                  <a:pt x="441" y="49"/>
                </a:lnTo>
                <a:lnTo>
                  <a:pt x="442" y="47"/>
                </a:lnTo>
                <a:lnTo>
                  <a:pt x="442" y="45"/>
                </a:lnTo>
                <a:lnTo>
                  <a:pt x="446" y="43"/>
                </a:lnTo>
                <a:lnTo>
                  <a:pt x="449" y="41"/>
                </a:lnTo>
                <a:lnTo>
                  <a:pt x="455" y="40"/>
                </a:lnTo>
                <a:lnTo>
                  <a:pt x="456" y="41"/>
                </a:lnTo>
                <a:lnTo>
                  <a:pt x="460" y="41"/>
                </a:lnTo>
                <a:lnTo>
                  <a:pt x="462" y="43"/>
                </a:lnTo>
                <a:lnTo>
                  <a:pt x="463" y="49"/>
                </a:lnTo>
                <a:lnTo>
                  <a:pt x="465" y="49"/>
                </a:lnTo>
                <a:lnTo>
                  <a:pt x="465" y="52"/>
                </a:lnTo>
                <a:lnTo>
                  <a:pt x="469" y="54"/>
                </a:lnTo>
                <a:lnTo>
                  <a:pt x="469" y="56"/>
                </a:lnTo>
                <a:lnTo>
                  <a:pt x="479" y="56"/>
                </a:lnTo>
                <a:lnTo>
                  <a:pt x="481" y="57"/>
                </a:lnTo>
                <a:lnTo>
                  <a:pt x="483" y="57"/>
                </a:lnTo>
                <a:lnTo>
                  <a:pt x="484" y="61"/>
                </a:lnTo>
                <a:lnTo>
                  <a:pt x="486" y="63"/>
                </a:lnTo>
                <a:lnTo>
                  <a:pt x="491" y="65"/>
                </a:lnTo>
                <a:lnTo>
                  <a:pt x="497" y="68"/>
                </a:lnTo>
                <a:lnTo>
                  <a:pt x="498" y="70"/>
                </a:lnTo>
                <a:lnTo>
                  <a:pt x="500" y="72"/>
                </a:lnTo>
                <a:lnTo>
                  <a:pt x="502" y="74"/>
                </a:lnTo>
                <a:lnTo>
                  <a:pt x="502" y="75"/>
                </a:lnTo>
                <a:lnTo>
                  <a:pt x="500" y="79"/>
                </a:lnTo>
                <a:lnTo>
                  <a:pt x="497" y="81"/>
                </a:lnTo>
                <a:lnTo>
                  <a:pt x="495" y="82"/>
                </a:lnTo>
                <a:lnTo>
                  <a:pt x="491" y="84"/>
                </a:lnTo>
                <a:lnTo>
                  <a:pt x="484" y="86"/>
                </a:lnTo>
                <a:lnTo>
                  <a:pt x="479" y="88"/>
                </a:lnTo>
                <a:lnTo>
                  <a:pt x="481" y="91"/>
                </a:lnTo>
                <a:lnTo>
                  <a:pt x="481" y="95"/>
                </a:lnTo>
                <a:lnTo>
                  <a:pt x="481" y="97"/>
                </a:lnTo>
                <a:lnTo>
                  <a:pt x="481" y="98"/>
                </a:lnTo>
                <a:lnTo>
                  <a:pt x="481" y="100"/>
                </a:lnTo>
                <a:lnTo>
                  <a:pt x="479" y="100"/>
                </a:lnTo>
                <a:lnTo>
                  <a:pt x="474" y="100"/>
                </a:lnTo>
                <a:lnTo>
                  <a:pt x="469" y="102"/>
                </a:lnTo>
                <a:lnTo>
                  <a:pt x="462" y="106"/>
                </a:lnTo>
                <a:lnTo>
                  <a:pt x="456" y="109"/>
                </a:lnTo>
                <a:lnTo>
                  <a:pt x="455" y="113"/>
                </a:lnTo>
                <a:lnTo>
                  <a:pt x="455" y="115"/>
                </a:lnTo>
                <a:lnTo>
                  <a:pt x="451" y="116"/>
                </a:lnTo>
                <a:lnTo>
                  <a:pt x="449" y="120"/>
                </a:lnTo>
                <a:lnTo>
                  <a:pt x="449" y="122"/>
                </a:lnTo>
                <a:lnTo>
                  <a:pt x="449" y="123"/>
                </a:lnTo>
                <a:lnTo>
                  <a:pt x="449" y="127"/>
                </a:lnTo>
                <a:lnTo>
                  <a:pt x="453" y="129"/>
                </a:lnTo>
                <a:lnTo>
                  <a:pt x="455" y="131"/>
                </a:lnTo>
                <a:lnTo>
                  <a:pt x="456" y="132"/>
                </a:lnTo>
                <a:lnTo>
                  <a:pt x="458" y="134"/>
                </a:lnTo>
                <a:lnTo>
                  <a:pt x="460" y="136"/>
                </a:lnTo>
                <a:lnTo>
                  <a:pt x="465" y="138"/>
                </a:lnTo>
                <a:lnTo>
                  <a:pt x="470" y="139"/>
                </a:lnTo>
                <a:lnTo>
                  <a:pt x="476" y="141"/>
                </a:lnTo>
                <a:lnTo>
                  <a:pt x="477" y="143"/>
                </a:lnTo>
                <a:lnTo>
                  <a:pt x="477" y="145"/>
                </a:lnTo>
                <a:lnTo>
                  <a:pt x="477" y="147"/>
                </a:lnTo>
                <a:lnTo>
                  <a:pt x="474" y="148"/>
                </a:lnTo>
                <a:lnTo>
                  <a:pt x="474" y="150"/>
                </a:lnTo>
                <a:lnTo>
                  <a:pt x="470" y="150"/>
                </a:lnTo>
                <a:lnTo>
                  <a:pt x="469" y="150"/>
                </a:lnTo>
                <a:lnTo>
                  <a:pt x="469" y="152"/>
                </a:lnTo>
                <a:lnTo>
                  <a:pt x="469" y="154"/>
                </a:lnTo>
                <a:lnTo>
                  <a:pt x="469" y="159"/>
                </a:lnTo>
                <a:lnTo>
                  <a:pt x="469" y="161"/>
                </a:lnTo>
                <a:lnTo>
                  <a:pt x="470" y="163"/>
                </a:lnTo>
                <a:lnTo>
                  <a:pt x="472" y="166"/>
                </a:lnTo>
                <a:lnTo>
                  <a:pt x="472" y="168"/>
                </a:lnTo>
                <a:lnTo>
                  <a:pt x="472" y="173"/>
                </a:lnTo>
                <a:lnTo>
                  <a:pt x="470" y="173"/>
                </a:lnTo>
                <a:lnTo>
                  <a:pt x="469" y="175"/>
                </a:lnTo>
                <a:lnTo>
                  <a:pt x="469" y="177"/>
                </a:lnTo>
                <a:lnTo>
                  <a:pt x="463" y="180"/>
                </a:lnTo>
                <a:lnTo>
                  <a:pt x="458" y="180"/>
                </a:lnTo>
                <a:lnTo>
                  <a:pt x="456" y="180"/>
                </a:lnTo>
                <a:lnTo>
                  <a:pt x="455" y="180"/>
                </a:lnTo>
                <a:lnTo>
                  <a:pt x="451" y="180"/>
                </a:lnTo>
                <a:lnTo>
                  <a:pt x="448" y="177"/>
                </a:lnTo>
                <a:lnTo>
                  <a:pt x="446" y="173"/>
                </a:lnTo>
                <a:lnTo>
                  <a:pt x="442" y="172"/>
                </a:lnTo>
                <a:lnTo>
                  <a:pt x="432" y="168"/>
                </a:lnTo>
                <a:lnTo>
                  <a:pt x="421" y="164"/>
                </a:lnTo>
                <a:lnTo>
                  <a:pt x="414" y="159"/>
                </a:lnTo>
                <a:lnTo>
                  <a:pt x="407" y="154"/>
                </a:lnTo>
                <a:lnTo>
                  <a:pt x="409" y="145"/>
                </a:lnTo>
                <a:lnTo>
                  <a:pt x="411" y="138"/>
                </a:lnTo>
                <a:lnTo>
                  <a:pt x="411" y="134"/>
                </a:lnTo>
                <a:lnTo>
                  <a:pt x="411" y="129"/>
                </a:lnTo>
                <a:lnTo>
                  <a:pt x="411" y="123"/>
                </a:lnTo>
                <a:lnTo>
                  <a:pt x="409" y="118"/>
                </a:lnTo>
                <a:lnTo>
                  <a:pt x="407" y="113"/>
                </a:lnTo>
                <a:lnTo>
                  <a:pt x="404" y="113"/>
                </a:lnTo>
                <a:lnTo>
                  <a:pt x="400" y="111"/>
                </a:lnTo>
                <a:lnTo>
                  <a:pt x="397" y="109"/>
                </a:lnTo>
                <a:lnTo>
                  <a:pt x="392" y="106"/>
                </a:lnTo>
                <a:lnTo>
                  <a:pt x="390" y="104"/>
                </a:lnTo>
                <a:lnTo>
                  <a:pt x="388" y="100"/>
                </a:lnTo>
                <a:lnTo>
                  <a:pt x="386" y="97"/>
                </a:lnTo>
                <a:lnTo>
                  <a:pt x="385" y="95"/>
                </a:lnTo>
                <a:lnTo>
                  <a:pt x="383" y="93"/>
                </a:lnTo>
                <a:lnTo>
                  <a:pt x="381" y="90"/>
                </a:lnTo>
                <a:lnTo>
                  <a:pt x="381" y="86"/>
                </a:lnTo>
                <a:lnTo>
                  <a:pt x="383" y="82"/>
                </a:lnTo>
                <a:lnTo>
                  <a:pt x="385" y="81"/>
                </a:lnTo>
                <a:lnTo>
                  <a:pt x="386" y="77"/>
                </a:lnTo>
                <a:lnTo>
                  <a:pt x="390" y="75"/>
                </a:lnTo>
                <a:lnTo>
                  <a:pt x="392" y="74"/>
                </a:lnTo>
                <a:lnTo>
                  <a:pt x="393" y="72"/>
                </a:lnTo>
                <a:lnTo>
                  <a:pt x="395" y="72"/>
                </a:lnTo>
                <a:lnTo>
                  <a:pt x="397" y="72"/>
                </a:lnTo>
                <a:lnTo>
                  <a:pt x="400" y="72"/>
                </a:lnTo>
                <a:lnTo>
                  <a:pt x="402" y="74"/>
                </a:lnTo>
                <a:lnTo>
                  <a:pt x="404" y="75"/>
                </a:lnTo>
                <a:lnTo>
                  <a:pt x="409" y="79"/>
                </a:lnTo>
                <a:lnTo>
                  <a:pt x="414" y="82"/>
                </a:lnTo>
                <a:lnTo>
                  <a:pt x="418" y="86"/>
                </a:lnTo>
                <a:lnTo>
                  <a:pt x="418" y="93"/>
                </a:lnTo>
                <a:lnTo>
                  <a:pt x="420" y="95"/>
                </a:lnTo>
                <a:lnTo>
                  <a:pt x="421" y="95"/>
                </a:lnTo>
                <a:lnTo>
                  <a:pt x="421" y="93"/>
                </a:lnTo>
                <a:lnTo>
                  <a:pt x="421" y="91"/>
                </a:lnTo>
                <a:lnTo>
                  <a:pt x="421" y="90"/>
                </a:lnTo>
                <a:lnTo>
                  <a:pt x="421" y="90"/>
                </a:lnTo>
                <a:close/>
                <a:moveTo>
                  <a:pt x="446" y="56"/>
                </a:moveTo>
                <a:lnTo>
                  <a:pt x="448" y="54"/>
                </a:lnTo>
                <a:lnTo>
                  <a:pt x="449" y="50"/>
                </a:lnTo>
                <a:lnTo>
                  <a:pt x="453" y="47"/>
                </a:lnTo>
                <a:lnTo>
                  <a:pt x="456" y="43"/>
                </a:lnTo>
                <a:lnTo>
                  <a:pt x="456" y="47"/>
                </a:lnTo>
                <a:lnTo>
                  <a:pt x="456" y="49"/>
                </a:lnTo>
                <a:lnTo>
                  <a:pt x="458" y="50"/>
                </a:lnTo>
                <a:lnTo>
                  <a:pt x="460" y="54"/>
                </a:lnTo>
                <a:lnTo>
                  <a:pt x="460" y="56"/>
                </a:lnTo>
                <a:lnTo>
                  <a:pt x="460" y="57"/>
                </a:lnTo>
                <a:lnTo>
                  <a:pt x="460" y="63"/>
                </a:lnTo>
                <a:lnTo>
                  <a:pt x="460" y="65"/>
                </a:lnTo>
                <a:lnTo>
                  <a:pt x="456" y="65"/>
                </a:lnTo>
                <a:lnTo>
                  <a:pt x="455" y="63"/>
                </a:lnTo>
                <a:lnTo>
                  <a:pt x="453" y="63"/>
                </a:lnTo>
                <a:lnTo>
                  <a:pt x="449" y="61"/>
                </a:lnTo>
                <a:lnTo>
                  <a:pt x="448" y="57"/>
                </a:lnTo>
                <a:lnTo>
                  <a:pt x="446" y="56"/>
                </a:lnTo>
                <a:lnTo>
                  <a:pt x="446" y="56"/>
                </a:lnTo>
                <a:close/>
                <a:moveTo>
                  <a:pt x="558" y="474"/>
                </a:moveTo>
                <a:lnTo>
                  <a:pt x="558" y="467"/>
                </a:lnTo>
                <a:lnTo>
                  <a:pt x="560" y="464"/>
                </a:lnTo>
                <a:lnTo>
                  <a:pt x="560" y="462"/>
                </a:lnTo>
                <a:lnTo>
                  <a:pt x="561" y="460"/>
                </a:lnTo>
                <a:lnTo>
                  <a:pt x="563" y="460"/>
                </a:lnTo>
                <a:lnTo>
                  <a:pt x="565" y="458"/>
                </a:lnTo>
                <a:lnTo>
                  <a:pt x="568" y="458"/>
                </a:lnTo>
                <a:lnTo>
                  <a:pt x="572" y="457"/>
                </a:lnTo>
                <a:lnTo>
                  <a:pt x="577" y="457"/>
                </a:lnTo>
                <a:lnTo>
                  <a:pt x="584" y="457"/>
                </a:lnTo>
                <a:lnTo>
                  <a:pt x="595" y="453"/>
                </a:lnTo>
                <a:lnTo>
                  <a:pt x="600" y="451"/>
                </a:lnTo>
                <a:lnTo>
                  <a:pt x="605" y="450"/>
                </a:lnTo>
                <a:lnTo>
                  <a:pt x="609" y="450"/>
                </a:lnTo>
                <a:lnTo>
                  <a:pt x="609" y="451"/>
                </a:lnTo>
                <a:lnTo>
                  <a:pt x="610" y="453"/>
                </a:lnTo>
                <a:lnTo>
                  <a:pt x="612" y="457"/>
                </a:lnTo>
                <a:lnTo>
                  <a:pt x="616" y="460"/>
                </a:lnTo>
                <a:lnTo>
                  <a:pt x="621" y="469"/>
                </a:lnTo>
                <a:lnTo>
                  <a:pt x="624" y="474"/>
                </a:lnTo>
                <a:lnTo>
                  <a:pt x="626" y="476"/>
                </a:lnTo>
                <a:lnTo>
                  <a:pt x="628" y="480"/>
                </a:lnTo>
                <a:lnTo>
                  <a:pt x="628" y="483"/>
                </a:lnTo>
                <a:lnTo>
                  <a:pt x="626" y="487"/>
                </a:lnTo>
                <a:lnTo>
                  <a:pt x="624" y="490"/>
                </a:lnTo>
                <a:lnTo>
                  <a:pt x="623" y="490"/>
                </a:lnTo>
                <a:lnTo>
                  <a:pt x="621" y="494"/>
                </a:lnTo>
                <a:lnTo>
                  <a:pt x="619" y="494"/>
                </a:lnTo>
                <a:lnTo>
                  <a:pt x="609" y="494"/>
                </a:lnTo>
                <a:lnTo>
                  <a:pt x="609" y="498"/>
                </a:lnTo>
                <a:lnTo>
                  <a:pt x="609" y="499"/>
                </a:lnTo>
                <a:lnTo>
                  <a:pt x="609" y="503"/>
                </a:lnTo>
                <a:lnTo>
                  <a:pt x="605" y="503"/>
                </a:lnTo>
                <a:lnTo>
                  <a:pt x="605" y="505"/>
                </a:lnTo>
                <a:lnTo>
                  <a:pt x="603" y="505"/>
                </a:lnTo>
                <a:lnTo>
                  <a:pt x="598" y="503"/>
                </a:lnTo>
                <a:lnTo>
                  <a:pt x="595" y="501"/>
                </a:lnTo>
                <a:lnTo>
                  <a:pt x="588" y="499"/>
                </a:lnTo>
                <a:lnTo>
                  <a:pt x="582" y="494"/>
                </a:lnTo>
                <a:lnTo>
                  <a:pt x="577" y="490"/>
                </a:lnTo>
                <a:lnTo>
                  <a:pt x="572" y="489"/>
                </a:lnTo>
                <a:lnTo>
                  <a:pt x="563" y="485"/>
                </a:lnTo>
                <a:lnTo>
                  <a:pt x="560" y="483"/>
                </a:lnTo>
                <a:lnTo>
                  <a:pt x="558" y="482"/>
                </a:lnTo>
                <a:lnTo>
                  <a:pt x="558" y="480"/>
                </a:lnTo>
                <a:lnTo>
                  <a:pt x="558" y="478"/>
                </a:lnTo>
                <a:lnTo>
                  <a:pt x="558" y="474"/>
                </a:lnTo>
                <a:lnTo>
                  <a:pt x="558" y="474"/>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2" name=""/>
          <p:cNvSpPr/>
          <p:nvPr/>
        </p:nvSpPr>
        <p:spPr>
          <a:xfrm>
            <a:off x="5572080" y="3630600"/>
            <a:ext cx="193680" cy="133200"/>
          </a:xfrm>
          <a:custGeom>
            <a:avLst/>
            <a:gdLst/>
            <a:ahLst/>
            <a:rect l="l" t="t" r="r" b="b"/>
            <a:pathLst>
              <a:path w="134" h="95">
                <a:moveTo>
                  <a:pt x="133" y="95"/>
                </a:moveTo>
                <a:lnTo>
                  <a:pt x="87" y="75"/>
                </a:lnTo>
                <a:lnTo>
                  <a:pt x="82" y="79"/>
                </a:lnTo>
                <a:lnTo>
                  <a:pt x="80" y="81"/>
                </a:lnTo>
                <a:lnTo>
                  <a:pt x="73" y="82"/>
                </a:lnTo>
                <a:lnTo>
                  <a:pt x="68" y="84"/>
                </a:lnTo>
                <a:lnTo>
                  <a:pt x="61" y="84"/>
                </a:lnTo>
                <a:lnTo>
                  <a:pt x="56" y="82"/>
                </a:lnTo>
                <a:lnTo>
                  <a:pt x="49" y="81"/>
                </a:lnTo>
                <a:lnTo>
                  <a:pt x="43" y="79"/>
                </a:lnTo>
                <a:lnTo>
                  <a:pt x="42" y="84"/>
                </a:lnTo>
                <a:lnTo>
                  <a:pt x="36" y="86"/>
                </a:lnTo>
                <a:lnTo>
                  <a:pt x="31" y="88"/>
                </a:lnTo>
                <a:lnTo>
                  <a:pt x="28" y="88"/>
                </a:lnTo>
                <a:lnTo>
                  <a:pt x="19" y="88"/>
                </a:lnTo>
                <a:lnTo>
                  <a:pt x="15" y="88"/>
                </a:lnTo>
                <a:lnTo>
                  <a:pt x="12" y="88"/>
                </a:lnTo>
                <a:lnTo>
                  <a:pt x="10" y="88"/>
                </a:lnTo>
                <a:lnTo>
                  <a:pt x="8" y="84"/>
                </a:lnTo>
                <a:lnTo>
                  <a:pt x="8" y="82"/>
                </a:lnTo>
                <a:lnTo>
                  <a:pt x="8" y="81"/>
                </a:lnTo>
                <a:lnTo>
                  <a:pt x="10" y="77"/>
                </a:lnTo>
                <a:lnTo>
                  <a:pt x="12" y="75"/>
                </a:lnTo>
                <a:lnTo>
                  <a:pt x="10" y="75"/>
                </a:lnTo>
                <a:lnTo>
                  <a:pt x="8" y="75"/>
                </a:lnTo>
                <a:lnTo>
                  <a:pt x="5" y="74"/>
                </a:lnTo>
                <a:lnTo>
                  <a:pt x="3" y="72"/>
                </a:lnTo>
                <a:lnTo>
                  <a:pt x="5" y="68"/>
                </a:lnTo>
                <a:lnTo>
                  <a:pt x="5" y="66"/>
                </a:lnTo>
                <a:lnTo>
                  <a:pt x="5" y="63"/>
                </a:lnTo>
                <a:lnTo>
                  <a:pt x="7" y="61"/>
                </a:lnTo>
                <a:lnTo>
                  <a:pt x="8" y="61"/>
                </a:lnTo>
                <a:lnTo>
                  <a:pt x="12" y="61"/>
                </a:lnTo>
                <a:lnTo>
                  <a:pt x="19" y="61"/>
                </a:lnTo>
                <a:lnTo>
                  <a:pt x="28" y="61"/>
                </a:lnTo>
                <a:lnTo>
                  <a:pt x="35" y="59"/>
                </a:lnTo>
                <a:lnTo>
                  <a:pt x="43" y="56"/>
                </a:lnTo>
                <a:lnTo>
                  <a:pt x="35" y="59"/>
                </a:lnTo>
                <a:lnTo>
                  <a:pt x="28" y="59"/>
                </a:lnTo>
                <a:lnTo>
                  <a:pt x="22" y="59"/>
                </a:lnTo>
                <a:lnTo>
                  <a:pt x="19" y="57"/>
                </a:lnTo>
                <a:lnTo>
                  <a:pt x="14" y="56"/>
                </a:lnTo>
                <a:lnTo>
                  <a:pt x="8" y="54"/>
                </a:lnTo>
                <a:lnTo>
                  <a:pt x="5" y="54"/>
                </a:lnTo>
                <a:lnTo>
                  <a:pt x="0" y="56"/>
                </a:lnTo>
                <a:lnTo>
                  <a:pt x="0" y="49"/>
                </a:lnTo>
                <a:lnTo>
                  <a:pt x="0" y="47"/>
                </a:lnTo>
                <a:lnTo>
                  <a:pt x="1" y="43"/>
                </a:lnTo>
                <a:lnTo>
                  <a:pt x="3" y="43"/>
                </a:lnTo>
                <a:lnTo>
                  <a:pt x="5" y="41"/>
                </a:lnTo>
                <a:lnTo>
                  <a:pt x="5" y="40"/>
                </a:lnTo>
                <a:lnTo>
                  <a:pt x="8" y="40"/>
                </a:lnTo>
                <a:lnTo>
                  <a:pt x="14" y="40"/>
                </a:lnTo>
                <a:lnTo>
                  <a:pt x="19" y="40"/>
                </a:lnTo>
                <a:lnTo>
                  <a:pt x="19" y="41"/>
                </a:lnTo>
                <a:lnTo>
                  <a:pt x="22" y="43"/>
                </a:lnTo>
                <a:lnTo>
                  <a:pt x="24" y="43"/>
                </a:lnTo>
                <a:lnTo>
                  <a:pt x="26" y="47"/>
                </a:lnTo>
                <a:lnTo>
                  <a:pt x="35" y="45"/>
                </a:lnTo>
                <a:lnTo>
                  <a:pt x="42" y="43"/>
                </a:lnTo>
                <a:lnTo>
                  <a:pt x="45" y="43"/>
                </a:lnTo>
                <a:lnTo>
                  <a:pt x="43" y="43"/>
                </a:lnTo>
                <a:lnTo>
                  <a:pt x="38" y="43"/>
                </a:lnTo>
                <a:lnTo>
                  <a:pt x="35" y="41"/>
                </a:lnTo>
                <a:lnTo>
                  <a:pt x="31" y="40"/>
                </a:lnTo>
                <a:lnTo>
                  <a:pt x="22" y="36"/>
                </a:lnTo>
                <a:lnTo>
                  <a:pt x="14" y="33"/>
                </a:lnTo>
                <a:lnTo>
                  <a:pt x="14" y="29"/>
                </a:lnTo>
                <a:lnTo>
                  <a:pt x="15" y="25"/>
                </a:lnTo>
                <a:lnTo>
                  <a:pt x="17" y="22"/>
                </a:lnTo>
                <a:lnTo>
                  <a:pt x="19" y="20"/>
                </a:lnTo>
                <a:lnTo>
                  <a:pt x="19" y="18"/>
                </a:lnTo>
                <a:lnTo>
                  <a:pt x="21" y="18"/>
                </a:lnTo>
                <a:lnTo>
                  <a:pt x="24" y="18"/>
                </a:lnTo>
                <a:lnTo>
                  <a:pt x="26" y="20"/>
                </a:lnTo>
                <a:lnTo>
                  <a:pt x="28" y="20"/>
                </a:lnTo>
                <a:lnTo>
                  <a:pt x="31" y="22"/>
                </a:lnTo>
                <a:lnTo>
                  <a:pt x="35" y="27"/>
                </a:lnTo>
                <a:lnTo>
                  <a:pt x="38" y="33"/>
                </a:lnTo>
                <a:lnTo>
                  <a:pt x="43" y="31"/>
                </a:lnTo>
                <a:lnTo>
                  <a:pt x="45" y="31"/>
                </a:lnTo>
                <a:lnTo>
                  <a:pt x="47" y="31"/>
                </a:lnTo>
                <a:lnTo>
                  <a:pt x="50" y="33"/>
                </a:lnTo>
                <a:lnTo>
                  <a:pt x="52" y="34"/>
                </a:lnTo>
                <a:lnTo>
                  <a:pt x="56" y="36"/>
                </a:lnTo>
                <a:lnTo>
                  <a:pt x="57" y="34"/>
                </a:lnTo>
                <a:lnTo>
                  <a:pt x="59" y="34"/>
                </a:lnTo>
                <a:lnTo>
                  <a:pt x="61" y="34"/>
                </a:lnTo>
                <a:lnTo>
                  <a:pt x="64" y="34"/>
                </a:lnTo>
                <a:lnTo>
                  <a:pt x="70" y="34"/>
                </a:lnTo>
                <a:lnTo>
                  <a:pt x="71" y="36"/>
                </a:lnTo>
                <a:lnTo>
                  <a:pt x="71" y="34"/>
                </a:lnTo>
                <a:lnTo>
                  <a:pt x="70" y="31"/>
                </a:lnTo>
                <a:lnTo>
                  <a:pt x="66" y="27"/>
                </a:lnTo>
                <a:lnTo>
                  <a:pt x="64" y="25"/>
                </a:lnTo>
                <a:lnTo>
                  <a:pt x="63" y="24"/>
                </a:lnTo>
                <a:lnTo>
                  <a:pt x="59" y="22"/>
                </a:lnTo>
                <a:lnTo>
                  <a:pt x="57" y="18"/>
                </a:lnTo>
                <a:lnTo>
                  <a:pt x="57" y="13"/>
                </a:lnTo>
                <a:lnTo>
                  <a:pt x="56" y="11"/>
                </a:lnTo>
                <a:lnTo>
                  <a:pt x="56" y="9"/>
                </a:lnTo>
                <a:lnTo>
                  <a:pt x="57" y="6"/>
                </a:lnTo>
                <a:lnTo>
                  <a:pt x="57" y="4"/>
                </a:lnTo>
                <a:lnTo>
                  <a:pt x="59" y="2"/>
                </a:lnTo>
                <a:lnTo>
                  <a:pt x="63" y="0"/>
                </a:lnTo>
                <a:lnTo>
                  <a:pt x="66" y="0"/>
                </a:lnTo>
                <a:lnTo>
                  <a:pt x="70" y="9"/>
                </a:lnTo>
                <a:lnTo>
                  <a:pt x="71" y="11"/>
                </a:lnTo>
                <a:lnTo>
                  <a:pt x="73" y="15"/>
                </a:lnTo>
                <a:lnTo>
                  <a:pt x="75" y="16"/>
                </a:lnTo>
                <a:lnTo>
                  <a:pt x="77" y="16"/>
                </a:lnTo>
                <a:lnTo>
                  <a:pt x="80" y="18"/>
                </a:lnTo>
                <a:lnTo>
                  <a:pt x="82" y="20"/>
                </a:lnTo>
                <a:lnTo>
                  <a:pt x="84" y="22"/>
                </a:lnTo>
                <a:lnTo>
                  <a:pt x="85" y="22"/>
                </a:lnTo>
                <a:lnTo>
                  <a:pt x="87" y="24"/>
                </a:lnTo>
                <a:lnTo>
                  <a:pt x="91" y="27"/>
                </a:lnTo>
                <a:lnTo>
                  <a:pt x="91" y="29"/>
                </a:lnTo>
                <a:lnTo>
                  <a:pt x="92" y="34"/>
                </a:lnTo>
                <a:lnTo>
                  <a:pt x="96" y="43"/>
                </a:lnTo>
                <a:lnTo>
                  <a:pt x="96" y="47"/>
                </a:lnTo>
                <a:lnTo>
                  <a:pt x="98" y="49"/>
                </a:lnTo>
                <a:lnTo>
                  <a:pt x="134" y="61"/>
                </a:lnTo>
                <a:lnTo>
                  <a:pt x="134" y="68"/>
                </a:lnTo>
                <a:lnTo>
                  <a:pt x="134" y="75"/>
                </a:lnTo>
                <a:lnTo>
                  <a:pt x="134" y="84"/>
                </a:lnTo>
                <a:lnTo>
                  <a:pt x="133" y="95"/>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6124680" y="3573360"/>
            <a:ext cx="174600" cy="250920"/>
          </a:xfrm>
          <a:custGeom>
            <a:avLst/>
            <a:gdLst/>
            <a:ahLst/>
            <a:rect l="l" t="t" r="r" b="b"/>
            <a:pathLst>
              <a:path w="121" h="180">
                <a:moveTo>
                  <a:pt x="40" y="90"/>
                </a:moveTo>
                <a:lnTo>
                  <a:pt x="40" y="86"/>
                </a:lnTo>
                <a:lnTo>
                  <a:pt x="40" y="84"/>
                </a:lnTo>
                <a:lnTo>
                  <a:pt x="38" y="79"/>
                </a:lnTo>
                <a:lnTo>
                  <a:pt x="40" y="68"/>
                </a:lnTo>
                <a:lnTo>
                  <a:pt x="40" y="63"/>
                </a:lnTo>
                <a:lnTo>
                  <a:pt x="38" y="57"/>
                </a:lnTo>
                <a:lnTo>
                  <a:pt x="37" y="56"/>
                </a:lnTo>
                <a:lnTo>
                  <a:pt x="35" y="54"/>
                </a:lnTo>
                <a:lnTo>
                  <a:pt x="35" y="52"/>
                </a:lnTo>
                <a:lnTo>
                  <a:pt x="33" y="49"/>
                </a:lnTo>
                <a:lnTo>
                  <a:pt x="30" y="47"/>
                </a:lnTo>
                <a:lnTo>
                  <a:pt x="17" y="38"/>
                </a:lnTo>
                <a:lnTo>
                  <a:pt x="5" y="29"/>
                </a:lnTo>
                <a:lnTo>
                  <a:pt x="16" y="24"/>
                </a:lnTo>
                <a:lnTo>
                  <a:pt x="19" y="20"/>
                </a:lnTo>
                <a:lnTo>
                  <a:pt x="23" y="17"/>
                </a:lnTo>
                <a:lnTo>
                  <a:pt x="28" y="15"/>
                </a:lnTo>
                <a:lnTo>
                  <a:pt x="31" y="9"/>
                </a:lnTo>
                <a:lnTo>
                  <a:pt x="35" y="6"/>
                </a:lnTo>
                <a:lnTo>
                  <a:pt x="37" y="0"/>
                </a:lnTo>
                <a:lnTo>
                  <a:pt x="45" y="2"/>
                </a:lnTo>
                <a:lnTo>
                  <a:pt x="49" y="4"/>
                </a:lnTo>
                <a:lnTo>
                  <a:pt x="56" y="6"/>
                </a:lnTo>
                <a:lnTo>
                  <a:pt x="59" y="9"/>
                </a:lnTo>
                <a:lnTo>
                  <a:pt x="63" y="15"/>
                </a:lnTo>
                <a:lnTo>
                  <a:pt x="70" y="17"/>
                </a:lnTo>
                <a:lnTo>
                  <a:pt x="73" y="24"/>
                </a:lnTo>
                <a:lnTo>
                  <a:pt x="77" y="31"/>
                </a:lnTo>
                <a:lnTo>
                  <a:pt x="66" y="31"/>
                </a:lnTo>
                <a:lnTo>
                  <a:pt x="63" y="31"/>
                </a:lnTo>
                <a:lnTo>
                  <a:pt x="61" y="31"/>
                </a:lnTo>
                <a:lnTo>
                  <a:pt x="59" y="33"/>
                </a:lnTo>
                <a:lnTo>
                  <a:pt x="59" y="34"/>
                </a:lnTo>
                <a:lnTo>
                  <a:pt x="58" y="36"/>
                </a:lnTo>
                <a:lnTo>
                  <a:pt x="56" y="40"/>
                </a:lnTo>
                <a:lnTo>
                  <a:pt x="56" y="41"/>
                </a:lnTo>
                <a:lnTo>
                  <a:pt x="56" y="45"/>
                </a:lnTo>
                <a:lnTo>
                  <a:pt x="56" y="50"/>
                </a:lnTo>
                <a:lnTo>
                  <a:pt x="56" y="56"/>
                </a:lnTo>
                <a:lnTo>
                  <a:pt x="56" y="59"/>
                </a:lnTo>
                <a:lnTo>
                  <a:pt x="56" y="56"/>
                </a:lnTo>
                <a:lnTo>
                  <a:pt x="56" y="54"/>
                </a:lnTo>
                <a:lnTo>
                  <a:pt x="58" y="52"/>
                </a:lnTo>
                <a:lnTo>
                  <a:pt x="58" y="49"/>
                </a:lnTo>
                <a:lnTo>
                  <a:pt x="59" y="47"/>
                </a:lnTo>
                <a:lnTo>
                  <a:pt x="59" y="45"/>
                </a:lnTo>
                <a:lnTo>
                  <a:pt x="63" y="43"/>
                </a:lnTo>
                <a:lnTo>
                  <a:pt x="66" y="41"/>
                </a:lnTo>
                <a:lnTo>
                  <a:pt x="72" y="40"/>
                </a:lnTo>
                <a:lnTo>
                  <a:pt x="75" y="41"/>
                </a:lnTo>
                <a:lnTo>
                  <a:pt x="79" y="41"/>
                </a:lnTo>
                <a:lnTo>
                  <a:pt x="80" y="43"/>
                </a:lnTo>
                <a:lnTo>
                  <a:pt x="82" y="49"/>
                </a:lnTo>
                <a:lnTo>
                  <a:pt x="84" y="49"/>
                </a:lnTo>
                <a:lnTo>
                  <a:pt x="84" y="52"/>
                </a:lnTo>
                <a:lnTo>
                  <a:pt x="86" y="54"/>
                </a:lnTo>
                <a:lnTo>
                  <a:pt x="87" y="56"/>
                </a:lnTo>
                <a:lnTo>
                  <a:pt x="96" y="56"/>
                </a:lnTo>
                <a:lnTo>
                  <a:pt x="98" y="57"/>
                </a:lnTo>
                <a:lnTo>
                  <a:pt x="100" y="57"/>
                </a:lnTo>
                <a:lnTo>
                  <a:pt x="101" y="61"/>
                </a:lnTo>
                <a:lnTo>
                  <a:pt x="103" y="63"/>
                </a:lnTo>
                <a:lnTo>
                  <a:pt x="108" y="65"/>
                </a:lnTo>
                <a:lnTo>
                  <a:pt x="115" y="68"/>
                </a:lnTo>
                <a:lnTo>
                  <a:pt x="117" y="70"/>
                </a:lnTo>
                <a:lnTo>
                  <a:pt x="119" y="72"/>
                </a:lnTo>
                <a:lnTo>
                  <a:pt x="121" y="74"/>
                </a:lnTo>
                <a:lnTo>
                  <a:pt x="121" y="75"/>
                </a:lnTo>
                <a:lnTo>
                  <a:pt x="119" y="79"/>
                </a:lnTo>
                <a:lnTo>
                  <a:pt x="115" y="81"/>
                </a:lnTo>
                <a:lnTo>
                  <a:pt x="114" y="82"/>
                </a:lnTo>
                <a:lnTo>
                  <a:pt x="112" y="82"/>
                </a:lnTo>
                <a:lnTo>
                  <a:pt x="108" y="84"/>
                </a:lnTo>
                <a:lnTo>
                  <a:pt x="101" y="86"/>
                </a:lnTo>
                <a:lnTo>
                  <a:pt x="96" y="88"/>
                </a:lnTo>
                <a:lnTo>
                  <a:pt x="98" y="91"/>
                </a:lnTo>
                <a:lnTo>
                  <a:pt x="98" y="95"/>
                </a:lnTo>
                <a:lnTo>
                  <a:pt x="98" y="97"/>
                </a:lnTo>
                <a:lnTo>
                  <a:pt x="98" y="98"/>
                </a:lnTo>
                <a:lnTo>
                  <a:pt x="98" y="100"/>
                </a:lnTo>
                <a:lnTo>
                  <a:pt x="96" y="100"/>
                </a:lnTo>
                <a:lnTo>
                  <a:pt x="93" y="100"/>
                </a:lnTo>
                <a:lnTo>
                  <a:pt x="86" y="102"/>
                </a:lnTo>
                <a:lnTo>
                  <a:pt x="80" y="106"/>
                </a:lnTo>
                <a:lnTo>
                  <a:pt x="75" y="109"/>
                </a:lnTo>
                <a:lnTo>
                  <a:pt x="72" y="113"/>
                </a:lnTo>
                <a:lnTo>
                  <a:pt x="72" y="115"/>
                </a:lnTo>
                <a:lnTo>
                  <a:pt x="68" y="116"/>
                </a:lnTo>
                <a:lnTo>
                  <a:pt x="66" y="120"/>
                </a:lnTo>
                <a:lnTo>
                  <a:pt x="66" y="122"/>
                </a:lnTo>
                <a:lnTo>
                  <a:pt x="66" y="123"/>
                </a:lnTo>
                <a:lnTo>
                  <a:pt x="66" y="127"/>
                </a:lnTo>
                <a:lnTo>
                  <a:pt x="70" y="129"/>
                </a:lnTo>
                <a:lnTo>
                  <a:pt x="72" y="131"/>
                </a:lnTo>
                <a:lnTo>
                  <a:pt x="73" y="132"/>
                </a:lnTo>
                <a:lnTo>
                  <a:pt x="77" y="134"/>
                </a:lnTo>
                <a:lnTo>
                  <a:pt x="79" y="136"/>
                </a:lnTo>
                <a:lnTo>
                  <a:pt x="84" y="138"/>
                </a:lnTo>
                <a:lnTo>
                  <a:pt x="89" y="139"/>
                </a:lnTo>
                <a:lnTo>
                  <a:pt x="93" y="141"/>
                </a:lnTo>
                <a:lnTo>
                  <a:pt x="94" y="143"/>
                </a:lnTo>
                <a:lnTo>
                  <a:pt x="94" y="145"/>
                </a:lnTo>
                <a:lnTo>
                  <a:pt x="94" y="147"/>
                </a:lnTo>
                <a:lnTo>
                  <a:pt x="93" y="148"/>
                </a:lnTo>
                <a:lnTo>
                  <a:pt x="93" y="150"/>
                </a:lnTo>
                <a:lnTo>
                  <a:pt x="89" y="150"/>
                </a:lnTo>
                <a:lnTo>
                  <a:pt x="87" y="150"/>
                </a:lnTo>
                <a:lnTo>
                  <a:pt x="87" y="152"/>
                </a:lnTo>
                <a:lnTo>
                  <a:pt x="87" y="154"/>
                </a:lnTo>
                <a:lnTo>
                  <a:pt x="87" y="159"/>
                </a:lnTo>
                <a:lnTo>
                  <a:pt x="87" y="161"/>
                </a:lnTo>
                <a:lnTo>
                  <a:pt x="89" y="163"/>
                </a:lnTo>
                <a:lnTo>
                  <a:pt x="91" y="166"/>
                </a:lnTo>
                <a:lnTo>
                  <a:pt x="91" y="168"/>
                </a:lnTo>
                <a:lnTo>
                  <a:pt x="91" y="173"/>
                </a:lnTo>
                <a:lnTo>
                  <a:pt x="89" y="173"/>
                </a:lnTo>
                <a:lnTo>
                  <a:pt x="87" y="175"/>
                </a:lnTo>
                <a:lnTo>
                  <a:pt x="86" y="177"/>
                </a:lnTo>
                <a:lnTo>
                  <a:pt x="82" y="180"/>
                </a:lnTo>
                <a:lnTo>
                  <a:pt x="77" y="180"/>
                </a:lnTo>
                <a:lnTo>
                  <a:pt x="73" y="180"/>
                </a:lnTo>
                <a:lnTo>
                  <a:pt x="72" y="180"/>
                </a:lnTo>
                <a:lnTo>
                  <a:pt x="68" y="180"/>
                </a:lnTo>
                <a:lnTo>
                  <a:pt x="65" y="177"/>
                </a:lnTo>
                <a:lnTo>
                  <a:pt x="63" y="173"/>
                </a:lnTo>
                <a:lnTo>
                  <a:pt x="59" y="172"/>
                </a:lnTo>
                <a:lnTo>
                  <a:pt x="51" y="168"/>
                </a:lnTo>
                <a:lnTo>
                  <a:pt x="40" y="164"/>
                </a:lnTo>
                <a:lnTo>
                  <a:pt x="31" y="159"/>
                </a:lnTo>
                <a:lnTo>
                  <a:pt x="24" y="154"/>
                </a:lnTo>
                <a:lnTo>
                  <a:pt x="26" y="145"/>
                </a:lnTo>
                <a:lnTo>
                  <a:pt x="28" y="138"/>
                </a:lnTo>
                <a:lnTo>
                  <a:pt x="28" y="134"/>
                </a:lnTo>
                <a:lnTo>
                  <a:pt x="28" y="129"/>
                </a:lnTo>
                <a:lnTo>
                  <a:pt x="28" y="123"/>
                </a:lnTo>
                <a:lnTo>
                  <a:pt x="26" y="118"/>
                </a:lnTo>
                <a:lnTo>
                  <a:pt x="24" y="113"/>
                </a:lnTo>
                <a:lnTo>
                  <a:pt x="21" y="113"/>
                </a:lnTo>
                <a:lnTo>
                  <a:pt x="17" y="111"/>
                </a:lnTo>
                <a:lnTo>
                  <a:pt x="16" y="109"/>
                </a:lnTo>
                <a:lnTo>
                  <a:pt x="10" y="106"/>
                </a:lnTo>
                <a:lnTo>
                  <a:pt x="9" y="104"/>
                </a:lnTo>
                <a:lnTo>
                  <a:pt x="7" y="100"/>
                </a:lnTo>
                <a:lnTo>
                  <a:pt x="5" y="97"/>
                </a:lnTo>
                <a:lnTo>
                  <a:pt x="3" y="95"/>
                </a:lnTo>
                <a:lnTo>
                  <a:pt x="2" y="93"/>
                </a:lnTo>
                <a:lnTo>
                  <a:pt x="0" y="90"/>
                </a:lnTo>
                <a:lnTo>
                  <a:pt x="0" y="86"/>
                </a:lnTo>
                <a:lnTo>
                  <a:pt x="2" y="82"/>
                </a:lnTo>
                <a:lnTo>
                  <a:pt x="3" y="81"/>
                </a:lnTo>
                <a:lnTo>
                  <a:pt x="5" y="77"/>
                </a:lnTo>
                <a:lnTo>
                  <a:pt x="9" y="75"/>
                </a:lnTo>
                <a:lnTo>
                  <a:pt x="9" y="74"/>
                </a:lnTo>
                <a:lnTo>
                  <a:pt x="12" y="72"/>
                </a:lnTo>
                <a:lnTo>
                  <a:pt x="14" y="72"/>
                </a:lnTo>
                <a:lnTo>
                  <a:pt x="16" y="72"/>
                </a:lnTo>
                <a:lnTo>
                  <a:pt x="17" y="72"/>
                </a:lnTo>
                <a:lnTo>
                  <a:pt x="19" y="74"/>
                </a:lnTo>
                <a:lnTo>
                  <a:pt x="21" y="75"/>
                </a:lnTo>
                <a:lnTo>
                  <a:pt x="26" y="79"/>
                </a:lnTo>
                <a:lnTo>
                  <a:pt x="31" y="82"/>
                </a:lnTo>
                <a:lnTo>
                  <a:pt x="35" y="86"/>
                </a:lnTo>
                <a:lnTo>
                  <a:pt x="35" y="93"/>
                </a:lnTo>
                <a:lnTo>
                  <a:pt x="37" y="93"/>
                </a:lnTo>
                <a:lnTo>
                  <a:pt x="38" y="95"/>
                </a:lnTo>
                <a:lnTo>
                  <a:pt x="40" y="95"/>
                </a:lnTo>
                <a:lnTo>
                  <a:pt x="40" y="93"/>
                </a:lnTo>
                <a:lnTo>
                  <a:pt x="40" y="91"/>
                </a:lnTo>
                <a:lnTo>
                  <a:pt x="40" y="90"/>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6215040" y="3635280"/>
            <a:ext cx="23760" cy="28800"/>
          </a:xfrm>
          <a:custGeom>
            <a:avLst/>
            <a:gdLst/>
            <a:ahLst/>
            <a:rect l="l" t="t" r="r" b="b"/>
            <a:pathLst>
              <a:path w="16" h="20">
                <a:moveTo>
                  <a:pt x="0" y="12"/>
                </a:moveTo>
                <a:lnTo>
                  <a:pt x="2" y="9"/>
                </a:lnTo>
                <a:lnTo>
                  <a:pt x="2" y="5"/>
                </a:lnTo>
                <a:lnTo>
                  <a:pt x="5" y="4"/>
                </a:lnTo>
                <a:lnTo>
                  <a:pt x="9" y="0"/>
                </a:lnTo>
                <a:lnTo>
                  <a:pt x="10" y="4"/>
                </a:lnTo>
                <a:lnTo>
                  <a:pt x="12" y="5"/>
                </a:lnTo>
                <a:lnTo>
                  <a:pt x="14" y="5"/>
                </a:lnTo>
                <a:lnTo>
                  <a:pt x="16" y="9"/>
                </a:lnTo>
                <a:lnTo>
                  <a:pt x="16" y="11"/>
                </a:lnTo>
                <a:lnTo>
                  <a:pt x="16" y="14"/>
                </a:lnTo>
                <a:lnTo>
                  <a:pt x="16" y="18"/>
                </a:lnTo>
                <a:lnTo>
                  <a:pt x="16" y="20"/>
                </a:lnTo>
                <a:lnTo>
                  <a:pt x="12" y="20"/>
                </a:lnTo>
                <a:lnTo>
                  <a:pt x="10" y="20"/>
                </a:lnTo>
                <a:lnTo>
                  <a:pt x="7" y="18"/>
                </a:lnTo>
                <a:lnTo>
                  <a:pt x="5" y="18"/>
                </a:lnTo>
                <a:lnTo>
                  <a:pt x="2" y="18"/>
                </a:lnTo>
                <a:lnTo>
                  <a:pt x="2" y="14"/>
                </a:lnTo>
                <a:lnTo>
                  <a:pt x="0" y="12"/>
                </a:lnTo>
                <a:close/>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35" name=""/>
          <p:cNvSpPr/>
          <p:nvPr/>
        </p:nvSpPr>
        <p:spPr>
          <a:xfrm>
            <a:off x="6373800" y="4205160"/>
            <a:ext cx="104760" cy="74880"/>
          </a:xfrm>
          <a:custGeom>
            <a:avLst/>
            <a:gdLst/>
            <a:ahLst/>
            <a:rect l="l" t="t" r="r" b="b"/>
            <a:pathLst>
              <a:path w="72" h="54">
                <a:moveTo>
                  <a:pt x="0" y="25"/>
                </a:moveTo>
                <a:lnTo>
                  <a:pt x="2" y="16"/>
                </a:lnTo>
                <a:lnTo>
                  <a:pt x="4" y="15"/>
                </a:lnTo>
                <a:lnTo>
                  <a:pt x="4" y="13"/>
                </a:lnTo>
                <a:lnTo>
                  <a:pt x="5" y="11"/>
                </a:lnTo>
                <a:lnTo>
                  <a:pt x="7" y="9"/>
                </a:lnTo>
                <a:lnTo>
                  <a:pt x="9" y="7"/>
                </a:lnTo>
                <a:lnTo>
                  <a:pt x="11" y="7"/>
                </a:lnTo>
                <a:lnTo>
                  <a:pt x="14" y="6"/>
                </a:lnTo>
                <a:lnTo>
                  <a:pt x="21" y="6"/>
                </a:lnTo>
                <a:lnTo>
                  <a:pt x="28" y="6"/>
                </a:lnTo>
                <a:lnTo>
                  <a:pt x="37" y="4"/>
                </a:lnTo>
                <a:lnTo>
                  <a:pt x="44" y="2"/>
                </a:lnTo>
                <a:lnTo>
                  <a:pt x="47" y="0"/>
                </a:lnTo>
                <a:lnTo>
                  <a:pt x="51" y="0"/>
                </a:lnTo>
                <a:lnTo>
                  <a:pt x="51" y="2"/>
                </a:lnTo>
                <a:lnTo>
                  <a:pt x="54" y="4"/>
                </a:lnTo>
                <a:lnTo>
                  <a:pt x="56" y="6"/>
                </a:lnTo>
                <a:lnTo>
                  <a:pt x="60" y="11"/>
                </a:lnTo>
                <a:lnTo>
                  <a:pt x="63" y="18"/>
                </a:lnTo>
                <a:lnTo>
                  <a:pt x="68" y="25"/>
                </a:lnTo>
                <a:lnTo>
                  <a:pt x="70" y="27"/>
                </a:lnTo>
                <a:lnTo>
                  <a:pt x="72" y="29"/>
                </a:lnTo>
                <a:lnTo>
                  <a:pt x="72" y="32"/>
                </a:lnTo>
                <a:lnTo>
                  <a:pt x="70" y="36"/>
                </a:lnTo>
                <a:lnTo>
                  <a:pt x="68" y="39"/>
                </a:lnTo>
                <a:lnTo>
                  <a:pt x="67" y="39"/>
                </a:lnTo>
                <a:lnTo>
                  <a:pt x="63" y="43"/>
                </a:lnTo>
                <a:lnTo>
                  <a:pt x="61" y="43"/>
                </a:lnTo>
                <a:lnTo>
                  <a:pt x="51" y="43"/>
                </a:lnTo>
                <a:lnTo>
                  <a:pt x="51" y="47"/>
                </a:lnTo>
                <a:lnTo>
                  <a:pt x="51" y="48"/>
                </a:lnTo>
                <a:lnTo>
                  <a:pt x="51" y="52"/>
                </a:lnTo>
                <a:lnTo>
                  <a:pt x="47" y="52"/>
                </a:lnTo>
                <a:lnTo>
                  <a:pt x="47" y="54"/>
                </a:lnTo>
                <a:lnTo>
                  <a:pt x="42" y="52"/>
                </a:lnTo>
                <a:lnTo>
                  <a:pt x="37" y="50"/>
                </a:lnTo>
                <a:lnTo>
                  <a:pt x="32" y="48"/>
                </a:lnTo>
                <a:lnTo>
                  <a:pt x="25" y="43"/>
                </a:lnTo>
                <a:lnTo>
                  <a:pt x="21" y="39"/>
                </a:lnTo>
                <a:lnTo>
                  <a:pt x="14" y="38"/>
                </a:lnTo>
                <a:lnTo>
                  <a:pt x="7" y="34"/>
                </a:lnTo>
                <a:lnTo>
                  <a:pt x="4" y="32"/>
                </a:lnTo>
                <a:lnTo>
                  <a:pt x="0" y="31"/>
                </a:lnTo>
                <a:lnTo>
                  <a:pt x="0" y="29"/>
                </a:lnTo>
                <a:lnTo>
                  <a:pt x="0" y="27"/>
                </a:lnTo>
                <a:lnTo>
                  <a:pt x="0" y="25"/>
                </a:lnTo>
                <a:close/>
              </a:path>
            </a:pathLst>
          </a:custGeom>
          <a:noFill/>
          <a:ln w="324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436" name=""/>
          <p:cNvSpPr/>
          <p:nvPr/>
        </p:nvSpPr>
        <p:spPr>
          <a:xfrm>
            <a:off x="6421320" y="4229280"/>
            <a:ext cx="32040" cy="36360"/>
          </a:xfrm>
          <a:custGeom>
            <a:avLst/>
            <a:gdLst/>
            <a:ahLst/>
            <a:rect l="l" t="t" r="r" b="b"/>
            <a:pathLst>
              <a:path w="22" h="25">
                <a:moveTo>
                  <a:pt x="21" y="25"/>
                </a:moveTo>
                <a:lnTo>
                  <a:pt x="19" y="21"/>
                </a:lnTo>
                <a:lnTo>
                  <a:pt x="15" y="18"/>
                </a:lnTo>
                <a:lnTo>
                  <a:pt x="14" y="14"/>
                </a:lnTo>
                <a:lnTo>
                  <a:pt x="5" y="11"/>
                </a:lnTo>
                <a:lnTo>
                  <a:pt x="1" y="9"/>
                </a:lnTo>
                <a:lnTo>
                  <a:pt x="1" y="7"/>
                </a:lnTo>
                <a:lnTo>
                  <a:pt x="0" y="5"/>
                </a:lnTo>
                <a:lnTo>
                  <a:pt x="1" y="5"/>
                </a:lnTo>
                <a:lnTo>
                  <a:pt x="3" y="2"/>
                </a:lnTo>
                <a:lnTo>
                  <a:pt x="5" y="0"/>
                </a:lnTo>
                <a:lnTo>
                  <a:pt x="7" y="0"/>
                </a:lnTo>
                <a:lnTo>
                  <a:pt x="8" y="0"/>
                </a:lnTo>
                <a:lnTo>
                  <a:pt x="10" y="0"/>
                </a:lnTo>
                <a:lnTo>
                  <a:pt x="14" y="4"/>
                </a:lnTo>
                <a:lnTo>
                  <a:pt x="17" y="5"/>
                </a:lnTo>
                <a:lnTo>
                  <a:pt x="22" y="11"/>
                </a:lnTo>
                <a:lnTo>
                  <a:pt x="19" y="7"/>
                </a:lnTo>
                <a:lnTo>
                  <a:pt x="15" y="5"/>
                </a:lnTo>
                <a:lnTo>
                  <a:pt x="12" y="5"/>
                </a:lnTo>
                <a:lnTo>
                  <a:pt x="8" y="5"/>
                </a:lnTo>
                <a:lnTo>
                  <a:pt x="5" y="5"/>
                </a:lnTo>
                <a:lnTo>
                  <a:pt x="3" y="5"/>
                </a:lnTo>
                <a:lnTo>
                  <a:pt x="1" y="5"/>
                </a:lnTo>
                <a:lnTo>
                  <a:pt x="1" y="7"/>
                </a:lnTo>
                <a:lnTo>
                  <a:pt x="1" y="9"/>
                </a:lnTo>
              </a:path>
            </a:pathLst>
          </a:custGeom>
          <a:noFill/>
          <a:ln w="3240">
            <a:solidFill>
              <a:srgbClr val="000000"/>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437" name=""/>
          <p:cNvSpPr/>
          <p:nvPr/>
        </p:nvSpPr>
        <p:spPr>
          <a:xfrm flipH="1">
            <a:off x="6229440" y="3635280"/>
            <a:ext cx="1440" cy="3240"/>
          </a:xfrm>
          <a:prstGeom prst="line">
            <a:avLst/>
          </a:prstGeom>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438" name=""/>
          <p:cNvSpPr/>
          <p:nvPr/>
        </p:nvSpPr>
        <p:spPr>
          <a:xfrm flipH="1">
            <a:off x="6213600" y="3656160"/>
            <a:ext cx="1440" cy="4680"/>
          </a:xfrm>
          <a:prstGeom prst="line">
            <a:avLst/>
          </a:prstGeom>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39" name=""/>
          <p:cNvSpPr/>
          <p:nvPr/>
        </p:nvSpPr>
        <p:spPr>
          <a:xfrm>
            <a:off x="6243480" y="3676680"/>
            <a:ext cx="17640" cy="28440"/>
          </a:xfrm>
          <a:custGeom>
            <a:avLst/>
            <a:gdLst/>
            <a:ahLst/>
            <a:rect l="l" t="t" r="r" b="b"/>
            <a:pathLst>
              <a:path w="12" h="21">
                <a:moveTo>
                  <a:pt x="9" y="3"/>
                </a:moveTo>
                <a:lnTo>
                  <a:pt x="9" y="1"/>
                </a:lnTo>
                <a:lnTo>
                  <a:pt x="7" y="1"/>
                </a:lnTo>
                <a:lnTo>
                  <a:pt x="4" y="0"/>
                </a:lnTo>
                <a:lnTo>
                  <a:pt x="2" y="1"/>
                </a:lnTo>
                <a:lnTo>
                  <a:pt x="0" y="3"/>
                </a:lnTo>
                <a:lnTo>
                  <a:pt x="0" y="5"/>
                </a:lnTo>
                <a:lnTo>
                  <a:pt x="0" y="7"/>
                </a:lnTo>
                <a:lnTo>
                  <a:pt x="0" y="8"/>
                </a:lnTo>
                <a:lnTo>
                  <a:pt x="0" y="10"/>
                </a:lnTo>
                <a:lnTo>
                  <a:pt x="0" y="12"/>
                </a:lnTo>
                <a:lnTo>
                  <a:pt x="2" y="14"/>
                </a:lnTo>
                <a:lnTo>
                  <a:pt x="2" y="17"/>
                </a:lnTo>
                <a:lnTo>
                  <a:pt x="4" y="17"/>
                </a:lnTo>
                <a:lnTo>
                  <a:pt x="4" y="21"/>
                </a:lnTo>
                <a:lnTo>
                  <a:pt x="5" y="17"/>
                </a:lnTo>
                <a:lnTo>
                  <a:pt x="7" y="14"/>
                </a:lnTo>
                <a:lnTo>
                  <a:pt x="7" y="12"/>
                </a:lnTo>
                <a:lnTo>
                  <a:pt x="9" y="12"/>
                </a:lnTo>
                <a:lnTo>
                  <a:pt x="11" y="14"/>
                </a:lnTo>
                <a:lnTo>
                  <a:pt x="12" y="14"/>
                </a:lnTo>
              </a:path>
            </a:pathLst>
          </a:custGeom>
          <a:noFill/>
          <a:ln w="324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440" name=""/>
          <p:cNvSpPr/>
          <p:nvPr/>
        </p:nvSpPr>
        <p:spPr>
          <a:xfrm>
            <a:off x="6219720" y="3683160"/>
            <a:ext cx="23760" cy="93600"/>
          </a:xfrm>
          <a:custGeom>
            <a:avLst/>
            <a:gdLst/>
            <a:ahLst/>
            <a:rect l="l" t="t" r="r" b="b"/>
            <a:pathLst>
              <a:path w="16" h="66">
                <a:moveTo>
                  <a:pt x="16" y="0"/>
                </a:moveTo>
                <a:lnTo>
                  <a:pt x="11" y="9"/>
                </a:lnTo>
                <a:lnTo>
                  <a:pt x="7" y="16"/>
                </a:lnTo>
                <a:lnTo>
                  <a:pt x="6" y="23"/>
                </a:lnTo>
                <a:lnTo>
                  <a:pt x="2" y="30"/>
                </a:lnTo>
                <a:lnTo>
                  <a:pt x="0" y="36"/>
                </a:lnTo>
                <a:lnTo>
                  <a:pt x="0" y="39"/>
                </a:lnTo>
                <a:lnTo>
                  <a:pt x="0" y="48"/>
                </a:lnTo>
                <a:lnTo>
                  <a:pt x="0" y="55"/>
                </a:lnTo>
                <a:lnTo>
                  <a:pt x="2" y="66"/>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6137280" y="3691080"/>
            <a:ext cx="25560" cy="27000"/>
          </a:xfrm>
          <a:custGeom>
            <a:avLst/>
            <a:gdLst/>
            <a:ahLst/>
            <a:rect l="l" t="t" r="r" b="b"/>
            <a:pathLst>
              <a:path w="17" h="20">
                <a:moveTo>
                  <a:pt x="10" y="0"/>
                </a:moveTo>
                <a:lnTo>
                  <a:pt x="5" y="0"/>
                </a:lnTo>
                <a:lnTo>
                  <a:pt x="1" y="2"/>
                </a:lnTo>
                <a:lnTo>
                  <a:pt x="0" y="4"/>
                </a:lnTo>
                <a:lnTo>
                  <a:pt x="0" y="6"/>
                </a:lnTo>
                <a:lnTo>
                  <a:pt x="0" y="7"/>
                </a:lnTo>
                <a:lnTo>
                  <a:pt x="0" y="9"/>
                </a:lnTo>
                <a:lnTo>
                  <a:pt x="1" y="9"/>
                </a:lnTo>
                <a:lnTo>
                  <a:pt x="1" y="13"/>
                </a:lnTo>
                <a:lnTo>
                  <a:pt x="5" y="14"/>
                </a:lnTo>
                <a:lnTo>
                  <a:pt x="5" y="18"/>
                </a:lnTo>
                <a:lnTo>
                  <a:pt x="7" y="18"/>
                </a:lnTo>
                <a:lnTo>
                  <a:pt x="8" y="20"/>
                </a:lnTo>
                <a:lnTo>
                  <a:pt x="12" y="20"/>
                </a:lnTo>
                <a:lnTo>
                  <a:pt x="15" y="20"/>
                </a:lnTo>
                <a:lnTo>
                  <a:pt x="17" y="18"/>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42" name=""/>
          <p:cNvSpPr/>
          <p:nvPr/>
        </p:nvSpPr>
        <p:spPr>
          <a:xfrm>
            <a:off x="6159600" y="3730680"/>
            <a:ext cx="23760" cy="27000"/>
          </a:xfrm>
          <a:custGeom>
            <a:avLst/>
            <a:gdLst/>
            <a:ahLst/>
            <a:rect l="l" t="t" r="r" b="b"/>
            <a:pathLst>
              <a:path w="16" h="19">
                <a:moveTo>
                  <a:pt x="0" y="0"/>
                </a:moveTo>
                <a:lnTo>
                  <a:pt x="2" y="0"/>
                </a:lnTo>
                <a:lnTo>
                  <a:pt x="4" y="0"/>
                </a:lnTo>
                <a:lnTo>
                  <a:pt x="4" y="3"/>
                </a:lnTo>
                <a:lnTo>
                  <a:pt x="6" y="5"/>
                </a:lnTo>
                <a:lnTo>
                  <a:pt x="6" y="9"/>
                </a:lnTo>
                <a:lnTo>
                  <a:pt x="7" y="9"/>
                </a:lnTo>
                <a:lnTo>
                  <a:pt x="9" y="9"/>
                </a:lnTo>
                <a:lnTo>
                  <a:pt x="11" y="9"/>
                </a:lnTo>
                <a:lnTo>
                  <a:pt x="13" y="9"/>
                </a:lnTo>
                <a:lnTo>
                  <a:pt x="14" y="9"/>
                </a:lnTo>
                <a:lnTo>
                  <a:pt x="16" y="9"/>
                </a:lnTo>
                <a:lnTo>
                  <a:pt x="16" y="10"/>
                </a:lnTo>
                <a:lnTo>
                  <a:pt x="16" y="14"/>
                </a:lnTo>
                <a:lnTo>
                  <a:pt x="16" y="19"/>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43" name=""/>
          <p:cNvSpPr/>
          <p:nvPr/>
        </p:nvSpPr>
        <p:spPr>
          <a:xfrm>
            <a:off x="6188040" y="3786120"/>
            <a:ext cx="22320" cy="28800"/>
          </a:xfrm>
          <a:custGeom>
            <a:avLst/>
            <a:gdLst/>
            <a:ahLst/>
            <a:rect l="l" t="t" r="r" b="b"/>
            <a:pathLst>
              <a:path w="15" h="21">
                <a:moveTo>
                  <a:pt x="0" y="0"/>
                </a:moveTo>
                <a:lnTo>
                  <a:pt x="5" y="5"/>
                </a:lnTo>
                <a:lnTo>
                  <a:pt x="12" y="11"/>
                </a:lnTo>
                <a:lnTo>
                  <a:pt x="14" y="16"/>
                </a:lnTo>
                <a:lnTo>
                  <a:pt x="15" y="21"/>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44" name=""/>
          <p:cNvSpPr/>
          <p:nvPr/>
        </p:nvSpPr>
        <p:spPr>
          <a:xfrm flipH="1" flipV="1">
            <a:off x="5705640" y="3693600"/>
            <a:ext cx="7920" cy="1800"/>
          </a:xfrm>
          <a:prstGeom prst="line">
            <a:avLst/>
          </a:prstGeom>
          <a:ln w="324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45" name=""/>
          <p:cNvSpPr/>
          <p:nvPr/>
        </p:nvSpPr>
        <p:spPr>
          <a:xfrm flipV="1">
            <a:off x="5700600" y="3730320"/>
            <a:ext cx="5040" cy="4680"/>
          </a:xfrm>
          <a:prstGeom prst="line">
            <a:avLst/>
          </a:prstGeom>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46" name=""/>
          <p:cNvSpPr/>
          <p:nvPr/>
        </p:nvSpPr>
        <p:spPr>
          <a:xfrm>
            <a:off x="5664240" y="3678120"/>
            <a:ext cx="11160" cy="22320"/>
          </a:xfrm>
          <a:custGeom>
            <a:avLst/>
            <a:gdLst/>
            <a:ahLst/>
            <a:rect l="l" t="t" r="r" b="b"/>
            <a:pathLst>
              <a:path w="7" h="16">
                <a:moveTo>
                  <a:pt x="7" y="0"/>
                </a:moveTo>
                <a:lnTo>
                  <a:pt x="6" y="2"/>
                </a:lnTo>
                <a:lnTo>
                  <a:pt x="6" y="4"/>
                </a:lnTo>
                <a:lnTo>
                  <a:pt x="6" y="6"/>
                </a:lnTo>
                <a:lnTo>
                  <a:pt x="4" y="7"/>
                </a:lnTo>
                <a:lnTo>
                  <a:pt x="0" y="11"/>
                </a:lnTo>
                <a:lnTo>
                  <a:pt x="0" y="16"/>
                </a:lnTo>
              </a:path>
            </a:pathLst>
          </a:custGeom>
          <a:noFill/>
          <a:ln w="324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47" name=""/>
          <p:cNvSpPr/>
          <p:nvPr/>
        </p:nvSpPr>
        <p:spPr>
          <a:xfrm>
            <a:off x="5653080" y="3708360"/>
            <a:ext cx="30240" cy="7920"/>
          </a:xfrm>
          <a:custGeom>
            <a:avLst/>
            <a:gdLst/>
            <a:ahLst/>
            <a:rect l="l" t="t" r="r" b="b"/>
            <a:pathLst>
              <a:path w="21" h="5">
                <a:moveTo>
                  <a:pt x="21" y="3"/>
                </a:moveTo>
                <a:lnTo>
                  <a:pt x="17" y="1"/>
                </a:lnTo>
                <a:lnTo>
                  <a:pt x="14" y="0"/>
                </a:lnTo>
                <a:lnTo>
                  <a:pt x="8" y="1"/>
                </a:lnTo>
                <a:lnTo>
                  <a:pt x="7" y="3"/>
                </a:lnTo>
                <a:lnTo>
                  <a:pt x="3" y="3"/>
                </a:lnTo>
                <a:lnTo>
                  <a:pt x="1" y="5"/>
                </a:lnTo>
                <a:lnTo>
                  <a:pt x="0" y="5"/>
                </a:lnTo>
              </a:path>
            </a:pathLst>
          </a:custGeom>
          <a:noFill/>
          <a:ln w="324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48" name=""/>
          <p:cNvSpPr/>
          <p:nvPr/>
        </p:nvSpPr>
        <p:spPr>
          <a:xfrm>
            <a:off x="5632560" y="3683160"/>
            <a:ext cx="11160" cy="45720"/>
          </a:xfrm>
          <a:custGeom>
            <a:avLst/>
            <a:gdLst/>
            <a:ahLst/>
            <a:rect l="l" t="t" r="r" b="b"/>
            <a:pathLst>
              <a:path w="8" h="32">
                <a:moveTo>
                  <a:pt x="8" y="0"/>
                </a:moveTo>
                <a:lnTo>
                  <a:pt x="7" y="2"/>
                </a:lnTo>
                <a:lnTo>
                  <a:pt x="5" y="2"/>
                </a:lnTo>
                <a:lnTo>
                  <a:pt x="5" y="5"/>
                </a:lnTo>
                <a:lnTo>
                  <a:pt x="1" y="11"/>
                </a:lnTo>
                <a:lnTo>
                  <a:pt x="0" y="14"/>
                </a:lnTo>
                <a:lnTo>
                  <a:pt x="0" y="19"/>
                </a:lnTo>
                <a:lnTo>
                  <a:pt x="0" y="23"/>
                </a:lnTo>
                <a:lnTo>
                  <a:pt x="0" y="28"/>
                </a:lnTo>
                <a:lnTo>
                  <a:pt x="0" y="32"/>
                </a:lnTo>
              </a:path>
            </a:pathLst>
          </a:custGeom>
          <a:no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49" name=""/>
          <p:cNvSpPr/>
          <p:nvPr/>
        </p:nvSpPr>
        <p:spPr>
          <a:xfrm>
            <a:off x="5592600" y="3722760"/>
            <a:ext cx="39960" cy="12600"/>
          </a:xfrm>
          <a:custGeom>
            <a:avLst/>
            <a:gdLst/>
            <a:ahLst/>
            <a:rect l="l" t="t" r="r" b="b"/>
            <a:pathLst>
              <a:path w="28" h="9">
                <a:moveTo>
                  <a:pt x="28" y="0"/>
                </a:moveTo>
                <a:lnTo>
                  <a:pt x="26" y="0"/>
                </a:lnTo>
                <a:lnTo>
                  <a:pt x="24" y="0"/>
                </a:lnTo>
                <a:lnTo>
                  <a:pt x="22" y="2"/>
                </a:lnTo>
                <a:lnTo>
                  <a:pt x="21" y="2"/>
                </a:lnTo>
                <a:lnTo>
                  <a:pt x="17" y="6"/>
                </a:lnTo>
                <a:lnTo>
                  <a:pt x="14" y="9"/>
                </a:lnTo>
                <a:lnTo>
                  <a:pt x="12" y="8"/>
                </a:lnTo>
                <a:lnTo>
                  <a:pt x="7" y="6"/>
                </a:lnTo>
                <a:lnTo>
                  <a:pt x="5" y="8"/>
                </a:lnTo>
                <a:lnTo>
                  <a:pt x="1" y="8"/>
                </a:lnTo>
                <a:lnTo>
                  <a:pt x="0" y="9"/>
                </a:lnTo>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50" name=""/>
          <p:cNvSpPr/>
          <p:nvPr/>
        </p:nvSpPr>
        <p:spPr>
          <a:xfrm>
            <a:off x="6060960" y="3552840"/>
            <a:ext cx="182520" cy="236520"/>
          </a:xfrm>
          <a:custGeom>
            <a:avLst/>
            <a:gdLst/>
            <a:ahLst/>
            <a:rect l="l" t="t" r="r" b="b"/>
            <a:pathLst>
              <a:path w="126" h="169">
                <a:moveTo>
                  <a:pt x="67" y="169"/>
                </a:moveTo>
                <a:lnTo>
                  <a:pt x="60" y="164"/>
                </a:lnTo>
                <a:lnTo>
                  <a:pt x="51" y="162"/>
                </a:lnTo>
                <a:lnTo>
                  <a:pt x="47" y="159"/>
                </a:lnTo>
                <a:lnTo>
                  <a:pt x="46" y="159"/>
                </a:lnTo>
                <a:lnTo>
                  <a:pt x="40" y="159"/>
                </a:lnTo>
                <a:lnTo>
                  <a:pt x="37" y="157"/>
                </a:lnTo>
                <a:lnTo>
                  <a:pt x="33" y="155"/>
                </a:lnTo>
                <a:lnTo>
                  <a:pt x="30" y="153"/>
                </a:lnTo>
                <a:lnTo>
                  <a:pt x="23" y="148"/>
                </a:lnTo>
                <a:lnTo>
                  <a:pt x="19" y="146"/>
                </a:lnTo>
                <a:lnTo>
                  <a:pt x="18" y="141"/>
                </a:lnTo>
                <a:lnTo>
                  <a:pt x="14" y="136"/>
                </a:lnTo>
                <a:lnTo>
                  <a:pt x="11" y="130"/>
                </a:lnTo>
                <a:lnTo>
                  <a:pt x="7" y="123"/>
                </a:lnTo>
                <a:lnTo>
                  <a:pt x="7" y="114"/>
                </a:lnTo>
                <a:lnTo>
                  <a:pt x="4" y="105"/>
                </a:lnTo>
                <a:lnTo>
                  <a:pt x="2" y="93"/>
                </a:lnTo>
                <a:lnTo>
                  <a:pt x="0" y="84"/>
                </a:lnTo>
                <a:lnTo>
                  <a:pt x="0" y="79"/>
                </a:lnTo>
                <a:lnTo>
                  <a:pt x="2" y="70"/>
                </a:lnTo>
                <a:lnTo>
                  <a:pt x="4" y="66"/>
                </a:lnTo>
                <a:lnTo>
                  <a:pt x="4" y="59"/>
                </a:lnTo>
                <a:lnTo>
                  <a:pt x="7" y="55"/>
                </a:lnTo>
                <a:lnTo>
                  <a:pt x="7" y="52"/>
                </a:lnTo>
                <a:lnTo>
                  <a:pt x="11" y="50"/>
                </a:lnTo>
                <a:lnTo>
                  <a:pt x="14" y="47"/>
                </a:lnTo>
                <a:lnTo>
                  <a:pt x="18" y="45"/>
                </a:lnTo>
                <a:lnTo>
                  <a:pt x="23" y="39"/>
                </a:lnTo>
                <a:lnTo>
                  <a:pt x="28" y="32"/>
                </a:lnTo>
                <a:lnTo>
                  <a:pt x="32" y="31"/>
                </a:lnTo>
                <a:lnTo>
                  <a:pt x="33" y="27"/>
                </a:lnTo>
                <a:lnTo>
                  <a:pt x="40" y="16"/>
                </a:lnTo>
                <a:lnTo>
                  <a:pt x="44" y="13"/>
                </a:lnTo>
                <a:lnTo>
                  <a:pt x="47" y="11"/>
                </a:lnTo>
                <a:lnTo>
                  <a:pt x="53" y="6"/>
                </a:lnTo>
                <a:lnTo>
                  <a:pt x="56" y="4"/>
                </a:lnTo>
                <a:lnTo>
                  <a:pt x="58" y="2"/>
                </a:lnTo>
                <a:lnTo>
                  <a:pt x="60" y="2"/>
                </a:lnTo>
                <a:lnTo>
                  <a:pt x="63" y="0"/>
                </a:lnTo>
                <a:lnTo>
                  <a:pt x="70" y="0"/>
                </a:lnTo>
                <a:lnTo>
                  <a:pt x="79" y="0"/>
                </a:lnTo>
                <a:lnTo>
                  <a:pt x="88" y="2"/>
                </a:lnTo>
                <a:lnTo>
                  <a:pt x="84" y="9"/>
                </a:lnTo>
                <a:lnTo>
                  <a:pt x="81" y="14"/>
                </a:lnTo>
                <a:lnTo>
                  <a:pt x="77" y="20"/>
                </a:lnTo>
                <a:lnTo>
                  <a:pt x="74" y="23"/>
                </a:lnTo>
                <a:lnTo>
                  <a:pt x="70" y="29"/>
                </a:lnTo>
                <a:lnTo>
                  <a:pt x="67" y="31"/>
                </a:lnTo>
                <a:lnTo>
                  <a:pt x="61" y="36"/>
                </a:lnTo>
                <a:lnTo>
                  <a:pt x="58" y="39"/>
                </a:lnTo>
                <a:lnTo>
                  <a:pt x="47" y="45"/>
                </a:lnTo>
                <a:lnTo>
                  <a:pt x="60" y="52"/>
                </a:lnTo>
                <a:lnTo>
                  <a:pt x="72" y="61"/>
                </a:lnTo>
                <a:lnTo>
                  <a:pt x="75" y="63"/>
                </a:lnTo>
                <a:lnTo>
                  <a:pt x="79" y="66"/>
                </a:lnTo>
                <a:lnTo>
                  <a:pt x="79" y="70"/>
                </a:lnTo>
                <a:lnTo>
                  <a:pt x="81" y="71"/>
                </a:lnTo>
                <a:lnTo>
                  <a:pt x="82" y="73"/>
                </a:lnTo>
                <a:lnTo>
                  <a:pt x="84" y="79"/>
                </a:lnTo>
                <a:lnTo>
                  <a:pt x="84" y="84"/>
                </a:lnTo>
                <a:lnTo>
                  <a:pt x="82" y="95"/>
                </a:lnTo>
                <a:lnTo>
                  <a:pt x="84" y="98"/>
                </a:lnTo>
                <a:lnTo>
                  <a:pt x="84" y="100"/>
                </a:lnTo>
                <a:lnTo>
                  <a:pt x="84" y="104"/>
                </a:lnTo>
                <a:lnTo>
                  <a:pt x="84" y="105"/>
                </a:lnTo>
                <a:lnTo>
                  <a:pt x="84" y="107"/>
                </a:lnTo>
                <a:lnTo>
                  <a:pt x="84" y="109"/>
                </a:lnTo>
                <a:lnTo>
                  <a:pt x="82" y="109"/>
                </a:lnTo>
                <a:lnTo>
                  <a:pt x="81" y="109"/>
                </a:lnTo>
                <a:lnTo>
                  <a:pt x="79" y="107"/>
                </a:lnTo>
                <a:lnTo>
                  <a:pt x="77" y="100"/>
                </a:lnTo>
                <a:lnTo>
                  <a:pt x="74" y="96"/>
                </a:lnTo>
                <a:lnTo>
                  <a:pt x="70" y="93"/>
                </a:lnTo>
                <a:lnTo>
                  <a:pt x="65" y="89"/>
                </a:lnTo>
                <a:lnTo>
                  <a:pt x="60" y="88"/>
                </a:lnTo>
                <a:lnTo>
                  <a:pt x="58" y="88"/>
                </a:lnTo>
                <a:lnTo>
                  <a:pt x="54" y="88"/>
                </a:lnTo>
                <a:lnTo>
                  <a:pt x="51" y="88"/>
                </a:lnTo>
                <a:lnTo>
                  <a:pt x="49" y="89"/>
                </a:lnTo>
                <a:lnTo>
                  <a:pt x="47" y="91"/>
                </a:lnTo>
                <a:lnTo>
                  <a:pt x="46" y="95"/>
                </a:lnTo>
                <a:lnTo>
                  <a:pt x="46" y="96"/>
                </a:lnTo>
                <a:lnTo>
                  <a:pt x="44" y="100"/>
                </a:lnTo>
                <a:lnTo>
                  <a:pt x="44" y="105"/>
                </a:lnTo>
                <a:lnTo>
                  <a:pt x="46" y="107"/>
                </a:lnTo>
                <a:lnTo>
                  <a:pt x="46" y="109"/>
                </a:lnTo>
                <a:lnTo>
                  <a:pt x="47" y="112"/>
                </a:lnTo>
                <a:lnTo>
                  <a:pt x="49" y="116"/>
                </a:lnTo>
                <a:lnTo>
                  <a:pt x="51" y="120"/>
                </a:lnTo>
                <a:lnTo>
                  <a:pt x="54" y="123"/>
                </a:lnTo>
                <a:lnTo>
                  <a:pt x="56" y="123"/>
                </a:lnTo>
                <a:lnTo>
                  <a:pt x="58" y="125"/>
                </a:lnTo>
                <a:lnTo>
                  <a:pt x="60" y="125"/>
                </a:lnTo>
                <a:lnTo>
                  <a:pt x="63" y="127"/>
                </a:lnTo>
                <a:lnTo>
                  <a:pt x="65" y="127"/>
                </a:lnTo>
                <a:lnTo>
                  <a:pt x="68" y="127"/>
                </a:lnTo>
                <a:lnTo>
                  <a:pt x="70" y="132"/>
                </a:lnTo>
                <a:lnTo>
                  <a:pt x="70" y="137"/>
                </a:lnTo>
                <a:lnTo>
                  <a:pt x="70" y="143"/>
                </a:lnTo>
                <a:lnTo>
                  <a:pt x="70" y="148"/>
                </a:lnTo>
                <a:lnTo>
                  <a:pt x="70" y="153"/>
                </a:lnTo>
                <a:lnTo>
                  <a:pt x="70" y="161"/>
                </a:lnTo>
                <a:lnTo>
                  <a:pt x="67" y="169"/>
                </a:lnTo>
                <a:lnTo>
                  <a:pt x="67" y="169"/>
                </a:lnTo>
                <a:close/>
                <a:moveTo>
                  <a:pt x="98" y="75"/>
                </a:moveTo>
                <a:lnTo>
                  <a:pt x="98" y="70"/>
                </a:lnTo>
                <a:lnTo>
                  <a:pt x="98" y="64"/>
                </a:lnTo>
                <a:lnTo>
                  <a:pt x="98" y="59"/>
                </a:lnTo>
                <a:lnTo>
                  <a:pt x="98" y="57"/>
                </a:lnTo>
                <a:lnTo>
                  <a:pt x="98" y="54"/>
                </a:lnTo>
                <a:lnTo>
                  <a:pt x="100" y="50"/>
                </a:lnTo>
                <a:lnTo>
                  <a:pt x="102" y="50"/>
                </a:lnTo>
                <a:lnTo>
                  <a:pt x="102" y="48"/>
                </a:lnTo>
                <a:lnTo>
                  <a:pt x="105" y="48"/>
                </a:lnTo>
                <a:lnTo>
                  <a:pt x="107" y="47"/>
                </a:lnTo>
                <a:lnTo>
                  <a:pt x="109" y="45"/>
                </a:lnTo>
                <a:lnTo>
                  <a:pt x="121" y="45"/>
                </a:lnTo>
                <a:lnTo>
                  <a:pt x="123" y="45"/>
                </a:lnTo>
                <a:lnTo>
                  <a:pt x="123" y="48"/>
                </a:lnTo>
                <a:lnTo>
                  <a:pt x="124" y="50"/>
                </a:lnTo>
                <a:lnTo>
                  <a:pt x="126" y="50"/>
                </a:lnTo>
                <a:lnTo>
                  <a:pt x="126" y="54"/>
                </a:lnTo>
                <a:lnTo>
                  <a:pt x="126" y="55"/>
                </a:lnTo>
                <a:lnTo>
                  <a:pt x="126" y="57"/>
                </a:lnTo>
                <a:lnTo>
                  <a:pt x="124" y="57"/>
                </a:lnTo>
                <a:lnTo>
                  <a:pt x="123" y="57"/>
                </a:lnTo>
                <a:lnTo>
                  <a:pt x="123" y="55"/>
                </a:lnTo>
                <a:lnTo>
                  <a:pt x="119" y="55"/>
                </a:lnTo>
                <a:lnTo>
                  <a:pt x="114" y="54"/>
                </a:lnTo>
                <a:lnTo>
                  <a:pt x="109" y="55"/>
                </a:lnTo>
                <a:lnTo>
                  <a:pt x="107" y="57"/>
                </a:lnTo>
                <a:lnTo>
                  <a:pt x="103" y="59"/>
                </a:lnTo>
                <a:lnTo>
                  <a:pt x="100" y="64"/>
                </a:lnTo>
                <a:lnTo>
                  <a:pt x="98" y="70"/>
                </a:lnTo>
                <a:lnTo>
                  <a:pt x="98" y="71"/>
                </a:lnTo>
                <a:lnTo>
                  <a:pt x="98" y="75"/>
                </a:lnTo>
                <a:lnTo>
                  <a:pt x="98" y="75"/>
                </a:lnTo>
                <a:close/>
                <a:moveTo>
                  <a:pt x="117" y="77"/>
                </a:moveTo>
                <a:lnTo>
                  <a:pt x="117" y="77"/>
                </a:lnTo>
                <a:lnTo>
                  <a:pt x="119" y="75"/>
                </a:lnTo>
                <a:lnTo>
                  <a:pt x="121" y="73"/>
                </a:lnTo>
                <a:lnTo>
                  <a:pt x="123" y="73"/>
                </a:lnTo>
                <a:lnTo>
                  <a:pt x="123" y="71"/>
                </a:lnTo>
                <a:lnTo>
                  <a:pt x="123" y="70"/>
                </a:lnTo>
                <a:lnTo>
                  <a:pt x="123" y="68"/>
                </a:lnTo>
                <a:lnTo>
                  <a:pt x="121" y="66"/>
                </a:lnTo>
                <a:lnTo>
                  <a:pt x="119" y="66"/>
                </a:lnTo>
                <a:lnTo>
                  <a:pt x="117" y="64"/>
                </a:lnTo>
                <a:lnTo>
                  <a:pt x="114" y="66"/>
                </a:lnTo>
                <a:lnTo>
                  <a:pt x="114" y="68"/>
                </a:lnTo>
                <a:lnTo>
                  <a:pt x="112" y="70"/>
                </a:lnTo>
                <a:lnTo>
                  <a:pt x="114" y="71"/>
                </a:lnTo>
                <a:lnTo>
                  <a:pt x="114" y="73"/>
                </a:lnTo>
                <a:lnTo>
                  <a:pt x="114" y="75"/>
                </a:lnTo>
                <a:lnTo>
                  <a:pt x="116" y="77"/>
                </a:lnTo>
                <a:lnTo>
                  <a:pt x="117" y="77"/>
                </a:lnTo>
                <a:lnTo>
                  <a:pt x="117" y="77"/>
                </a:lnTo>
                <a:close/>
              </a:path>
            </a:pathLst>
          </a:custGeom>
          <a:solidFill>
            <a:srgbClr val="e07f4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a:off x="6060960" y="3552840"/>
            <a:ext cx="127080" cy="236520"/>
          </a:xfrm>
          <a:custGeom>
            <a:avLst/>
            <a:gdLst/>
            <a:ahLst/>
            <a:rect l="l" t="t" r="r" b="b"/>
            <a:pathLst>
              <a:path w="88" h="169">
                <a:moveTo>
                  <a:pt x="67" y="169"/>
                </a:moveTo>
                <a:lnTo>
                  <a:pt x="60" y="164"/>
                </a:lnTo>
                <a:lnTo>
                  <a:pt x="51" y="162"/>
                </a:lnTo>
                <a:lnTo>
                  <a:pt x="47" y="159"/>
                </a:lnTo>
                <a:lnTo>
                  <a:pt x="46" y="159"/>
                </a:lnTo>
                <a:lnTo>
                  <a:pt x="40" y="159"/>
                </a:lnTo>
                <a:lnTo>
                  <a:pt x="37" y="157"/>
                </a:lnTo>
                <a:lnTo>
                  <a:pt x="33" y="155"/>
                </a:lnTo>
                <a:lnTo>
                  <a:pt x="30" y="153"/>
                </a:lnTo>
                <a:lnTo>
                  <a:pt x="23" y="148"/>
                </a:lnTo>
                <a:lnTo>
                  <a:pt x="19" y="146"/>
                </a:lnTo>
                <a:lnTo>
                  <a:pt x="18" y="141"/>
                </a:lnTo>
                <a:lnTo>
                  <a:pt x="14" y="136"/>
                </a:lnTo>
                <a:lnTo>
                  <a:pt x="11" y="130"/>
                </a:lnTo>
                <a:lnTo>
                  <a:pt x="7" y="123"/>
                </a:lnTo>
                <a:lnTo>
                  <a:pt x="7" y="114"/>
                </a:lnTo>
                <a:lnTo>
                  <a:pt x="4" y="105"/>
                </a:lnTo>
                <a:lnTo>
                  <a:pt x="2" y="93"/>
                </a:lnTo>
                <a:lnTo>
                  <a:pt x="0" y="84"/>
                </a:lnTo>
                <a:lnTo>
                  <a:pt x="0" y="79"/>
                </a:lnTo>
                <a:lnTo>
                  <a:pt x="2" y="70"/>
                </a:lnTo>
                <a:lnTo>
                  <a:pt x="4" y="66"/>
                </a:lnTo>
                <a:lnTo>
                  <a:pt x="4" y="59"/>
                </a:lnTo>
                <a:lnTo>
                  <a:pt x="7" y="55"/>
                </a:lnTo>
                <a:lnTo>
                  <a:pt x="7" y="52"/>
                </a:lnTo>
                <a:lnTo>
                  <a:pt x="11" y="50"/>
                </a:lnTo>
                <a:lnTo>
                  <a:pt x="14" y="47"/>
                </a:lnTo>
                <a:lnTo>
                  <a:pt x="18" y="45"/>
                </a:lnTo>
                <a:lnTo>
                  <a:pt x="23" y="39"/>
                </a:lnTo>
                <a:lnTo>
                  <a:pt x="28" y="32"/>
                </a:lnTo>
                <a:lnTo>
                  <a:pt x="32" y="31"/>
                </a:lnTo>
                <a:lnTo>
                  <a:pt x="33" y="27"/>
                </a:lnTo>
                <a:lnTo>
                  <a:pt x="40" y="16"/>
                </a:lnTo>
                <a:lnTo>
                  <a:pt x="44" y="13"/>
                </a:lnTo>
                <a:lnTo>
                  <a:pt x="47" y="11"/>
                </a:lnTo>
                <a:lnTo>
                  <a:pt x="53" y="6"/>
                </a:lnTo>
                <a:lnTo>
                  <a:pt x="56" y="4"/>
                </a:lnTo>
                <a:lnTo>
                  <a:pt x="58" y="2"/>
                </a:lnTo>
                <a:lnTo>
                  <a:pt x="60" y="2"/>
                </a:lnTo>
                <a:lnTo>
                  <a:pt x="63" y="0"/>
                </a:lnTo>
                <a:lnTo>
                  <a:pt x="70" y="0"/>
                </a:lnTo>
                <a:lnTo>
                  <a:pt x="79" y="0"/>
                </a:lnTo>
                <a:lnTo>
                  <a:pt x="88" y="2"/>
                </a:lnTo>
                <a:lnTo>
                  <a:pt x="84" y="9"/>
                </a:lnTo>
                <a:lnTo>
                  <a:pt x="81" y="14"/>
                </a:lnTo>
                <a:lnTo>
                  <a:pt x="77" y="20"/>
                </a:lnTo>
                <a:lnTo>
                  <a:pt x="74" y="23"/>
                </a:lnTo>
                <a:lnTo>
                  <a:pt x="70" y="29"/>
                </a:lnTo>
                <a:lnTo>
                  <a:pt x="67" y="31"/>
                </a:lnTo>
                <a:lnTo>
                  <a:pt x="61" y="36"/>
                </a:lnTo>
                <a:lnTo>
                  <a:pt x="58" y="39"/>
                </a:lnTo>
                <a:lnTo>
                  <a:pt x="47" y="45"/>
                </a:lnTo>
                <a:lnTo>
                  <a:pt x="60" y="52"/>
                </a:lnTo>
                <a:lnTo>
                  <a:pt x="72" y="61"/>
                </a:lnTo>
                <a:lnTo>
                  <a:pt x="75" y="63"/>
                </a:lnTo>
                <a:lnTo>
                  <a:pt x="79" y="66"/>
                </a:lnTo>
                <a:lnTo>
                  <a:pt x="79" y="70"/>
                </a:lnTo>
                <a:lnTo>
                  <a:pt x="81" y="71"/>
                </a:lnTo>
                <a:lnTo>
                  <a:pt x="82" y="73"/>
                </a:lnTo>
                <a:lnTo>
                  <a:pt x="84" y="79"/>
                </a:lnTo>
                <a:lnTo>
                  <a:pt x="84" y="84"/>
                </a:lnTo>
                <a:lnTo>
                  <a:pt x="82" y="95"/>
                </a:lnTo>
                <a:lnTo>
                  <a:pt x="84" y="98"/>
                </a:lnTo>
                <a:lnTo>
                  <a:pt x="84" y="100"/>
                </a:lnTo>
                <a:lnTo>
                  <a:pt x="84" y="104"/>
                </a:lnTo>
                <a:lnTo>
                  <a:pt x="84" y="105"/>
                </a:lnTo>
                <a:lnTo>
                  <a:pt x="84" y="107"/>
                </a:lnTo>
                <a:lnTo>
                  <a:pt x="84" y="109"/>
                </a:lnTo>
                <a:lnTo>
                  <a:pt x="82" y="109"/>
                </a:lnTo>
                <a:lnTo>
                  <a:pt x="81" y="109"/>
                </a:lnTo>
                <a:lnTo>
                  <a:pt x="79" y="107"/>
                </a:lnTo>
                <a:lnTo>
                  <a:pt x="77" y="100"/>
                </a:lnTo>
                <a:lnTo>
                  <a:pt x="74" y="96"/>
                </a:lnTo>
                <a:lnTo>
                  <a:pt x="70" y="93"/>
                </a:lnTo>
                <a:lnTo>
                  <a:pt x="65" y="89"/>
                </a:lnTo>
                <a:lnTo>
                  <a:pt x="60" y="88"/>
                </a:lnTo>
                <a:lnTo>
                  <a:pt x="58" y="88"/>
                </a:lnTo>
                <a:lnTo>
                  <a:pt x="54" y="88"/>
                </a:lnTo>
                <a:lnTo>
                  <a:pt x="51" y="88"/>
                </a:lnTo>
                <a:lnTo>
                  <a:pt x="49" y="89"/>
                </a:lnTo>
                <a:lnTo>
                  <a:pt x="47" y="91"/>
                </a:lnTo>
                <a:lnTo>
                  <a:pt x="46" y="95"/>
                </a:lnTo>
                <a:lnTo>
                  <a:pt x="46" y="96"/>
                </a:lnTo>
                <a:lnTo>
                  <a:pt x="44" y="100"/>
                </a:lnTo>
                <a:lnTo>
                  <a:pt x="44" y="105"/>
                </a:lnTo>
                <a:lnTo>
                  <a:pt x="46" y="107"/>
                </a:lnTo>
                <a:lnTo>
                  <a:pt x="46" y="109"/>
                </a:lnTo>
                <a:lnTo>
                  <a:pt x="47" y="112"/>
                </a:lnTo>
                <a:lnTo>
                  <a:pt x="49" y="116"/>
                </a:lnTo>
                <a:lnTo>
                  <a:pt x="51" y="120"/>
                </a:lnTo>
                <a:lnTo>
                  <a:pt x="54" y="123"/>
                </a:lnTo>
                <a:lnTo>
                  <a:pt x="56" y="123"/>
                </a:lnTo>
                <a:lnTo>
                  <a:pt x="58" y="125"/>
                </a:lnTo>
                <a:lnTo>
                  <a:pt x="60" y="125"/>
                </a:lnTo>
                <a:lnTo>
                  <a:pt x="63" y="127"/>
                </a:lnTo>
                <a:lnTo>
                  <a:pt x="65" y="127"/>
                </a:lnTo>
                <a:lnTo>
                  <a:pt x="68" y="127"/>
                </a:lnTo>
                <a:lnTo>
                  <a:pt x="70" y="132"/>
                </a:lnTo>
                <a:lnTo>
                  <a:pt x="70" y="137"/>
                </a:lnTo>
                <a:lnTo>
                  <a:pt x="70" y="143"/>
                </a:lnTo>
                <a:lnTo>
                  <a:pt x="70" y="148"/>
                </a:lnTo>
                <a:lnTo>
                  <a:pt x="70" y="153"/>
                </a:lnTo>
                <a:lnTo>
                  <a:pt x="70" y="161"/>
                </a:lnTo>
                <a:lnTo>
                  <a:pt x="67" y="169"/>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6205680" y="3616200"/>
            <a:ext cx="37800" cy="41400"/>
          </a:xfrm>
          <a:custGeom>
            <a:avLst/>
            <a:gdLst/>
            <a:ahLst/>
            <a:rect l="l" t="t" r="r" b="b"/>
            <a:pathLst>
              <a:path w="26" h="30">
                <a:moveTo>
                  <a:pt x="0" y="30"/>
                </a:moveTo>
                <a:lnTo>
                  <a:pt x="0" y="25"/>
                </a:lnTo>
                <a:lnTo>
                  <a:pt x="0" y="19"/>
                </a:lnTo>
                <a:lnTo>
                  <a:pt x="0" y="14"/>
                </a:lnTo>
                <a:lnTo>
                  <a:pt x="0" y="12"/>
                </a:lnTo>
                <a:lnTo>
                  <a:pt x="0" y="9"/>
                </a:lnTo>
                <a:lnTo>
                  <a:pt x="2" y="5"/>
                </a:lnTo>
                <a:lnTo>
                  <a:pt x="3" y="3"/>
                </a:lnTo>
                <a:lnTo>
                  <a:pt x="3" y="2"/>
                </a:lnTo>
                <a:lnTo>
                  <a:pt x="5" y="2"/>
                </a:lnTo>
                <a:lnTo>
                  <a:pt x="7" y="0"/>
                </a:lnTo>
                <a:lnTo>
                  <a:pt x="10" y="0"/>
                </a:lnTo>
                <a:lnTo>
                  <a:pt x="21" y="0"/>
                </a:lnTo>
                <a:lnTo>
                  <a:pt x="23" y="0"/>
                </a:lnTo>
                <a:lnTo>
                  <a:pt x="23" y="2"/>
                </a:lnTo>
                <a:lnTo>
                  <a:pt x="24" y="3"/>
                </a:lnTo>
                <a:lnTo>
                  <a:pt x="26" y="5"/>
                </a:lnTo>
                <a:lnTo>
                  <a:pt x="26" y="9"/>
                </a:lnTo>
                <a:lnTo>
                  <a:pt x="26" y="10"/>
                </a:lnTo>
                <a:lnTo>
                  <a:pt x="26" y="12"/>
                </a:lnTo>
                <a:lnTo>
                  <a:pt x="24" y="12"/>
                </a:lnTo>
                <a:lnTo>
                  <a:pt x="23" y="12"/>
                </a:lnTo>
                <a:lnTo>
                  <a:pt x="23" y="10"/>
                </a:lnTo>
                <a:lnTo>
                  <a:pt x="19" y="10"/>
                </a:lnTo>
                <a:lnTo>
                  <a:pt x="14" y="9"/>
                </a:lnTo>
                <a:lnTo>
                  <a:pt x="10" y="10"/>
                </a:lnTo>
                <a:lnTo>
                  <a:pt x="7" y="12"/>
                </a:lnTo>
                <a:lnTo>
                  <a:pt x="3" y="14"/>
                </a:lnTo>
                <a:lnTo>
                  <a:pt x="2" y="19"/>
                </a:lnTo>
                <a:lnTo>
                  <a:pt x="0" y="25"/>
                </a:lnTo>
                <a:lnTo>
                  <a:pt x="0" y="26"/>
                </a:lnTo>
                <a:lnTo>
                  <a:pt x="0" y="30"/>
                </a:lnTo>
                <a:close/>
              </a:path>
            </a:pathLst>
          </a:custGeom>
          <a:noFill/>
          <a:ln w="32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453" name=""/>
          <p:cNvSpPr/>
          <p:nvPr/>
        </p:nvSpPr>
        <p:spPr>
          <a:xfrm>
            <a:off x="6226200" y="3643200"/>
            <a:ext cx="12600" cy="17640"/>
          </a:xfrm>
          <a:custGeom>
            <a:avLst/>
            <a:gdLst/>
            <a:ahLst/>
            <a:rect l="l" t="t" r="r" b="b"/>
            <a:pathLst>
              <a:path w="9" h="13">
                <a:moveTo>
                  <a:pt x="3" y="13"/>
                </a:moveTo>
                <a:lnTo>
                  <a:pt x="3" y="13"/>
                </a:lnTo>
                <a:lnTo>
                  <a:pt x="5" y="11"/>
                </a:lnTo>
                <a:lnTo>
                  <a:pt x="7" y="9"/>
                </a:lnTo>
                <a:lnTo>
                  <a:pt x="9" y="9"/>
                </a:lnTo>
                <a:lnTo>
                  <a:pt x="9" y="7"/>
                </a:lnTo>
                <a:lnTo>
                  <a:pt x="9" y="6"/>
                </a:lnTo>
                <a:lnTo>
                  <a:pt x="9" y="4"/>
                </a:lnTo>
                <a:lnTo>
                  <a:pt x="7" y="2"/>
                </a:lnTo>
                <a:lnTo>
                  <a:pt x="5" y="2"/>
                </a:lnTo>
                <a:lnTo>
                  <a:pt x="3" y="0"/>
                </a:lnTo>
                <a:lnTo>
                  <a:pt x="2" y="2"/>
                </a:lnTo>
                <a:lnTo>
                  <a:pt x="2" y="4"/>
                </a:lnTo>
                <a:lnTo>
                  <a:pt x="0" y="6"/>
                </a:lnTo>
                <a:lnTo>
                  <a:pt x="2" y="7"/>
                </a:lnTo>
                <a:lnTo>
                  <a:pt x="2" y="9"/>
                </a:lnTo>
                <a:lnTo>
                  <a:pt x="2" y="11"/>
                </a:lnTo>
                <a:lnTo>
                  <a:pt x="3" y="13"/>
                </a:lnTo>
                <a:close/>
              </a:path>
            </a:pathLst>
          </a:custGeom>
          <a:noFill/>
          <a:ln w="324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454" name=""/>
          <p:cNvSpPr/>
          <p:nvPr/>
        </p:nvSpPr>
        <p:spPr>
          <a:xfrm>
            <a:off x="5764320" y="3699000"/>
            <a:ext cx="663480" cy="566640"/>
          </a:xfrm>
          <a:custGeom>
            <a:avLst/>
            <a:gdLst/>
            <a:ahLst/>
            <a:rect l="l" t="t" r="r" b="b"/>
            <a:pathLst>
              <a:path w="460" h="404">
                <a:moveTo>
                  <a:pt x="96" y="404"/>
                </a:moveTo>
                <a:lnTo>
                  <a:pt x="98" y="397"/>
                </a:lnTo>
                <a:lnTo>
                  <a:pt x="99" y="393"/>
                </a:lnTo>
                <a:lnTo>
                  <a:pt x="99" y="386"/>
                </a:lnTo>
                <a:lnTo>
                  <a:pt x="101" y="384"/>
                </a:lnTo>
                <a:lnTo>
                  <a:pt x="103" y="370"/>
                </a:lnTo>
                <a:lnTo>
                  <a:pt x="103" y="358"/>
                </a:lnTo>
                <a:lnTo>
                  <a:pt x="103" y="347"/>
                </a:lnTo>
                <a:lnTo>
                  <a:pt x="103" y="336"/>
                </a:lnTo>
                <a:lnTo>
                  <a:pt x="103" y="331"/>
                </a:lnTo>
                <a:lnTo>
                  <a:pt x="103" y="324"/>
                </a:lnTo>
                <a:lnTo>
                  <a:pt x="106" y="319"/>
                </a:lnTo>
                <a:lnTo>
                  <a:pt x="106" y="313"/>
                </a:lnTo>
                <a:lnTo>
                  <a:pt x="112" y="306"/>
                </a:lnTo>
                <a:lnTo>
                  <a:pt x="115" y="295"/>
                </a:lnTo>
                <a:lnTo>
                  <a:pt x="117" y="286"/>
                </a:lnTo>
                <a:lnTo>
                  <a:pt x="120" y="279"/>
                </a:lnTo>
                <a:lnTo>
                  <a:pt x="126" y="260"/>
                </a:lnTo>
                <a:lnTo>
                  <a:pt x="129" y="240"/>
                </a:lnTo>
                <a:lnTo>
                  <a:pt x="122" y="240"/>
                </a:lnTo>
                <a:lnTo>
                  <a:pt x="115" y="240"/>
                </a:lnTo>
                <a:lnTo>
                  <a:pt x="106" y="240"/>
                </a:lnTo>
                <a:lnTo>
                  <a:pt x="103" y="240"/>
                </a:lnTo>
                <a:lnTo>
                  <a:pt x="92" y="237"/>
                </a:lnTo>
                <a:lnTo>
                  <a:pt x="84" y="233"/>
                </a:lnTo>
                <a:lnTo>
                  <a:pt x="75" y="229"/>
                </a:lnTo>
                <a:lnTo>
                  <a:pt x="66" y="228"/>
                </a:lnTo>
                <a:lnTo>
                  <a:pt x="59" y="226"/>
                </a:lnTo>
                <a:lnTo>
                  <a:pt x="54" y="224"/>
                </a:lnTo>
                <a:lnTo>
                  <a:pt x="50" y="224"/>
                </a:lnTo>
                <a:lnTo>
                  <a:pt x="43" y="222"/>
                </a:lnTo>
                <a:lnTo>
                  <a:pt x="40" y="222"/>
                </a:lnTo>
                <a:lnTo>
                  <a:pt x="38" y="219"/>
                </a:lnTo>
                <a:lnTo>
                  <a:pt x="35" y="219"/>
                </a:lnTo>
                <a:lnTo>
                  <a:pt x="31" y="215"/>
                </a:lnTo>
                <a:lnTo>
                  <a:pt x="28" y="213"/>
                </a:lnTo>
                <a:lnTo>
                  <a:pt x="26" y="212"/>
                </a:lnTo>
                <a:lnTo>
                  <a:pt x="22" y="203"/>
                </a:lnTo>
                <a:lnTo>
                  <a:pt x="19" y="196"/>
                </a:lnTo>
                <a:lnTo>
                  <a:pt x="15" y="188"/>
                </a:lnTo>
                <a:lnTo>
                  <a:pt x="12" y="181"/>
                </a:lnTo>
                <a:lnTo>
                  <a:pt x="10" y="174"/>
                </a:lnTo>
                <a:lnTo>
                  <a:pt x="8" y="163"/>
                </a:lnTo>
                <a:lnTo>
                  <a:pt x="7" y="155"/>
                </a:lnTo>
                <a:lnTo>
                  <a:pt x="7" y="149"/>
                </a:lnTo>
                <a:lnTo>
                  <a:pt x="5" y="140"/>
                </a:lnTo>
                <a:lnTo>
                  <a:pt x="5" y="135"/>
                </a:lnTo>
                <a:lnTo>
                  <a:pt x="7" y="128"/>
                </a:lnTo>
                <a:lnTo>
                  <a:pt x="8" y="123"/>
                </a:lnTo>
                <a:lnTo>
                  <a:pt x="8" y="117"/>
                </a:lnTo>
                <a:lnTo>
                  <a:pt x="10" y="114"/>
                </a:lnTo>
                <a:lnTo>
                  <a:pt x="10" y="110"/>
                </a:lnTo>
                <a:lnTo>
                  <a:pt x="10" y="106"/>
                </a:lnTo>
                <a:lnTo>
                  <a:pt x="10" y="103"/>
                </a:lnTo>
                <a:lnTo>
                  <a:pt x="8" y="101"/>
                </a:lnTo>
                <a:lnTo>
                  <a:pt x="8" y="96"/>
                </a:lnTo>
                <a:lnTo>
                  <a:pt x="7" y="90"/>
                </a:lnTo>
                <a:lnTo>
                  <a:pt x="1" y="74"/>
                </a:lnTo>
                <a:lnTo>
                  <a:pt x="0" y="57"/>
                </a:lnTo>
                <a:lnTo>
                  <a:pt x="0" y="49"/>
                </a:lnTo>
                <a:lnTo>
                  <a:pt x="0" y="44"/>
                </a:lnTo>
                <a:lnTo>
                  <a:pt x="0" y="33"/>
                </a:lnTo>
                <a:lnTo>
                  <a:pt x="0" y="25"/>
                </a:lnTo>
                <a:lnTo>
                  <a:pt x="0" y="17"/>
                </a:lnTo>
                <a:lnTo>
                  <a:pt x="0" y="8"/>
                </a:lnTo>
                <a:lnTo>
                  <a:pt x="0" y="7"/>
                </a:lnTo>
                <a:lnTo>
                  <a:pt x="1" y="5"/>
                </a:lnTo>
                <a:lnTo>
                  <a:pt x="3" y="3"/>
                </a:lnTo>
                <a:lnTo>
                  <a:pt x="7" y="3"/>
                </a:lnTo>
                <a:lnTo>
                  <a:pt x="8" y="1"/>
                </a:lnTo>
                <a:lnTo>
                  <a:pt x="12" y="1"/>
                </a:lnTo>
                <a:lnTo>
                  <a:pt x="15" y="0"/>
                </a:lnTo>
                <a:lnTo>
                  <a:pt x="21" y="0"/>
                </a:lnTo>
                <a:lnTo>
                  <a:pt x="31" y="0"/>
                </a:lnTo>
                <a:lnTo>
                  <a:pt x="40" y="0"/>
                </a:lnTo>
                <a:lnTo>
                  <a:pt x="49" y="1"/>
                </a:lnTo>
                <a:lnTo>
                  <a:pt x="54" y="1"/>
                </a:lnTo>
                <a:lnTo>
                  <a:pt x="61" y="3"/>
                </a:lnTo>
                <a:lnTo>
                  <a:pt x="64" y="3"/>
                </a:lnTo>
                <a:lnTo>
                  <a:pt x="68" y="5"/>
                </a:lnTo>
                <a:lnTo>
                  <a:pt x="73" y="7"/>
                </a:lnTo>
                <a:lnTo>
                  <a:pt x="80" y="10"/>
                </a:lnTo>
                <a:lnTo>
                  <a:pt x="85" y="16"/>
                </a:lnTo>
                <a:lnTo>
                  <a:pt x="89" y="17"/>
                </a:lnTo>
                <a:lnTo>
                  <a:pt x="92" y="17"/>
                </a:lnTo>
                <a:lnTo>
                  <a:pt x="96" y="19"/>
                </a:lnTo>
                <a:lnTo>
                  <a:pt x="98" y="19"/>
                </a:lnTo>
                <a:lnTo>
                  <a:pt x="103" y="17"/>
                </a:lnTo>
                <a:lnTo>
                  <a:pt x="110" y="17"/>
                </a:lnTo>
                <a:lnTo>
                  <a:pt x="115" y="19"/>
                </a:lnTo>
                <a:lnTo>
                  <a:pt x="120" y="19"/>
                </a:lnTo>
                <a:lnTo>
                  <a:pt x="126" y="21"/>
                </a:lnTo>
                <a:lnTo>
                  <a:pt x="129" y="23"/>
                </a:lnTo>
                <a:lnTo>
                  <a:pt x="138" y="28"/>
                </a:lnTo>
                <a:lnTo>
                  <a:pt x="143" y="32"/>
                </a:lnTo>
                <a:lnTo>
                  <a:pt x="148" y="33"/>
                </a:lnTo>
                <a:lnTo>
                  <a:pt x="152" y="33"/>
                </a:lnTo>
                <a:lnTo>
                  <a:pt x="155" y="33"/>
                </a:lnTo>
                <a:lnTo>
                  <a:pt x="159" y="33"/>
                </a:lnTo>
                <a:lnTo>
                  <a:pt x="162" y="32"/>
                </a:lnTo>
                <a:lnTo>
                  <a:pt x="166" y="30"/>
                </a:lnTo>
                <a:lnTo>
                  <a:pt x="171" y="26"/>
                </a:lnTo>
                <a:lnTo>
                  <a:pt x="173" y="25"/>
                </a:lnTo>
                <a:lnTo>
                  <a:pt x="178" y="25"/>
                </a:lnTo>
                <a:lnTo>
                  <a:pt x="182" y="25"/>
                </a:lnTo>
                <a:lnTo>
                  <a:pt x="185" y="26"/>
                </a:lnTo>
                <a:lnTo>
                  <a:pt x="190" y="28"/>
                </a:lnTo>
                <a:lnTo>
                  <a:pt x="197" y="32"/>
                </a:lnTo>
                <a:lnTo>
                  <a:pt x="204" y="37"/>
                </a:lnTo>
                <a:lnTo>
                  <a:pt x="211" y="41"/>
                </a:lnTo>
                <a:lnTo>
                  <a:pt x="215" y="42"/>
                </a:lnTo>
                <a:lnTo>
                  <a:pt x="218" y="44"/>
                </a:lnTo>
                <a:lnTo>
                  <a:pt x="224" y="44"/>
                </a:lnTo>
                <a:lnTo>
                  <a:pt x="227" y="42"/>
                </a:lnTo>
                <a:lnTo>
                  <a:pt x="234" y="46"/>
                </a:lnTo>
                <a:lnTo>
                  <a:pt x="239" y="49"/>
                </a:lnTo>
                <a:lnTo>
                  <a:pt x="243" y="51"/>
                </a:lnTo>
                <a:lnTo>
                  <a:pt x="245" y="53"/>
                </a:lnTo>
                <a:lnTo>
                  <a:pt x="248" y="53"/>
                </a:lnTo>
                <a:lnTo>
                  <a:pt x="252" y="53"/>
                </a:lnTo>
                <a:lnTo>
                  <a:pt x="255" y="57"/>
                </a:lnTo>
                <a:lnTo>
                  <a:pt x="257" y="57"/>
                </a:lnTo>
                <a:lnTo>
                  <a:pt x="259" y="58"/>
                </a:lnTo>
                <a:lnTo>
                  <a:pt x="259" y="60"/>
                </a:lnTo>
                <a:lnTo>
                  <a:pt x="260" y="64"/>
                </a:lnTo>
                <a:lnTo>
                  <a:pt x="260" y="69"/>
                </a:lnTo>
                <a:lnTo>
                  <a:pt x="262" y="74"/>
                </a:lnTo>
                <a:lnTo>
                  <a:pt x="267" y="92"/>
                </a:lnTo>
                <a:lnTo>
                  <a:pt x="269" y="110"/>
                </a:lnTo>
                <a:lnTo>
                  <a:pt x="274" y="128"/>
                </a:lnTo>
                <a:lnTo>
                  <a:pt x="280" y="146"/>
                </a:lnTo>
                <a:lnTo>
                  <a:pt x="283" y="155"/>
                </a:lnTo>
                <a:lnTo>
                  <a:pt x="283" y="162"/>
                </a:lnTo>
                <a:lnTo>
                  <a:pt x="283" y="172"/>
                </a:lnTo>
                <a:lnTo>
                  <a:pt x="285" y="181"/>
                </a:lnTo>
                <a:lnTo>
                  <a:pt x="287" y="190"/>
                </a:lnTo>
                <a:lnTo>
                  <a:pt x="287" y="199"/>
                </a:lnTo>
                <a:lnTo>
                  <a:pt x="287" y="208"/>
                </a:lnTo>
                <a:lnTo>
                  <a:pt x="285" y="219"/>
                </a:lnTo>
                <a:lnTo>
                  <a:pt x="287" y="212"/>
                </a:lnTo>
                <a:lnTo>
                  <a:pt x="287" y="203"/>
                </a:lnTo>
                <a:lnTo>
                  <a:pt x="290" y="194"/>
                </a:lnTo>
                <a:lnTo>
                  <a:pt x="292" y="188"/>
                </a:lnTo>
                <a:lnTo>
                  <a:pt x="297" y="169"/>
                </a:lnTo>
                <a:lnTo>
                  <a:pt x="304" y="153"/>
                </a:lnTo>
                <a:lnTo>
                  <a:pt x="308" y="135"/>
                </a:lnTo>
                <a:lnTo>
                  <a:pt x="315" y="121"/>
                </a:lnTo>
                <a:lnTo>
                  <a:pt x="315" y="114"/>
                </a:lnTo>
                <a:lnTo>
                  <a:pt x="318" y="106"/>
                </a:lnTo>
                <a:lnTo>
                  <a:pt x="320" y="98"/>
                </a:lnTo>
                <a:lnTo>
                  <a:pt x="320" y="90"/>
                </a:lnTo>
                <a:lnTo>
                  <a:pt x="322" y="90"/>
                </a:lnTo>
                <a:lnTo>
                  <a:pt x="323" y="90"/>
                </a:lnTo>
                <a:lnTo>
                  <a:pt x="329" y="90"/>
                </a:lnTo>
                <a:lnTo>
                  <a:pt x="334" y="87"/>
                </a:lnTo>
                <a:lnTo>
                  <a:pt x="334" y="89"/>
                </a:lnTo>
                <a:lnTo>
                  <a:pt x="334" y="90"/>
                </a:lnTo>
                <a:lnTo>
                  <a:pt x="334" y="92"/>
                </a:lnTo>
                <a:lnTo>
                  <a:pt x="339" y="94"/>
                </a:lnTo>
                <a:lnTo>
                  <a:pt x="344" y="94"/>
                </a:lnTo>
                <a:lnTo>
                  <a:pt x="353" y="96"/>
                </a:lnTo>
                <a:lnTo>
                  <a:pt x="360" y="98"/>
                </a:lnTo>
                <a:lnTo>
                  <a:pt x="360" y="99"/>
                </a:lnTo>
                <a:lnTo>
                  <a:pt x="364" y="101"/>
                </a:lnTo>
                <a:lnTo>
                  <a:pt x="371" y="106"/>
                </a:lnTo>
                <a:lnTo>
                  <a:pt x="374" y="110"/>
                </a:lnTo>
                <a:lnTo>
                  <a:pt x="381" y="117"/>
                </a:lnTo>
                <a:lnTo>
                  <a:pt x="383" y="119"/>
                </a:lnTo>
                <a:lnTo>
                  <a:pt x="385" y="123"/>
                </a:lnTo>
                <a:lnTo>
                  <a:pt x="386" y="128"/>
                </a:lnTo>
                <a:lnTo>
                  <a:pt x="390" y="133"/>
                </a:lnTo>
                <a:lnTo>
                  <a:pt x="392" y="139"/>
                </a:lnTo>
                <a:lnTo>
                  <a:pt x="393" y="146"/>
                </a:lnTo>
                <a:lnTo>
                  <a:pt x="395" y="153"/>
                </a:lnTo>
                <a:lnTo>
                  <a:pt x="395" y="160"/>
                </a:lnTo>
                <a:lnTo>
                  <a:pt x="397" y="167"/>
                </a:lnTo>
                <a:lnTo>
                  <a:pt x="397" y="176"/>
                </a:lnTo>
                <a:lnTo>
                  <a:pt x="397" y="188"/>
                </a:lnTo>
                <a:lnTo>
                  <a:pt x="397" y="196"/>
                </a:lnTo>
                <a:lnTo>
                  <a:pt x="399" y="204"/>
                </a:lnTo>
                <a:lnTo>
                  <a:pt x="399" y="213"/>
                </a:lnTo>
                <a:lnTo>
                  <a:pt x="402" y="222"/>
                </a:lnTo>
                <a:lnTo>
                  <a:pt x="407" y="229"/>
                </a:lnTo>
                <a:lnTo>
                  <a:pt x="414" y="244"/>
                </a:lnTo>
                <a:lnTo>
                  <a:pt x="423" y="260"/>
                </a:lnTo>
                <a:lnTo>
                  <a:pt x="428" y="267"/>
                </a:lnTo>
                <a:lnTo>
                  <a:pt x="432" y="274"/>
                </a:lnTo>
                <a:lnTo>
                  <a:pt x="434" y="283"/>
                </a:lnTo>
                <a:lnTo>
                  <a:pt x="437" y="294"/>
                </a:lnTo>
                <a:lnTo>
                  <a:pt x="437" y="299"/>
                </a:lnTo>
                <a:lnTo>
                  <a:pt x="437" y="304"/>
                </a:lnTo>
                <a:lnTo>
                  <a:pt x="437" y="306"/>
                </a:lnTo>
                <a:lnTo>
                  <a:pt x="437" y="313"/>
                </a:lnTo>
                <a:lnTo>
                  <a:pt x="437" y="320"/>
                </a:lnTo>
                <a:lnTo>
                  <a:pt x="439" y="329"/>
                </a:lnTo>
                <a:lnTo>
                  <a:pt x="441" y="333"/>
                </a:lnTo>
                <a:lnTo>
                  <a:pt x="442" y="340"/>
                </a:lnTo>
                <a:lnTo>
                  <a:pt x="444" y="343"/>
                </a:lnTo>
                <a:lnTo>
                  <a:pt x="448" y="345"/>
                </a:lnTo>
                <a:lnTo>
                  <a:pt x="448" y="347"/>
                </a:lnTo>
                <a:lnTo>
                  <a:pt x="449" y="351"/>
                </a:lnTo>
                <a:lnTo>
                  <a:pt x="455" y="354"/>
                </a:lnTo>
                <a:lnTo>
                  <a:pt x="456" y="356"/>
                </a:lnTo>
                <a:lnTo>
                  <a:pt x="458" y="358"/>
                </a:lnTo>
                <a:lnTo>
                  <a:pt x="460" y="358"/>
                </a:lnTo>
                <a:lnTo>
                  <a:pt x="460" y="360"/>
                </a:lnTo>
                <a:lnTo>
                  <a:pt x="460" y="363"/>
                </a:lnTo>
                <a:lnTo>
                  <a:pt x="449" y="367"/>
                </a:lnTo>
                <a:lnTo>
                  <a:pt x="442" y="367"/>
                </a:lnTo>
                <a:lnTo>
                  <a:pt x="437" y="368"/>
                </a:lnTo>
                <a:lnTo>
                  <a:pt x="434" y="368"/>
                </a:lnTo>
                <a:lnTo>
                  <a:pt x="430" y="370"/>
                </a:lnTo>
                <a:lnTo>
                  <a:pt x="428" y="370"/>
                </a:lnTo>
                <a:lnTo>
                  <a:pt x="427" y="370"/>
                </a:lnTo>
                <a:lnTo>
                  <a:pt x="425" y="372"/>
                </a:lnTo>
                <a:lnTo>
                  <a:pt x="425" y="374"/>
                </a:lnTo>
                <a:lnTo>
                  <a:pt x="423" y="379"/>
                </a:lnTo>
                <a:lnTo>
                  <a:pt x="423" y="384"/>
                </a:lnTo>
                <a:lnTo>
                  <a:pt x="421" y="388"/>
                </a:lnTo>
                <a:lnTo>
                  <a:pt x="418" y="393"/>
                </a:lnTo>
                <a:lnTo>
                  <a:pt x="416" y="397"/>
                </a:lnTo>
                <a:lnTo>
                  <a:pt x="414" y="397"/>
                </a:lnTo>
                <a:lnTo>
                  <a:pt x="411" y="400"/>
                </a:lnTo>
                <a:lnTo>
                  <a:pt x="409" y="402"/>
                </a:lnTo>
                <a:lnTo>
                  <a:pt x="406" y="404"/>
                </a:lnTo>
                <a:lnTo>
                  <a:pt x="402" y="404"/>
                </a:lnTo>
                <a:lnTo>
                  <a:pt x="362" y="404"/>
                </a:lnTo>
                <a:lnTo>
                  <a:pt x="358" y="404"/>
                </a:lnTo>
                <a:lnTo>
                  <a:pt x="353" y="402"/>
                </a:lnTo>
                <a:lnTo>
                  <a:pt x="350" y="400"/>
                </a:lnTo>
                <a:lnTo>
                  <a:pt x="346" y="397"/>
                </a:lnTo>
                <a:lnTo>
                  <a:pt x="346" y="393"/>
                </a:lnTo>
                <a:lnTo>
                  <a:pt x="344" y="390"/>
                </a:lnTo>
                <a:lnTo>
                  <a:pt x="344" y="384"/>
                </a:lnTo>
                <a:lnTo>
                  <a:pt x="343" y="383"/>
                </a:lnTo>
                <a:lnTo>
                  <a:pt x="343" y="370"/>
                </a:lnTo>
                <a:lnTo>
                  <a:pt x="343" y="363"/>
                </a:lnTo>
                <a:lnTo>
                  <a:pt x="341" y="358"/>
                </a:lnTo>
                <a:lnTo>
                  <a:pt x="339" y="354"/>
                </a:lnTo>
                <a:lnTo>
                  <a:pt x="339" y="351"/>
                </a:lnTo>
                <a:lnTo>
                  <a:pt x="336" y="347"/>
                </a:lnTo>
                <a:lnTo>
                  <a:pt x="336" y="361"/>
                </a:lnTo>
                <a:lnTo>
                  <a:pt x="336" y="376"/>
                </a:lnTo>
                <a:lnTo>
                  <a:pt x="339" y="404"/>
                </a:lnTo>
                <a:lnTo>
                  <a:pt x="96" y="404"/>
                </a:lnTo>
                <a:close/>
              </a:path>
            </a:pathLst>
          </a:custGeom>
          <a:solidFill>
            <a:srgbClr val="40404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5764320" y="3699000"/>
            <a:ext cx="663480" cy="566640"/>
          </a:xfrm>
          <a:custGeom>
            <a:avLst/>
            <a:gdLst/>
            <a:ahLst/>
            <a:rect l="l" t="t" r="r" b="b"/>
            <a:pathLst>
              <a:path w="460" h="404">
                <a:moveTo>
                  <a:pt x="96" y="404"/>
                </a:moveTo>
                <a:lnTo>
                  <a:pt x="98" y="397"/>
                </a:lnTo>
                <a:lnTo>
                  <a:pt x="99" y="393"/>
                </a:lnTo>
                <a:lnTo>
                  <a:pt x="99" y="386"/>
                </a:lnTo>
                <a:lnTo>
                  <a:pt x="101" y="384"/>
                </a:lnTo>
                <a:lnTo>
                  <a:pt x="103" y="370"/>
                </a:lnTo>
                <a:lnTo>
                  <a:pt x="103" y="358"/>
                </a:lnTo>
                <a:lnTo>
                  <a:pt x="103" y="347"/>
                </a:lnTo>
                <a:lnTo>
                  <a:pt x="103" y="336"/>
                </a:lnTo>
                <a:lnTo>
                  <a:pt x="103" y="331"/>
                </a:lnTo>
                <a:lnTo>
                  <a:pt x="103" y="324"/>
                </a:lnTo>
                <a:lnTo>
                  <a:pt x="106" y="319"/>
                </a:lnTo>
                <a:lnTo>
                  <a:pt x="106" y="313"/>
                </a:lnTo>
                <a:lnTo>
                  <a:pt x="112" y="306"/>
                </a:lnTo>
                <a:lnTo>
                  <a:pt x="115" y="295"/>
                </a:lnTo>
                <a:lnTo>
                  <a:pt x="117" y="286"/>
                </a:lnTo>
                <a:lnTo>
                  <a:pt x="120" y="279"/>
                </a:lnTo>
                <a:lnTo>
                  <a:pt x="126" y="260"/>
                </a:lnTo>
                <a:lnTo>
                  <a:pt x="129" y="240"/>
                </a:lnTo>
                <a:lnTo>
                  <a:pt x="122" y="240"/>
                </a:lnTo>
                <a:lnTo>
                  <a:pt x="115" y="240"/>
                </a:lnTo>
                <a:lnTo>
                  <a:pt x="106" y="240"/>
                </a:lnTo>
                <a:lnTo>
                  <a:pt x="103" y="240"/>
                </a:lnTo>
                <a:lnTo>
                  <a:pt x="92" y="237"/>
                </a:lnTo>
                <a:lnTo>
                  <a:pt x="84" y="233"/>
                </a:lnTo>
                <a:lnTo>
                  <a:pt x="75" y="229"/>
                </a:lnTo>
                <a:lnTo>
                  <a:pt x="66" y="228"/>
                </a:lnTo>
                <a:lnTo>
                  <a:pt x="59" y="226"/>
                </a:lnTo>
                <a:lnTo>
                  <a:pt x="54" y="224"/>
                </a:lnTo>
                <a:lnTo>
                  <a:pt x="50" y="224"/>
                </a:lnTo>
                <a:lnTo>
                  <a:pt x="43" y="222"/>
                </a:lnTo>
                <a:lnTo>
                  <a:pt x="40" y="222"/>
                </a:lnTo>
                <a:lnTo>
                  <a:pt x="38" y="219"/>
                </a:lnTo>
                <a:lnTo>
                  <a:pt x="35" y="219"/>
                </a:lnTo>
                <a:lnTo>
                  <a:pt x="31" y="215"/>
                </a:lnTo>
                <a:lnTo>
                  <a:pt x="28" y="213"/>
                </a:lnTo>
                <a:lnTo>
                  <a:pt x="26" y="212"/>
                </a:lnTo>
                <a:lnTo>
                  <a:pt x="22" y="203"/>
                </a:lnTo>
                <a:lnTo>
                  <a:pt x="19" y="196"/>
                </a:lnTo>
                <a:lnTo>
                  <a:pt x="15" y="188"/>
                </a:lnTo>
                <a:lnTo>
                  <a:pt x="12" y="181"/>
                </a:lnTo>
                <a:lnTo>
                  <a:pt x="10" y="174"/>
                </a:lnTo>
                <a:lnTo>
                  <a:pt x="8" y="163"/>
                </a:lnTo>
                <a:lnTo>
                  <a:pt x="7" y="155"/>
                </a:lnTo>
                <a:lnTo>
                  <a:pt x="7" y="149"/>
                </a:lnTo>
                <a:lnTo>
                  <a:pt x="5" y="140"/>
                </a:lnTo>
                <a:lnTo>
                  <a:pt x="5" y="135"/>
                </a:lnTo>
                <a:lnTo>
                  <a:pt x="7" y="128"/>
                </a:lnTo>
                <a:lnTo>
                  <a:pt x="8" y="123"/>
                </a:lnTo>
                <a:lnTo>
                  <a:pt x="8" y="117"/>
                </a:lnTo>
                <a:lnTo>
                  <a:pt x="10" y="114"/>
                </a:lnTo>
                <a:lnTo>
                  <a:pt x="10" y="110"/>
                </a:lnTo>
                <a:lnTo>
                  <a:pt x="10" y="106"/>
                </a:lnTo>
                <a:lnTo>
                  <a:pt x="10" y="103"/>
                </a:lnTo>
                <a:lnTo>
                  <a:pt x="8" y="101"/>
                </a:lnTo>
                <a:lnTo>
                  <a:pt x="8" y="96"/>
                </a:lnTo>
                <a:lnTo>
                  <a:pt x="7" y="90"/>
                </a:lnTo>
                <a:lnTo>
                  <a:pt x="1" y="74"/>
                </a:lnTo>
                <a:lnTo>
                  <a:pt x="0" y="57"/>
                </a:lnTo>
                <a:lnTo>
                  <a:pt x="0" y="49"/>
                </a:lnTo>
                <a:lnTo>
                  <a:pt x="0" y="44"/>
                </a:lnTo>
                <a:lnTo>
                  <a:pt x="0" y="33"/>
                </a:lnTo>
                <a:lnTo>
                  <a:pt x="0" y="25"/>
                </a:lnTo>
                <a:lnTo>
                  <a:pt x="0" y="17"/>
                </a:lnTo>
                <a:lnTo>
                  <a:pt x="0" y="8"/>
                </a:lnTo>
                <a:lnTo>
                  <a:pt x="0" y="7"/>
                </a:lnTo>
                <a:lnTo>
                  <a:pt x="1" y="5"/>
                </a:lnTo>
                <a:lnTo>
                  <a:pt x="3" y="3"/>
                </a:lnTo>
                <a:lnTo>
                  <a:pt x="7" y="3"/>
                </a:lnTo>
                <a:lnTo>
                  <a:pt x="8" y="1"/>
                </a:lnTo>
                <a:lnTo>
                  <a:pt x="12" y="1"/>
                </a:lnTo>
                <a:lnTo>
                  <a:pt x="15" y="0"/>
                </a:lnTo>
                <a:lnTo>
                  <a:pt x="21" y="0"/>
                </a:lnTo>
                <a:lnTo>
                  <a:pt x="31" y="0"/>
                </a:lnTo>
                <a:lnTo>
                  <a:pt x="40" y="0"/>
                </a:lnTo>
                <a:lnTo>
                  <a:pt x="49" y="1"/>
                </a:lnTo>
                <a:lnTo>
                  <a:pt x="54" y="1"/>
                </a:lnTo>
                <a:lnTo>
                  <a:pt x="61" y="3"/>
                </a:lnTo>
                <a:lnTo>
                  <a:pt x="64" y="3"/>
                </a:lnTo>
                <a:lnTo>
                  <a:pt x="68" y="5"/>
                </a:lnTo>
                <a:lnTo>
                  <a:pt x="73" y="7"/>
                </a:lnTo>
                <a:lnTo>
                  <a:pt x="80" y="10"/>
                </a:lnTo>
                <a:lnTo>
                  <a:pt x="85" y="16"/>
                </a:lnTo>
                <a:lnTo>
                  <a:pt x="89" y="17"/>
                </a:lnTo>
                <a:lnTo>
                  <a:pt x="92" y="17"/>
                </a:lnTo>
                <a:lnTo>
                  <a:pt x="96" y="19"/>
                </a:lnTo>
                <a:lnTo>
                  <a:pt x="98" y="19"/>
                </a:lnTo>
                <a:lnTo>
                  <a:pt x="103" y="17"/>
                </a:lnTo>
                <a:lnTo>
                  <a:pt x="110" y="17"/>
                </a:lnTo>
                <a:lnTo>
                  <a:pt x="115" y="19"/>
                </a:lnTo>
                <a:lnTo>
                  <a:pt x="120" y="19"/>
                </a:lnTo>
                <a:lnTo>
                  <a:pt x="126" y="21"/>
                </a:lnTo>
                <a:lnTo>
                  <a:pt x="129" y="23"/>
                </a:lnTo>
                <a:lnTo>
                  <a:pt x="138" y="28"/>
                </a:lnTo>
                <a:lnTo>
                  <a:pt x="143" y="32"/>
                </a:lnTo>
                <a:lnTo>
                  <a:pt x="148" y="33"/>
                </a:lnTo>
                <a:lnTo>
                  <a:pt x="152" y="33"/>
                </a:lnTo>
                <a:lnTo>
                  <a:pt x="155" y="33"/>
                </a:lnTo>
                <a:lnTo>
                  <a:pt x="159" y="33"/>
                </a:lnTo>
                <a:lnTo>
                  <a:pt x="162" y="32"/>
                </a:lnTo>
                <a:lnTo>
                  <a:pt x="166" y="30"/>
                </a:lnTo>
                <a:lnTo>
                  <a:pt x="171" y="26"/>
                </a:lnTo>
                <a:lnTo>
                  <a:pt x="173" y="25"/>
                </a:lnTo>
                <a:lnTo>
                  <a:pt x="178" y="25"/>
                </a:lnTo>
                <a:lnTo>
                  <a:pt x="182" y="25"/>
                </a:lnTo>
                <a:lnTo>
                  <a:pt x="185" y="26"/>
                </a:lnTo>
                <a:lnTo>
                  <a:pt x="190" y="28"/>
                </a:lnTo>
                <a:lnTo>
                  <a:pt x="197" y="32"/>
                </a:lnTo>
                <a:lnTo>
                  <a:pt x="204" y="37"/>
                </a:lnTo>
                <a:lnTo>
                  <a:pt x="211" y="41"/>
                </a:lnTo>
                <a:lnTo>
                  <a:pt x="215" y="42"/>
                </a:lnTo>
                <a:lnTo>
                  <a:pt x="218" y="44"/>
                </a:lnTo>
                <a:lnTo>
                  <a:pt x="224" y="44"/>
                </a:lnTo>
                <a:lnTo>
                  <a:pt x="227" y="42"/>
                </a:lnTo>
                <a:lnTo>
                  <a:pt x="234" y="46"/>
                </a:lnTo>
                <a:lnTo>
                  <a:pt x="239" y="49"/>
                </a:lnTo>
                <a:lnTo>
                  <a:pt x="243" y="51"/>
                </a:lnTo>
                <a:lnTo>
                  <a:pt x="245" y="53"/>
                </a:lnTo>
                <a:lnTo>
                  <a:pt x="248" y="53"/>
                </a:lnTo>
                <a:lnTo>
                  <a:pt x="252" y="53"/>
                </a:lnTo>
                <a:lnTo>
                  <a:pt x="255" y="57"/>
                </a:lnTo>
                <a:lnTo>
                  <a:pt x="257" y="57"/>
                </a:lnTo>
                <a:lnTo>
                  <a:pt x="259" y="58"/>
                </a:lnTo>
                <a:lnTo>
                  <a:pt x="259" y="60"/>
                </a:lnTo>
                <a:lnTo>
                  <a:pt x="260" y="64"/>
                </a:lnTo>
                <a:lnTo>
                  <a:pt x="260" y="69"/>
                </a:lnTo>
                <a:lnTo>
                  <a:pt x="262" y="74"/>
                </a:lnTo>
                <a:lnTo>
                  <a:pt x="267" y="92"/>
                </a:lnTo>
                <a:lnTo>
                  <a:pt x="269" y="110"/>
                </a:lnTo>
                <a:lnTo>
                  <a:pt x="274" y="128"/>
                </a:lnTo>
                <a:lnTo>
                  <a:pt x="280" y="146"/>
                </a:lnTo>
                <a:lnTo>
                  <a:pt x="283" y="155"/>
                </a:lnTo>
                <a:lnTo>
                  <a:pt x="283" y="162"/>
                </a:lnTo>
                <a:lnTo>
                  <a:pt x="283" y="172"/>
                </a:lnTo>
                <a:lnTo>
                  <a:pt x="285" y="181"/>
                </a:lnTo>
                <a:lnTo>
                  <a:pt x="287" y="190"/>
                </a:lnTo>
                <a:lnTo>
                  <a:pt x="287" y="199"/>
                </a:lnTo>
                <a:lnTo>
                  <a:pt x="287" y="208"/>
                </a:lnTo>
                <a:lnTo>
                  <a:pt x="285" y="219"/>
                </a:lnTo>
                <a:lnTo>
                  <a:pt x="287" y="212"/>
                </a:lnTo>
                <a:lnTo>
                  <a:pt x="287" y="203"/>
                </a:lnTo>
                <a:lnTo>
                  <a:pt x="290" y="194"/>
                </a:lnTo>
                <a:lnTo>
                  <a:pt x="292" y="188"/>
                </a:lnTo>
                <a:lnTo>
                  <a:pt x="297" y="169"/>
                </a:lnTo>
                <a:lnTo>
                  <a:pt x="304" y="153"/>
                </a:lnTo>
                <a:lnTo>
                  <a:pt x="308" y="135"/>
                </a:lnTo>
                <a:lnTo>
                  <a:pt x="315" y="121"/>
                </a:lnTo>
                <a:lnTo>
                  <a:pt x="315" y="114"/>
                </a:lnTo>
                <a:lnTo>
                  <a:pt x="318" y="106"/>
                </a:lnTo>
                <a:lnTo>
                  <a:pt x="320" y="98"/>
                </a:lnTo>
                <a:lnTo>
                  <a:pt x="320" y="90"/>
                </a:lnTo>
                <a:lnTo>
                  <a:pt x="322" y="90"/>
                </a:lnTo>
                <a:lnTo>
                  <a:pt x="323" y="90"/>
                </a:lnTo>
                <a:lnTo>
                  <a:pt x="329" y="90"/>
                </a:lnTo>
                <a:lnTo>
                  <a:pt x="334" y="87"/>
                </a:lnTo>
                <a:lnTo>
                  <a:pt x="334" y="89"/>
                </a:lnTo>
                <a:lnTo>
                  <a:pt x="334" y="90"/>
                </a:lnTo>
                <a:lnTo>
                  <a:pt x="334" y="92"/>
                </a:lnTo>
                <a:lnTo>
                  <a:pt x="339" y="94"/>
                </a:lnTo>
                <a:lnTo>
                  <a:pt x="344" y="94"/>
                </a:lnTo>
                <a:lnTo>
                  <a:pt x="353" y="96"/>
                </a:lnTo>
                <a:lnTo>
                  <a:pt x="360" y="98"/>
                </a:lnTo>
                <a:lnTo>
                  <a:pt x="360" y="99"/>
                </a:lnTo>
                <a:lnTo>
                  <a:pt x="364" y="101"/>
                </a:lnTo>
                <a:lnTo>
                  <a:pt x="371" y="106"/>
                </a:lnTo>
                <a:lnTo>
                  <a:pt x="374" y="110"/>
                </a:lnTo>
                <a:lnTo>
                  <a:pt x="381" y="117"/>
                </a:lnTo>
                <a:lnTo>
                  <a:pt x="383" y="119"/>
                </a:lnTo>
                <a:lnTo>
                  <a:pt x="385" y="123"/>
                </a:lnTo>
                <a:lnTo>
                  <a:pt x="386" y="128"/>
                </a:lnTo>
                <a:lnTo>
                  <a:pt x="390" y="133"/>
                </a:lnTo>
                <a:lnTo>
                  <a:pt x="392" y="139"/>
                </a:lnTo>
                <a:lnTo>
                  <a:pt x="393" y="146"/>
                </a:lnTo>
                <a:lnTo>
                  <a:pt x="395" y="153"/>
                </a:lnTo>
                <a:lnTo>
                  <a:pt x="395" y="160"/>
                </a:lnTo>
                <a:lnTo>
                  <a:pt x="397" y="167"/>
                </a:lnTo>
                <a:lnTo>
                  <a:pt x="397" y="176"/>
                </a:lnTo>
                <a:lnTo>
                  <a:pt x="397" y="188"/>
                </a:lnTo>
                <a:lnTo>
                  <a:pt x="397" y="196"/>
                </a:lnTo>
                <a:lnTo>
                  <a:pt x="399" y="204"/>
                </a:lnTo>
                <a:lnTo>
                  <a:pt x="399" y="213"/>
                </a:lnTo>
                <a:lnTo>
                  <a:pt x="402" y="222"/>
                </a:lnTo>
                <a:lnTo>
                  <a:pt x="407" y="229"/>
                </a:lnTo>
                <a:lnTo>
                  <a:pt x="414" y="244"/>
                </a:lnTo>
                <a:lnTo>
                  <a:pt x="423" y="260"/>
                </a:lnTo>
                <a:lnTo>
                  <a:pt x="428" y="267"/>
                </a:lnTo>
                <a:lnTo>
                  <a:pt x="432" y="274"/>
                </a:lnTo>
                <a:lnTo>
                  <a:pt x="434" y="283"/>
                </a:lnTo>
                <a:lnTo>
                  <a:pt x="437" y="294"/>
                </a:lnTo>
                <a:lnTo>
                  <a:pt x="437" y="299"/>
                </a:lnTo>
                <a:lnTo>
                  <a:pt x="437" y="304"/>
                </a:lnTo>
                <a:lnTo>
                  <a:pt x="437" y="306"/>
                </a:lnTo>
                <a:lnTo>
                  <a:pt x="437" y="313"/>
                </a:lnTo>
                <a:lnTo>
                  <a:pt x="437" y="320"/>
                </a:lnTo>
                <a:lnTo>
                  <a:pt x="439" y="329"/>
                </a:lnTo>
                <a:lnTo>
                  <a:pt x="441" y="333"/>
                </a:lnTo>
                <a:lnTo>
                  <a:pt x="442" y="340"/>
                </a:lnTo>
                <a:lnTo>
                  <a:pt x="444" y="343"/>
                </a:lnTo>
                <a:lnTo>
                  <a:pt x="448" y="345"/>
                </a:lnTo>
                <a:lnTo>
                  <a:pt x="448" y="347"/>
                </a:lnTo>
                <a:lnTo>
                  <a:pt x="449" y="351"/>
                </a:lnTo>
                <a:lnTo>
                  <a:pt x="455" y="354"/>
                </a:lnTo>
                <a:lnTo>
                  <a:pt x="456" y="356"/>
                </a:lnTo>
                <a:lnTo>
                  <a:pt x="458" y="358"/>
                </a:lnTo>
                <a:lnTo>
                  <a:pt x="460" y="358"/>
                </a:lnTo>
                <a:lnTo>
                  <a:pt x="460" y="360"/>
                </a:lnTo>
                <a:lnTo>
                  <a:pt x="460" y="363"/>
                </a:lnTo>
                <a:lnTo>
                  <a:pt x="449" y="367"/>
                </a:lnTo>
                <a:lnTo>
                  <a:pt x="442" y="367"/>
                </a:lnTo>
                <a:lnTo>
                  <a:pt x="437" y="368"/>
                </a:lnTo>
                <a:lnTo>
                  <a:pt x="434" y="368"/>
                </a:lnTo>
                <a:lnTo>
                  <a:pt x="430" y="370"/>
                </a:lnTo>
                <a:lnTo>
                  <a:pt x="428" y="370"/>
                </a:lnTo>
                <a:lnTo>
                  <a:pt x="427" y="370"/>
                </a:lnTo>
                <a:lnTo>
                  <a:pt x="425" y="372"/>
                </a:lnTo>
                <a:lnTo>
                  <a:pt x="425" y="374"/>
                </a:lnTo>
                <a:lnTo>
                  <a:pt x="423" y="379"/>
                </a:lnTo>
                <a:lnTo>
                  <a:pt x="423" y="384"/>
                </a:lnTo>
                <a:lnTo>
                  <a:pt x="421" y="388"/>
                </a:lnTo>
                <a:lnTo>
                  <a:pt x="418" y="393"/>
                </a:lnTo>
                <a:lnTo>
                  <a:pt x="416" y="397"/>
                </a:lnTo>
                <a:lnTo>
                  <a:pt x="414" y="397"/>
                </a:lnTo>
                <a:lnTo>
                  <a:pt x="411" y="400"/>
                </a:lnTo>
                <a:lnTo>
                  <a:pt x="409" y="402"/>
                </a:lnTo>
                <a:lnTo>
                  <a:pt x="406" y="404"/>
                </a:lnTo>
                <a:lnTo>
                  <a:pt x="402" y="404"/>
                </a:lnTo>
                <a:lnTo>
                  <a:pt x="362" y="404"/>
                </a:lnTo>
                <a:lnTo>
                  <a:pt x="358" y="404"/>
                </a:lnTo>
                <a:lnTo>
                  <a:pt x="353" y="402"/>
                </a:lnTo>
                <a:lnTo>
                  <a:pt x="350" y="400"/>
                </a:lnTo>
                <a:lnTo>
                  <a:pt x="346" y="397"/>
                </a:lnTo>
                <a:lnTo>
                  <a:pt x="346" y="393"/>
                </a:lnTo>
                <a:lnTo>
                  <a:pt x="344" y="390"/>
                </a:lnTo>
                <a:lnTo>
                  <a:pt x="344" y="384"/>
                </a:lnTo>
                <a:lnTo>
                  <a:pt x="343" y="383"/>
                </a:lnTo>
                <a:lnTo>
                  <a:pt x="343" y="370"/>
                </a:lnTo>
                <a:lnTo>
                  <a:pt x="343" y="363"/>
                </a:lnTo>
                <a:lnTo>
                  <a:pt x="341" y="358"/>
                </a:lnTo>
                <a:lnTo>
                  <a:pt x="339" y="354"/>
                </a:lnTo>
                <a:lnTo>
                  <a:pt x="339" y="351"/>
                </a:lnTo>
                <a:lnTo>
                  <a:pt x="336" y="347"/>
                </a:lnTo>
                <a:lnTo>
                  <a:pt x="336" y="361"/>
                </a:lnTo>
                <a:lnTo>
                  <a:pt x="336" y="376"/>
                </a:lnTo>
                <a:lnTo>
                  <a:pt x="339" y="404"/>
                </a:lnTo>
                <a:lnTo>
                  <a:pt x="96" y="404"/>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5811840" y="3913200"/>
            <a:ext cx="54000" cy="71280"/>
          </a:xfrm>
          <a:custGeom>
            <a:avLst/>
            <a:gdLst/>
            <a:ahLst/>
            <a:rect l="l" t="t" r="r" b="b"/>
            <a:pathLst>
              <a:path w="38" h="51">
                <a:moveTo>
                  <a:pt x="38" y="51"/>
                </a:moveTo>
                <a:lnTo>
                  <a:pt x="31" y="44"/>
                </a:lnTo>
                <a:lnTo>
                  <a:pt x="26" y="41"/>
                </a:lnTo>
                <a:lnTo>
                  <a:pt x="21" y="34"/>
                </a:lnTo>
                <a:lnTo>
                  <a:pt x="16" y="28"/>
                </a:lnTo>
                <a:lnTo>
                  <a:pt x="9" y="16"/>
                </a:lnTo>
                <a:lnTo>
                  <a:pt x="3" y="7"/>
                </a:lnTo>
                <a:lnTo>
                  <a:pt x="0" y="0"/>
                </a:lnTo>
              </a:path>
            </a:pathLst>
          </a:custGeom>
          <a:noFill/>
          <a:ln w="324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57" name=""/>
          <p:cNvSpPr/>
          <p:nvPr/>
        </p:nvSpPr>
        <p:spPr>
          <a:xfrm>
            <a:off x="5856120" y="3789360"/>
            <a:ext cx="69840" cy="163440"/>
          </a:xfrm>
          <a:custGeom>
            <a:avLst/>
            <a:gdLst/>
            <a:ahLst/>
            <a:rect l="l" t="t" r="r" b="b"/>
            <a:pathLst>
              <a:path w="48" h="116">
                <a:moveTo>
                  <a:pt x="0" y="0"/>
                </a:moveTo>
                <a:lnTo>
                  <a:pt x="2" y="9"/>
                </a:lnTo>
                <a:lnTo>
                  <a:pt x="4" y="17"/>
                </a:lnTo>
                <a:lnTo>
                  <a:pt x="7" y="33"/>
                </a:lnTo>
                <a:lnTo>
                  <a:pt x="9" y="41"/>
                </a:lnTo>
                <a:lnTo>
                  <a:pt x="14" y="49"/>
                </a:lnTo>
                <a:lnTo>
                  <a:pt x="18" y="61"/>
                </a:lnTo>
                <a:lnTo>
                  <a:pt x="27" y="75"/>
                </a:lnTo>
                <a:lnTo>
                  <a:pt x="32" y="90"/>
                </a:lnTo>
                <a:lnTo>
                  <a:pt x="39" y="102"/>
                </a:lnTo>
                <a:lnTo>
                  <a:pt x="48" y="116"/>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5965920" y="3821040"/>
            <a:ext cx="4680" cy="163440"/>
          </a:xfrm>
          <a:custGeom>
            <a:avLst/>
            <a:gdLst/>
            <a:ahLst/>
            <a:rect l="l" t="t" r="r" b="b"/>
            <a:pathLst>
              <a:path w="3" h="117">
                <a:moveTo>
                  <a:pt x="3" y="0"/>
                </a:moveTo>
                <a:lnTo>
                  <a:pt x="1" y="14"/>
                </a:lnTo>
                <a:lnTo>
                  <a:pt x="0" y="30"/>
                </a:lnTo>
                <a:lnTo>
                  <a:pt x="0" y="44"/>
                </a:lnTo>
                <a:lnTo>
                  <a:pt x="0" y="57"/>
                </a:lnTo>
                <a:lnTo>
                  <a:pt x="0" y="73"/>
                </a:lnTo>
                <a:lnTo>
                  <a:pt x="1" y="89"/>
                </a:lnTo>
                <a:lnTo>
                  <a:pt x="3" y="103"/>
                </a:lnTo>
                <a:lnTo>
                  <a:pt x="3" y="117"/>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flipH="1">
            <a:off x="5952960" y="4022640"/>
            <a:ext cx="5040" cy="15840"/>
          </a:xfrm>
          <a:prstGeom prst="line">
            <a:avLst/>
          </a:prstGeom>
          <a:ln w="324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460" name=""/>
          <p:cNvSpPr/>
          <p:nvPr/>
        </p:nvSpPr>
        <p:spPr>
          <a:xfrm>
            <a:off x="6249960" y="4143240"/>
            <a:ext cx="6480" cy="44640"/>
          </a:xfrm>
          <a:custGeom>
            <a:avLst/>
            <a:gdLst/>
            <a:ahLst/>
            <a:rect l="l" t="t" r="r" b="b"/>
            <a:pathLst>
              <a:path w="4" h="32">
                <a:moveTo>
                  <a:pt x="0" y="32"/>
                </a:moveTo>
                <a:lnTo>
                  <a:pt x="0" y="25"/>
                </a:lnTo>
                <a:lnTo>
                  <a:pt x="2" y="14"/>
                </a:lnTo>
                <a:lnTo>
                  <a:pt x="4" y="9"/>
                </a:lnTo>
                <a:lnTo>
                  <a:pt x="4" y="0"/>
                </a:lnTo>
              </a:path>
            </a:pathLst>
          </a:custGeom>
          <a:noFill/>
          <a:ln w="324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461" name=""/>
          <p:cNvSpPr/>
          <p:nvPr/>
        </p:nvSpPr>
        <p:spPr>
          <a:xfrm>
            <a:off x="6261120" y="3962520"/>
            <a:ext cx="9360" cy="112680"/>
          </a:xfrm>
          <a:custGeom>
            <a:avLst/>
            <a:gdLst/>
            <a:ahLst/>
            <a:rect l="l" t="t" r="r" b="b"/>
            <a:pathLst>
              <a:path w="7" h="81">
                <a:moveTo>
                  <a:pt x="0" y="81"/>
                </a:moveTo>
                <a:lnTo>
                  <a:pt x="2" y="65"/>
                </a:lnTo>
                <a:lnTo>
                  <a:pt x="4" y="54"/>
                </a:lnTo>
                <a:lnTo>
                  <a:pt x="4" y="33"/>
                </a:lnTo>
                <a:lnTo>
                  <a:pt x="6" y="15"/>
                </a:lnTo>
                <a:lnTo>
                  <a:pt x="6" y="8"/>
                </a:lnTo>
                <a:lnTo>
                  <a:pt x="6" y="6"/>
                </a:lnTo>
                <a:lnTo>
                  <a:pt x="7"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6310440" y="4027320"/>
            <a:ext cx="14040" cy="169920"/>
          </a:xfrm>
          <a:custGeom>
            <a:avLst/>
            <a:gdLst/>
            <a:ahLst/>
            <a:rect l="l" t="t" r="r" b="b"/>
            <a:pathLst>
              <a:path w="10" h="121">
                <a:moveTo>
                  <a:pt x="1" y="0"/>
                </a:moveTo>
                <a:lnTo>
                  <a:pt x="3" y="3"/>
                </a:lnTo>
                <a:lnTo>
                  <a:pt x="3" y="7"/>
                </a:lnTo>
                <a:lnTo>
                  <a:pt x="3" y="10"/>
                </a:lnTo>
                <a:lnTo>
                  <a:pt x="3" y="16"/>
                </a:lnTo>
                <a:lnTo>
                  <a:pt x="1" y="28"/>
                </a:lnTo>
                <a:lnTo>
                  <a:pt x="1" y="43"/>
                </a:lnTo>
                <a:lnTo>
                  <a:pt x="1" y="50"/>
                </a:lnTo>
                <a:lnTo>
                  <a:pt x="0" y="57"/>
                </a:lnTo>
                <a:lnTo>
                  <a:pt x="1" y="67"/>
                </a:lnTo>
                <a:lnTo>
                  <a:pt x="1" y="78"/>
                </a:lnTo>
                <a:lnTo>
                  <a:pt x="1" y="87"/>
                </a:lnTo>
                <a:lnTo>
                  <a:pt x="3" y="96"/>
                </a:lnTo>
                <a:lnTo>
                  <a:pt x="5" y="110"/>
                </a:lnTo>
                <a:lnTo>
                  <a:pt x="10" y="121"/>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6135840" y="3778200"/>
            <a:ext cx="90360" cy="138240"/>
          </a:xfrm>
          <a:custGeom>
            <a:avLst/>
            <a:gdLst/>
            <a:ahLst/>
            <a:rect l="l" t="t" r="r" b="b"/>
            <a:pathLst>
              <a:path w="63" h="98">
                <a:moveTo>
                  <a:pt x="26" y="98"/>
                </a:moveTo>
                <a:lnTo>
                  <a:pt x="21" y="78"/>
                </a:lnTo>
                <a:lnTo>
                  <a:pt x="14" y="57"/>
                </a:lnTo>
                <a:lnTo>
                  <a:pt x="10" y="37"/>
                </a:lnTo>
                <a:lnTo>
                  <a:pt x="9" y="26"/>
                </a:lnTo>
                <a:lnTo>
                  <a:pt x="7" y="17"/>
                </a:lnTo>
                <a:lnTo>
                  <a:pt x="5" y="12"/>
                </a:lnTo>
                <a:lnTo>
                  <a:pt x="5" y="7"/>
                </a:lnTo>
                <a:lnTo>
                  <a:pt x="3" y="3"/>
                </a:lnTo>
                <a:lnTo>
                  <a:pt x="3" y="1"/>
                </a:lnTo>
                <a:lnTo>
                  <a:pt x="2" y="0"/>
                </a:lnTo>
                <a:lnTo>
                  <a:pt x="0" y="0"/>
                </a:lnTo>
                <a:lnTo>
                  <a:pt x="5" y="1"/>
                </a:lnTo>
                <a:lnTo>
                  <a:pt x="10" y="3"/>
                </a:lnTo>
                <a:lnTo>
                  <a:pt x="23" y="12"/>
                </a:lnTo>
                <a:lnTo>
                  <a:pt x="28" y="14"/>
                </a:lnTo>
                <a:lnTo>
                  <a:pt x="37" y="19"/>
                </a:lnTo>
                <a:lnTo>
                  <a:pt x="44" y="21"/>
                </a:lnTo>
                <a:lnTo>
                  <a:pt x="51" y="25"/>
                </a:lnTo>
                <a:lnTo>
                  <a:pt x="54" y="26"/>
                </a:lnTo>
                <a:lnTo>
                  <a:pt x="56" y="30"/>
                </a:lnTo>
                <a:lnTo>
                  <a:pt x="58" y="33"/>
                </a:lnTo>
                <a:lnTo>
                  <a:pt x="63" y="33"/>
                </a:lnTo>
                <a:lnTo>
                  <a:pt x="63" y="39"/>
                </a:lnTo>
                <a:lnTo>
                  <a:pt x="61" y="46"/>
                </a:lnTo>
                <a:lnTo>
                  <a:pt x="59" y="53"/>
                </a:lnTo>
                <a:lnTo>
                  <a:pt x="58" y="60"/>
                </a:lnTo>
                <a:lnTo>
                  <a:pt x="54" y="74"/>
                </a:lnTo>
                <a:lnTo>
                  <a:pt x="51" y="89"/>
                </a:lnTo>
                <a:lnTo>
                  <a:pt x="51" y="82"/>
                </a:lnTo>
                <a:lnTo>
                  <a:pt x="49" y="76"/>
                </a:lnTo>
                <a:lnTo>
                  <a:pt x="47" y="64"/>
                </a:lnTo>
                <a:lnTo>
                  <a:pt x="49" y="60"/>
                </a:lnTo>
                <a:lnTo>
                  <a:pt x="51" y="55"/>
                </a:lnTo>
                <a:lnTo>
                  <a:pt x="52" y="42"/>
                </a:lnTo>
                <a:lnTo>
                  <a:pt x="51" y="37"/>
                </a:lnTo>
                <a:lnTo>
                  <a:pt x="51" y="30"/>
                </a:lnTo>
                <a:lnTo>
                  <a:pt x="47" y="26"/>
                </a:lnTo>
                <a:lnTo>
                  <a:pt x="47" y="23"/>
                </a:lnTo>
                <a:lnTo>
                  <a:pt x="44" y="21"/>
                </a:lnTo>
                <a:lnTo>
                  <a:pt x="40" y="26"/>
                </a:lnTo>
                <a:lnTo>
                  <a:pt x="37" y="33"/>
                </a:lnTo>
                <a:lnTo>
                  <a:pt x="33" y="39"/>
                </a:lnTo>
                <a:lnTo>
                  <a:pt x="31" y="46"/>
                </a:lnTo>
                <a:lnTo>
                  <a:pt x="33" y="57"/>
                </a:lnTo>
                <a:lnTo>
                  <a:pt x="37" y="66"/>
                </a:lnTo>
                <a:lnTo>
                  <a:pt x="35" y="74"/>
                </a:lnTo>
                <a:lnTo>
                  <a:pt x="31" y="82"/>
                </a:lnTo>
                <a:lnTo>
                  <a:pt x="31" y="87"/>
                </a:lnTo>
                <a:lnTo>
                  <a:pt x="30" y="90"/>
                </a:lnTo>
                <a:lnTo>
                  <a:pt x="26" y="94"/>
                </a:lnTo>
                <a:lnTo>
                  <a:pt x="26" y="98"/>
                </a:lnTo>
                <a:close/>
              </a:path>
            </a:pathLst>
          </a:custGeom>
          <a:solidFill>
            <a:srgbClr val="ffffb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6135840" y="3778200"/>
            <a:ext cx="90360" cy="138240"/>
          </a:xfrm>
          <a:custGeom>
            <a:avLst/>
            <a:gdLst/>
            <a:ahLst/>
            <a:rect l="l" t="t" r="r" b="b"/>
            <a:pathLst>
              <a:path w="63" h="98">
                <a:moveTo>
                  <a:pt x="26" y="98"/>
                </a:moveTo>
                <a:lnTo>
                  <a:pt x="21" y="78"/>
                </a:lnTo>
                <a:lnTo>
                  <a:pt x="14" y="57"/>
                </a:lnTo>
                <a:lnTo>
                  <a:pt x="10" y="37"/>
                </a:lnTo>
                <a:lnTo>
                  <a:pt x="9" y="26"/>
                </a:lnTo>
                <a:lnTo>
                  <a:pt x="7" y="17"/>
                </a:lnTo>
                <a:lnTo>
                  <a:pt x="5" y="12"/>
                </a:lnTo>
                <a:lnTo>
                  <a:pt x="5" y="7"/>
                </a:lnTo>
                <a:lnTo>
                  <a:pt x="3" y="3"/>
                </a:lnTo>
                <a:lnTo>
                  <a:pt x="3" y="1"/>
                </a:lnTo>
                <a:lnTo>
                  <a:pt x="2" y="0"/>
                </a:lnTo>
                <a:lnTo>
                  <a:pt x="0" y="0"/>
                </a:lnTo>
                <a:lnTo>
                  <a:pt x="5" y="1"/>
                </a:lnTo>
                <a:lnTo>
                  <a:pt x="10" y="3"/>
                </a:lnTo>
                <a:lnTo>
                  <a:pt x="23" y="12"/>
                </a:lnTo>
                <a:lnTo>
                  <a:pt x="28" y="14"/>
                </a:lnTo>
                <a:lnTo>
                  <a:pt x="37" y="19"/>
                </a:lnTo>
                <a:lnTo>
                  <a:pt x="44" y="21"/>
                </a:lnTo>
                <a:lnTo>
                  <a:pt x="51" y="25"/>
                </a:lnTo>
                <a:lnTo>
                  <a:pt x="54" y="26"/>
                </a:lnTo>
                <a:lnTo>
                  <a:pt x="56" y="30"/>
                </a:lnTo>
                <a:lnTo>
                  <a:pt x="58" y="33"/>
                </a:lnTo>
                <a:lnTo>
                  <a:pt x="63" y="33"/>
                </a:lnTo>
                <a:lnTo>
                  <a:pt x="63" y="39"/>
                </a:lnTo>
                <a:lnTo>
                  <a:pt x="61" y="46"/>
                </a:lnTo>
                <a:lnTo>
                  <a:pt x="59" y="53"/>
                </a:lnTo>
                <a:lnTo>
                  <a:pt x="58" y="60"/>
                </a:lnTo>
                <a:lnTo>
                  <a:pt x="54" y="74"/>
                </a:lnTo>
                <a:lnTo>
                  <a:pt x="51" y="89"/>
                </a:lnTo>
                <a:lnTo>
                  <a:pt x="51" y="82"/>
                </a:lnTo>
                <a:lnTo>
                  <a:pt x="49" y="76"/>
                </a:lnTo>
                <a:lnTo>
                  <a:pt x="47" y="64"/>
                </a:lnTo>
                <a:lnTo>
                  <a:pt x="49" y="60"/>
                </a:lnTo>
                <a:lnTo>
                  <a:pt x="51" y="55"/>
                </a:lnTo>
                <a:lnTo>
                  <a:pt x="52" y="42"/>
                </a:lnTo>
                <a:lnTo>
                  <a:pt x="51" y="37"/>
                </a:lnTo>
                <a:lnTo>
                  <a:pt x="51" y="30"/>
                </a:lnTo>
                <a:lnTo>
                  <a:pt x="47" y="26"/>
                </a:lnTo>
                <a:lnTo>
                  <a:pt x="47" y="23"/>
                </a:lnTo>
                <a:lnTo>
                  <a:pt x="44" y="21"/>
                </a:lnTo>
                <a:lnTo>
                  <a:pt x="40" y="26"/>
                </a:lnTo>
                <a:lnTo>
                  <a:pt x="37" y="33"/>
                </a:lnTo>
                <a:lnTo>
                  <a:pt x="33" y="39"/>
                </a:lnTo>
                <a:lnTo>
                  <a:pt x="31" y="46"/>
                </a:lnTo>
                <a:lnTo>
                  <a:pt x="33" y="57"/>
                </a:lnTo>
                <a:lnTo>
                  <a:pt x="37" y="66"/>
                </a:lnTo>
                <a:lnTo>
                  <a:pt x="35" y="74"/>
                </a:lnTo>
                <a:lnTo>
                  <a:pt x="31" y="82"/>
                </a:lnTo>
                <a:lnTo>
                  <a:pt x="31" y="87"/>
                </a:lnTo>
                <a:lnTo>
                  <a:pt x="30" y="90"/>
                </a:lnTo>
                <a:lnTo>
                  <a:pt x="26" y="94"/>
                </a:lnTo>
                <a:lnTo>
                  <a:pt x="26" y="98"/>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6213600" y="3840120"/>
            <a:ext cx="12600" cy="19080"/>
          </a:xfrm>
          <a:custGeom>
            <a:avLst/>
            <a:gdLst/>
            <a:ahLst/>
            <a:rect l="l" t="t" r="r" b="b"/>
            <a:pathLst>
              <a:path w="9" h="13">
                <a:moveTo>
                  <a:pt x="9" y="5"/>
                </a:moveTo>
                <a:lnTo>
                  <a:pt x="7" y="9"/>
                </a:lnTo>
                <a:lnTo>
                  <a:pt x="5" y="9"/>
                </a:lnTo>
                <a:lnTo>
                  <a:pt x="2" y="13"/>
                </a:lnTo>
                <a:lnTo>
                  <a:pt x="2" y="7"/>
                </a:lnTo>
                <a:lnTo>
                  <a:pt x="0" y="0"/>
                </a:lnTo>
              </a:path>
            </a:pathLst>
          </a:custGeom>
          <a:noFill/>
          <a:ln w="324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466" name=""/>
          <p:cNvSpPr/>
          <p:nvPr/>
        </p:nvSpPr>
        <p:spPr>
          <a:xfrm>
            <a:off x="6145200" y="3801960"/>
            <a:ext cx="38160" cy="63720"/>
          </a:xfrm>
          <a:custGeom>
            <a:avLst/>
            <a:gdLst/>
            <a:ahLst/>
            <a:rect l="l" t="t" r="r" b="b"/>
            <a:pathLst>
              <a:path w="26" h="45">
                <a:moveTo>
                  <a:pt x="26" y="29"/>
                </a:moveTo>
                <a:lnTo>
                  <a:pt x="23" y="36"/>
                </a:lnTo>
                <a:lnTo>
                  <a:pt x="21" y="45"/>
                </a:lnTo>
                <a:lnTo>
                  <a:pt x="19" y="43"/>
                </a:lnTo>
                <a:lnTo>
                  <a:pt x="16" y="36"/>
                </a:lnTo>
                <a:lnTo>
                  <a:pt x="9" y="22"/>
                </a:lnTo>
                <a:lnTo>
                  <a:pt x="0" y="0"/>
                </a:lnTo>
              </a:path>
            </a:pathLst>
          </a:custGeom>
          <a:noFill/>
          <a:ln w="324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67" name=""/>
          <p:cNvSpPr/>
          <p:nvPr/>
        </p:nvSpPr>
        <p:spPr>
          <a:xfrm>
            <a:off x="6172200" y="3811680"/>
            <a:ext cx="41400" cy="193680"/>
          </a:xfrm>
          <a:custGeom>
            <a:avLst/>
            <a:gdLst/>
            <a:ahLst/>
            <a:rect l="l" t="t" r="r" b="b"/>
            <a:pathLst>
              <a:path w="28" h="139">
                <a:moveTo>
                  <a:pt x="4" y="139"/>
                </a:moveTo>
                <a:lnTo>
                  <a:pt x="5" y="132"/>
                </a:lnTo>
                <a:lnTo>
                  <a:pt x="5" y="121"/>
                </a:lnTo>
                <a:lnTo>
                  <a:pt x="5" y="114"/>
                </a:lnTo>
                <a:lnTo>
                  <a:pt x="4" y="105"/>
                </a:lnTo>
                <a:lnTo>
                  <a:pt x="2" y="91"/>
                </a:lnTo>
                <a:lnTo>
                  <a:pt x="0" y="75"/>
                </a:lnTo>
                <a:lnTo>
                  <a:pt x="2" y="71"/>
                </a:lnTo>
                <a:lnTo>
                  <a:pt x="2" y="67"/>
                </a:lnTo>
                <a:lnTo>
                  <a:pt x="5" y="59"/>
                </a:lnTo>
                <a:lnTo>
                  <a:pt x="7" y="53"/>
                </a:lnTo>
                <a:lnTo>
                  <a:pt x="9" y="43"/>
                </a:lnTo>
                <a:lnTo>
                  <a:pt x="7" y="34"/>
                </a:lnTo>
                <a:lnTo>
                  <a:pt x="5" y="23"/>
                </a:lnTo>
                <a:lnTo>
                  <a:pt x="7" y="18"/>
                </a:lnTo>
                <a:lnTo>
                  <a:pt x="9" y="12"/>
                </a:lnTo>
                <a:lnTo>
                  <a:pt x="14" y="5"/>
                </a:lnTo>
                <a:lnTo>
                  <a:pt x="18" y="0"/>
                </a:lnTo>
                <a:lnTo>
                  <a:pt x="19" y="2"/>
                </a:lnTo>
                <a:lnTo>
                  <a:pt x="21" y="3"/>
                </a:lnTo>
                <a:lnTo>
                  <a:pt x="23" y="7"/>
                </a:lnTo>
                <a:lnTo>
                  <a:pt x="25" y="9"/>
                </a:lnTo>
                <a:lnTo>
                  <a:pt x="26" y="16"/>
                </a:lnTo>
                <a:lnTo>
                  <a:pt x="28" y="19"/>
                </a:lnTo>
                <a:lnTo>
                  <a:pt x="25" y="32"/>
                </a:lnTo>
                <a:lnTo>
                  <a:pt x="23" y="37"/>
                </a:lnTo>
                <a:lnTo>
                  <a:pt x="23" y="41"/>
                </a:lnTo>
                <a:lnTo>
                  <a:pt x="21" y="43"/>
                </a:lnTo>
                <a:lnTo>
                  <a:pt x="23" y="55"/>
                </a:lnTo>
                <a:lnTo>
                  <a:pt x="25" y="59"/>
                </a:lnTo>
                <a:lnTo>
                  <a:pt x="25" y="62"/>
                </a:lnTo>
                <a:lnTo>
                  <a:pt x="25" y="66"/>
                </a:lnTo>
                <a:lnTo>
                  <a:pt x="18" y="85"/>
                </a:lnTo>
                <a:lnTo>
                  <a:pt x="11" y="103"/>
                </a:lnTo>
                <a:lnTo>
                  <a:pt x="9" y="112"/>
                </a:lnTo>
                <a:lnTo>
                  <a:pt x="7" y="121"/>
                </a:lnTo>
                <a:lnTo>
                  <a:pt x="5" y="132"/>
                </a:lnTo>
                <a:lnTo>
                  <a:pt x="4" y="139"/>
                </a:lnTo>
                <a:close/>
              </a:path>
            </a:pathLst>
          </a:custGeom>
          <a:solidFill>
            <a:srgbClr val="b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6172200" y="3811680"/>
            <a:ext cx="41400" cy="193680"/>
          </a:xfrm>
          <a:custGeom>
            <a:avLst/>
            <a:gdLst/>
            <a:ahLst/>
            <a:rect l="l" t="t" r="r" b="b"/>
            <a:pathLst>
              <a:path w="28" h="139">
                <a:moveTo>
                  <a:pt x="4" y="139"/>
                </a:moveTo>
                <a:lnTo>
                  <a:pt x="5" y="132"/>
                </a:lnTo>
                <a:lnTo>
                  <a:pt x="5" y="121"/>
                </a:lnTo>
                <a:lnTo>
                  <a:pt x="5" y="114"/>
                </a:lnTo>
                <a:lnTo>
                  <a:pt x="4" y="105"/>
                </a:lnTo>
                <a:lnTo>
                  <a:pt x="2" y="91"/>
                </a:lnTo>
                <a:lnTo>
                  <a:pt x="0" y="75"/>
                </a:lnTo>
                <a:lnTo>
                  <a:pt x="2" y="71"/>
                </a:lnTo>
                <a:lnTo>
                  <a:pt x="2" y="67"/>
                </a:lnTo>
                <a:lnTo>
                  <a:pt x="5" y="59"/>
                </a:lnTo>
                <a:lnTo>
                  <a:pt x="7" y="53"/>
                </a:lnTo>
                <a:lnTo>
                  <a:pt x="9" y="43"/>
                </a:lnTo>
                <a:lnTo>
                  <a:pt x="7" y="34"/>
                </a:lnTo>
                <a:lnTo>
                  <a:pt x="5" y="23"/>
                </a:lnTo>
                <a:lnTo>
                  <a:pt x="7" y="18"/>
                </a:lnTo>
                <a:lnTo>
                  <a:pt x="9" y="12"/>
                </a:lnTo>
                <a:lnTo>
                  <a:pt x="14" y="5"/>
                </a:lnTo>
                <a:lnTo>
                  <a:pt x="18" y="0"/>
                </a:lnTo>
                <a:lnTo>
                  <a:pt x="19" y="2"/>
                </a:lnTo>
                <a:lnTo>
                  <a:pt x="21" y="3"/>
                </a:lnTo>
                <a:lnTo>
                  <a:pt x="23" y="7"/>
                </a:lnTo>
                <a:lnTo>
                  <a:pt x="25" y="9"/>
                </a:lnTo>
                <a:lnTo>
                  <a:pt x="26" y="16"/>
                </a:lnTo>
                <a:lnTo>
                  <a:pt x="28" y="19"/>
                </a:lnTo>
                <a:lnTo>
                  <a:pt x="25" y="32"/>
                </a:lnTo>
                <a:lnTo>
                  <a:pt x="23" y="37"/>
                </a:lnTo>
                <a:lnTo>
                  <a:pt x="23" y="41"/>
                </a:lnTo>
                <a:lnTo>
                  <a:pt x="21" y="43"/>
                </a:lnTo>
                <a:lnTo>
                  <a:pt x="23" y="55"/>
                </a:lnTo>
                <a:lnTo>
                  <a:pt x="25" y="59"/>
                </a:lnTo>
                <a:lnTo>
                  <a:pt x="25" y="62"/>
                </a:lnTo>
                <a:lnTo>
                  <a:pt x="25" y="66"/>
                </a:lnTo>
                <a:lnTo>
                  <a:pt x="18" y="85"/>
                </a:lnTo>
                <a:lnTo>
                  <a:pt x="11" y="103"/>
                </a:lnTo>
                <a:lnTo>
                  <a:pt x="9" y="112"/>
                </a:lnTo>
                <a:lnTo>
                  <a:pt x="7" y="121"/>
                </a:lnTo>
                <a:lnTo>
                  <a:pt x="5" y="132"/>
                </a:lnTo>
                <a:lnTo>
                  <a:pt x="4" y="139"/>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6188040" y="3871800"/>
            <a:ext cx="17640" cy="3240"/>
          </a:xfrm>
          <a:custGeom>
            <a:avLst/>
            <a:gdLst/>
            <a:ahLst/>
            <a:rect l="l" t="t" r="r" b="b"/>
            <a:pathLst>
              <a:path w="12" h="2">
                <a:moveTo>
                  <a:pt x="12" y="0"/>
                </a:moveTo>
                <a:lnTo>
                  <a:pt x="10" y="2"/>
                </a:lnTo>
                <a:lnTo>
                  <a:pt x="8" y="2"/>
                </a:lnTo>
                <a:lnTo>
                  <a:pt x="5" y="2"/>
                </a:lnTo>
                <a:lnTo>
                  <a:pt x="0" y="0"/>
                </a:lnTo>
              </a:path>
            </a:pathLst>
          </a:custGeom>
          <a:noFill/>
          <a:ln w="324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470" name=""/>
          <p:cNvSpPr/>
          <p:nvPr/>
        </p:nvSpPr>
        <p:spPr>
          <a:xfrm>
            <a:off x="6215040" y="3635280"/>
            <a:ext cx="23760" cy="28800"/>
          </a:xfrm>
          <a:custGeom>
            <a:avLst/>
            <a:gdLst/>
            <a:ahLst/>
            <a:rect l="l" t="t" r="r" b="b"/>
            <a:pathLst>
              <a:path w="16" h="20">
                <a:moveTo>
                  <a:pt x="16" y="18"/>
                </a:moveTo>
                <a:lnTo>
                  <a:pt x="14" y="20"/>
                </a:lnTo>
                <a:lnTo>
                  <a:pt x="12" y="20"/>
                </a:lnTo>
                <a:lnTo>
                  <a:pt x="10" y="20"/>
                </a:lnTo>
                <a:lnTo>
                  <a:pt x="7" y="18"/>
                </a:lnTo>
                <a:lnTo>
                  <a:pt x="3" y="18"/>
                </a:lnTo>
                <a:lnTo>
                  <a:pt x="2" y="18"/>
                </a:lnTo>
                <a:lnTo>
                  <a:pt x="0" y="14"/>
                </a:lnTo>
                <a:lnTo>
                  <a:pt x="0" y="12"/>
                </a:lnTo>
                <a:lnTo>
                  <a:pt x="2" y="9"/>
                </a:lnTo>
                <a:lnTo>
                  <a:pt x="2" y="5"/>
                </a:lnTo>
                <a:lnTo>
                  <a:pt x="5" y="5"/>
                </a:lnTo>
                <a:lnTo>
                  <a:pt x="9" y="0"/>
                </a:lnTo>
                <a:lnTo>
                  <a:pt x="10" y="4"/>
                </a:lnTo>
                <a:lnTo>
                  <a:pt x="12" y="5"/>
                </a:lnTo>
                <a:lnTo>
                  <a:pt x="14" y="7"/>
                </a:lnTo>
                <a:lnTo>
                  <a:pt x="16" y="9"/>
                </a:lnTo>
                <a:lnTo>
                  <a:pt x="16" y="11"/>
                </a:lnTo>
                <a:lnTo>
                  <a:pt x="16" y="14"/>
                </a:lnTo>
                <a:lnTo>
                  <a:pt x="16" y="18"/>
                </a:lnTo>
                <a:lnTo>
                  <a:pt x="16" y="18"/>
                </a:lnTo>
                <a:close/>
                <a:moveTo>
                  <a:pt x="10" y="18"/>
                </a:moveTo>
                <a:lnTo>
                  <a:pt x="10" y="18"/>
                </a:lnTo>
                <a:lnTo>
                  <a:pt x="12" y="16"/>
                </a:lnTo>
                <a:lnTo>
                  <a:pt x="14" y="14"/>
                </a:lnTo>
                <a:lnTo>
                  <a:pt x="16" y="14"/>
                </a:lnTo>
                <a:lnTo>
                  <a:pt x="16" y="12"/>
                </a:lnTo>
                <a:lnTo>
                  <a:pt x="16" y="11"/>
                </a:lnTo>
                <a:lnTo>
                  <a:pt x="16" y="9"/>
                </a:lnTo>
                <a:lnTo>
                  <a:pt x="14" y="7"/>
                </a:lnTo>
                <a:lnTo>
                  <a:pt x="12" y="7"/>
                </a:lnTo>
                <a:lnTo>
                  <a:pt x="10" y="5"/>
                </a:lnTo>
                <a:lnTo>
                  <a:pt x="7" y="7"/>
                </a:lnTo>
                <a:lnTo>
                  <a:pt x="7" y="9"/>
                </a:lnTo>
                <a:lnTo>
                  <a:pt x="5" y="9"/>
                </a:lnTo>
                <a:lnTo>
                  <a:pt x="5" y="11"/>
                </a:lnTo>
                <a:lnTo>
                  <a:pt x="5" y="12"/>
                </a:lnTo>
                <a:lnTo>
                  <a:pt x="7" y="14"/>
                </a:lnTo>
                <a:lnTo>
                  <a:pt x="7" y="16"/>
                </a:lnTo>
                <a:lnTo>
                  <a:pt x="9" y="18"/>
                </a:lnTo>
                <a:lnTo>
                  <a:pt x="10" y="18"/>
                </a:lnTo>
                <a:lnTo>
                  <a:pt x="10" y="18"/>
                </a:lnTo>
                <a:close/>
              </a:path>
            </a:pathLst>
          </a:custGeom>
          <a:solidFill>
            <a:srgbClr val="ffffff"/>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71" name=""/>
          <p:cNvSpPr/>
          <p:nvPr/>
        </p:nvSpPr>
        <p:spPr>
          <a:xfrm>
            <a:off x="6215040" y="3635280"/>
            <a:ext cx="23760" cy="28800"/>
          </a:xfrm>
          <a:custGeom>
            <a:avLst/>
            <a:gdLst/>
            <a:ahLst/>
            <a:rect l="l" t="t" r="r" b="b"/>
            <a:pathLst>
              <a:path w="16" h="20">
                <a:moveTo>
                  <a:pt x="16" y="18"/>
                </a:moveTo>
                <a:lnTo>
                  <a:pt x="14" y="20"/>
                </a:lnTo>
                <a:lnTo>
                  <a:pt x="12" y="20"/>
                </a:lnTo>
                <a:lnTo>
                  <a:pt x="10" y="20"/>
                </a:lnTo>
                <a:lnTo>
                  <a:pt x="7" y="18"/>
                </a:lnTo>
                <a:lnTo>
                  <a:pt x="3" y="18"/>
                </a:lnTo>
                <a:lnTo>
                  <a:pt x="2" y="18"/>
                </a:lnTo>
                <a:lnTo>
                  <a:pt x="0" y="14"/>
                </a:lnTo>
                <a:lnTo>
                  <a:pt x="0" y="12"/>
                </a:lnTo>
                <a:lnTo>
                  <a:pt x="2" y="9"/>
                </a:lnTo>
                <a:lnTo>
                  <a:pt x="2" y="5"/>
                </a:lnTo>
                <a:lnTo>
                  <a:pt x="5" y="5"/>
                </a:lnTo>
                <a:lnTo>
                  <a:pt x="9" y="0"/>
                </a:lnTo>
                <a:lnTo>
                  <a:pt x="10" y="4"/>
                </a:lnTo>
                <a:lnTo>
                  <a:pt x="12" y="5"/>
                </a:lnTo>
                <a:lnTo>
                  <a:pt x="14" y="7"/>
                </a:lnTo>
                <a:lnTo>
                  <a:pt x="16" y="9"/>
                </a:lnTo>
                <a:lnTo>
                  <a:pt x="16" y="11"/>
                </a:lnTo>
                <a:lnTo>
                  <a:pt x="16" y="14"/>
                </a:lnTo>
                <a:lnTo>
                  <a:pt x="16" y="18"/>
                </a:lnTo>
                <a:close/>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72" name=""/>
          <p:cNvSpPr/>
          <p:nvPr/>
        </p:nvSpPr>
        <p:spPr>
          <a:xfrm>
            <a:off x="6226200" y="3643200"/>
            <a:ext cx="12600" cy="17640"/>
          </a:xfrm>
          <a:custGeom>
            <a:avLst/>
            <a:gdLst/>
            <a:ahLst/>
            <a:rect l="l" t="t" r="r" b="b"/>
            <a:pathLst>
              <a:path w="9" h="13">
                <a:moveTo>
                  <a:pt x="3" y="13"/>
                </a:moveTo>
                <a:lnTo>
                  <a:pt x="3" y="13"/>
                </a:lnTo>
                <a:lnTo>
                  <a:pt x="5" y="11"/>
                </a:lnTo>
                <a:lnTo>
                  <a:pt x="7" y="9"/>
                </a:lnTo>
                <a:lnTo>
                  <a:pt x="9" y="9"/>
                </a:lnTo>
                <a:lnTo>
                  <a:pt x="9" y="7"/>
                </a:lnTo>
                <a:lnTo>
                  <a:pt x="9" y="6"/>
                </a:lnTo>
                <a:lnTo>
                  <a:pt x="9" y="4"/>
                </a:lnTo>
                <a:lnTo>
                  <a:pt x="7" y="2"/>
                </a:lnTo>
                <a:lnTo>
                  <a:pt x="5" y="2"/>
                </a:lnTo>
                <a:lnTo>
                  <a:pt x="3" y="0"/>
                </a:lnTo>
                <a:lnTo>
                  <a:pt x="2" y="2"/>
                </a:lnTo>
                <a:lnTo>
                  <a:pt x="2" y="4"/>
                </a:lnTo>
                <a:lnTo>
                  <a:pt x="0" y="6"/>
                </a:lnTo>
                <a:lnTo>
                  <a:pt x="0" y="7"/>
                </a:lnTo>
                <a:lnTo>
                  <a:pt x="2" y="9"/>
                </a:lnTo>
                <a:lnTo>
                  <a:pt x="2" y="11"/>
                </a:lnTo>
                <a:lnTo>
                  <a:pt x="3" y="13"/>
                </a:lnTo>
                <a:close/>
              </a:path>
            </a:pathLst>
          </a:custGeom>
          <a:noFill/>
          <a:ln w="3240">
            <a:solidFill>
              <a:srgbClr val="00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473" name=""/>
          <p:cNvSpPr/>
          <p:nvPr/>
        </p:nvSpPr>
        <p:spPr>
          <a:xfrm>
            <a:off x="6219720" y="3716280"/>
            <a:ext cx="27000" cy="49320"/>
          </a:xfrm>
          <a:custGeom>
            <a:avLst/>
            <a:gdLst/>
            <a:ahLst/>
            <a:rect l="l" t="t" r="r" b="b"/>
            <a:pathLst>
              <a:path w="18" h="36">
                <a:moveTo>
                  <a:pt x="7" y="36"/>
                </a:moveTo>
                <a:lnTo>
                  <a:pt x="7" y="32"/>
                </a:lnTo>
                <a:lnTo>
                  <a:pt x="6" y="30"/>
                </a:lnTo>
                <a:lnTo>
                  <a:pt x="2" y="27"/>
                </a:lnTo>
                <a:lnTo>
                  <a:pt x="0" y="27"/>
                </a:lnTo>
                <a:lnTo>
                  <a:pt x="0" y="23"/>
                </a:lnTo>
                <a:lnTo>
                  <a:pt x="0" y="20"/>
                </a:lnTo>
                <a:lnTo>
                  <a:pt x="0" y="18"/>
                </a:lnTo>
                <a:lnTo>
                  <a:pt x="2" y="14"/>
                </a:lnTo>
                <a:lnTo>
                  <a:pt x="4" y="13"/>
                </a:lnTo>
                <a:lnTo>
                  <a:pt x="6" y="11"/>
                </a:lnTo>
                <a:lnTo>
                  <a:pt x="7" y="7"/>
                </a:lnTo>
                <a:lnTo>
                  <a:pt x="13" y="4"/>
                </a:lnTo>
                <a:lnTo>
                  <a:pt x="18" y="0"/>
                </a:lnTo>
                <a:lnTo>
                  <a:pt x="14" y="4"/>
                </a:lnTo>
                <a:lnTo>
                  <a:pt x="13" y="9"/>
                </a:lnTo>
                <a:lnTo>
                  <a:pt x="11" y="13"/>
                </a:lnTo>
                <a:lnTo>
                  <a:pt x="11" y="16"/>
                </a:lnTo>
                <a:lnTo>
                  <a:pt x="9" y="27"/>
                </a:lnTo>
                <a:lnTo>
                  <a:pt x="7" y="30"/>
                </a:lnTo>
                <a:lnTo>
                  <a:pt x="7" y="36"/>
                </a:lnTo>
                <a:close/>
              </a:path>
            </a:pathLst>
          </a:custGeom>
          <a:solidFill>
            <a:srgbClr val="bf7f7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74" name=""/>
          <p:cNvSpPr/>
          <p:nvPr/>
        </p:nvSpPr>
        <p:spPr>
          <a:xfrm>
            <a:off x="6219720" y="3716280"/>
            <a:ext cx="27000" cy="49320"/>
          </a:xfrm>
          <a:custGeom>
            <a:avLst/>
            <a:gdLst/>
            <a:ahLst/>
            <a:rect l="l" t="t" r="r" b="b"/>
            <a:pathLst>
              <a:path w="18" h="36">
                <a:moveTo>
                  <a:pt x="7" y="36"/>
                </a:moveTo>
                <a:lnTo>
                  <a:pt x="7" y="32"/>
                </a:lnTo>
                <a:lnTo>
                  <a:pt x="6" y="30"/>
                </a:lnTo>
                <a:lnTo>
                  <a:pt x="2" y="27"/>
                </a:lnTo>
                <a:lnTo>
                  <a:pt x="0" y="27"/>
                </a:lnTo>
                <a:lnTo>
                  <a:pt x="0" y="23"/>
                </a:lnTo>
                <a:lnTo>
                  <a:pt x="0" y="20"/>
                </a:lnTo>
                <a:lnTo>
                  <a:pt x="0" y="18"/>
                </a:lnTo>
                <a:lnTo>
                  <a:pt x="2" y="14"/>
                </a:lnTo>
                <a:lnTo>
                  <a:pt x="4" y="13"/>
                </a:lnTo>
                <a:lnTo>
                  <a:pt x="6" y="11"/>
                </a:lnTo>
                <a:lnTo>
                  <a:pt x="7" y="7"/>
                </a:lnTo>
                <a:lnTo>
                  <a:pt x="13" y="4"/>
                </a:lnTo>
                <a:lnTo>
                  <a:pt x="18" y="0"/>
                </a:lnTo>
                <a:lnTo>
                  <a:pt x="14" y="4"/>
                </a:lnTo>
                <a:lnTo>
                  <a:pt x="13" y="9"/>
                </a:lnTo>
                <a:lnTo>
                  <a:pt x="11" y="13"/>
                </a:lnTo>
                <a:lnTo>
                  <a:pt x="11" y="16"/>
                </a:lnTo>
                <a:lnTo>
                  <a:pt x="9" y="27"/>
                </a:lnTo>
                <a:lnTo>
                  <a:pt x="7" y="30"/>
                </a:lnTo>
                <a:lnTo>
                  <a:pt x="7" y="36"/>
                </a:lnTo>
                <a:close/>
              </a:path>
            </a:pathLst>
          </a:custGeom>
          <a:noFill/>
          <a:ln w="324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75" name=""/>
          <p:cNvSpPr/>
          <p:nvPr/>
        </p:nvSpPr>
        <p:spPr>
          <a:xfrm>
            <a:off x="5572080" y="4265640"/>
            <a:ext cx="1023840" cy="17280"/>
          </a:xfrm>
          <a:custGeom>
            <a:avLst/>
            <a:gdLst/>
            <a:ahLst/>
            <a:rect l="l" t="t" r="r" b="b"/>
            <a:pathLst>
              <a:path w="710" h="13">
                <a:moveTo>
                  <a:pt x="0" y="13"/>
                </a:moveTo>
                <a:lnTo>
                  <a:pt x="0" y="0"/>
                </a:lnTo>
                <a:lnTo>
                  <a:pt x="582" y="0"/>
                </a:lnTo>
                <a:lnTo>
                  <a:pt x="588" y="5"/>
                </a:lnTo>
                <a:lnTo>
                  <a:pt x="595" y="7"/>
                </a:lnTo>
                <a:lnTo>
                  <a:pt x="596" y="9"/>
                </a:lnTo>
                <a:lnTo>
                  <a:pt x="603" y="11"/>
                </a:lnTo>
                <a:lnTo>
                  <a:pt x="605" y="11"/>
                </a:lnTo>
                <a:lnTo>
                  <a:pt x="605" y="9"/>
                </a:lnTo>
                <a:lnTo>
                  <a:pt x="607" y="9"/>
                </a:lnTo>
                <a:lnTo>
                  <a:pt x="609" y="5"/>
                </a:lnTo>
                <a:lnTo>
                  <a:pt x="609" y="4"/>
                </a:lnTo>
                <a:lnTo>
                  <a:pt x="609" y="0"/>
                </a:lnTo>
                <a:lnTo>
                  <a:pt x="710" y="0"/>
                </a:lnTo>
                <a:lnTo>
                  <a:pt x="710" y="13"/>
                </a:lnTo>
                <a:lnTo>
                  <a:pt x="0" y="13"/>
                </a:lnTo>
                <a:close/>
              </a:path>
            </a:pathLst>
          </a:custGeom>
          <a:solidFill>
            <a:srgbClr val="7f40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476" name=""/>
          <p:cNvSpPr/>
          <p:nvPr/>
        </p:nvSpPr>
        <p:spPr>
          <a:xfrm>
            <a:off x="5572080" y="4265640"/>
            <a:ext cx="1023840" cy="17280"/>
          </a:xfrm>
          <a:custGeom>
            <a:avLst/>
            <a:gdLst/>
            <a:ahLst/>
            <a:rect l="l" t="t" r="r" b="b"/>
            <a:pathLst>
              <a:path w="710" h="13">
                <a:moveTo>
                  <a:pt x="0" y="13"/>
                </a:moveTo>
                <a:lnTo>
                  <a:pt x="0" y="0"/>
                </a:lnTo>
                <a:lnTo>
                  <a:pt x="582" y="0"/>
                </a:lnTo>
                <a:lnTo>
                  <a:pt x="588" y="5"/>
                </a:lnTo>
                <a:lnTo>
                  <a:pt x="595" y="7"/>
                </a:lnTo>
                <a:lnTo>
                  <a:pt x="596" y="9"/>
                </a:lnTo>
                <a:lnTo>
                  <a:pt x="603" y="11"/>
                </a:lnTo>
                <a:lnTo>
                  <a:pt x="605" y="11"/>
                </a:lnTo>
                <a:lnTo>
                  <a:pt x="605" y="9"/>
                </a:lnTo>
                <a:lnTo>
                  <a:pt x="607" y="9"/>
                </a:lnTo>
                <a:lnTo>
                  <a:pt x="609" y="5"/>
                </a:lnTo>
                <a:lnTo>
                  <a:pt x="609" y="4"/>
                </a:lnTo>
                <a:lnTo>
                  <a:pt x="609" y="0"/>
                </a:lnTo>
                <a:lnTo>
                  <a:pt x="710" y="0"/>
                </a:lnTo>
                <a:lnTo>
                  <a:pt x="710" y="13"/>
                </a:lnTo>
                <a:lnTo>
                  <a:pt x="0" y="13"/>
                </a:lnTo>
                <a:close/>
              </a:path>
            </a:pathLst>
          </a:custGeom>
          <a:noFill/>
          <a:ln w="324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477" name=""/>
          <p:cNvSpPr/>
          <p:nvPr/>
        </p:nvSpPr>
        <p:spPr>
          <a:xfrm>
            <a:off x="5794200" y="4376880"/>
            <a:ext cx="696960" cy="41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5794200" y="4433760"/>
            <a:ext cx="563760" cy="36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5794200" y="4456080"/>
            <a:ext cx="681120" cy="41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5794200" y="4479840"/>
            <a:ext cx="681120" cy="41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5794560" y="4502160"/>
            <a:ext cx="559800" cy="36612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2400" strike="noStrike" u="none">
                <a:solidFill>
                  <a:srgbClr val="000000"/>
                </a:solidFill>
                <a:effectLst/>
                <a:uFillTx/>
                <a:latin typeface="Times New Roman"/>
              </a:rPr>
              <a:t>PJM</a:t>
            </a:r>
            <a:endParaRPr b="0" lang="en-US" sz="2400" strike="noStrike" u="none">
              <a:solidFill>
                <a:srgbClr val="000000"/>
              </a:solidFill>
              <a:effectLst/>
              <a:uFillTx/>
              <a:latin typeface="Times New Roman"/>
            </a:endParaRPr>
          </a:p>
        </p:txBody>
      </p:sp>
      <p:sp>
        <p:nvSpPr>
          <p:cNvPr id="482" name=""/>
          <p:cNvSpPr/>
          <p:nvPr/>
        </p:nvSpPr>
        <p:spPr>
          <a:xfrm>
            <a:off x="3798720" y="2505240"/>
            <a:ext cx="1325880" cy="249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3798720" y="2538360"/>
            <a:ext cx="1235160" cy="216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3798720" y="2552760"/>
            <a:ext cx="351000" cy="25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3798720" y="2565360"/>
            <a:ext cx="347760" cy="247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3722760" y="2577960"/>
            <a:ext cx="30492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300</a:t>
            </a:r>
            <a:endParaRPr b="0" lang="en-US" sz="1600" strike="noStrike" u="none">
              <a:solidFill>
                <a:srgbClr val="000000"/>
              </a:solidFill>
              <a:effectLst/>
              <a:uFillTx/>
              <a:latin typeface="Times New Roman"/>
            </a:endParaRPr>
          </a:p>
        </p:txBody>
      </p:sp>
      <p:sp>
        <p:nvSpPr>
          <p:cNvPr id="487" name=""/>
          <p:cNvSpPr/>
          <p:nvPr/>
        </p:nvSpPr>
        <p:spPr>
          <a:xfrm>
            <a:off x="4065480" y="2552760"/>
            <a:ext cx="453960" cy="220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4065480" y="2565360"/>
            <a:ext cx="452520" cy="21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4001040" y="2577960"/>
            <a:ext cx="49572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000000"/>
                </a:solidFill>
                <a:effectLst/>
                <a:uFillTx/>
                <a:latin typeface="Times New Roman"/>
              </a:rPr>
              <a:t> </a:t>
            </a:r>
            <a:r>
              <a:rPr b="0" lang="en-US" sz="1600" strike="noStrike" u="none">
                <a:solidFill>
                  <a:srgbClr val="000000"/>
                </a:solidFill>
                <a:effectLst/>
                <a:uFillTx/>
                <a:latin typeface="Times New Roman"/>
              </a:rPr>
              <a:t>MWs</a:t>
            </a:r>
            <a:endParaRPr b="0" lang="en-US" sz="1600" strike="noStrike" u="none">
              <a:solidFill>
                <a:srgbClr val="000000"/>
              </a:solidFill>
              <a:effectLst/>
              <a:uFillTx/>
              <a:latin typeface="Times New Roman"/>
            </a:endParaRPr>
          </a:p>
        </p:txBody>
      </p:sp>
      <p:sp>
        <p:nvSpPr>
          <p:cNvPr id="490" name=""/>
          <p:cNvSpPr/>
          <p:nvPr/>
        </p:nvSpPr>
        <p:spPr>
          <a:xfrm>
            <a:off x="4505400" y="2552760"/>
            <a:ext cx="614160" cy="25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4505400" y="2565360"/>
            <a:ext cx="606240" cy="247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4505400" y="2577960"/>
            <a:ext cx="58680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000000"/>
                </a:solidFill>
                <a:effectLst/>
                <a:uFillTx/>
                <a:latin typeface="Times New Roman"/>
              </a:rPr>
              <a:t> </a:t>
            </a:r>
            <a:r>
              <a:rPr b="0" lang="en-US" sz="1600" strike="noStrike" u="none">
                <a:solidFill>
                  <a:srgbClr val="000000"/>
                </a:solidFill>
                <a:effectLst/>
                <a:uFillTx/>
                <a:latin typeface="Times New Roman"/>
              </a:rPr>
              <a:t>@ $10</a:t>
            </a:r>
            <a:endParaRPr b="0" lang="en-US" sz="1600" strike="noStrike" u="none">
              <a:solidFill>
                <a:srgbClr val="000000"/>
              </a:solidFill>
              <a:effectLst/>
              <a:uFillTx/>
              <a:latin typeface="Times New Roman"/>
            </a:endParaRPr>
          </a:p>
        </p:txBody>
      </p:sp>
      <p:sp>
        <p:nvSpPr>
          <p:cNvPr id="493" name=""/>
          <p:cNvSpPr/>
          <p:nvPr/>
        </p:nvSpPr>
        <p:spPr>
          <a:xfrm>
            <a:off x="3798720" y="3664080"/>
            <a:ext cx="1325880" cy="249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3798720" y="3695760"/>
            <a:ext cx="1235160" cy="220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a:off x="3798720" y="3710160"/>
            <a:ext cx="351000" cy="25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3798720" y="3722760"/>
            <a:ext cx="347760" cy="247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3722760" y="3735360"/>
            <a:ext cx="30492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199</a:t>
            </a:r>
            <a:endParaRPr b="0" lang="en-US" sz="1600" strike="noStrike" u="none">
              <a:solidFill>
                <a:srgbClr val="000000"/>
              </a:solidFill>
              <a:effectLst/>
              <a:uFillTx/>
              <a:latin typeface="Times New Roman"/>
            </a:endParaRPr>
          </a:p>
        </p:txBody>
      </p:sp>
      <p:sp>
        <p:nvSpPr>
          <p:cNvPr id="498" name=""/>
          <p:cNvSpPr/>
          <p:nvPr/>
        </p:nvSpPr>
        <p:spPr>
          <a:xfrm>
            <a:off x="4065480" y="3710160"/>
            <a:ext cx="453960" cy="220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4065480" y="3722760"/>
            <a:ext cx="452520" cy="21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4001040" y="3735360"/>
            <a:ext cx="50184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MWs</a:t>
            </a:r>
            <a:endParaRPr b="0" lang="en-US" sz="1600" strike="noStrike" u="none">
              <a:solidFill>
                <a:srgbClr val="000000"/>
              </a:solidFill>
              <a:effectLst/>
              <a:uFillTx/>
              <a:latin typeface="Times New Roman"/>
            </a:endParaRPr>
          </a:p>
        </p:txBody>
      </p:sp>
      <p:sp>
        <p:nvSpPr>
          <p:cNvPr id="501" name=""/>
          <p:cNvSpPr/>
          <p:nvPr/>
        </p:nvSpPr>
        <p:spPr>
          <a:xfrm>
            <a:off x="4505400" y="3710160"/>
            <a:ext cx="614160" cy="25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4505400" y="3722760"/>
            <a:ext cx="606240" cy="247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4505760" y="3735360"/>
            <a:ext cx="59292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 $15</a:t>
            </a:r>
            <a:endParaRPr b="0" lang="en-US" sz="1600" strike="noStrike" u="none">
              <a:solidFill>
                <a:srgbClr val="000000"/>
              </a:solidFill>
              <a:effectLst/>
              <a:uFillTx/>
              <a:latin typeface="Times New Roman"/>
            </a:endParaRPr>
          </a:p>
        </p:txBody>
      </p:sp>
      <p:sp>
        <p:nvSpPr>
          <p:cNvPr id="504" name=""/>
          <p:cNvSpPr/>
          <p:nvPr/>
        </p:nvSpPr>
        <p:spPr>
          <a:xfrm>
            <a:off x="3798720" y="5243400"/>
            <a:ext cx="1209960" cy="244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3798720" y="5276880"/>
            <a:ext cx="1177920" cy="217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3798720" y="5289480"/>
            <a:ext cx="1283040" cy="249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7" name=""/>
          <p:cNvSpPr/>
          <p:nvPr/>
        </p:nvSpPr>
        <p:spPr>
          <a:xfrm>
            <a:off x="3798720" y="5299200"/>
            <a:ext cx="1278000" cy="242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3800880" y="5308560"/>
            <a:ext cx="1267200" cy="24408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Not Dispatched</a:t>
            </a:r>
            <a:endParaRPr b="0" lang="en-US" sz="1600" strike="noStrike" u="none">
              <a:solidFill>
                <a:srgbClr val="000000"/>
              </a:solidFill>
              <a:effectLst/>
              <a:uFillTx/>
              <a:latin typeface="Times New Roman"/>
            </a:endParaRPr>
          </a:p>
        </p:txBody>
      </p:sp>
      <p:sp>
        <p:nvSpPr>
          <p:cNvPr id="509" name=""/>
          <p:cNvSpPr/>
          <p:nvPr/>
        </p:nvSpPr>
        <p:spPr>
          <a:xfrm>
            <a:off x="7556400" y="4376880"/>
            <a:ext cx="595440" cy="41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7556400" y="4433760"/>
            <a:ext cx="460440" cy="36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1" name=""/>
          <p:cNvSpPr/>
          <p:nvPr/>
        </p:nvSpPr>
        <p:spPr>
          <a:xfrm>
            <a:off x="7556400" y="4456080"/>
            <a:ext cx="581040" cy="41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2" name=""/>
          <p:cNvSpPr/>
          <p:nvPr/>
        </p:nvSpPr>
        <p:spPr>
          <a:xfrm>
            <a:off x="7556400" y="4479840"/>
            <a:ext cx="579600" cy="41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7556040" y="4502160"/>
            <a:ext cx="457920" cy="36612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2400" strike="noStrike" u="none">
                <a:solidFill>
                  <a:srgbClr val="000000"/>
                </a:solidFill>
                <a:effectLst/>
                <a:uFillTx/>
                <a:latin typeface="Times New Roman"/>
              </a:rPr>
              <a:t>$15</a:t>
            </a:r>
            <a:endParaRPr b="0" lang="en-US" sz="2400" strike="noStrike" u="none">
              <a:solidFill>
                <a:srgbClr val="000000"/>
              </a:solidFill>
              <a:effectLst/>
              <a:uFillTx/>
              <a:latin typeface="Times New Roman"/>
            </a:endParaRPr>
          </a:p>
        </p:txBody>
      </p:sp>
      <p:sp>
        <p:nvSpPr>
          <p:cNvPr id="514" name=""/>
          <p:cNvSpPr/>
          <p:nvPr/>
        </p:nvSpPr>
        <p:spPr>
          <a:xfrm>
            <a:off x="7213680" y="4724280"/>
            <a:ext cx="121428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7213680" y="4746600"/>
            <a:ext cx="1149120" cy="154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6" name=""/>
          <p:cNvSpPr/>
          <p:nvPr/>
        </p:nvSpPr>
        <p:spPr>
          <a:xfrm>
            <a:off x="7213680" y="4753080"/>
            <a:ext cx="135576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7" name=""/>
          <p:cNvSpPr/>
          <p:nvPr/>
        </p:nvSpPr>
        <p:spPr>
          <a:xfrm>
            <a:off x="7213680" y="4764240"/>
            <a:ext cx="1146240" cy="16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7216560" y="4826160"/>
            <a:ext cx="11530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000" strike="noStrike" u="none">
                <a:solidFill>
                  <a:srgbClr val="000000"/>
                </a:solidFill>
                <a:effectLst/>
                <a:uFillTx/>
                <a:latin typeface="Times New Roman"/>
              </a:rPr>
              <a:t>Market Clearing Price</a:t>
            </a:r>
            <a:endParaRPr b="0" lang="en-US" sz="1000" strike="noStrike" u="none">
              <a:solidFill>
                <a:srgbClr val="000000"/>
              </a:solidFill>
              <a:effectLst/>
              <a:uFillTx/>
              <a:latin typeface="Times New Roman"/>
            </a:endParaRPr>
          </a:p>
        </p:txBody>
      </p:sp>
      <p:sp>
        <p:nvSpPr>
          <p:cNvPr id="519" name=""/>
          <p:cNvSpPr/>
          <p:nvPr/>
        </p:nvSpPr>
        <p:spPr>
          <a:xfrm>
            <a:off x="5118120" y="3767040"/>
            <a:ext cx="384120" cy="3240"/>
          </a:xfrm>
          <a:prstGeom prst="line">
            <a:avLst/>
          </a:prstGeom>
          <a:ln w="1440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520" name=""/>
          <p:cNvSpPr/>
          <p:nvPr/>
        </p:nvSpPr>
        <p:spPr>
          <a:xfrm>
            <a:off x="6391440" y="3824280"/>
            <a:ext cx="411120" cy="28440"/>
          </a:xfrm>
          <a:prstGeom prst="rect">
            <a:avLst/>
          </a:prstGeom>
          <a:solidFill>
            <a:srgbClr val="0000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521" name=""/>
          <p:cNvSpPr/>
          <p:nvPr/>
        </p:nvSpPr>
        <p:spPr>
          <a:xfrm>
            <a:off x="6691320" y="3773520"/>
            <a:ext cx="222120" cy="130320"/>
          </a:xfrm>
          <a:custGeom>
            <a:avLst/>
            <a:gdLst/>
            <a:ahLst/>
            <a:rect l="l" t="t" r="r" b="b"/>
            <a:pathLst>
              <a:path w="154" h="93">
                <a:moveTo>
                  <a:pt x="154" y="46"/>
                </a:moveTo>
                <a:lnTo>
                  <a:pt x="0" y="0"/>
                </a:lnTo>
                <a:lnTo>
                  <a:pt x="0" y="93"/>
                </a:lnTo>
                <a:lnTo>
                  <a:pt x="154" y="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2" name=""/>
          <p:cNvSpPr/>
          <p:nvPr/>
        </p:nvSpPr>
        <p:spPr>
          <a:xfrm>
            <a:off x="5265720" y="2190600"/>
            <a:ext cx="1811520" cy="1295640"/>
          </a:xfrm>
          <a:custGeom>
            <a:avLst/>
            <a:gdLst/>
            <a:ahLst/>
            <a:rect l="l" t="t" r="r" b="b"/>
            <a:pathLst>
              <a:path w="1255" h="925">
                <a:moveTo>
                  <a:pt x="730" y="594"/>
                </a:moveTo>
                <a:lnTo>
                  <a:pt x="688" y="595"/>
                </a:lnTo>
                <a:lnTo>
                  <a:pt x="646" y="597"/>
                </a:lnTo>
                <a:lnTo>
                  <a:pt x="604" y="599"/>
                </a:lnTo>
                <a:lnTo>
                  <a:pt x="565" y="597"/>
                </a:lnTo>
                <a:lnTo>
                  <a:pt x="527" y="595"/>
                </a:lnTo>
                <a:lnTo>
                  <a:pt x="490" y="592"/>
                </a:lnTo>
                <a:lnTo>
                  <a:pt x="455" y="588"/>
                </a:lnTo>
                <a:lnTo>
                  <a:pt x="422" y="585"/>
                </a:lnTo>
                <a:lnTo>
                  <a:pt x="388" y="581"/>
                </a:lnTo>
                <a:lnTo>
                  <a:pt x="355" y="574"/>
                </a:lnTo>
                <a:lnTo>
                  <a:pt x="325" y="567"/>
                </a:lnTo>
                <a:lnTo>
                  <a:pt x="297" y="560"/>
                </a:lnTo>
                <a:lnTo>
                  <a:pt x="269" y="551"/>
                </a:lnTo>
                <a:lnTo>
                  <a:pt x="243" y="544"/>
                </a:lnTo>
                <a:lnTo>
                  <a:pt x="220" y="535"/>
                </a:lnTo>
                <a:lnTo>
                  <a:pt x="194" y="524"/>
                </a:lnTo>
                <a:lnTo>
                  <a:pt x="171" y="514"/>
                </a:lnTo>
                <a:lnTo>
                  <a:pt x="150" y="505"/>
                </a:lnTo>
                <a:lnTo>
                  <a:pt x="131" y="492"/>
                </a:lnTo>
                <a:lnTo>
                  <a:pt x="114" y="481"/>
                </a:lnTo>
                <a:lnTo>
                  <a:pt x="98" y="469"/>
                </a:lnTo>
                <a:lnTo>
                  <a:pt x="84" y="456"/>
                </a:lnTo>
                <a:lnTo>
                  <a:pt x="68" y="444"/>
                </a:lnTo>
                <a:lnTo>
                  <a:pt x="54" y="430"/>
                </a:lnTo>
                <a:lnTo>
                  <a:pt x="45" y="417"/>
                </a:lnTo>
                <a:lnTo>
                  <a:pt x="35" y="403"/>
                </a:lnTo>
                <a:lnTo>
                  <a:pt x="24" y="389"/>
                </a:lnTo>
                <a:lnTo>
                  <a:pt x="17" y="375"/>
                </a:lnTo>
                <a:lnTo>
                  <a:pt x="10" y="360"/>
                </a:lnTo>
                <a:lnTo>
                  <a:pt x="7" y="348"/>
                </a:lnTo>
                <a:lnTo>
                  <a:pt x="3" y="332"/>
                </a:lnTo>
                <a:lnTo>
                  <a:pt x="2" y="316"/>
                </a:lnTo>
                <a:lnTo>
                  <a:pt x="0" y="301"/>
                </a:lnTo>
                <a:lnTo>
                  <a:pt x="0" y="287"/>
                </a:lnTo>
                <a:lnTo>
                  <a:pt x="2" y="273"/>
                </a:lnTo>
                <a:lnTo>
                  <a:pt x="5" y="259"/>
                </a:lnTo>
                <a:lnTo>
                  <a:pt x="10" y="244"/>
                </a:lnTo>
                <a:lnTo>
                  <a:pt x="14" y="230"/>
                </a:lnTo>
                <a:lnTo>
                  <a:pt x="23" y="214"/>
                </a:lnTo>
                <a:lnTo>
                  <a:pt x="30" y="202"/>
                </a:lnTo>
                <a:lnTo>
                  <a:pt x="38" y="187"/>
                </a:lnTo>
                <a:lnTo>
                  <a:pt x="51" y="173"/>
                </a:lnTo>
                <a:lnTo>
                  <a:pt x="61" y="161"/>
                </a:lnTo>
                <a:lnTo>
                  <a:pt x="75" y="146"/>
                </a:lnTo>
                <a:lnTo>
                  <a:pt x="87" y="136"/>
                </a:lnTo>
                <a:lnTo>
                  <a:pt x="105" y="123"/>
                </a:lnTo>
                <a:lnTo>
                  <a:pt x="124" y="111"/>
                </a:lnTo>
                <a:lnTo>
                  <a:pt x="140" y="98"/>
                </a:lnTo>
                <a:lnTo>
                  <a:pt x="161" y="88"/>
                </a:lnTo>
                <a:lnTo>
                  <a:pt x="180" y="79"/>
                </a:lnTo>
                <a:lnTo>
                  <a:pt x="203" y="68"/>
                </a:lnTo>
                <a:lnTo>
                  <a:pt x="229" y="57"/>
                </a:lnTo>
                <a:lnTo>
                  <a:pt x="252" y="48"/>
                </a:lnTo>
                <a:lnTo>
                  <a:pt x="278" y="41"/>
                </a:lnTo>
                <a:lnTo>
                  <a:pt x="306" y="34"/>
                </a:lnTo>
                <a:lnTo>
                  <a:pt x="334" y="25"/>
                </a:lnTo>
                <a:lnTo>
                  <a:pt x="362" y="20"/>
                </a:lnTo>
                <a:lnTo>
                  <a:pt x="395" y="13"/>
                </a:lnTo>
                <a:lnTo>
                  <a:pt x="427" y="11"/>
                </a:lnTo>
                <a:lnTo>
                  <a:pt x="462" y="6"/>
                </a:lnTo>
                <a:lnTo>
                  <a:pt x="497" y="2"/>
                </a:lnTo>
                <a:lnTo>
                  <a:pt x="532" y="0"/>
                </a:lnTo>
                <a:lnTo>
                  <a:pt x="567" y="0"/>
                </a:lnTo>
                <a:lnTo>
                  <a:pt x="607" y="0"/>
                </a:lnTo>
                <a:lnTo>
                  <a:pt x="644" y="0"/>
                </a:lnTo>
                <a:lnTo>
                  <a:pt x="681" y="0"/>
                </a:lnTo>
                <a:lnTo>
                  <a:pt x="717" y="2"/>
                </a:lnTo>
                <a:lnTo>
                  <a:pt x="751" y="4"/>
                </a:lnTo>
                <a:lnTo>
                  <a:pt x="784" y="7"/>
                </a:lnTo>
                <a:lnTo>
                  <a:pt x="815" y="11"/>
                </a:lnTo>
                <a:lnTo>
                  <a:pt x="847" y="13"/>
                </a:lnTo>
                <a:lnTo>
                  <a:pt x="875" y="18"/>
                </a:lnTo>
                <a:lnTo>
                  <a:pt x="905" y="25"/>
                </a:lnTo>
                <a:lnTo>
                  <a:pt x="933" y="31"/>
                </a:lnTo>
                <a:lnTo>
                  <a:pt x="957" y="38"/>
                </a:lnTo>
                <a:lnTo>
                  <a:pt x="984" y="45"/>
                </a:lnTo>
                <a:lnTo>
                  <a:pt x="1006" y="52"/>
                </a:lnTo>
                <a:lnTo>
                  <a:pt x="1029" y="59"/>
                </a:lnTo>
                <a:lnTo>
                  <a:pt x="1052" y="68"/>
                </a:lnTo>
                <a:lnTo>
                  <a:pt x="1071" y="77"/>
                </a:lnTo>
                <a:lnTo>
                  <a:pt x="1092" y="88"/>
                </a:lnTo>
                <a:lnTo>
                  <a:pt x="1110" y="95"/>
                </a:lnTo>
                <a:lnTo>
                  <a:pt x="1127" y="105"/>
                </a:lnTo>
                <a:lnTo>
                  <a:pt x="1143" y="116"/>
                </a:lnTo>
                <a:lnTo>
                  <a:pt x="1157" y="125"/>
                </a:lnTo>
                <a:lnTo>
                  <a:pt x="1173" y="136"/>
                </a:lnTo>
                <a:lnTo>
                  <a:pt x="1183" y="146"/>
                </a:lnTo>
                <a:lnTo>
                  <a:pt x="1195" y="159"/>
                </a:lnTo>
                <a:lnTo>
                  <a:pt x="1208" y="170"/>
                </a:lnTo>
                <a:lnTo>
                  <a:pt x="1216" y="182"/>
                </a:lnTo>
                <a:lnTo>
                  <a:pt x="1223" y="195"/>
                </a:lnTo>
                <a:lnTo>
                  <a:pt x="1232" y="207"/>
                </a:lnTo>
                <a:lnTo>
                  <a:pt x="1237" y="220"/>
                </a:lnTo>
                <a:lnTo>
                  <a:pt x="1244" y="232"/>
                </a:lnTo>
                <a:lnTo>
                  <a:pt x="1248" y="244"/>
                </a:lnTo>
                <a:lnTo>
                  <a:pt x="1250" y="257"/>
                </a:lnTo>
                <a:lnTo>
                  <a:pt x="1251" y="269"/>
                </a:lnTo>
                <a:lnTo>
                  <a:pt x="1253" y="282"/>
                </a:lnTo>
                <a:lnTo>
                  <a:pt x="1255" y="294"/>
                </a:lnTo>
                <a:lnTo>
                  <a:pt x="1253" y="309"/>
                </a:lnTo>
                <a:lnTo>
                  <a:pt x="1251" y="319"/>
                </a:lnTo>
                <a:lnTo>
                  <a:pt x="1248" y="332"/>
                </a:lnTo>
                <a:lnTo>
                  <a:pt x="1246" y="346"/>
                </a:lnTo>
                <a:lnTo>
                  <a:pt x="1239" y="357"/>
                </a:lnTo>
                <a:lnTo>
                  <a:pt x="1234" y="371"/>
                </a:lnTo>
                <a:lnTo>
                  <a:pt x="1227" y="383"/>
                </a:lnTo>
                <a:lnTo>
                  <a:pt x="1220" y="396"/>
                </a:lnTo>
                <a:lnTo>
                  <a:pt x="1209" y="407"/>
                </a:lnTo>
                <a:lnTo>
                  <a:pt x="1201" y="419"/>
                </a:lnTo>
                <a:lnTo>
                  <a:pt x="1190" y="430"/>
                </a:lnTo>
                <a:lnTo>
                  <a:pt x="1178" y="444"/>
                </a:lnTo>
                <a:lnTo>
                  <a:pt x="1166" y="456"/>
                </a:lnTo>
                <a:lnTo>
                  <a:pt x="1152" y="467"/>
                </a:lnTo>
                <a:lnTo>
                  <a:pt x="1136" y="476"/>
                </a:lnTo>
                <a:lnTo>
                  <a:pt x="1120" y="489"/>
                </a:lnTo>
                <a:lnTo>
                  <a:pt x="1106" y="497"/>
                </a:lnTo>
                <a:lnTo>
                  <a:pt x="1089" y="506"/>
                </a:lnTo>
                <a:lnTo>
                  <a:pt x="1068" y="517"/>
                </a:lnTo>
                <a:lnTo>
                  <a:pt x="1050" y="526"/>
                </a:lnTo>
                <a:lnTo>
                  <a:pt x="1029" y="535"/>
                </a:lnTo>
                <a:lnTo>
                  <a:pt x="1010" y="546"/>
                </a:lnTo>
                <a:lnTo>
                  <a:pt x="987" y="551"/>
                </a:lnTo>
                <a:lnTo>
                  <a:pt x="964" y="560"/>
                </a:lnTo>
                <a:lnTo>
                  <a:pt x="940" y="567"/>
                </a:lnTo>
                <a:lnTo>
                  <a:pt x="914" y="574"/>
                </a:lnTo>
                <a:lnTo>
                  <a:pt x="889" y="581"/>
                </a:lnTo>
                <a:lnTo>
                  <a:pt x="863" y="585"/>
                </a:lnTo>
                <a:lnTo>
                  <a:pt x="836" y="588"/>
                </a:lnTo>
                <a:lnTo>
                  <a:pt x="835" y="603"/>
                </a:lnTo>
                <a:lnTo>
                  <a:pt x="833" y="619"/>
                </a:lnTo>
                <a:lnTo>
                  <a:pt x="828" y="635"/>
                </a:lnTo>
                <a:lnTo>
                  <a:pt x="822" y="652"/>
                </a:lnTo>
                <a:lnTo>
                  <a:pt x="814" y="672"/>
                </a:lnTo>
                <a:lnTo>
                  <a:pt x="807" y="693"/>
                </a:lnTo>
                <a:lnTo>
                  <a:pt x="796" y="715"/>
                </a:lnTo>
                <a:lnTo>
                  <a:pt x="786" y="736"/>
                </a:lnTo>
                <a:lnTo>
                  <a:pt x="772" y="759"/>
                </a:lnTo>
                <a:lnTo>
                  <a:pt x="761" y="783"/>
                </a:lnTo>
                <a:lnTo>
                  <a:pt x="747" y="808"/>
                </a:lnTo>
                <a:lnTo>
                  <a:pt x="731" y="831"/>
                </a:lnTo>
                <a:lnTo>
                  <a:pt x="717" y="854"/>
                </a:lnTo>
                <a:lnTo>
                  <a:pt x="698" y="877"/>
                </a:lnTo>
                <a:lnTo>
                  <a:pt x="682" y="900"/>
                </a:lnTo>
                <a:lnTo>
                  <a:pt x="665" y="925"/>
                </a:lnTo>
                <a:lnTo>
                  <a:pt x="672" y="906"/>
                </a:lnTo>
                <a:lnTo>
                  <a:pt x="681" y="888"/>
                </a:lnTo>
                <a:lnTo>
                  <a:pt x="688" y="870"/>
                </a:lnTo>
                <a:lnTo>
                  <a:pt x="693" y="848"/>
                </a:lnTo>
                <a:lnTo>
                  <a:pt x="700" y="829"/>
                </a:lnTo>
                <a:lnTo>
                  <a:pt x="707" y="808"/>
                </a:lnTo>
                <a:lnTo>
                  <a:pt x="710" y="784"/>
                </a:lnTo>
                <a:lnTo>
                  <a:pt x="717" y="763"/>
                </a:lnTo>
                <a:lnTo>
                  <a:pt x="724" y="717"/>
                </a:lnTo>
                <a:lnTo>
                  <a:pt x="726" y="697"/>
                </a:lnTo>
                <a:lnTo>
                  <a:pt x="730" y="674"/>
                </a:lnTo>
                <a:lnTo>
                  <a:pt x="731" y="652"/>
                </a:lnTo>
                <a:lnTo>
                  <a:pt x="731" y="633"/>
                </a:lnTo>
                <a:lnTo>
                  <a:pt x="731" y="613"/>
                </a:lnTo>
                <a:lnTo>
                  <a:pt x="730" y="594"/>
                </a:lnTo>
                <a:close/>
              </a:path>
            </a:pathLst>
          </a:custGeom>
          <a:solidFill>
            <a:srgbClr val="80ff7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5265720" y="2190600"/>
            <a:ext cx="1811520" cy="1295640"/>
          </a:xfrm>
          <a:custGeom>
            <a:avLst/>
            <a:gdLst/>
            <a:ahLst/>
            <a:rect l="l" t="t" r="r" b="b"/>
            <a:pathLst>
              <a:path w="1255" h="925">
                <a:moveTo>
                  <a:pt x="730" y="594"/>
                </a:moveTo>
                <a:lnTo>
                  <a:pt x="688" y="595"/>
                </a:lnTo>
                <a:lnTo>
                  <a:pt x="646" y="597"/>
                </a:lnTo>
                <a:lnTo>
                  <a:pt x="604" y="599"/>
                </a:lnTo>
                <a:lnTo>
                  <a:pt x="565" y="597"/>
                </a:lnTo>
                <a:lnTo>
                  <a:pt x="527" y="595"/>
                </a:lnTo>
                <a:lnTo>
                  <a:pt x="490" y="592"/>
                </a:lnTo>
                <a:lnTo>
                  <a:pt x="455" y="588"/>
                </a:lnTo>
                <a:lnTo>
                  <a:pt x="422" y="585"/>
                </a:lnTo>
                <a:lnTo>
                  <a:pt x="388" y="581"/>
                </a:lnTo>
                <a:lnTo>
                  <a:pt x="355" y="574"/>
                </a:lnTo>
                <a:lnTo>
                  <a:pt x="325" y="567"/>
                </a:lnTo>
                <a:lnTo>
                  <a:pt x="297" y="560"/>
                </a:lnTo>
                <a:lnTo>
                  <a:pt x="269" y="551"/>
                </a:lnTo>
                <a:lnTo>
                  <a:pt x="243" y="544"/>
                </a:lnTo>
                <a:lnTo>
                  <a:pt x="220" y="535"/>
                </a:lnTo>
                <a:lnTo>
                  <a:pt x="194" y="524"/>
                </a:lnTo>
                <a:lnTo>
                  <a:pt x="171" y="514"/>
                </a:lnTo>
                <a:lnTo>
                  <a:pt x="150" y="505"/>
                </a:lnTo>
                <a:lnTo>
                  <a:pt x="131" y="492"/>
                </a:lnTo>
                <a:lnTo>
                  <a:pt x="114" y="481"/>
                </a:lnTo>
                <a:lnTo>
                  <a:pt x="98" y="469"/>
                </a:lnTo>
                <a:lnTo>
                  <a:pt x="84" y="456"/>
                </a:lnTo>
                <a:lnTo>
                  <a:pt x="68" y="444"/>
                </a:lnTo>
                <a:lnTo>
                  <a:pt x="54" y="430"/>
                </a:lnTo>
                <a:lnTo>
                  <a:pt x="45" y="417"/>
                </a:lnTo>
                <a:lnTo>
                  <a:pt x="35" y="403"/>
                </a:lnTo>
                <a:lnTo>
                  <a:pt x="24" y="389"/>
                </a:lnTo>
                <a:lnTo>
                  <a:pt x="17" y="375"/>
                </a:lnTo>
                <a:lnTo>
                  <a:pt x="10" y="360"/>
                </a:lnTo>
                <a:lnTo>
                  <a:pt x="7" y="348"/>
                </a:lnTo>
                <a:lnTo>
                  <a:pt x="3" y="332"/>
                </a:lnTo>
                <a:lnTo>
                  <a:pt x="2" y="316"/>
                </a:lnTo>
                <a:lnTo>
                  <a:pt x="0" y="301"/>
                </a:lnTo>
                <a:lnTo>
                  <a:pt x="0" y="287"/>
                </a:lnTo>
                <a:lnTo>
                  <a:pt x="2" y="273"/>
                </a:lnTo>
                <a:lnTo>
                  <a:pt x="5" y="259"/>
                </a:lnTo>
                <a:lnTo>
                  <a:pt x="10" y="244"/>
                </a:lnTo>
                <a:lnTo>
                  <a:pt x="14" y="230"/>
                </a:lnTo>
                <a:lnTo>
                  <a:pt x="23" y="214"/>
                </a:lnTo>
                <a:lnTo>
                  <a:pt x="30" y="202"/>
                </a:lnTo>
                <a:lnTo>
                  <a:pt x="38" y="187"/>
                </a:lnTo>
                <a:lnTo>
                  <a:pt x="51" y="173"/>
                </a:lnTo>
                <a:lnTo>
                  <a:pt x="61" y="161"/>
                </a:lnTo>
                <a:lnTo>
                  <a:pt x="75" y="146"/>
                </a:lnTo>
                <a:lnTo>
                  <a:pt x="87" y="136"/>
                </a:lnTo>
                <a:lnTo>
                  <a:pt x="105" y="123"/>
                </a:lnTo>
                <a:lnTo>
                  <a:pt x="124" y="111"/>
                </a:lnTo>
                <a:lnTo>
                  <a:pt x="140" y="98"/>
                </a:lnTo>
                <a:lnTo>
                  <a:pt x="161" y="88"/>
                </a:lnTo>
                <a:lnTo>
                  <a:pt x="180" y="79"/>
                </a:lnTo>
                <a:lnTo>
                  <a:pt x="203" y="68"/>
                </a:lnTo>
                <a:lnTo>
                  <a:pt x="229" y="57"/>
                </a:lnTo>
                <a:lnTo>
                  <a:pt x="252" y="48"/>
                </a:lnTo>
                <a:lnTo>
                  <a:pt x="278" y="41"/>
                </a:lnTo>
                <a:lnTo>
                  <a:pt x="306" y="34"/>
                </a:lnTo>
                <a:lnTo>
                  <a:pt x="334" y="25"/>
                </a:lnTo>
                <a:lnTo>
                  <a:pt x="362" y="20"/>
                </a:lnTo>
                <a:lnTo>
                  <a:pt x="395" y="13"/>
                </a:lnTo>
                <a:lnTo>
                  <a:pt x="427" y="11"/>
                </a:lnTo>
                <a:lnTo>
                  <a:pt x="462" y="6"/>
                </a:lnTo>
                <a:lnTo>
                  <a:pt x="497" y="2"/>
                </a:lnTo>
                <a:lnTo>
                  <a:pt x="532" y="0"/>
                </a:lnTo>
                <a:lnTo>
                  <a:pt x="567" y="0"/>
                </a:lnTo>
                <a:lnTo>
                  <a:pt x="607" y="0"/>
                </a:lnTo>
                <a:lnTo>
                  <a:pt x="644" y="0"/>
                </a:lnTo>
                <a:lnTo>
                  <a:pt x="681" y="0"/>
                </a:lnTo>
                <a:lnTo>
                  <a:pt x="717" y="2"/>
                </a:lnTo>
                <a:lnTo>
                  <a:pt x="751" y="4"/>
                </a:lnTo>
                <a:lnTo>
                  <a:pt x="784" y="7"/>
                </a:lnTo>
                <a:lnTo>
                  <a:pt x="815" y="11"/>
                </a:lnTo>
                <a:lnTo>
                  <a:pt x="847" y="13"/>
                </a:lnTo>
                <a:lnTo>
                  <a:pt x="875" y="18"/>
                </a:lnTo>
                <a:lnTo>
                  <a:pt x="905" y="25"/>
                </a:lnTo>
                <a:lnTo>
                  <a:pt x="933" y="31"/>
                </a:lnTo>
                <a:lnTo>
                  <a:pt x="957" y="38"/>
                </a:lnTo>
                <a:lnTo>
                  <a:pt x="984" y="45"/>
                </a:lnTo>
                <a:lnTo>
                  <a:pt x="1006" y="52"/>
                </a:lnTo>
                <a:lnTo>
                  <a:pt x="1029" y="59"/>
                </a:lnTo>
                <a:lnTo>
                  <a:pt x="1052" y="68"/>
                </a:lnTo>
                <a:lnTo>
                  <a:pt x="1071" y="77"/>
                </a:lnTo>
                <a:lnTo>
                  <a:pt x="1092" y="88"/>
                </a:lnTo>
                <a:lnTo>
                  <a:pt x="1110" y="95"/>
                </a:lnTo>
                <a:lnTo>
                  <a:pt x="1127" y="105"/>
                </a:lnTo>
                <a:lnTo>
                  <a:pt x="1143" y="116"/>
                </a:lnTo>
                <a:lnTo>
                  <a:pt x="1157" y="125"/>
                </a:lnTo>
                <a:lnTo>
                  <a:pt x="1173" y="136"/>
                </a:lnTo>
                <a:lnTo>
                  <a:pt x="1183" y="146"/>
                </a:lnTo>
                <a:lnTo>
                  <a:pt x="1195" y="159"/>
                </a:lnTo>
                <a:lnTo>
                  <a:pt x="1208" y="170"/>
                </a:lnTo>
                <a:lnTo>
                  <a:pt x="1216" y="182"/>
                </a:lnTo>
                <a:lnTo>
                  <a:pt x="1223" y="195"/>
                </a:lnTo>
                <a:lnTo>
                  <a:pt x="1232" y="207"/>
                </a:lnTo>
                <a:lnTo>
                  <a:pt x="1237" y="220"/>
                </a:lnTo>
                <a:lnTo>
                  <a:pt x="1244" y="232"/>
                </a:lnTo>
                <a:lnTo>
                  <a:pt x="1248" y="244"/>
                </a:lnTo>
                <a:lnTo>
                  <a:pt x="1250" y="257"/>
                </a:lnTo>
                <a:lnTo>
                  <a:pt x="1251" y="269"/>
                </a:lnTo>
                <a:lnTo>
                  <a:pt x="1253" y="282"/>
                </a:lnTo>
                <a:lnTo>
                  <a:pt x="1255" y="294"/>
                </a:lnTo>
                <a:lnTo>
                  <a:pt x="1253" y="309"/>
                </a:lnTo>
                <a:lnTo>
                  <a:pt x="1251" y="319"/>
                </a:lnTo>
                <a:lnTo>
                  <a:pt x="1248" y="332"/>
                </a:lnTo>
                <a:lnTo>
                  <a:pt x="1246" y="346"/>
                </a:lnTo>
                <a:lnTo>
                  <a:pt x="1239" y="357"/>
                </a:lnTo>
                <a:lnTo>
                  <a:pt x="1234" y="371"/>
                </a:lnTo>
                <a:lnTo>
                  <a:pt x="1227" y="383"/>
                </a:lnTo>
                <a:lnTo>
                  <a:pt x="1220" y="396"/>
                </a:lnTo>
                <a:lnTo>
                  <a:pt x="1209" y="407"/>
                </a:lnTo>
                <a:lnTo>
                  <a:pt x="1201" y="419"/>
                </a:lnTo>
                <a:lnTo>
                  <a:pt x="1190" y="430"/>
                </a:lnTo>
                <a:lnTo>
                  <a:pt x="1178" y="444"/>
                </a:lnTo>
                <a:lnTo>
                  <a:pt x="1166" y="456"/>
                </a:lnTo>
                <a:lnTo>
                  <a:pt x="1152" y="467"/>
                </a:lnTo>
                <a:lnTo>
                  <a:pt x="1136" y="476"/>
                </a:lnTo>
                <a:lnTo>
                  <a:pt x="1120" y="489"/>
                </a:lnTo>
                <a:lnTo>
                  <a:pt x="1106" y="497"/>
                </a:lnTo>
                <a:lnTo>
                  <a:pt x="1089" y="506"/>
                </a:lnTo>
                <a:lnTo>
                  <a:pt x="1068" y="517"/>
                </a:lnTo>
                <a:lnTo>
                  <a:pt x="1050" y="526"/>
                </a:lnTo>
                <a:lnTo>
                  <a:pt x="1029" y="535"/>
                </a:lnTo>
                <a:lnTo>
                  <a:pt x="1010" y="546"/>
                </a:lnTo>
                <a:lnTo>
                  <a:pt x="987" y="551"/>
                </a:lnTo>
                <a:lnTo>
                  <a:pt x="964" y="560"/>
                </a:lnTo>
                <a:lnTo>
                  <a:pt x="940" y="567"/>
                </a:lnTo>
                <a:lnTo>
                  <a:pt x="914" y="574"/>
                </a:lnTo>
                <a:lnTo>
                  <a:pt x="889" y="581"/>
                </a:lnTo>
                <a:lnTo>
                  <a:pt x="863" y="585"/>
                </a:lnTo>
                <a:lnTo>
                  <a:pt x="836" y="588"/>
                </a:lnTo>
                <a:lnTo>
                  <a:pt x="835" y="603"/>
                </a:lnTo>
                <a:lnTo>
                  <a:pt x="833" y="619"/>
                </a:lnTo>
                <a:lnTo>
                  <a:pt x="828" y="635"/>
                </a:lnTo>
                <a:lnTo>
                  <a:pt x="822" y="652"/>
                </a:lnTo>
                <a:lnTo>
                  <a:pt x="814" y="672"/>
                </a:lnTo>
                <a:lnTo>
                  <a:pt x="807" y="693"/>
                </a:lnTo>
                <a:lnTo>
                  <a:pt x="796" y="715"/>
                </a:lnTo>
                <a:lnTo>
                  <a:pt x="786" y="736"/>
                </a:lnTo>
                <a:lnTo>
                  <a:pt x="772" y="759"/>
                </a:lnTo>
                <a:lnTo>
                  <a:pt x="761" y="783"/>
                </a:lnTo>
                <a:lnTo>
                  <a:pt x="747" y="808"/>
                </a:lnTo>
                <a:lnTo>
                  <a:pt x="731" y="831"/>
                </a:lnTo>
                <a:lnTo>
                  <a:pt x="717" y="854"/>
                </a:lnTo>
                <a:lnTo>
                  <a:pt x="698" y="877"/>
                </a:lnTo>
                <a:lnTo>
                  <a:pt x="682" y="900"/>
                </a:lnTo>
                <a:lnTo>
                  <a:pt x="665" y="925"/>
                </a:lnTo>
                <a:lnTo>
                  <a:pt x="672" y="906"/>
                </a:lnTo>
                <a:lnTo>
                  <a:pt x="681" y="888"/>
                </a:lnTo>
                <a:lnTo>
                  <a:pt x="688" y="870"/>
                </a:lnTo>
                <a:lnTo>
                  <a:pt x="693" y="848"/>
                </a:lnTo>
                <a:lnTo>
                  <a:pt x="700" y="829"/>
                </a:lnTo>
                <a:lnTo>
                  <a:pt x="707" y="808"/>
                </a:lnTo>
                <a:lnTo>
                  <a:pt x="710" y="784"/>
                </a:lnTo>
                <a:lnTo>
                  <a:pt x="717" y="763"/>
                </a:lnTo>
                <a:lnTo>
                  <a:pt x="724" y="717"/>
                </a:lnTo>
                <a:lnTo>
                  <a:pt x="726" y="697"/>
                </a:lnTo>
                <a:lnTo>
                  <a:pt x="730" y="674"/>
                </a:lnTo>
                <a:lnTo>
                  <a:pt x="731" y="652"/>
                </a:lnTo>
                <a:lnTo>
                  <a:pt x="731" y="633"/>
                </a:lnTo>
                <a:lnTo>
                  <a:pt x="731" y="613"/>
                </a:lnTo>
                <a:lnTo>
                  <a:pt x="730" y="594"/>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4" name=""/>
          <p:cNvSpPr/>
          <p:nvPr/>
        </p:nvSpPr>
        <p:spPr>
          <a:xfrm>
            <a:off x="5418000" y="2408400"/>
            <a:ext cx="1560600" cy="177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5418000" y="2432160"/>
            <a:ext cx="1490760" cy="153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6" name=""/>
          <p:cNvSpPr/>
          <p:nvPr/>
        </p:nvSpPr>
        <p:spPr>
          <a:xfrm>
            <a:off x="5418000" y="2441520"/>
            <a:ext cx="41436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5418000" y="2451240"/>
            <a:ext cx="347760" cy="16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5873040" y="2289240"/>
            <a:ext cx="6364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000" strike="noStrike" u="none">
                <a:solidFill>
                  <a:srgbClr val="000000"/>
                </a:solidFill>
                <a:effectLst/>
                <a:uFillTx/>
                <a:latin typeface="Times New Roman"/>
              </a:rPr>
              <a:t>I need MWs.</a:t>
            </a:r>
            <a:endParaRPr b="0" lang="en-US" sz="1000" strike="noStrike" u="none">
              <a:solidFill>
                <a:srgbClr val="000000"/>
              </a:solidFill>
              <a:effectLst/>
              <a:uFillTx/>
              <a:latin typeface="Times New Roman"/>
            </a:endParaRPr>
          </a:p>
        </p:txBody>
      </p:sp>
      <p:sp>
        <p:nvSpPr>
          <p:cNvPr id="529" name=""/>
          <p:cNvSpPr/>
          <p:nvPr/>
        </p:nvSpPr>
        <p:spPr>
          <a:xfrm>
            <a:off x="5727600" y="2441520"/>
            <a:ext cx="285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5727600" y="2451240"/>
            <a:ext cx="2826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1" name=""/>
          <p:cNvSpPr/>
          <p:nvPr/>
        </p:nvSpPr>
        <p:spPr>
          <a:xfrm>
            <a:off x="6018120" y="2441520"/>
            <a:ext cx="106704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2" name=""/>
          <p:cNvSpPr/>
          <p:nvPr/>
        </p:nvSpPr>
        <p:spPr>
          <a:xfrm>
            <a:off x="6018120" y="2451240"/>
            <a:ext cx="901800" cy="16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3" name=""/>
          <p:cNvSpPr/>
          <p:nvPr/>
        </p:nvSpPr>
        <p:spPr>
          <a:xfrm>
            <a:off x="5664240" y="2424240"/>
            <a:ext cx="829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000" strike="noStrike" u="none">
                <a:solidFill>
                  <a:srgbClr val="000000"/>
                </a:solidFill>
                <a:effectLst/>
                <a:uFillTx/>
                <a:latin typeface="Times New Roman"/>
              </a:rPr>
              <a:t> Sale goes to the</a:t>
            </a:r>
            <a:endParaRPr b="0" lang="en-US" sz="1000" strike="noStrike" u="none">
              <a:solidFill>
                <a:srgbClr val="000000"/>
              </a:solidFill>
              <a:effectLst/>
              <a:uFillTx/>
              <a:latin typeface="Times New Roman"/>
            </a:endParaRPr>
          </a:p>
        </p:txBody>
      </p:sp>
      <p:sp>
        <p:nvSpPr>
          <p:cNvPr id="534" name=""/>
          <p:cNvSpPr/>
          <p:nvPr/>
        </p:nvSpPr>
        <p:spPr>
          <a:xfrm>
            <a:off x="5418000" y="2550960"/>
            <a:ext cx="14972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5418000" y="2575080"/>
            <a:ext cx="1420920" cy="153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6" name=""/>
          <p:cNvSpPr/>
          <p:nvPr/>
        </p:nvSpPr>
        <p:spPr>
          <a:xfrm>
            <a:off x="5418000" y="2583000"/>
            <a:ext cx="1670040" cy="196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5418000" y="2592360"/>
            <a:ext cx="140040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8" name=""/>
          <p:cNvSpPr/>
          <p:nvPr/>
        </p:nvSpPr>
        <p:spPr>
          <a:xfrm>
            <a:off x="5485680" y="2558880"/>
            <a:ext cx="14270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000" strike="noStrike" u="none">
                <a:solidFill>
                  <a:srgbClr val="000000"/>
                </a:solidFill>
                <a:effectLst/>
                <a:uFillTx/>
                <a:latin typeface="Times New Roman"/>
              </a:rPr>
              <a:t>lowest bidder with capacity.</a:t>
            </a:r>
            <a:endParaRPr b="0" lang="en-US" sz="1000" strike="noStrike" u="none">
              <a:solidFill>
                <a:srgbClr val="000000"/>
              </a:solidFill>
              <a:effectLst/>
              <a:uFillTx/>
              <a:latin typeface="Times New Roman"/>
            </a:endParaRPr>
          </a:p>
        </p:txBody>
      </p:sp>
      <p:sp>
        <p:nvSpPr>
          <p:cNvPr id="539" name=""/>
          <p:cNvSpPr/>
          <p:nvPr/>
        </p:nvSpPr>
        <p:spPr>
          <a:xfrm>
            <a:off x="5418000" y="2697120"/>
            <a:ext cx="77472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5418000" y="2719440"/>
            <a:ext cx="711360" cy="155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5418000" y="2727360"/>
            <a:ext cx="8654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5418000" y="2738520"/>
            <a:ext cx="73188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5572440" y="2706840"/>
            <a:ext cx="7138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000" strike="noStrike" u="none">
                <a:solidFill>
                  <a:srgbClr val="000000"/>
                </a:solidFill>
                <a:effectLst/>
                <a:uFillTx/>
                <a:latin typeface="Times New Roman"/>
              </a:rPr>
              <a:t>Going once....</a:t>
            </a:r>
            <a:endParaRPr b="0" lang="en-US" sz="1000" strike="noStrike" u="none">
              <a:solidFill>
                <a:srgbClr val="000000"/>
              </a:solidFill>
              <a:effectLst/>
              <a:uFillTx/>
              <a:latin typeface="Times New Roman"/>
            </a:endParaRPr>
          </a:p>
        </p:txBody>
      </p:sp>
      <p:sp>
        <p:nvSpPr>
          <p:cNvPr id="544" name=""/>
          <p:cNvSpPr/>
          <p:nvPr/>
        </p:nvSpPr>
        <p:spPr>
          <a:xfrm>
            <a:off x="5108400" y="2774880"/>
            <a:ext cx="615960" cy="787320"/>
          </a:xfrm>
          <a:prstGeom prst="line">
            <a:avLst/>
          </a:prstGeom>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1422720" y="1601640"/>
            <a:ext cx="5993640" cy="494280"/>
          </a:xfrm>
          <a:prstGeom prst="rect">
            <a:avLst/>
          </a:prstGeom>
          <a:noFill/>
          <a:ln w="0">
            <a:noFill/>
          </a:ln>
        </p:spPr>
        <p:style>
          <a:lnRef idx="0"/>
          <a:fillRef idx="0"/>
          <a:effectRef idx="0"/>
          <a:fontRef idx="minor"/>
        </p:style>
        <p:txBody>
          <a:bodyPr wrap="none" lIns="82080" rIns="82080" tIns="41040" bIns="4104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700" strike="noStrike" u="none">
                <a:solidFill>
                  <a:srgbClr val="000000"/>
                </a:solidFill>
                <a:effectLst/>
                <a:uFillTx/>
                <a:latin typeface="Times New Roman"/>
              </a:rPr>
              <a:t>Highest Cost Generator Not Dispatched</a:t>
            </a:r>
            <a:endParaRPr b="0" lang="en-US" sz="2700" strike="noStrike" u="none">
              <a:solidFill>
                <a:srgbClr val="000000"/>
              </a:solidFill>
              <a:effectLst/>
              <a:uFillTx/>
              <a:latin typeface="Times New Roman"/>
            </a:endParaRPr>
          </a:p>
        </p:txBody>
      </p:sp>
      <p:sp>
        <p:nvSpPr>
          <p:cNvPr id="546" name=""/>
          <p:cNvSpPr/>
          <p:nvPr/>
        </p:nvSpPr>
        <p:spPr>
          <a:xfrm>
            <a:off x="2406600" y="3648240"/>
            <a:ext cx="1040040" cy="1117440"/>
          </a:xfrm>
          <a:custGeom>
            <a:avLst/>
            <a:gdLst/>
            <a:ahLst/>
            <a:rect l="l" t="t" r="r" b="b"/>
            <a:pathLst>
              <a:path w="534" h="797">
                <a:moveTo>
                  <a:pt x="527" y="2"/>
                </a:moveTo>
                <a:lnTo>
                  <a:pt x="528" y="148"/>
                </a:lnTo>
                <a:lnTo>
                  <a:pt x="530" y="300"/>
                </a:lnTo>
                <a:lnTo>
                  <a:pt x="532" y="448"/>
                </a:lnTo>
                <a:lnTo>
                  <a:pt x="534" y="594"/>
                </a:lnTo>
                <a:lnTo>
                  <a:pt x="534" y="692"/>
                </a:lnTo>
                <a:lnTo>
                  <a:pt x="534" y="740"/>
                </a:lnTo>
                <a:lnTo>
                  <a:pt x="534" y="758"/>
                </a:lnTo>
                <a:lnTo>
                  <a:pt x="534" y="788"/>
                </a:lnTo>
                <a:lnTo>
                  <a:pt x="521" y="788"/>
                </a:lnTo>
                <a:lnTo>
                  <a:pt x="513" y="788"/>
                </a:lnTo>
                <a:lnTo>
                  <a:pt x="509" y="788"/>
                </a:lnTo>
                <a:lnTo>
                  <a:pt x="385" y="790"/>
                </a:lnTo>
                <a:lnTo>
                  <a:pt x="255" y="791"/>
                </a:lnTo>
                <a:lnTo>
                  <a:pt x="7" y="797"/>
                </a:lnTo>
                <a:lnTo>
                  <a:pt x="5" y="795"/>
                </a:lnTo>
                <a:lnTo>
                  <a:pt x="3" y="793"/>
                </a:lnTo>
                <a:lnTo>
                  <a:pt x="3" y="645"/>
                </a:lnTo>
                <a:lnTo>
                  <a:pt x="3" y="571"/>
                </a:lnTo>
                <a:lnTo>
                  <a:pt x="3" y="497"/>
                </a:lnTo>
                <a:lnTo>
                  <a:pt x="10" y="494"/>
                </a:lnTo>
                <a:lnTo>
                  <a:pt x="12" y="489"/>
                </a:lnTo>
                <a:lnTo>
                  <a:pt x="17" y="483"/>
                </a:lnTo>
                <a:lnTo>
                  <a:pt x="19" y="481"/>
                </a:lnTo>
                <a:lnTo>
                  <a:pt x="21" y="476"/>
                </a:lnTo>
                <a:lnTo>
                  <a:pt x="21" y="474"/>
                </a:lnTo>
                <a:lnTo>
                  <a:pt x="19" y="474"/>
                </a:lnTo>
                <a:lnTo>
                  <a:pt x="21" y="469"/>
                </a:lnTo>
                <a:lnTo>
                  <a:pt x="23" y="465"/>
                </a:lnTo>
                <a:lnTo>
                  <a:pt x="24" y="462"/>
                </a:lnTo>
                <a:lnTo>
                  <a:pt x="24" y="458"/>
                </a:lnTo>
                <a:lnTo>
                  <a:pt x="24" y="455"/>
                </a:lnTo>
                <a:lnTo>
                  <a:pt x="21" y="449"/>
                </a:lnTo>
                <a:lnTo>
                  <a:pt x="19" y="448"/>
                </a:lnTo>
                <a:lnTo>
                  <a:pt x="17" y="444"/>
                </a:lnTo>
                <a:lnTo>
                  <a:pt x="17" y="440"/>
                </a:lnTo>
                <a:lnTo>
                  <a:pt x="17" y="439"/>
                </a:lnTo>
                <a:lnTo>
                  <a:pt x="19" y="437"/>
                </a:lnTo>
                <a:lnTo>
                  <a:pt x="19" y="433"/>
                </a:lnTo>
                <a:lnTo>
                  <a:pt x="16" y="430"/>
                </a:lnTo>
                <a:lnTo>
                  <a:pt x="16" y="428"/>
                </a:lnTo>
                <a:lnTo>
                  <a:pt x="12" y="423"/>
                </a:lnTo>
                <a:lnTo>
                  <a:pt x="7" y="419"/>
                </a:lnTo>
                <a:lnTo>
                  <a:pt x="12" y="415"/>
                </a:lnTo>
                <a:lnTo>
                  <a:pt x="21" y="412"/>
                </a:lnTo>
                <a:lnTo>
                  <a:pt x="37" y="407"/>
                </a:lnTo>
                <a:lnTo>
                  <a:pt x="42" y="403"/>
                </a:lnTo>
                <a:lnTo>
                  <a:pt x="49" y="399"/>
                </a:lnTo>
                <a:lnTo>
                  <a:pt x="51" y="396"/>
                </a:lnTo>
                <a:lnTo>
                  <a:pt x="58" y="387"/>
                </a:lnTo>
                <a:lnTo>
                  <a:pt x="59" y="383"/>
                </a:lnTo>
                <a:lnTo>
                  <a:pt x="58" y="380"/>
                </a:lnTo>
                <a:lnTo>
                  <a:pt x="54" y="376"/>
                </a:lnTo>
                <a:lnTo>
                  <a:pt x="51" y="375"/>
                </a:lnTo>
                <a:lnTo>
                  <a:pt x="49" y="373"/>
                </a:lnTo>
                <a:lnTo>
                  <a:pt x="45" y="371"/>
                </a:lnTo>
                <a:lnTo>
                  <a:pt x="40" y="373"/>
                </a:lnTo>
                <a:lnTo>
                  <a:pt x="37" y="375"/>
                </a:lnTo>
                <a:lnTo>
                  <a:pt x="28" y="376"/>
                </a:lnTo>
                <a:lnTo>
                  <a:pt x="21" y="378"/>
                </a:lnTo>
                <a:lnTo>
                  <a:pt x="16" y="380"/>
                </a:lnTo>
                <a:lnTo>
                  <a:pt x="12" y="380"/>
                </a:lnTo>
                <a:lnTo>
                  <a:pt x="3" y="383"/>
                </a:lnTo>
                <a:lnTo>
                  <a:pt x="2" y="344"/>
                </a:lnTo>
                <a:lnTo>
                  <a:pt x="0" y="303"/>
                </a:lnTo>
                <a:lnTo>
                  <a:pt x="0" y="227"/>
                </a:lnTo>
                <a:lnTo>
                  <a:pt x="7" y="218"/>
                </a:lnTo>
                <a:lnTo>
                  <a:pt x="10" y="212"/>
                </a:lnTo>
                <a:lnTo>
                  <a:pt x="12" y="203"/>
                </a:lnTo>
                <a:lnTo>
                  <a:pt x="14" y="196"/>
                </a:lnTo>
                <a:lnTo>
                  <a:pt x="16" y="187"/>
                </a:lnTo>
                <a:lnTo>
                  <a:pt x="16" y="180"/>
                </a:lnTo>
                <a:lnTo>
                  <a:pt x="14" y="173"/>
                </a:lnTo>
                <a:lnTo>
                  <a:pt x="12" y="166"/>
                </a:lnTo>
                <a:lnTo>
                  <a:pt x="9" y="162"/>
                </a:lnTo>
                <a:lnTo>
                  <a:pt x="7" y="159"/>
                </a:lnTo>
                <a:lnTo>
                  <a:pt x="3" y="157"/>
                </a:lnTo>
                <a:lnTo>
                  <a:pt x="3" y="120"/>
                </a:lnTo>
                <a:lnTo>
                  <a:pt x="2" y="82"/>
                </a:lnTo>
                <a:lnTo>
                  <a:pt x="0" y="45"/>
                </a:lnTo>
                <a:lnTo>
                  <a:pt x="2" y="6"/>
                </a:lnTo>
                <a:lnTo>
                  <a:pt x="33" y="7"/>
                </a:lnTo>
                <a:lnTo>
                  <a:pt x="65" y="6"/>
                </a:lnTo>
                <a:lnTo>
                  <a:pt x="73" y="16"/>
                </a:lnTo>
                <a:lnTo>
                  <a:pt x="75" y="18"/>
                </a:lnTo>
                <a:lnTo>
                  <a:pt x="80" y="22"/>
                </a:lnTo>
                <a:lnTo>
                  <a:pt x="86" y="25"/>
                </a:lnTo>
                <a:lnTo>
                  <a:pt x="89" y="25"/>
                </a:lnTo>
                <a:lnTo>
                  <a:pt x="93" y="25"/>
                </a:lnTo>
                <a:lnTo>
                  <a:pt x="100" y="23"/>
                </a:lnTo>
                <a:lnTo>
                  <a:pt x="101" y="22"/>
                </a:lnTo>
                <a:lnTo>
                  <a:pt x="101" y="20"/>
                </a:lnTo>
                <a:lnTo>
                  <a:pt x="101" y="18"/>
                </a:lnTo>
                <a:lnTo>
                  <a:pt x="101" y="16"/>
                </a:lnTo>
                <a:lnTo>
                  <a:pt x="103" y="11"/>
                </a:lnTo>
                <a:lnTo>
                  <a:pt x="103" y="6"/>
                </a:lnTo>
                <a:lnTo>
                  <a:pt x="114" y="6"/>
                </a:lnTo>
                <a:lnTo>
                  <a:pt x="124" y="6"/>
                </a:lnTo>
                <a:lnTo>
                  <a:pt x="126" y="13"/>
                </a:lnTo>
                <a:lnTo>
                  <a:pt x="128" y="16"/>
                </a:lnTo>
                <a:lnTo>
                  <a:pt x="131" y="20"/>
                </a:lnTo>
                <a:lnTo>
                  <a:pt x="136" y="22"/>
                </a:lnTo>
                <a:lnTo>
                  <a:pt x="140" y="25"/>
                </a:lnTo>
                <a:lnTo>
                  <a:pt x="142" y="25"/>
                </a:lnTo>
                <a:lnTo>
                  <a:pt x="143" y="25"/>
                </a:lnTo>
                <a:lnTo>
                  <a:pt x="147" y="22"/>
                </a:lnTo>
                <a:lnTo>
                  <a:pt x="149" y="22"/>
                </a:lnTo>
                <a:lnTo>
                  <a:pt x="154" y="18"/>
                </a:lnTo>
                <a:lnTo>
                  <a:pt x="156" y="18"/>
                </a:lnTo>
                <a:lnTo>
                  <a:pt x="159" y="22"/>
                </a:lnTo>
                <a:lnTo>
                  <a:pt x="163" y="22"/>
                </a:lnTo>
                <a:lnTo>
                  <a:pt x="166" y="22"/>
                </a:lnTo>
                <a:lnTo>
                  <a:pt x="168" y="22"/>
                </a:lnTo>
                <a:lnTo>
                  <a:pt x="171" y="22"/>
                </a:lnTo>
                <a:lnTo>
                  <a:pt x="178" y="18"/>
                </a:lnTo>
                <a:lnTo>
                  <a:pt x="178" y="22"/>
                </a:lnTo>
                <a:lnTo>
                  <a:pt x="182" y="22"/>
                </a:lnTo>
                <a:lnTo>
                  <a:pt x="184" y="25"/>
                </a:lnTo>
                <a:lnTo>
                  <a:pt x="189" y="25"/>
                </a:lnTo>
                <a:lnTo>
                  <a:pt x="191" y="25"/>
                </a:lnTo>
                <a:lnTo>
                  <a:pt x="196" y="23"/>
                </a:lnTo>
                <a:lnTo>
                  <a:pt x="199" y="22"/>
                </a:lnTo>
                <a:lnTo>
                  <a:pt x="205" y="18"/>
                </a:lnTo>
                <a:lnTo>
                  <a:pt x="208" y="18"/>
                </a:lnTo>
                <a:lnTo>
                  <a:pt x="212" y="18"/>
                </a:lnTo>
                <a:lnTo>
                  <a:pt x="217" y="18"/>
                </a:lnTo>
                <a:lnTo>
                  <a:pt x="220" y="18"/>
                </a:lnTo>
                <a:lnTo>
                  <a:pt x="224" y="16"/>
                </a:lnTo>
                <a:lnTo>
                  <a:pt x="229" y="13"/>
                </a:lnTo>
                <a:lnTo>
                  <a:pt x="231" y="7"/>
                </a:lnTo>
                <a:lnTo>
                  <a:pt x="233" y="6"/>
                </a:lnTo>
                <a:lnTo>
                  <a:pt x="271" y="6"/>
                </a:lnTo>
                <a:lnTo>
                  <a:pt x="346" y="4"/>
                </a:lnTo>
                <a:lnTo>
                  <a:pt x="437" y="2"/>
                </a:lnTo>
                <a:lnTo>
                  <a:pt x="483" y="0"/>
                </a:lnTo>
                <a:lnTo>
                  <a:pt x="527" y="2"/>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2637000" y="2336760"/>
            <a:ext cx="39600" cy="104760"/>
          </a:xfrm>
          <a:custGeom>
            <a:avLst/>
            <a:gdLst/>
            <a:ahLst/>
            <a:rect l="l" t="t" r="r" b="b"/>
            <a:pathLst>
              <a:path w="28" h="75">
                <a:moveTo>
                  <a:pt x="19" y="12"/>
                </a:moveTo>
                <a:lnTo>
                  <a:pt x="23" y="18"/>
                </a:lnTo>
                <a:lnTo>
                  <a:pt x="24" y="21"/>
                </a:lnTo>
                <a:lnTo>
                  <a:pt x="26" y="26"/>
                </a:lnTo>
                <a:lnTo>
                  <a:pt x="28" y="34"/>
                </a:lnTo>
                <a:lnTo>
                  <a:pt x="28" y="39"/>
                </a:lnTo>
                <a:lnTo>
                  <a:pt x="28" y="46"/>
                </a:lnTo>
                <a:lnTo>
                  <a:pt x="26" y="51"/>
                </a:lnTo>
                <a:lnTo>
                  <a:pt x="24" y="55"/>
                </a:lnTo>
                <a:lnTo>
                  <a:pt x="19" y="62"/>
                </a:lnTo>
                <a:lnTo>
                  <a:pt x="17" y="67"/>
                </a:lnTo>
                <a:lnTo>
                  <a:pt x="14" y="71"/>
                </a:lnTo>
                <a:lnTo>
                  <a:pt x="12" y="73"/>
                </a:lnTo>
                <a:lnTo>
                  <a:pt x="9" y="75"/>
                </a:lnTo>
                <a:lnTo>
                  <a:pt x="5" y="75"/>
                </a:lnTo>
                <a:lnTo>
                  <a:pt x="3" y="67"/>
                </a:lnTo>
                <a:lnTo>
                  <a:pt x="2" y="66"/>
                </a:lnTo>
                <a:lnTo>
                  <a:pt x="3" y="62"/>
                </a:lnTo>
                <a:lnTo>
                  <a:pt x="5" y="58"/>
                </a:lnTo>
                <a:lnTo>
                  <a:pt x="7" y="53"/>
                </a:lnTo>
                <a:lnTo>
                  <a:pt x="7" y="44"/>
                </a:lnTo>
                <a:lnTo>
                  <a:pt x="7" y="34"/>
                </a:lnTo>
                <a:lnTo>
                  <a:pt x="7" y="23"/>
                </a:lnTo>
                <a:lnTo>
                  <a:pt x="5" y="19"/>
                </a:lnTo>
                <a:lnTo>
                  <a:pt x="5" y="16"/>
                </a:lnTo>
                <a:lnTo>
                  <a:pt x="3" y="12"/>
                </a:lnTo>
                <a:lnTo>
                  <a:pt x="2" y="10"/>
                </a:lnTo>
                <a:lnTo>
                  <a:pt x="0" y="10"/>
                </a:lnTo>
                <a:lnTo>
                  <a:pt x="0" y="7"/>
                </a:lnTo>
                <a:lnTo>
                  <a:pt x="0" y="5"/>
                </a:lnTo>
                <a:lnTo>
                  <a:pt x="3" y="1"/>
                </a:lnTo>
                <a:lnTo>
                  <a:pt x="5" y="1"/>
                </a:lnTo>
                <a:lnTo>
                  <a:pt x="7" y="0"/>
                </a:lnTo>
                <a:lnTo>
                  <a:pt x="10" y="0"/>
                </a:lnTo>
                <a:lnTo>
                  <a:pt x="12" y="0"/>
                </a:lnTo>
                <a:lnTo>
                  <a:pt x="14" y="1"/>
                </a:lnTo>
                <a:lnTo>
                  <a:pt x="17" y="7"/>
                </a:lnTo>
                <a:lnTo>
                  <a:pt x="19" y="1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2502000" y="2336760"/>
            <a:ext cx="135000" cy="108000"/>
          </a:xfrm>
          <a:custGeom>
            <a:avLst/>
            <a:gdLst/>
            <a:ahLst/>
            <a:rect l="l" t="t" r="r" b="b"/>
            <a:pathLst>
              <a:path w="93" h="77">
                <a:moveTo>
                  <a:pt x="84" y="9"/>
                </a:moveTo>
                <a:lnTo>
                  <a:pt x="88" y="18"/>
                </a:lnTo>
                <a:lnTo>
                  <a:pt x="91" y="24"/>
                </a:lnTo>
                <a:lnTo>
                  <a:pt x="93" y="29"/>
                </a:lnTo>
                <a:lnTo>
                  <a:pt x="93" y="33"/>
                </a:lnTo>
                <a:lnTo>
                  <a:pt x="93" y="40"/>
                </a:lnTo>
                <a:lnTo>
                  <a:pt x="93" y="45"/>
                </a:lnTo>
                <a:lnTo>
                  <a:pt x="91" y="54"/>
                </a:lnTo>
                <a:lnTo>
                  <a:pt x="88" y="61"/>
                </a:lnTo>
                <a:lnTo>
                  <a:pt x="88" y="66"/>
                </a:lnTo>
                <a:lnTo>
                  <a:pt x="84" y="70"/>
                </a:lnTo>
                <a:lnTo>
                  <a:pt x="81" y="74"/>
                </a:lnTo>
                <a:lnTo>
                  <a:pt x="79" y="77"/>
                </a:lnTo>
                <a:lnTo>
                  <a:pt x="75" y="75"/>
                </a:lnTo>
                <a:lnTo>
                  <a:pt x="74" y="74"/>
                </a:lnTo>
                <a:lnTo>
                  <a:pt x="70" y="74"/>
                </a:lnTo>
                <a:lnTo>
                  <a:pt x="70" y="72"/>
                </a:lnTo>
                <a:lnTo>
                  <a:pt x="68" y="66"/>
                </a:lnTo>
                <a:lnTo>
                  <a:pt x="67" y="61"/>
                </a:lnTo>
                <a:lnTo>
                  <a:pt x="67" y="59"/>
                </a:lnTo>
                <a:lnTo>
                  <a:pt x="67" y="56"/>
                </a:lnTo>
                <a:lnTo>
                  <a:pt x="67" y="49"/>
                </a:lnTo>
                <a:lnTo>
                  <a:pt x="67" y="34"/>
                </a:lnTo>
                <a:lnTo>
                  <a:pt x="68" y="33"/>
                </a:lnTo>
                <a:lnTo>
                  <a:pt x="70" y="29"/>
                </a:lnTo>
                <a:lnTo>
                  <a:pt x="67" y="27"/>
                </a:lnTo>
                <a:lnTo>
                  <a:pt x="67" y="29"/>
                </a:lnTo>
                <a:lnTo>
                  <a:pt x="63" y="33"/>
                </a:lnTo>
                <a:lnTo>
                  <a:pt x="60" y="40"/>
                </a:lnTo>
                <a:lnTo>
                  <a:pt x="56" y="52"/>
                </a:lnTo>
                <a:lnTo>
                  <a:pt x="53" y="54"/>
                </a:lnTo>
                <a:lnTo>
                  <a:pt x="49" y="54"/>
                </a:lnTo>
                <a:lnTo>
                  <a:pt x="44" y="54"/>
                </a:lnTo>
                <a:lnTo>
                  <a:pt x="39" y="54"/>
                </a:lnTo>
                <a:lnTo>
                  <a:pt x="37" y="45"/>
                </a:lnTo>
                <a:lnTo>
                  <a:pt x="33" y="43"/>
                </a:lnTo>
                <a:lnTo>
                  <a:pt x="33" y="41"/>
                </a:lnTo>
                <a:lnTo>
                  <a:pt x="32" y="40"/>
                </a:lnTo>
                <a:lnTo>
                  <a:pt x="28" y="40"/>
                </a:lnTo>
                <a:lnTo>
                  <a:pt x="26" y="40"/>
                </a:lnTo>
                <a:lnTo>
                  <a:pt x="26" y="43"/>
                </a:lnTo>
                <a:lnTo>
                  <a:pt x="28" y="45"/>
                </a:lnTo>
                <a:lnTo>
                  <a:pt x="28" y="47"/>
                </a:lnTo>
                <a:lnTo>
                  <a:pt x="32" y="52"/>
                </a:lnTo>
                <a:lnTo>
                  <a:pt x="32" y="56"/>
                </a:lnTo>
                <a:lnTo>
                  <a:pt x="32" y="66"/>
                </a:lnTo>
                <a:lnTo>
                  <a:pt x="32" y="72"/>
                </a:lnTo>
                <a:lnTo>
                  <a:pt x="30" y="74"/>
                </a:lnTo>
                <a:lnTo>
                  <a:pt x="28" y="77"/>
                </a:lnTo>
                <a:lnTo>
                  <a:pt x="23" y="75"/>
                </a:lnTo>
                <a:lnTo>
                  <a:pt x="18" y="74"/>
                </a:lnTo>
                <a:lnTo>
                  <a:pt x="14" y="70"/>
                </a:lnTo>
                <a:lnTo>
                  <a:pt x="12" y="66"/>
                </a:lnTo>
                <a:lnTo>
                  <a:pt x="5" y="59"/>
                </a:lnTo>
                <a:lnTo>
                  <a:pt x="0" y="50"/>
                </a:lnTo>
                <a:lnTo>
                  <a:pt x="0" y="45"/>
                </a:lnTo>
                <a:lnTo>
                  <a:pt x="0" y="41"/>
                </a:lnTo>
                <a:lnTo>
                  <a:pt x="0" y="36"/>
                </a:lnTo>
                <a:lnTo>
                  <a:pt x="2" y="33"/>
                </a:lnTo>
                <a:lnTo>
                  <a:pt x="7" y="29"/>
                </a:lnTo>
                <a:lnTo>
                  <a:pt x="9" y="27"/>
                </a:lnTo>
                <a:lnTo>
                  <a:pt x="11" y="25"/>
                </a:lnTo>
                <a:lnTo>
                  <a:pt x="12" y="25"/>
                </a:lnTo>
                <a:lnTo>
                  <a:pt x="21" y="33"/>
                </a:lnTo>
                <a:lnTo>
                  <a:pt x="28" y="34"/>
                </a:lnTo>
                <a:lnTo>
                  <a:pt x="32" y="36"/>
                </a:lnTo>
                <a:lnTo>
                  <a:pt x="39" y="40"/>
                </a:lnTo>
                <a:lnTo>
                  <a:pt x="40" y="41"/>
                </a:lnTo>
                <a:lnTo>
                  <a:pt x="42" y="41"/>
                </a:lnTo>
                <a:lnTo>
                  <a:pt x="47" y="36"/>
                </a:lnTo>
                <a:lnTo>
                  <a:pt x="51" y="33"/>
                </a:lnTo>
                <a:lnTo>
                  <a:pt x="54" y="20"/>
                </a:lnTo>
                <a:lnTo>
                  <a:pt x="58" y="15"/>
                </a:lnTo>
                <a:lnTo>
                  <a:pt x="60" y="9"/>
                </a:lnTo>
                <a:lnTo>
                  <a:pt x="65" y="6"/>
                </a:lnTo>
                <a:lnTo>
                  <a:pt x="68" y="0"/>
                </a:lnTo>
                <a:lnTo>
                  <a:pt x="70" y="0"/>
                </a:lnTo>
                <a:lnTo>
                  <a:pt x="74" y="0"/>
                </a:lnTo>
                <a:lnTo>
                  <a:pt x="77" y="2"/>
                </a:lnTo>
                <a:lnTo>
                  <a:pt x="79" y="6"/>
                </a:lnTo>
                <a:lnTo>
                  <a:pt x="84" y="9"/>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2671920" y="2346480"/>
            <a:ext cx="39600" cy="98280"/>
          </a:xfrm>
          <a:custGeom>
            <a:avLst/>
            <a:gdLst/>
            <a:ahLst/>
            <a:rect l="l" t="t" r="r" b="b"/>
            <a:pathLst>
              <a:path w="28" h="71">
                <a:moveTo>
                  <a:pt x="28" y="21"/>
                </a:moveTo>
                <a:lnTo>
                  <a:pt x="28" y="28"/>
                </a:lnTo>
                <a:lnTo>
                  <a:pt x="28" y="34"/>
                </a:lnTo>
                <a:lnTo>
                  <a:pt x="28" y="43"/>
                </a:lnTo>
                <a:lnTo>
                  <a:pt x="27" y="48"/>
                </a:lnTo>
                <a:lnTo>
                  <a:pt x="23" y="53"/>
                </a:lnTo>
                <a:lnTo>
                  <a:pt x="21" y="59"/>
                </a:lnTo>
                <a:lnTo>
                  <a:pt x="18" y="64"/>
                </a:lnTo>
                <a:lnTo>
                  <a:pt x="11" y="71"/>
                </a:lnTo>
                <a:lnTo>
                  <a:pt x="9" y="71"/>
                </a:lnTo>
                <a:lnTo>
                  <a:pt x="6" y="71"/>
                </a:lnTo>
                <a:lnTo>
                  <a:pt x="6" y="69"/>
                </a:lnTo>
                <a:lnTo>
                  <a:pt x="2" y="66"/>
                </a:lnTo>
                <a:lnTo>
                  <a:pt x="0" y="62"/>
                </a:lnTo>
                <a:lnTo>
                  <a:pt x="9" y="48"/>
                </a:lnTo>
                <a:lnTo>
                  <a:pt x="9" y="39"/>
                </a:lnTo>
                <a:lnTo>
                  <a:pt x="11" y="35"/>
                </a:lnTo>
                <a:lnTo>
                  <a:pt x="11" y="34"/>
                </a:lnTo>
                <a:lnTo>
                  <a:pt x="11" y="30"/>
                </a:lnTo>
                <a:lnTo>
                  <a:pt x="9" y="16"/>
                </a:lnTo>
                <a:lnTo>
                  <a:pt x="6" y="3"/>
                </a:lnTo>
                <a:lnTo>
                  <a:pt x="7" y="2"/>
                </a:lnTo>
                <a:lnTo>
                  <a:pt x="9" y="0"/>
                </a:lnTo>
                <a:lnTo>
                  <a:pt x="13" y="0"/>
                </a:lnTo>
                <a:lnTo>
                  <a:pt x="14" y="0"/>
                </a:lnTo>
                <a:lnTo>
                  <a:pt x="20" y="5"/>
                </a:lnTo>
                <a:lnTo>
                  <a:pt x="23" y="11"/>
                </a:lnTo>
                <a:lnTo>
                  <a:pt x="28" y="2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2714760" y="2362320"/>
            <a:ext cx="20520" cy="69840"/>
          </a:xfrm>
          <a:custGeom>
            <a:avLst/>
            <a:gdLst/>
            <a:ahLst/>
            <a:rect l="l" t="t" r="r" b="b"/>
            <a:pathLst>
              <a:path w="14" h="50">
                <a:moveTo>
                  <a:pt x="14" y="18"/>
                </a:moveTo>
                <a:lnTo>
                  <a:pt x="14" y="27"/>
                </a:lnTo>
                <a:lnTo>
                  <a:pt x="12" y="36"/>
                </a:lnTo>
                <a:lnTo>
                  <a:pt x="11" y="39"/>
                </a:lnTo>
                <a:lnTo>
                  <a:pt x="9" y="43"/>
                </a:lnTo>
                <a:lnTo>
                  <a:pt x="5" y="47"/>
                </a:lnTo>
                <a:lnTo>
                  <a:pt x="4" y="50"/>
                </a:lnTo>
                <a:lnTo>
                  <a:pt x="2" y="50"/>
                </a:lnTo>
                <a:lnTo>
                  <a:pt x="0" y="48"/>
                </a:lnTo>
                <a:lnTo>
                  <a:pt x="4" y="41"/>
                </a:lnTo>
                <a:lnTo>
                  <a:pt x="5" y="36"/>
                </a:lnTo>
                <a:lnTo>
                  <a:pt x="5" y="32"/>
                </a:lnTo>
                <a:lnTo>
                  <a:pt x="5" y="25"/>
                </a:lnTo>
                <a:lnTo>
                  <a:pt x="5" y="18"/>
                </a:lnTo>
                <a:lnTo>
                  <a:pt x="5" y="13"/>
                </a:lnTo>
                <a:lnTo>
                  <a:pt x="4" y="0"/>
                </a:lnTo>
                <a:lnTo>
                  <a:pt x="5" y="2"/>
                </a:lnTo>
                <a:lnTo>
                  <a:pt x="5" y="4"/>
                </a:lnTo>
                <a:lnTo>
                  <a:pt x="9" y="9"/>
                </a:lnTo>
                <a:lnTo>
                  <a:pt x="12" y="13"/>
                </a:lnTo>
                <a:lnTo>
                  <a:pt x="14" y="18"/>
                </a:lnTo>
                <a:close/>
              </a:path>
            </a:pathLst>
          </a:custGeom>
          <a:solidFill>
            <a:srgbClr val="ffccb3"/>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551" name=""/>
          <p:cNvSpPr/>
          <p:nvPr/>
        </p:nvSpPr>
        <p:spPr>
          <a:xfrm>
            <a:off x="2408400" y="2419200"/>
            <a:ext cx="1038240" cy="1111320"/>
          </a:xfrm>
          <a:custGeom>
            <a:avLst/>
            <a:gdLst/>
            <a:ahLst/>
            <a:rect l="l" t="t" r="r" b="b"/>
            <a:pathLst>
              <a:path w="532" h="793">
                <a:moveTo>
                  <a:pt x="525" y="0"/>
                </a:moveTo>
                <a:lnTo>
                  <a:pt x="527" y="148"/>
                </a:lnTo>
                <a:lnTo>
                  <a:pt x="527" y="296"/>
                </a:lnTo>
                <a:lnTo>
                  <a:pt x="531" y="444"/>
                </a:lnTo>
                <a:lnTo>
                  <a:pt x="531" y="592"/>
                </a:lnTo>
                <a:lnTo>
                  <a:pt x="532" y="688"/>
                </a:lnTo>
                <a:lnTo>
                  <a:pt x="532" y="738"/>
                </a:lnTo>
                <a:lnTo>
                  <a:pt x="532" y="756"/>
                </a:lnTo>
                <a:lnTo>
                  <a:pt x="531" y="786"/>
                </a:lnTo>
                <a:lnTo>
                  <a:pt x="520" y="788"/>
                </a:lnTo>
                <a:lnTo>
                  <a:pt x="513" y="788"/>
                </a:lnTo>
                <a:lnTo>
                  <a:pt x="506" y="788"/>
                </a:lnTo>
                <a:lnTo>
                  <a:pt x="382" y="788"/>
                </a:lnTo>
                <a:lnTo>
                  <a:pt x="254" y="790"/>
                </a:lnTo>
                <a:lnTo>
                  <a:pt x="6" y="793"/>
                </a:lnTo>
                <a:lnTo>
                  <a:pt x="6" y="791"/>
                </a:lnTo>
                <a:lnTo>
                  <a:pt x="4" y="790"/>
                </a:lnTo>
                <a:lnTo>
                  <a:pt x="2" y="644"/>
                </a:lnTo>
                <a:lnTo>
                  <a:pt x="2" y="567"/>
                </a:lnTo>
                <a:lnTo>
                  <a:pt x="2" y="496"/>
                </a:lnTo>
                <a:lnTo>
                  <a:pt x="9" y="492"/>
                </a:lnTo>
                <a:lnTo>
                  <a:pt x="13" y="487"/>
                </a:lnTo>
                <a:lnTo>
                  <a:pt x="18" y="481"/>
                </a:lnTo>
                <a:lnTo>
                  <a:pt x="20" y="478"/>
                </a:lnTo>
                <a:lnTo>
                  <a:pt x="21" y="474"/>
                </a:lnTo>
                <a:lnTo>
                  <a:pt x="21" y="471"/>
                </a:lnTo>
                <a:lnTo>
                  <a:pt x="21" y="467"/>
                </a:lnTo>
                <a:lnTo>
                  <a:pt x="21" y="462"/>
                </a:lnTo>
                <a:lnTo>
                  <a:pt x="23" y="460"/>
                </a:lnTo>
                <a:lnTo>
                  <a:pt x="23" y="455"/>
                </a:lnTo>
                <a:lnTo>
                  <a:pt x="23" y="453"/>
                </a:lnTo>
                <a:lnTo>
                  <a:pt x="21" y="448"/>
                </a:lnTo>
                <a:lnTo>
                  <a:pt x="18" y="444"/>
                </a:lnTo>
                <a:lnTo>
                  <a:pt x="18" y="442"/>
                </a:lnTo>
                <a:lnTo>
                  <a:pt x="18" y="439"/>
                </a:lnTo>
                <a:lnTo>
                  <a:pt x="18" y="435"/>
                </a:lnTo>
                <a:lnTo>
                  <a:pt x="20" y="435"/>
                </a:lnTo>
                <a:lnTo>
                  <a:pt x="20" y="433"/>
                </a:lnTo>
                <a:lnTo>
                  <a:pt x="18" y="430"/>
                </a:lnTo>
                <a:lnTo>
                  <a:pt x="18" y="428"/>
                </a:lnTo>
                <a:lnTo>
                  <a:pt x="14" y="424"/>
                </a:lnTo>
                <a:lnTo>
                  <a:pt x="11" y="421"/>
                </a:lnTo>
                <a:lnTo>
                  <a:pt x="7" y="417"/>
                </a:lnTo>
                <a:lnTo>
                  <a:pt x="13" y="414"/>
                </a:lnTo>
                <a:lnTo>
                  <a:pt x="21" y="410"/>
                </a:lnTo>
                <a:lnTo>
                  <a:pt x="34" y="405"/>
                </a:lnTo>
                <a:lnTo>
                  <a:pt x="41" y="401"/>
                </a:lnTo>
                <a:lnTo>
                  <a:pt x="48" y="396"/>
                </a:lnTo>
                <a:lnTo>
                  <a:pt x="53" y="392"/>
                </a:lnTo>
                <a:lnTo>
                  <a:pt x="58" y="385"/>
                </a:lnTo>
                <a:lnTo>
                  <a:pt x="58" y="382"/>
                </a:lnTo>
                <a:lnTo>
                  <a:pt x="58" y="378"/>
                </a:lnTo>
                <a:lnTo>
                  <a:pt x="56" y="374"/>
                </a:lnTo>
                <a:lnTo>
                  <a:pt x="53" y="371"/>
                </a:lnTo>
                <a:lnTo>
                  <a:pt x="49" y="371"/>
                </a:lnTo>
                <a:lnTo>
                  <a:pt x="46" y="371"/>
                </a:lnTo>
                <a:lnTo>
                  <a:pt x="41" y="371"/>
                </a:lnTo>
                <a:lnTo>
                  <a:pt x="35" y="371"/>
                </a:lnTo>
                <a:lnTo>
                  <a:pt x="27" y="374"/>
                </a:lnTo>
                <a:lnTo>
                  <a:pt x="21" y="374"/>
                </a:lnTo>
                <a:lnTo>
                  <a:pt x="16" y="376"/>
                </a:lnTo>
                <a:lnTo>
                  <a:pt x="11" y="378"/>
                </a:lnTo>
                <a:lnTo>
                  <a:pt x="2" y="382"/>
                </a:lnTo>
                <a:lnTo>
                  <a:pt x="2" y="342"/>
                </a:lnTo>
                <a:lnTo>
                  <a:pt x="0" y="301"/>
                </a:lnTo>
                <a:lnTo>
                  <a:pt x="0" y="225"/>
                </a:lnTo>
                <a:lnTo>
                  <a:pt x="6" y="218"/>
                </a:lnTo>
                <a:lnTo>
                  <a:pt x="11" y="211"/>
                </a:lnTo>
                <a:lnTo>
                  <a:pt x="13" y="203"/>
                </a:lnTo>
                <a:lnTo>
                  <a:pt x="14" y="196"/>
                </a:lnTo>
                <a:lnTo>
                  <a:pt x="16" y="187"/>
                </a:lnTo>
                <a:lnTo>
                  <a:pt x="16" y="178"/>
                </a:lnTo>
                <a:lnTo>
                  <a:pt x="14" y="171"/>
                </a:lnTo>
                <a:lnTo>
                  <a:pt x="11" y="164"/>
                </a:lnTo>
                <a:lnTo>
                  <a:pt x="7" y="159"/>
                </a:lnTo>
                <a:lnTo>
                  <a:pt x="6" y="157"/>
                </a:lnTo>
                <a:lnTo>
                  <a:pt x="2" y="154"/>
                </a:lnTo>
                <a:lnTo>
                  <a:pt x="2" y="118"/>
                </a:lnTo>
                <a:lnTo>
                  <a:pt x="2" y="80"/>
                </a:lnTo>
                <a:lnTo>
                  <a:pt x="0" y="43"/>
                </a:lnTo>
                <a:lnTo>
                  <a:pt x="2" y="6"/>
                </a:lnTo>
                <a:lnTo>
                  <a:pt x="32" y="6"/>
                </a:lnTo>
                <a:lnTo>
                  <a:pt x="63" y="6"/>
                </a:lnTo>
                <a:lnTo>
                  <a:pt x="72" y="15"/>
                </a:lnTo>
                <a:lnTo>
                  <a:pt x="76" y="16"/>
                </a:lnTo>
                <a:lnTo>
                  <a:pt x="79" y="20"/>
                </a:lnTo>
                <a:lnTo>
                  <a:pt x="84" y="22"/>
                </a:lnTo>
                <a:lnTo>
                  <a:pt x="86" y="23"/>
                </a:lnTo>
                <a:lnTo>
                  <a:pt x="88" y="23"/>
                </a:lnTo>
                <a:lnTo>
                  <a:pt x="93" y="23"/>
                </a:lnTo>
                <a:lnTo>
                  <a:pt x="97" y="22"/>
                </a:lnTo>
                <a:lnTo>
                  <a:pt x="100" y="20"/>
                </a:lnTo>
                <a:lnTo>
                  <a:pt x="100" y="18"/>
                </a:lnTo>
                <a:lnTo>
                  <a:pt x="102" y="16"/>
                </a:lnTo>
                <a:lnTo>
                  <a:pt x="102" y="9"/>
                </a:lnTo>
                <a:lnTo>
                  <a:pt x="102" y="4"/>
                </a:lnTo>
                <a:lnTo>
                  <a:pt x="114" y="4"/>
                </a:lnTo>
                <a:lnTo>
                  <a:pt x="125" y="4"/>
                </a:lnTo>
                <a:lnTo>
                  <a:pt x="126" y="9"/>
                </a:lnTo>
                <a:lnTo>
                  <a:pt x="128" y="16"/>
                </a:lnTo>
                <a:lnTo>
                  <a:pt x="132" y="18"/>
                </a:lnTo>
                <a:lnTo>
                  <a:pt x="133" y="22"/>
                </a:lnTo>
                <a:lnTo>
                  <a:pt x="139" y="23"/>
                </a:lnTo>
                <a:lnTo>
                  <a:pt x="144" y="22"/>
                </a:lnTo>
                <a:lnTo>
                  <a:pt x="146" y="22"/>
                </a:lnTo>
                <a:lnTo>
                  <a:pt x="149" y="20"/>
                </a:lnTo>
                <a:lnTo>
                  <a:pt x="153" y="16"/>
                </a:lnTo>
                <a:lnTo>
                  <a:pt x="156" y="18"/>
                </a:lnTo>
                <a:lnTo>
                  <a:pt x="158" y="18"/>
                </a:lnTo>
                <a:lnTo>
                  <a:pt x="161" y="20"/>
                </a:lnTo>
                <a:lnTo>
                  <a:pt x="165" y="22"/>
                </a:lnTo>
                <a:lnTo>
                  <a:pt x="168" y="20"/>
                </a:lnTo>
                <a:lnTo>
                  <a:pt x="172" y="18"/>
                </a:lnTo>
                <a:lnTo>
                  <a:pt x="177" y="18"/>
                </a:lnTo>
                <a:lnTo>
                  <a:pt x="179" y="22"/>
                </a:lnTo>
                <a:lnTo>
                  <a:pt x="182" y="23"/>
                </a:lnTo>
                <a:lnTo>
                  <a:pt x="188" y="23"/>
                </a:lnTo>
                <a:lnTo>
                  <a:pt x="191" y="23"/>
                </a:lnTo>
                <a:lnTo>
                  <a:pt x="196" y="22"/>
                </a:lnTo>
                <a:lnTo>
                  <a:pt x="202" y="18"/>
                </a:lnTo>
                <a:lnTo>
                  <a:pt x="205" y="16"/>
                </a:lnTo>
                <a:lnTo>
                  <a:pt x="209" y="18"/>
                </a:lnTo>
                <a:lnTo>
                  <a:pt x="212" y="18"/>
                </a:lnTo>
                <a:lnTo>
                  <a:pt x="216" y="16"/>
                </a:lnTo>
                <a:lnTo>
                  <a:pt x="219" y="16"/>
                </a:lnTo>
                <a:lnTo>
                  <a:pt x="224" y="13"/>
                </a:lnTo>
                <a:lnTo>
                  <a:pt x="228" y="11"/>
                </a:lnTo>
                <a:lnTo>
                  <a:pt x="230" y="6"/>
                </a:lnTo>
                <a:lnTo>
                  <a:pt x="231" y="4"/>
                </a:lnTo>
                <a:lnTo>
                  <a:pt x="272" y="4"/>
                </a:lnTo>
                <a:lnTo>
                  <a:pt x="345" y="0"/>
                </a:lnTo>
                <a:lnTo>
                  <a:pt x="434" y="0"/>
                </a:lnTo>
                <a:lnTo>
                  <a:pt x="482" y="0"/>
                </a:lnTo>
                <a:lnTo>
                  <a:pt x="525" y="0"/>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2101680" y="2422440"/>
            <a:ext cx="285840" cy="255600"/>
          </a:xfrm>
          <a:custGeom>
            <a:avLst/>
            <a:gdLst/>
            <a:ahLst/>
            <a:rect l="l" t="t" r="r" b="b"/>
            <a:pathLst>
              <a:path w="198" h="182">
                <a:moveTo>
                  <a:pt x="112" y="2"/>
                </a:moveTo>
                <a:lnTo>
                  <a:pt x="119" y="0"/>
                </a:lnTo>
                <a:lnTo>
                  <a:pt x="122" y="0"/>
                </a:lnTo>
                <a:lnTo>
                  <a:pt x="126" y="0"/>
                </a:lnTo>
                <a:lnTo>
                  <a:pt x="128" y="2"/>
                </a:lnTo>
                <a:lnTo>
                  <a:pt x="129" y="2"/>
                </a:lnTo>
                <a:lnTo>
                  <a:pt x="133" y="4"/>
                </a:lnTo>
                <a:lnTo>
                  <a:pt x="136" y="4"/>
                </a:lnTo>
                <a:lnTo>
                  <a:pt x="143" y="4"/>
                </a:lnTo>
                <a:lnTo>
                  <a:pt x="147" y="4"/>
                </a:lnTo>
                <a:lnTo>
                  <a:pt x="149" y="4"/>
                </a:lnTo>
                <a:lnTo>
                  <a:pt x="150" y="5"/>
                </a:lnTo>
                <a:lnTo>
                  <a:pt x="154" y="7"/>
                </a:lnTo>
                <a:lnTo>
                  <a:pt x="156" y="9"/>
                </a:lnTo>
                <a:lnTo>
                  <a:pt x="156" y="13"/>
                </a:lnTo>
                <a:lnTo>
                  <a:pt x="156" y="14"/>
                </a:lnTo>
                <a:lnTo>
                  <a:pt x="157" y="14"/>
                </a:lnTo>
                <a:lnTo>
                  <a:pt x="159" y="14"/>
                </a:lnTo>
                <a:lnTo>
                  <a:pt x="163" y="14"/>
                </a:lnTo>
                <a:lnTo>
                  <a:pt x="171" y="16"/>
                </a:lnTo>
                <a:lnTo>
                  <a:pt x="175" y="20"/>
                </a:lnTo>
                <a:lnTo>
                  <a:pt x="182" y="27"/>
                </a:lnTo>
                <a:lnTo>
                  <a:pt x="184" y="30"/>
                </a:lnTo>
                <a:lnTo>
                  <a:pt x="185" y="39"/>
                </a:lnTo>
                <a:lnTo>
                  <a:pt x="187" y="43"/>
                </a:lnTo>
                <a:lnTo>
                  <a:pt x="189" y="46"/>
                </a:lnTo>
                <a:lnTo>
                  <a:pt x="191" y="50"/>
                </a:lnTo>
                <a:lnTo>
                  <a:pt x="194" y="54"/>
                </a:lnTo>
                <a:lnTo>
                  <a:pt x="194" y="57"/>
                </a:lnTo>
                <a:lnTo>
                  <a:pt x="192" y="64"/>
                </a:lnTo>
                <a:lnTo>
                  <a:pt x="192" y="68"/>
                </a:lnTo>
                <a:lnTo>
                  <a:pt x="194" y="77"/>
                </a:lnTo>
                <a:lnTo>
                  <a:pt x="196" y="84"/>
                </a:lnTo>
                <a:lnTo>
                  <a:pt x="198" y="89"/>
                </a:lnTo>
                <a:lnTo>
                  <a:pt x="196" y="91"/>
                </a:lnTo>
                <a:lnTo>
                  <a:pt x="196" y="94"/>
                </a:lnTo>
                <a:lnTo>
                  <a:pt x="194" y="98"/>
                </a:lnTo>
                <a:lnTo>
                  <a:pt x="189" y="91"/>
                </a:lnTo>
                <a:lnTo>
                  <a:pt x="185" y="84"/>
                </a:lnTo>
                <a:lnTo>
                  <a:pt x="182" y="78"/>
                </a:lnTo>
                <a:lnTo>
                  <a:pt x="177" y="71"/>
                </a:lnTo>
                <a:lnTo>
                  <a:pt x="171" y="68"/>
                </a:lnTo>
                <a:lnTo>
                  <a:pt x="171" y="66"/>
                </a:lnTo>
                <a:lnTo>
                  <a:pt x="168" y="66"/>
                </a:lnTo>
                <a:lnTo>
                  <a:pt x="163" y="73"/>
                </a:lnTo>
                <a:lnTo>
                  <a:pt x="159" y="77"/>
                </a:lnTo>
                <a:lnTo>
                  <a:pt x="156" y="78"/>
                </a:lnTo>
                <a:lnTo>
                  <a:pt x="152" y="78"/>
                </a:lnTo>
                <a:lnTo>
                  <a:pt x="149" y="78"/>
                </a:lnTo>
                <a:lnTo>
                  <a:pt x="143" y="82"/>
                </a:lnTo>
                <a:lnTo>
                  <a:pt x="136" y="84"/>
                </a:lnTo>
                <a:lnTo>
                  <a:pt x="133" y="84"/>
                </a:lnTo>
                <a:lnTo>
                  <a:pt x="129" y="84"/>
                </a:lnTo>
                <a:lnTo>
                  <a:pt x="128" y="86"/>
                </a:lnTo>
                <a:lnTo>
                  <a:pt x="126" y="84"/>
                </a:lnTo>
                <a:lnTo>
                  <a:pt x="122" y="82"/>
                </a:lnTo>
                <a:lnTo>
                  <a:pt x="121" y="82"/>
                </a:lnTo>
                <a:lnTo>
                  <a:pt x="117" y="82"/>
                </a:lnTo>
                <a:lnTo>
                  <a:pt x="115" y="84"/>
                </a:lnTo>
                <a:lnTo>
                  <a:pt x="112" y="84"/>
                </a:lnTo>
                <a:lnTo>
                  <a:pt x="108" y="86"/>
                </a:lnTo>
                <a:lnTo>
                  <a:pt x="107" y="84"/>
                </a:lnTo>
                <a:lnTo>
                  <a:pt x="105" y="82"/>
                </a:lnTo>
                <a:lnTo>
                  <a:pt x="103" y="82"/>
                </a:lnTo>
                <a:lnTo>
                  <a:pt x="100" y="82"/>
                </a:lnTo>
                <a:lnTo>
                  <a:pt x="98" y="84"/>
                </a:lnTo>
                <a:lnTo>
                  <a:pt x="94" y="84"/>
                </a:lnTo>
                <a:lnTo>
                  <a:pt x="91" y="84"/>
                </a:lnTo>
                <a:lnTo>
                  <a:pt x="89" y="84"/>
                </a:lnTo>
                <a:lnTo>
                  <a:pt x="86" y="82"/>
                </a:lnTo>
                <a:lnTo>
                  <a:pt x="86" y="80"/>
                </a:lnTo>
                <a:lnTo>
                  <a:pt x="84" y="80"/>
                </a:lnTo>
                <a:lnTo>
                  <a:pt x="82" y="82"/>
                </a:lnTo>
                <a:lnTo>
                  <a:pt x="80" y="82"/>
                </a:lnTo>
                <a:lnTo>
                  <a:pt x="80" y="84"/>
                </a:lnTo>
                <a:lnTo>
                  <a:pt x="80" y="89"/>
                </a:lnTo>
                <a:lnTo>
                  <a:pt x="79" y="91"/>
                </a:lnTo>
                <a:lnTo>
                  <a:pt x="79" y="96"/>
                </a:lnTo>
                <a:lnTo>
                  <a:pt x="77" y="103"/>
                </a:lnTo>
                <a:lnTo>
                  <a:pt x="73" y="116"/>
                </a:lnTo>
                <a:lnTo>
                  <a:pt x="68" y="127"/>
                </a:lnTo>
                <a:lnTo>
                  <a:pt x="61" y="135"/>
                </a:lnTo>
                <a:lnTo>
                  <a:pt x="59" y="141"/>
                </a:lnTo>
                <a:lnTo>
                  <a:pt x="59" y="144"/>
                </a:lnTo>
                <a:lnTo>
                  <a:pt x="61" y="152"/>
                </a:lnTo>
                <a:lnTo>
                  <a:pt x="63" y="160"/>
                </a:lnTo>
                <a:lnTo>
                  <a:pt x="63" y="168"/>
                </a:lnTo>
                <a:lnTo>
                  <a:pt x="59" y="171"/>
                </a:lnTo>
                <a:lnTo>
                  <a:pt x="56" y="171"/>
                </a:lnTo>
                <a:lnTo>
                  <a:pt x="56" y="166"/>
                </a:lnTo>
                <a:lnTo>
                  <a:pt x="52" y="164"/>
                </a:lnTo>
                <a:lnTo>
                  <a:pt x="49" y="162"/>
                </a:lnTo>
                <a:lnTo>
                  <a:pt x="45" y="160"/>
                </a:lnTo>
                <a:lnTo>
                  <a:pt x="40" y="162"/>
                </a:lnTo>
                <a:lnTo>
                  <a:pt x="33" y="166"/>
                </a:lnTo>
                <a:lnTo>
                  <a:pt x="30" y="166"/>
                </a:lnTo>
                <a:lnTo>
                  <a:pt x="30" y="168"/>
                </a:lnTo>
                <a:lnTo>
                  <a:pt x="26" y="171"/>
                </a:lnTo>
                <a:lnTo>
                  <a:pt x="26" y="173"/>
                </a:lnTo>
                <a:lnTo>
                  <a:pt x="23" y="182"/>
                </a:lnTo>
                <a:lnTo>
                  <a:pt x="19" y="178"/>
                </a:lnTo>
                <a:lnTo>
                  <a:pt x="17" y="176"/>
                </a:lnTo>
                <a:lnTo>
                  <a:pt x="16" y="171"/>
                </a:lnTo>
                <a:lnTo>
                  <a:pt x="14" y="168"/>
                </a:lnTo>
                <a:lnTo>
                  <a:pt x="14" y="166"/>
                </a:lnTo>
                <a:lnTo>
                  <a:pt x="12" y="160"/>
                </a:lnTo>
                <a:lnTo>
                  <a:pt x="10" y="160"/>
                </a:lnTo>
                <a:lnTo>
                  <a:pt x="10" y="159"/>
                </a:lnTo>
                <a:lnTo>
                  <a:pt x="7" y="155"/>
                </a:lnTo>
                <a:lnTo>
                  <a:pt x="5" y="152"/>
                </a:lnTo>
                <a:lnTo>
                  <a:pt x="5" y="148"/>
                </a:lnTo>
                <a:lnTo>
                  <a:pt x="5" y="139"/>
                </a:lnTo>
                <a:lnTo>
                  <a:pt x="5" y="135"/>
                </a:lnTo>
                <a:lnTo>
                  <a:pt x="5" y="134"/>
                </a:lnTo>
                <a:lnTo>
                  <a:pt x="3" y="128"/>
                </a:lnTo>
                <a:lnTo>
                  <a:pt x="0" y="127"/>
                </a:lnTo>
                <a:lnTo>
                  <a:pt x="0" y="121"/>
                </a:lnTo>
                <a:lnTo>
                  <a:pt x="0" y="116"/>
                </a:lnTo>
                <a:lnTo>
                  <a:pt x="0" y="109"/>
                </a:lnTo>
                <a:lnTo>
                  <a:pt x="3" y="103"/>
                </a:lnTo>
                <a:lnTo>
                  <a:pt x="5" y="98"/>
                </a:lnTo>
                <a:lnTo>
                  <a:pt x="7" y="96"/>
                </a:lnTo>
                <a:lnTo>
                  <a:pt x="5" y="94"/>
                </a:lnTo>
                <a:lnTo>
                  <a:pt x="5" y="89"/>
                </a:lnTo>
                <a:lnTo>
                  <a:pt x="7" y="84"/>
                </a:lnTo>
                <a:lnTo>
                  <a:pt x="10" y="77"/>
                </a:lnTo>
                <a:lnTo>
                  <a:pt x="14" y="71"/>
                </a:lnTo>
                <a:lnTo>
                  <a:pt x="14" y="70"/>
                </a:lnTo>
                <a:lnTo>
                  <a:pt x="14" y="68"/>
                </a:lnTo>
                <a:lnTo>
                  <a:pt x="14" y="66"/>
                </a:lnTo>
                <a:lnTo>
                  <a:pt x="16" y="61"/>
                </a:lnTo>
                <a:lnTo>
                  <a:pt x="17" y="57"/>
                </a:lnTo>
                <a:lnTo>
                  <a:pt x="21" y="52"/>
                </a:lnTo>
                <a:lnTo>
                  <a:pt x="23" y="50"/>
                </a:lnTo>
                <a:lnTo>
                  <a:pt x="23" y="48"/>
                </a:lnTo>
                <a:lnTo>
                  <a:pt x="24" y="46"/>
                </a:lnTo>
                <a:lnTo>
                  <a:pt x="26" y="43"/>
                </a:lnTo>
                <a:lnTo>
                  <a:pt x="30" y="39"/>
                </a:lnTo>
                <a:lnTo>
                  <a:pt x="33" y="36"/>
                </a:lnTo>
                <a:lnTo>
                  <a:pt x="42" y="30"/>
                </a:lnTo>
                <a:lnTo>
                  <a:pt x="47" y="29"/>
                </a:lnTo>
                <a:lnTo>
                  <a:pt x="51" y="25"/>
                </a:lnTo>
                <a:lnTo>
                  <a:pt x="52" y="20"/>
                </a:lnTo>
                <a:lnTo>
                  <a:pt x="56" y="16"/>
                </a:lnTo>
                <a:lnTo>
                  <a:pt x="59" y="14"/>
                </a:lnTo>
                <a:lnTo>
                  <a:pt x="65" y="14"/>
                </a:lnTo>
                <a:lnTo>
                  <a:pt x="70" y="11"/>
                </a:lnTo>
                <a:lnTo>
                  <a:pt x="75" y="9"/>
                </a:lnTo>
                <a:lnTo>
                  <a:pt x="80" y="9"/>
                </a:lnTo>
                <a:lnTo>
                  <a:pt x="86" y="5"/>
                </a:lnTo>
                <a:lnTo>
                  <a:pt x="87" y="4"/>
                </a:lnTo>
                <a:lnTo>
                  <a:pt x="91" y="2"/>
                </a:lnTo>
                <a:lnTo>
                  <a:pt x="94" y="0"/>
                </a:lnTo>
                <a:lnTo>
                  <a:pt x="98" y="0"/>
                </a:lnTo>
                <a:lnTo>
                  <a:pt x="103" y="0"/>
                </a:lnTo>
                <a:lnTo>
                  <a:pt x="107" y="0"/>
                </a:lnTo>
                <a:lnTo>
                  <a:pt x="107" y="2"/>
                </a:lnTo>
                <a:lnTo>
                  <a:pt x="108" y="2"/>
                </a:lnTo>
                <a:lnTo>
                  <a:pt x="112" y="2"/>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2144880" y="2530440"/>
            <a:ext cx="274320" cy="387360"/>
          </a:xfrm>
          <a:custGeom>
            <a:avLst/>
            <a:gdLst/>
            <a:ahLst/>
            <a:rect l="l" t="t" r="r" b="b"/>
            <a:pathLst>
              <a:path w="190" h="276">
                <a:moveTo>
                  <a:pt x="155" y="21"/>
                </a:moveTo>
                <a:lnTo>
                  <a:pt x="159" y="32"/>
                </a:lnTo>
                <a:lnTo>
                  <a:pt x="161" y="44"/>
                </a:lnTo>
                <a:lnTo>
                  <a:pt x="164" y="57"/>
                </a:lnTo>
                <a:lnTo>
                  <a:pt x="164" y="60"/>
                </a:lnTo>
                <a:lnTo>
                  <a:pt x="166" y="67"/>
                </a:lnTo>
                <a:lnTo>
                  <a:pt x="168" y="71"/>
                </a:lnTo>
                <a:lnTo>
                  <a:pt x="171" y="75"/>
                </a:lnTo>
                <a:lnTo>
                  <a:pt x="180" y="83"/>
                </a:lnTo>
                <a:lnTo>
                  <a:pt x="183" y="87"/>
                </a:lnTo>
                <a:lnTo>
                  <a:pt x="187" y="89"/>
                </a:lnTo>
                <a:lnTo>
                  <a:pt x="189" y="94"/>
                </a:lnTo>
                <a:lnTo>
                  <a:pt x="190" y="99"/>
                </a:lnTo>
                <a:lnTo>
                  <a:pt x="190" y="107"/>
                </a:lnTo>
                <a:lnTo>
                  <a:pt x="189" y="112"/>
                </a:lnTo>
                <a:lnTo>
                  <a:pt x="187" y="121"/>
                </a:lnTo>
                <a:lnTo>
                  <a:pt x="185" y="124"/>
                </a:lnTo>
                <a:lnTo>
                  <a:pt x="182" y="132"/>
                </a:lnTo>
                <a:lnTo>
                  <a:pt x="180" y="135"/>
                </a:lnTo>
                <a:lnTo>
                  <a:pt x="176" y="142"/>
                </a:lnTo>
                <a:lnTo>
                  <a:pt x="171" y="146"/>
                </a:lnTo>
                <a:lnTo>
                  <a:pt x="168" y="153"/>
                </a:lnTo>
                <a:lnTo>
                  <a:pt x="168" y="162"/>
                </a:lnTo>
                <a:lnTo>
                  <a:pt x="164" y="178"/>
                </a:lnTo>
                <a:lnTo>
                  <a:pt x="162" y="194"/>
                </a:lnTo>
                <a:lnTo>
                  <a:pt x="159" y="212"/>
                </a:lnTo>
                <a:lnTo>
                  <a:pt x="155" y="217"/>
                </a:lnTo>
                <a:lnTo>
                  <a:pt x="154" y="222"/>
                </a:lnTo>
                <a:lnTo>
                  <a:pt x="152" y="226"/>
                </a:lnTo>
                <a:lnTo>
                  <a:pt x="148" y="230"/>
                </a:lnTo>
                <a:lnTo>
                  <a:pt x="147" y="231"/>
                </a:lnTo>
                <a:lnTo>
                  <a:pt x="141" y="233"/>
                </a:lnTo>
                <a:lnTo>
                  <a:pt x="136" y="237"/>
                </a:lnTo>
                <a:lnTo>
                  <a:pt x="129" y="237"/>
                </a:lnTo>
                <a:lnTo>
                  <a:pt x="126" y="237"/>
                </a:lnTo>
                <a:lnTo>
                  <a:pt x="119" y="235"/>
                </a:lnTo>
                <a:lnTo>
                  <a:pt x="113" y="233"/>
                </a:lnTo>
                <a:lnTo>
                  <a:pt x="106" y="230"/>
                </a:lnTo>
                <a:lnTo>
                  <a:pt x="103" y="226"/>
                </a:lnTo>
                <a:lnTo>
                  <a:pt x="96" y="224"/>
                </a:lnTo>
                <a:lnTo>
                  <a:pt x="94" y="222"/>
                </a:lnTo>
                <a:lnTo>
                  <a:pt x="92" y="222"/>
                </a:lnTo>
                <a:lnTo>
                  <a:pt x="91" y="221"/>
                </a:lnTo>
                <a:lnTo>
                  <a:pt x="91" y="219"/>
                </a:lnTo>
                <a:lnTo>
                  <a:pt x="91" y="221"/>
                </a:lnTo>
                <a:lnTo>
                  <a:pt x="92" y="226"/>
                </a:lnTo>
                <a:lnTo>
                  <a:pt x="96" y="230"/>
                </a:lnTo>
                <a:lnTo>
                  <a:pt x="103" y="235"/>
                </a:lnTo>
                <a:lnTo>
                  <a:pt x="106" y="238"/>
                </a:lnTo>
                <a:lnTo>
                  <a:pt x="115" y="242"/>
                </a:lnTo>
                <a:lnTo>
                  <a:pt x="120" y="246"/>
                </a:lnTo>
                <a:lnTo>
                  <a:pt x="129" y="246"/>
                </a:lnTo>
                <a:lnTo>
                  <a:pt x="133" y="246"/>
                </a:lnTo>
                <a:lnTo>
                  <a:pt x="141" y="244"/>
                </a:lnTo>
                <a:lnTo>
                  <a:pt x="147" y="240"/>
                </a:lnTo>
                <a:lnTo>
                  <a:pt x="148" y="244"/>
                </a:lnTo>
                <a:lnTo>
                  <a:pt x="147" y="253"/>
                </a:lnTo>
                <a:lnTo>
                  <a:pt x="145" y="260"/>
                </a:lnTo>
                <a:lnTo>
                  <a:pt x="143" y="267"/>
                </a:lnTo>
                <a:lnTo>
                  <a:pt x="141" y="271"/>
                </a:lnTo>
                <a:lnTo>
                  <a:pt x="140" y="276"/>
                </a:lnTo>
                <a:lnTo>
                  <a:pt x="131" y="272"/>
                </a:lnTo>
                <a:lnTo>
                  <a:pt x="126" y="267"/>
                </a:lnTo>
                <a:lnTo>
                  <a:pt x="117" y="262"/>
                </a:lnTo>
                <a:lnTo>
                  <a:pt x="110" y="256"/>
                </a:lnTo>
                <a:lnTo>
                  <a:pt x="96" y="246"/>
                </a:lnTo>
                <a:lnTo>
                  <a:pt x="85" y="233"/>
                </a:lnTo>
                <a:lnTo>
                  <a:pt x="82" y="230"/>
                </a:lnTo>
                <a:lnTo>
                  <a:pt x="80" y="226"/>
                </a:lnTo>
                <a:lnTo>
                  <a:pt x="77" y="224"/>
                </a:lnTo>
                <a:lnTo>
                  <a:pt x="77" y="222"/>
                </a:lnTo>
                <a:lnTo>
                  <a:pt x="73" y="208"/>
                </a:lnTo>
                <a:lnTo>
                  <a:pt x="68" y="196"/>
                </a:lnTo>
                <a:lnTo>
                  <a:pt x="64" y="183"/>
                </a:lnTo>
                <a:lnTo>
                  <a:pt x="56" y="173"/>
                </a:lnTo>
                <a:lnTo>
                  <a:pt x="56" y="169"/>
                </a:lnTo>
                <a:lnTo>
                  <a:pt x="52" y="164"/>
                </a:lnTo>
                <a:lnTo>
                  <a:pt x="50" y="162"/>
                </a:lnTo>
                <a:lnTo>
                  <a:pt x="49" y="156"/>
                </a:lnTo>
                <a:lnTo>
                  <a:pt x="45" y="155"/>
                </a:lnTo>
                <a:lnTo>
                  <a:pt x="40" y="153"/>
                </a:lnTo>
                <a:lnTo>
                  <a:pt x="33" y="151"/>
                </a:lnTo>
                <a:lnTo>
                  <a:pt x="26" y="149"/>
                </a:lnTo>
                <a:lnTo>
                  <a:pt x="22" y="148"/>
                </a:lnTo>
                <a:lnTo>
                  <a:pt x="19" y="146"/>
                </a:lnTo>
                <a:lnTo>
                  <a:pt x="15" y="144"/>
                </a:lnTo>
                <a:lnTo>
                  <a:pt x="12" y="140"/>
                </a:lnTo>
                <a:lnTo>
                  <a:pt x="7" y="135"/>
                </a:lnTo>
                <a:lnTo>
                  <a:pt x="3" y="132"/>
                </a:lnTo>
                <a:lnTo>
                  <a:pt x="0" y="126"/>
                </a:lnTo>
                <a:lnTo>
                  <a:pt x="0" y="123"/>
                </a:lnTo>
                <a:lnTo>
                  <a:pt x="0" y="117"/>
                </a:lnTo>
                <a:lnTo>
                  <a:pt x="0" y="112"/>
                </a:lnTo>
                <a:lnTo>
                  <a:pt x="0" y="108"/>
                </a:lnTo>
                <a:lnTo>
                  <a:pt x="0" y="107"/>
                </a:lnTo>
                <a:lnTo>
                  <a:pt x="0" y="101"/>
                </a:lnTo>
                <a:lnTo>
                  <a:pt x="3" y="96"/>
                </a:lnTo>
                <a:lnTo>
                  <a:pt x="8" y="94"/>
                </a:lnTo>
                <a:lnTo>
                  <a:pt x="14" y="92"/>
                </a:lnTo>
                <a:lnTo>
                  <a:pt x="15" y="92"/>
                </a:lnTo>
                <a:lnTo>
                  <a:pt x="17" y="92"/>
                </a:lnTo>
                <a:lnTo>
                  <a:pt x="19" y="94"/>
                </a:lnTo>
                <a:lnTo>
                  <a:pt x="21" y="96"/>
                </a:lnTo>
                <a:lnTo>
                  <a:pt x="22" y="99"/>
                </a:lnTo>
                <a:lnTo>
                  <a:pt x="26" y="101"/>
                </a:lnTo>
                <a:lnTo>
                  <a:pt x="29" y="101"/>
                </a:lnTo>
                <a:lnTo>
                  <a:pt x="33" y="99"/>
                </a:lnTo>
                <a:lnTo>
                  <a:pt x="38" y="96"/>
                </a:lnTo>
                <a:lnTo>
                  <a:pt x="40" y="94"/>
                </a:lnTo>
                <a:lnTo>
                  <a:pt x="40" y="76"/>
                </a:lnTo>
                <a:lnTo>
                  <a:pt x="40" y="67"/>
                </a:lnTo>
                <a:lnTo>
                  <a:pt x="40" y="64"/>
                </a:lnTo>
                <a:lnTo>
                  <a:pt x="42" y="58"/>
                </a:lnTo>
                <a:lnTo>
                  <a:pt x="49" y="50"/>
                </a:lnTo>
                <a:lnTo>
                  <a:pt x="52" y="39"/>
                </a:lnTo>
                <a:lnTo>
                  <a:pt x="54" y="34"/>
                </a:lnTo>
                <a:lnTo>
                  <a:pt x="56" y="28"/>
                </a:lnTo>
                <a:lnTo>
                  <a:pt x="56" y="21"/>
                </a:lnTo>
                <a:lnTo>
                  <a:pt x="56" y="16"/>
                </a:lnTo>
                <a:lnTo>
                  <a:pt x="59" y="14"/>
                </a:lnTo>
                <a:lnTo>
                  <a:pt x="64" y="14"/>
                </a:lnTo>
                <a:lnTo>
                  <a:pt x="70" y="16"/>
                </a:lnTo>
                <a:lnTo>
                  <a:pt x="77" y="17"/>
                </a:lnTo>
                <a:lnTo>
                  <a:pt x="78" y="17"/>
                </a:lnTo>
                <a:lnTo>
                  <a:pt x="80" y="17"/>
                </a:lnTo>
                <a:lnTo>
                  <a:pt x="82" y="17"/>
                </a:lnTo>
                <a:lnTo>
                  <a:pt x="89" y="16"/>
                </a:lnTo>
                <a:lnTo>
                  <a:pt x="92" y="14"/>
                </a:lnTo>
                <a:lnTo>
                  <a:pt x="96" y="14"/>
                </a:lnTo>
                <a:lnTo>
                  <a:pt x="99" y="14"/>
                </a:lnTo>
                <a:lnTo>
                  <a:pt x="103" y="14"/>
                </a:lnTo>
                <a:lnTo>
                  <a:pt x="106" y="14"/>
                </a:lnTo>
                <a:lnTo>
                  <a:pt x="117" y="12"/>
                </a:lnTo>
                <a:lnTo>
                  <a:pt x="124" y="7"/>
                </a:lnTo>
                <a:lnTo>
                  <a:pt x="126" y="9"/>
                </a:lnTo>
                <a:lnTo>
                  <a:pt x="129" y="9"/>
                </a:lnTo>
                <a:lnTo>
                  <a:pt x="133" y="7"/>
                </a:lnTo>
                <a:lnTo>
                  <a:pt x="136" y="5"/>
                </a:lnTo>
                <a:lnTo>
                  <a:pt x="140" y="1"/>
                </a:lnTo>
                <a:lnTo>
                  <a:pt x="140" y="0"/>
                </a:lnTo>
                <a:lnTo>
                  <a:pt x="141" y="0"/>
                </a:lnTo>
                <a:lnTo>
                  <a:pt x="143" y="5"/>
                </a:lnTo>
                <a:lnTo>
                  <a:pt x="148" y="10"/>
                </a:lnTo>
                <a:lnTo>
                  <a:pt x="152" y="16"/>
                </a:lnTo>
                <a:lnTo>
                  <a:pt x="155" y="17"/>
                </a:lnTo>
                <a:lnTo>
                  <a:pt x="155" y="2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4" name=""/>
          <p:cNvSpPr/>
          <p:nvPr/>
        </p:nvSpPr>
        <p:spPr>
          <a:xfrm>
            <a:off x="2390760" y="2543040"/>
            <a:ext cx="11160" cy="77760"/>
          </a:xfrm>
          <a:custGeom>
            <a:avLst/>
            <a:gdLst/>
            <a:ahLst/>
            <a:rect l="l" t="t" r="r" b="b"/>
            <a:pathLst>
              <a:path w="7" h="55">
                <a:moveTo>
                  <a:pt x="7" y="55"/>
                </a:moveTo>
                <a:lnTo>
                  <a:pt x="4" y="53"/>
                </a:lnTo>
                <a:lnTo>
                  <a:pt x="4" y="48"/>
                </a:lnTo>
                <a:lnTo>
                  <a:pt x="2" y="42"/>
                </a:lnTo>
                <a:lnTo>
                  <a:pt x="0" y="41"/>
                </a:lnTo>
                <a:lnTo>
                  <a:pt x="0" y="35"/>
                </a:lnTo>
                <a:lnTo>
                  <a:pt x="2" y="28"/>
                </a:lnTo>
                <a:lnTo>
                  <a:pt x="4" y="26"/>
                </a:lnTo>
                <a:lnTo>
                  <a:pt x="4" y="23"/>
                </a:lnTo>
                <a:lnTo>
                  <a:pt x="5" y="19"/>
                </a:lnTo>
                <a:lnTo>
                  <a:pt x="7" y="17"/>
                </a:lnTo>
                <a:lnTo>
                  <a:pt x="5" y="14"/>
                </a:lnTo>
                <a:lnTo>
                  <a:pt x="5" y="10"/>
                </a:lnTo>
                <a:lnTo>
                  <a:pt x="4" y="5"/>
                </a:lnTo>
                <a:lnTo>
                  <a:pt x="5" y="3"/>
                </a:lnTo>
                <a:lnTo>
                  <a:pt x="5" y="0"/>
                </a:lnTo>
                <a:lnTo>
                  <a:pt x="7" y="28"/>
                </a:lnTo>
                <a:lnTo>
                  <a:pt x="7" y="55"/>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555" name=""/>
          <p:cNvSpPr/>
          <p:nvPr/>
        </p:nvSpPr>
        <p:spPr>
          <a:xfrm>
            <a:off x="2317680" y="2557440"/>
            <a:ext cx="36720" cy="34920"/>
          </a:xfrm>
          <a:custGeom>
            <a:avLst/>
            <a:gdLst/>
            <a:ahLst/>
            <a:rect l="l" t="t" r="r" b="b"/>
            <a:pathLst>
              <a:path w="25" h="25">
                <a:moveTo>
                  <a:pt x="25" y="9"/>
                </a:moveTo>
                <a:lnTo>
                  <a:pt x="25" y="11"/>
                </a:lnTo>
                <a:lnTo>
                  <a:pt x="25" y="13"/>
                </a:lnTo>
                <a:lnTo>
                  <a:pt x="25" y="15"/>
                </a:lnTo>
                <a:lnTo>
                  <a:pt x="23" y="15"/>
                </a:lnTo>
                <a:lnTo>
                  <a:pt x="16" y="15"/>
                </a:lnTo>
                <a:lnTo>
                  <a:pt x="14" y="16"/>
                </a:lnTo>
                <a:lnTo>
                  <a:pt x="9" y="18"/>
                </a:lnTo>
                <a:lnTo>
                  <a:pt x="6" y="22"/>
                </a:lnTo>
                <a:lnTo>
                  <a:pt x="6" y="23"/>
                </a:lnTo>
                <a:lnTo>
                  <a:pt x="6" y="25"/>
                </a:lnTo>
                <a:lnTo>
                  <a:pt x="4" y="25"/>
                </a:lnTo>
                <a:lnTo>
                  <a:pt x="2" y="23"/>
                </a:lnTo>
                <a:lnTo>
                  <a:pt x="0" y="22"/>
                </a:lnTo>
                <a:lnTo>
                  <a:pt x="0" y="15"/>
                </a:lnTo>
                <a:lnTo>
                  <a:pt x="2" y="9"/>
                </a:lnTo>
                <a:lnTo>
                  <a:pt x="4" y="7"/>
                </a:lnTo>
                <a:lnTo>
                  <a:pt x="6" y="4"/>
                </a:lnTo>
                <a:lnTo>
                  <a:pt x="9" y="2"/>
                </a:lnTo>
                <a:lnTo>
                  <a:pt x="9" y="0"/>
                </a:lnTo>
                <a:lnTo>
                  <a:pt x="14" y="0"/>
                </a:lnTo>
                <a:lnTo>
                  <a:pt x="16" y="0"/>
                </a:lnTo>
                <a:lnTo>
                  <a:pt x="20" y="4"/>
                </a:lnTo>
                <a:lnTo>
                  <a:pt x="21" y="6"/>
                </a:lnTo>
                <a:lnTo>
                  <a:pt x="25" y="9"/>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556" name=""/>
          <p:cNvSpPr/>
          <p:nvPr/>
        </p:nvSpPr>
        <p:spPr>
          <a:xfrm>
            <a:off x="2227320" y="2579760"/>
            <a:ext cx="42840" cy="34920"/>
          </a:xfrm>
          <a:custGeom>
            <a:avLst/>
            <a:gdLst/>
            <a:ahLst/>
            <a:rect l="l" t="t" r="r" b="b"/>
            <a:pathLst>
              <a:path w="30" h="25">
                <a:moveTo>
                  <a:pt x="28" y="7"/>
                </a:moveTo>
                <a:lnTo>
                  <a:pt x="30" y="11"/>
                </a:lnTo>
                <a:lnTo>
                  <a:pt x="30" y="16"/>
                </a:lnTo>
                <a:lnTo>
                  <a:pt x="28" y="16"/>
                </a:lnTo>
                <a:lnTo>
                  <a:pt x="25" y="16"/>
                </a:lnTo>
                <a:lnTo>
                  <a:pt x="20" y="16"/>
                </a:lnTo>
                <a:lnTo>
                  <a:pt x="18" y="16"/>
                </a:lnTo>
                <a:lnTo>
                  <a:pt x="16" y="16"/>
                </a:lnTo>
                <a:lnTo>
                  <a:pt x="13" y="16"/>
                </a:lnTo>
                <a:lnTo>
                  <a:pt x="9" y="22"/>
                </a:lnTo>
                <a:lnTo>
                  <a:pt x="7" y="23"/>
                </a:lnTo>
                <a:lnTo>
                  <a:pt x="7" y="25"/>
                </a:lnTo>
                <a:lnTo>
                  <a:pt x="4" y="25"/>
                </a:lnTo>
                <a:lnTo>
                  <a:pt x="2" y="22"/>
                </a:lnTo>
                <a:lnTo>
                  <a:pt x="0" y="18"/>
                </a:lnTo>
                <a:lnTo>
                  <a:pt x="0" y="16"/>
                </a:lnTo>
                <a:lnTo>
                  <a:pt x="2" y="15"/>
                </a:lnTo>
                <a:lnTo>
                  <a:pt x="4" y="9"/>
                </a:lnTo>
                <a:lnTo>
                  <a:pt x="7" y="6"/>
                </a:lnTo>
                <a:lnTo>
                  <a:pt x="11" y="2"/>
                </a:lnTo>
                <a:lnTo>
                  <a:pt x="13" y="0"/>
                </a:lnTo>
                <a:lnTo>
                  <a:pt x="16" y="0"/>
                </a:lnTo>
                <a:lnTo>
                  <a:pt x="20" y="0"/>
                </a:lnTo>
                <a:lnTo>
                  <a:pt x="21" y="2"/>
                </a:lnTo>
                <a:lnTo>
                  <a:pt x="25" y="4"/>
                </a:lnTo>
                <a:lnTo>
                  <a:pt x="28" y="7"/>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557" name=""/>
          <p:cNvSpPr/>
          <p:nvPr/>
        </p:nvSpPr>
        <p:spPr>
          <a:xfrm>
            <a:off x="2279520" y="2587680"/>
            <a:ext cx="109800" cy="128520"/>
          </a:xfrm>
          <a:custGeom>
            <a:avLst/>
            <a:gdLst/>
            <a:ahLst/>
            <a:rect l="l" t="t" r="r" b="b"/>
            <a:pathLst>
              <a:path w="75" h="91">
                <a:moveTo>
                  <a:pt x="63" y="14"/>
                </a:moveTo>
                <a:lnTo>
                  <a:pt x="67" y="26"/>
                </a:lnTo>
                <a:lnTo>
                  <a:pt x="68" y="32"/>
                </a:lnTo>
                <a:lnTo>
                  <a:pt x="68" y="35"/>
                </a:lnTo>
                <a:lnTo>
                  <a:pt x="68" y="41"/>
                </a:lnTo>
                <a:lnTo>
                  <a:pt x="70" y="41"/>
                </a:lnTo>
                <a:lnTo>
                  <a:pt x="72" y="42"/>
                </a:lnTo>
                <a:lnTo>
                  <a:pt x="75" y="42"/>
                </a:lnTo>
                <a:lnTo>
                  <a:pt x="75" y="44"/>
                </a:lnTo>
                <a:lnTo>
                  <a:pt x="70" y="44"/>
                </a:lnTo>
                <a:lnTo>
                  <a:pt x="68" y="44"/>
                </a:lnTo>
                <a:lnTo>
                  <a:pt x="65" y="46"/>
                </a:lnTo>
                <a:lnTo>
                  <a:pt x="60" y="46"/>
                </a:lnTo>
                <a:lnTo>
                  <a:pt x="61" y="51"/>
                </a:lnTo>
                <a:lnTo>
                  <a:pt x="63" y="55"/>
                </a:lnTo>
                <a:lnTo>
                  <a:pt x="65" y="58"/>
                </a:lnTo>
                <a:lnTo>
                  <a:pt x="65" y="60"/>
                </a:lnTo>
                <a:lnTo>
                  <a:pt x="63" y="64"/>
                </a:lnTo>
                <a:lnTo>
                  <a:pt x="63" y="67"/>
                </a:lnTo>
                <a:lnTo>
                  <a:pt x="58" y="69"/>
                </a:lnTo>
                <a:lnTo>
                  <a:pt x="56" y="74"/>
                </a:lnTo>
                <a:lnTo>
                  <a:pt x="53" y="76"/>
                </a:lnTo>
                <a:lnTo>
                  <a:pt x="49" y="78"/>
                </a:lnTo>
                <a:lnTo>
                  <a:pt x="44" y="80"/>
                </a:lnTo>
                <a:lnTo>
                  <a:pt x="35" y="82"/>
                </a:lnTo>
                <a:lnTo>
                  <a:pt x="32" y="82"/>
                </a:lnTo>
                <a:lnTo>
                  <a:pt x="30" y="82"/>
                </a:lnTo>
                <a:lnTo>
                  <a:pt x="26" y="82"/>
                </a:lnTo>
                <a:lnTo>
                  <a:pt x="23" y="83"/>
                </a:lnTo>
                <a:lnTo>
                  <a:pt x="18" y="87"/>
                </a:lnTo>
                <a:lnTo>
                  <a:pt x="16" y="89"/>
                </a:lnTo>
                <a:lnTo>
                  <a:pt x="16" y="91"/>
                </a:lnTo>
                <a:lnTo>
                  <a:pt x="12" y="91"/>
                </a:lnTo>
                <a:lnTo>
                  <a:pt x="7" y="89"/>
                </a:lnTo>
                <a:lnTo>
                  <a:pt x="4" y="87"/>
                </a:lnTo>
                <a:lnTo>
                  <a:pt x="4" y="85"/>
                </a:lnTo>
                <a:lnTo>
                  <a:pt x="2" y="82"/>
                </a:lnTo>
                <a:lnTo>
                  <a:pt x="0" y="80"/>
                </a:lnTo>
                <a:lnTo>
                  <a:pt x="0" y="76"/>
                </a:lnTo>
                <a:lnTo>
                  <a:pt x="0" y="74"/>
                </a:lnTo>
                <a:lnTo>
                  <a:pt x="2" y="71"/>
                </a:lnTo>
                <a:lnTo>
                  <a:pt x="4" y="71"/>
                </a:lnTo>
                <a:lnTo>
                  <a:pt x="4" y="74"/>
                </a:lnTo>
                <a:lnTo>
                  <a:pt x="5" y="78"/>
                </a:lnTo>
                <a:lnTo>
                  <a:pt x="11" y="82"/>
                </a:lnTo>
                <a:lnTo>
                  <a:pt x="12" y="82"/>
                </a:lnTo>
                <a:lnTo>
                  <a:pt x="16" y="82"/>
                </a:lnTo>
                <a:lnTo>
                  <a:pt x="18" y="80"/>
                </a:lnTo>
                <a:lnTo>
                  <a:pt x="28" y="74"/>
                </a:lnTo>
                <a:lnTo>
                  <a:pt x="37" y="74"/>
                </a:lnTo>
                <a:lnTo>
                  <a:pt x="42" y="74"/>
                </a:lnTo>
                <a:lnTo>
                  <a:pt x="44" y="73"/>
                </a:lnTo>
                <a:lnTo>
                  <a:pt x="49" y="69"/>
                </a:lnTo>
                <a:lnTo>
                  <a:pt x="53" y="67"/>
                </a:lnTo>
                <a:lnTo>
                  <a:pt x="54" y="67"/>
                </a:lnTo>
                <a:lnTo>
                  <a:pt x="56" y="64"/>
                </a:lnTo>
                <a:lnTo>
                  <a:pt x="56" y="60"/>
                </a:lnTo>
                <a:lnTo>
                  <a:pt x="56" y="55"/>
                </a:lnTo>
                <a:lnTo>
                  <a:pt x="56" y="53"/>
                </a:lnTo>
                <a:lnTo>
                  <a:pt x="54" y="50"/>
                </a:lnTo>
                <a:lnTo>
                  <a:pt x="51" y="48"/>
                </a:lnTo>
                <a:lnTo>
                  <a:pt x="47" y="44"/>
                </a:lnTo>
                <a:lnTo>
                  <a:pt x="42" y="44"/>
                </a:lnTo>
                <a:lnTo>
                  <a:pt x="37" y="44"/>
                </a:lnTo>
                <a:lnTo>
                  <a:pt x="35" y="42"/>
                </a:lnTo>
                <a:lnTo>
                  <a:pt x="32" y="41"/>
                </a:lnTo>
                <a:lnTo>
                  <a:pt x="30" y="37"/>
                </a:lnTo>
                <a:lnTo>
                  <a:pt x="28" y="28"/>
                </a:lnTo>
                <a:lnTo>
                  <a:pt x="28" y="23"/>
                </a:lnTo>
                <a:lnTo>
                  <a:pt x="30" y="14"/>
                </a:lnTo>
                <a:lnTo>
                  <a:pt x="30" y="10"/>
                </a:lnTo>
                <a:lnTo>
                  <a:pt x="32" y="9"/>
                </a:lnTo>
                <a:lnTo>
                  <a:pt x="32" y="7"/>
                </a:lnTo>
                <a:lnTo>
                  <a:pt x="37" y="3"/>
                </a:lnTo>
                <a:lnTo>
                  <a:pt x="42" y="1"/>
                </a:lnTo>
                <a:lnTo>
                  <a:pt x="44" y="0"/>
                </a:lnTo>
                <a:lnTo>
                  <a:pt x="47" y="0"/>
                </a:lnTo>
                <a:lnTo>
                  <a:pt x="49" y="0"/>
                </a:lnTo>
                <a:lnTo>
                  <a:pt x="53" y="1"/>
                </a:lnTo>
                <a:lnTo>
                  <a:pt x="56" y="3"/>
                </a:lnTo>
                <a:lnTo>
                  <a:pt x="58" y="7"/>
                </a:lnTo>
                <a:lnTo>
                  <a:pt x="60" y="10"/>
                </a:lnTo>
                <a:lnTo>
                  <a:pt x="63"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8" name=""/>
          <p:cNvSpPr/>
          <p:nvPr/>
        </p:nvSpPr>
        <p:spPr>
          <a:xfrm>
            <a:off x="2327400" y="2598840"/>
            <a:ext cx="44280" cy="47520"/>
          </a:xfrm>
          <a:custGeom>
            <a:avLst/>
            <a:gdLst/>
            <a:ahLst/>
            <a:rect l="l" t="t" r="r" b="b"/>
            <a:pathLst>
              <a:path w="30" h="34">
                <a:moveTo>
                  <a:pt x="27" y="9"/>
                </a:moveTo>
                <a:lnTo>
                  <a:pt x="30" y="14"/>
                </a:lnTo>
                <a:lnTo>
                  <a:pt x="30" y="21"/>
                </a:lnTo>
                <a:lnTo>
                  <a:pt x="30" y="27"/>
                </a:lnTo>
                <a:lnTo>
                  <a:pt x="30" y="34"/>
                </a:lnTo>
                <a:lnTo>
                  <a:pt x="21" y="34"/>
                </a:lnTo>
                <a:lnTo>
                  <a:pt x="23" y="32"/>
                </a:lnTo>
                <a:lnTo>
                  <a:pt x="23" y="30"/>
                </a:lnTo>
                <a:lnTo>
                  <a:pt x="25" y="25"/>
                </a:lnTo>
                <a:lnTo>
                  <a:pt x="25" y="21"/>
                </a:lnTo>
                <a:lnTo>
                  <a:pt x="23" y="18"/>
                </a:lnTo>
                <a:lnTo>
                  <a:pt x="21" y="14"/>
                </a:lnTo>
                <a:lnTo>
                  <a:pt x="21" y="10"/>
                </a:lnTo>
                <a:lnTo>
                  <a:pt x="18" y="9"/>
                </a:lnTo>
                <a:lnTo>
                  <a:pt x="16" y="7"/>
                </a:lnTo>
                <a:lnTo>
                  <a:pt x="14" y="7"/>
                </a:lnTo>
                <a:lnTo>
                  <a:pt x="13" y="7"/>
                </a:lnTo>
                <a:lnTo>
                  <a:pt x="9" y="9"/>
                </a:lnTo>
                <a:lnTo>
                  <a:pt x="7" y="10"/>
                </a:lnTo>
                <a:lnTo>
                  <a:pt x="7" y="14"/>
                </a:lnTo>
                <a:lnTo>
                  <a:pt x="7" y="16"/>
                </a:lnTo>
                <a:lnTo>
                  <a:pt x="7" y="18"/>
                </a:lnTo>
                <a:lnTo>
                  <a:pt x="7" y="23"/>
                </a:lnTo>
                <a:lnTo>
                  <a:pt x="9" y="30"/>
                </a:lnTo>
                <a:lnTo>
                  <a:pt x="13" y="34"/>
                </a:lnTo>
                <a:lnTo>
                  <a:pt x="9" y="34"/>
                </a:lnTo>
                <a:lnTo>
                  <a:pt x="4" y="32"/>
                </a:lnTo>
                <a:lnTo>
                  <a:pt x="4" y="30"/>
                </a:lnTo>
                <a:lnTo>
                  <a:pt x="2" y="27"/>
                </a:lnTo>
                <a:lnTo>
                  <a:pt x="0" y="21"/>
                </a:lnTo>
                <a:lnTo>
                  <a:pt x="0" y="12"/>
                </a:lnTo>
                <a:lnTo>
                  <a:pt x="0" y="7"/>
                </a:lnTo>
                <a:lnTo>
                  <a:pt x="4" y="2"/>
                </a:lnTo>
                <a:lnTo>
                  <a:pt x="9" y="0"/>
                </a:lnTo>
                <a:lnTo>
                  <a:pt x="13" y="0"/>
                </a:lnTo>
                <a:lnTo>
                  <a:pt x="14" y="0"/>
                </a:lnTo>
                <a:lnTo>
                  <a:pt x="18" y="0"/>
                </a:lnTo>
                <a:lnTo>
                  <a:pt x="21" y="2"/>
                </a:lnTo>
                <a:lnTo>
                  <a:pt x="25" y="7"/>
                </a:lnTo>
                <a:lnTo>
                  <a:pt x="27" y="9"/>
                </a:lnTo>
                <a:close/>
              </a:path>
            </a:pathLst>
          </a:custGeom>
          <a:solidFill>
            <a:srgbClr val="ffff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59" name=""/>
          <p:cNvSpPr/>
          <p:nvPr/>
        </p:nvSpPr>
        <p:spPr>
          <a:xfrm>
            <a:off x="2227320" y="2610000"/>
            <a:ext cx="81000" cy="95040"/>
          </a:xfrm>
          <a:custGeom>
            <a:avLst/>
            <a:gdLst/>
            <a:ahLst/>
            <a:rect l="l" t="t" r="r" b="b"/>
            <a:pathLst>
              <a:path w="56" h="67">
                <a:moveTo>
                  <a:pt x="42" y="12"/>
                </a:moveTo>
                <a:lnTo>
                  <a:pt x="48" y="23"/>
                </a:lnTo>
                <a:lnTo>
                  <a:pt x="49" y="30"/>
                </a:lnTo>
                <a:lnTo>
                  <a:pt x="49" y="34"/>
                </a:lnTo>
                <a:lnTo>
                  <a:pt x="51" y="34"/>
                </a:lnTo>
                <a:lnTo>
                  <a:pt x="49" y="37"/>
                </a:lnTo>
                <a:lnTo>
                  <a:pt x="51" y="37"/>
                </a:lnTo>
                <a:lnTo>
                  <a:pt x="55" y="37"/>
                </a:lnTo>
                <a:lnTo>
                  <a:pt x="56" y="37"/>
                </a:lnTo>
                <a:lnTo>
                  <a:pt x="56" y="41"/>
                </a:lnTo>
                <a:lnTo>
                  <a:pt x="55" y="41"/>
                </a:lnTo>
                <a:lnTo>
                  <a:pt x="51" y="42"/>
                </a:lnTo>
                <a:lnTo>
                  <a:pt x="46" y="46"/>
                </a:lnTo>
                <a:lnTo>
                  <a:pt x="41" y="46"/>
                </a:lnTo>
                <a:lnTo>
                  <a:pt x="28" y="51"/>
                </a:lnTo>
                <a:lnTo>
                  <a:pt x="20" y="58"/>
                </a:lnTo>
                <a:lnTo>
                  <a:pt x="7" y="66"/>
                </a:lnTo>
                <a:lnTo>
                  <a:pt x="7" y="67"/>
                </a:lnTo>
                <a:lnTo>
                  <a:pt x="7" y="66"/>
                </a:lnTo>
                <a:lnTo>
                  <a:pt x="7" y="62"/>
                </a:lnTo>
                <a:lnTo>
                  <a:pt x="9" y="58"/>
                </a:lnTo>
                <a:lnTo>
                  <a:pt x="11" y="58"/>
                </a:lnTo>
                <a:lnTo>
                  <a:pt x="11" y="57"/>
                </a:lnTo>
                <a:lnTo>
                  <a:pt x="11" y="55"/>
                </a:lnTo>
                <a:lnTo>
                  <a:pt x="7" y="51"/>
                </a:lnTo>
                <a:lnTo>
                  <a:pt x="6" y="46"/>
                </a:lnTo>
                <a:lnTo>
                  <a:pt x="4" y="41"/>
                </a:lnTo>
                <a:lnTo>
                  <a:pt x="0" y="34"/>
                </a:lnTo>
                <a:lnTo>
                  <a:pt x="0" y="30"/>
                </a:lnTo>
                <a:lnTo>
                  <a:pt x="0" y="21"/>
                </a:lnTo>
                <a:lnTo>
                  <a:pt x="0" y="18"/>
                </a:lnTo>
                <a:lnTo>
                  <a:pt x="4" y="12"/>
                </a:lnTo>
                <a:lnTo>
                  <a:pt x="6" y="7"/>
                </a:lnTo>
                <a:lnTo>
                  <a:pt x="9" y="5"/>
                </a:lnTo>
                <a:lnTo>
                  <a:pt x="14" y="1"/>
                </a:lnTo>
                <a:lnTo>
                  <a:pt x="18" y="0"/>
                </a:lnTo>
                <a:lnTo>
                  <a:pt x="25" y="0"/>
                </a:lnTo>
                <a:lnTo>
                  <a:pt x="32" y="3"/>
                </a:lnTo>
                <a:lnTo>
                  <a:pt x="37" y="7"/>
                </a:lnTo>
                <a:lnTo>
                  <a:pt x="42" y="1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0" name=""/>
          <p:cNvSpPr/>
          <p:nvPr/>
        </p:nvSpPr>
        <p:spPr>
          <a:xfrm>
            <a:off x="2346480" y="2617920"/>
            <a:ext cx="7920" cy="15840"/>
          </a:xfrm>
          <a:custGeom>
            <a:avLst/>
            <a:gdLst/>
            <a:ahLst/>
            <a:rect l="l" t="t" r="r" b="b"/>
            <a:pathLst>
              <a:path w="5" h="11">
                <a:moveTo>
                  <a:pt x="3" y="11"/>
                </a:moveTo>
                <a:lnTo>
                  <a:pt x="1" y="11"/>
                </a:lnTo>
                <a:lnTo>
                  <a:pt x="1" y="7"/>
                </a:lnTo>
                <a:lnTo>
                  <a:pt x="0" y="5"/>
                </a:lnTo>
                <a:lnTo>
                  <a:pt x="1" y="2"/>
                </a:lnTo>
                <a:lnTo>
                  <a:pt x="1" y="0"/>
                </a:lnTo>
                <a:lnTo>
                  <a:pt x="3" y="2"/>
                </a:lnTo>
                <a:lnTo>
                  <a:pt x="5" y="4"/>
                </a:lnTo>
                <a:lnTo>
                  <a:pt x="3" y="7"/>
                </a:lnTo>
                <a:lnTo>
                  <a:pt x="3" y="11"/>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561" name=""/>
          <p:cNvSpPr/>
          <p:nvPr/>
        </p:nvSpPr>
        <p:spPr>
          <a:xfrm>
            <a:off x="2239920" y="2620800"/>
            <a:ext cx="50760" cy="63720"/>
          </a:xfrm>
          <a:custGeom>
            <a:avLst/>
            <a:gdLst/>
            <a:ahLst/>
            <a:rect l="l" t="t" r="r" b="b"/>
            <a:pathLst>
              <a:path w="35" h="46">
                <a:moveTo>
                  <a:pt x="25" y="5"/>
                </a:moveTo>
                <a:lnTo>
                  <a:pt x="28" y="11"/>
                </a:lnTo>
                <a:lnTo>
                  <a:pt x="32" y="16"/>
                </a:lnTo>
                <a:lnTo>
                  <a:pt x="35" y="25"/>
                </a:lnTo>
                <a:lnTo>
                  <a:pt x="35" y="30"/>
                </a:lnTo>
                <a:lnTo>
                  <a:pt x="32" y="32"/>
                </a:lnTo>
                <a:lnTo>
                  <a:pt x="28" y="34"/>
                </a:lnTo>
                <a:lnTo>
                  <a:pt x="28" y="27"/>
                </a:lnTo>
                <a:lnTo>
                  <a:pt x="26" y="21"/>
                </a:lnTo>
                <a:lnTo>
                  <a:pt x="25" y="19"/>
                </a:lnTo>
                <a:lnTo>
                  <a:pt x="25" y="16"/>
                </a:lnTo>
                <a:lnTo>
                  <a:pt x="21" y="14"/>
                </a:lnTo>
                <a:lnTo>
                  <a:pt x="19" y="12"/>
                </a:lnTo>
                <a:lnTo>
                  <a:pt x="18" y="12"/>
                </a:lnTo>
                <a:lnTo>
                  <a:pt x="14" y="12"/>
                </a:lnTo>
                <a:lnTo>
                  <a:pt x="12" y="12"/>
                </a:lnTo>
                <a:lnTo>
                  <a:pt x="9" y="14"/>
                </a:lnTo>
                <a:lnTo>
                  <a:pt x="9" y="16"/>
                </a:lnTo>
                <a:lnTo>
                  <a:pt x="7" y="19"/>
                </a:lnTo>
                <a:lnTo>
                  <a:pt x="7" y="25"/>
                </a:lnTo>
                <a:lnTo>
                  <a:pt x="7" y="27"/>
                </a:lnTo>
                <a:lnTo>
                  <a:pt x="9" y="34"/>
                </a:lnTo>
                <a:lnTo>
                  <a:pt x="12" y="37"/>
                </a:lnTo>
                <a:lnTo>
                  <a:pt x="18" y="39"/>
                </a:lnTo>
                <a:lnTo>
                  <a:pt x="12" y="41"/>
                </a:lnTo>
                <a:lnTo>
                  <a:pt x="11" y="44"/>
                </a:lnTo>
                <a:lnTo>
                  <a:pt x="9" y="46"/>
                </a:lnTo>
                <a:lnTo>
                  <a:pt x="5" y="43"/>
                </a:lnTo>
                <a:lnTo>
                  <a:pt x="4" y="39"/>
                </a:lnTo>
                <a:lnTo>
                  <a:pt x="2" y="34"/>
                </a:lnTo>
                <a:lnTo>
                  <a:pt x="0" y="27"/>
                </a:lnTo>
                <a:lnTo>
                  <a:pt x="0" y="25"/>
                </a:lnTo>
                <a:lnTo>
                  <a:pt x="0" y="19"/>
                </a:lnTo>
                <a:lnTo>
                  <a:pt x="0" y="12"/>
                </a:lnTo>
                <a:lnTo>
                  <a:pt x="0" y="9"/>
                </a:lnTo>
                <a:lnTo>
                  <a:pt x="4" y="5"/>
                </a:lnTo>
                <a:lnTo>
                  <a:pt x="5" y="3"/>
                </a:lnTo>
                <a:lnTo>
                  <a:pt x="9" y="2"/>
                </a:lnTo>
                <a:lnTo>
                  <a:pt x="12" y="0"/>
                </a:lnTo>
                <a:lnTo>
                  <a:pt x="16" y="0"/>
                </a:lnTo>
                <a:lnTo>
                  <a:pt x="19" y="0"/>
                </a:lnTo>
                <a:lnTo>
                  <a:pt x="21" y="3"/>
                </a:lnTo>
                <a:lnTo>
                  <a:pt x="25" y="5"/>
                </a:lnTo>
                <a:close/>
              </a:path>
            </a:pathLst>
          </a:custGeom>
          <a:solidFill>
            <a:srgbClr val="ffffff"/>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562" name=""/>
          <p:cNvSpPr/>
          <p:nvPr/>
        </p:nvSpPr>
        <p:spPr>
          <a:xfrm>
            <a:off x="2257560" y="2646360"/>
            <a:ext cx="4680" cy="15840"/>
          </a:xfrm>
          <a:custGeom>
            <a:avLst/>
            <a:gdLst/>
            <a:ahLst/>
            <a:rect l="l" t="t" r="r" b="b"/>
            <a:pathLst>
              <a:path w="4" h="11">
                <a:moveTo>
                  <a:pt x="4" y="9"/>
                </a:moveTo>
                <a:lnTo>
                  <a:pt x="4" y="11"/>
                </a:lnTo>
                <a:lnTo>
                  <a:pt x="2" y="11"/>
                </a:lnTo>
                <a:lnTo>
                  <a:pt x="0" y="11"/>
                </a:lnTo>
                <a:lnTo>
                  <a:pt x="0" y="6"/>
                </a:lnTo>
                <a:lnTo>
                  <a:pt x="0" y="4"/>
                </a:lnTo>
                <a:lnTo>
                  <a:pt x="0" y="0"/>
                </a:lnTo>
                <a:lnTo>
                  <a:pt x="2" y="0"/>
                </a:lnTo>
                <a:lnTo>
                  <a:pt x="4" y="0"/>
                </a:lnTo>
                <a:lnTo>
                  <a:pt x="4" y="2"/>
                </a:lnTo>
                <a:lnTo>
                  <a:pt x="4" y="6"/>
                </a:lnTo>
                <a:lnTo>
                  <a:pt x="4" y="9"/>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563" name=""/>
          <p:cNvSpPr/>
          <p:nvPr/>
        </p:nvSpPr>
        <p:spPr>
          <a:xfrm>
            <a:off x="2151000" y="2678040"/>
            <a:ext cx="34920" cy="15840"/>
          </a:xfrm>
          <a:custGeom>
            <a:avLst/>
            <a:gdLst/>
            <a:ahLst/>
            <a:rect l="l" t="t" r="r" b="b"/>
            <a:pathLst>
              <a:path w="24" h="12">
                <a:moveTo>
                  <a:pt x="24" y="9"/>
                </a:moveTo>
                <a:lnTo>
                  <a:pt x="24" y="12"/>
                </a:lnTo>
                <a:lnTo>
                  <a:pt x="23" y="12"/>
                </a:lnTo>
                <a:lnTo>
                  <a:pt x="19" y="12"/>
                </a:lnTo>
                <a:lnTo>
                  <a:pt x="16" y="9"/>
                </a:lnTo>
                <a:lnTo>
                  <a:pt x="14" y="7"/>
                </a:lnTo>
                <a:lnTo>
                  <a:pt x="12" y="7"/>
                </a:lnTo>
                <a:lnTo>
                  <a:pt x="9" y="7"/>
                </a:lnTo>
                <a:lnTo>
                  <a:pt x="7" y="9"/>
                </a:lnTo>
                <a:lnTo>
                  <a:pt x="2" y="10"/>
                </a:lnTo>
                <a:lnTo>
                  <a:pt x="0" y="10"/>
                </a:lnTo>
                <a:lnTo>
                  <a:pt x="0" y="7"/>
                </a:lnTo>
                <a:lnTo>
                  <a:pt x="0" y="3"/>
                </a:lnTo>
                <a:lnTo>
                  <a:pt x="2" y="2"/>
                </a:lnTo>
                <a:lnTo>
                  <a:pt x="2" y="0"/>
                </a:lnTo>
                <a:lnTo>
                  <a:pt x="9" y="0"/>
                </a:lnTo>
                <a:lnTo>
                  <a:pt x="12" y="0"/>
                </a:lnTo>
                <a:lnTo>
                  <a:pt x="14" y="0"/>
                </a:lnTo>
                <a:lnTo>
                  <a:pt x="19" y="3"/>
                </a:lnTo>
                <a:lnTo>
                  <a:pt x="24" y="9"/>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564" name=""/>
          <p:cNvSpPr/>
          <p:nvPr/>
        </p:nvSpPr>
        <p:spPr>
          <a:xfrm>
            <a:off x="2235240" y="2684520"/>
            <a:ext cx="166680" cy="128520"/>
          </a:xfrm>
          <a:custGeom>
            <a:avLst/>
            <a:gdLst/>
            <a:ahLst/>
            <a:rect l="l" t="t" r="r" b="b"/>
            <a:pathLst>
              <a:path w="115" h="91">
                <a:moveTo>
                  <a:pt x="113" y="9"/>
                </a:moveTo>
                <a:lnTo>
                  <a:pt x="115" y="16"/>
                </a:lnTo>
                <a:lnTo>
                  <a:pt x="113" y="18"/>
                </a:lnTo>
                <a:lnTo>
                  <a:pt x="113" y="20"/>
                </a:lnTo>
                <a:lnTo>
                  <a:pt x="110" y="20"/>
                </a:lnTo>
                <a:lnTo>
                  <a:pt x="108" y="18"/>
                </a:lnTo>
                <a:lnTo>
                  <a:pt x="106" y="16"/>
                </a:lnTo>
                <a:lnTo>
                  <a:pt x="105" y="14"/>
                </a:lnTo>
                <a:lnTo>
                  <a:pt x="103" y="14"/>
                </a:lnTo>
                <a:lnTo>
                  <a:pt x="99" y="18"/>
                </a:lnTo>
                <a:lnTo>
                  <a:pt x="96" y="22"/>
                </a:lnTo>
                <a:lnTo>
                  <a:pt x="92" y="27"/>
                </a:lnTo>
                <a:lnTo>
                  <a:pt x="91" y="32"/>
                </a:lnTo>
                <a:lnTo>
                  <a:pt x="89" y="45"/>
                </a:lnTo>
                <a:lnTo>
                  <a:pt x="87" y="55"/>
                </a:lnTo>
                <a:lnTo>
                  <a:pt x="87" y="59"/>
                </a:lnTo>
                <a:lnTo>
                  <a:pt x="87" y="64"/>
                </a:lnTo>
                <a:lnTo>
                  <a:pt x="87" y="73"/>
                </a:lnTo>
                <a:lnTo>
                  <a:pt x="87" y="75"/>
                </a:lnTo>
                <a:lnTo>
                  <a:pt x="85" y="80"/>
                </a:lnTo>
                <a:lnTo>
                  <a:pt x="82" y="84"/>
                </a:lnTo>
                <a:lnTo>
                  <a:pt x="78" y="86"/>
                </a:lnTo>
                <a:lnTo>
                  <a:pt x="73" y="89"/>
                </a:lnTo>
                <a:lnTo>
                  <a:pt x="66" y="89"/>
                </a:lnTo>
                <a:lnTo>
                  <a:pt x="59" y="91"/>
                </a:lnTo>
                <a:lnTo>
                  <a:pt x="56" y="89"/>
                </a:lnTo>
                <a:lnTo>
                  <a:pt x="54" y="89"/>
                </a:lnTo>
                <a:lnTo>
                  <a:pt x="47" y="86"/>
                </a:lnTo>
                <a:lnTo>
                  <a:pt x="42" y="82"/>
                </a:lnTo>
                <a:lnTo>
                  <a:pt x="38" y="77"/>
                </a:lnTo>
                <a:lnTo>
                  <a:pt x="33" y="73"/>
                </a:lnTo>
                <a:lnTo>
                  <a:pt x="26" y="66"/>
                </a:lnTo>
                <a:lnTo>
                  <a:pt x="19" y="59"/>
                </a:lnTo>
                <a:lnTo>
                  <a:pt x="12" y="48"/>
                </a:lnTo>
                <a:lnTo>
                  <a:pt x="12" y="45"/>
                </a:lnTo>
                <a:lnTo>
                  <a:pt x="8" y="41"/>
                </a:lnTo>
                <a:lnTo>
                  <a:pt x="7" y="41"/>
                </a:lnTo>
                <a:lnTo>
                  <a:pt x="7" y="43"/>
                </a:lnTo>
                <a:lnTo>
                  <a:pt x="3" y="45"/>
                </a:lnTo>
                <a:lnTo>
                  <a:pt x="3" y="46"/>
                </a:lnTo>
                <a:lnTo>
                  <a:pt x="1" y="46"/>
                </a:lnTo>
                <a:lnTo>
                  <a:pt x="0" y="45"/>
                </a:lnTo>
                <a:lnTo>
                  <a:pt x="1" y="41"/>
                </a:lnTo>
                <a:lnTo>
                  <a:pt x="1" y="36"/>
                </a:lnTo>
                <a:lnTo>
                  <a:pt x="7" y="32"/>
                </a:lnTo>
                <a:lnTo>
                  <a:pt x="12" y="29"/>
                </a:lnTo>
                <a:lnTo>
                  <a:pt x="14" y="27"/>
                </a:lnTo>
                <a:lnTo>
                  <a:pt x="17" y="27"/>
                </a:lnTo>
                <a:lnTo>
                  <a:pt x="15" y="30"/>
                </a:lnTo>
                <a:lnTo>
                  <a:pt x="14" y="30"/>
                </a:lnTo>
                <a:lnTo>
                  <a:pt x="12" y="32"/>
                </a:lnTo>
                <a:lnTo>
                  <a:pt x="12" y="34"/>
                </a:lnTo>
                <a:lnTo>
                  <a:pt x="12" y="36"/>
                </a:lnTo>
                <a:lnTo>
                  <a:pt x="35" y="32"/>
                </a:lnTo>
                <a:lnTo>
                  <a:pt x="57" y="27"/>
                </a:lnTo>
                <a:lnTo>
                  <a:pt x="68" y="23"/>
                </a:lnTo>
                <a:lnTo>
                  <a:pt x="78" y="20"/>
                </a:lnTo>
                <a:lnTo>
                  <a:pt x="89" y="16"/>
                </a:lnTo>
                <a:lnTo>
                  <a:pt x="99" y="11"/>
                </a:lnTo>
                <a:lnTo>
                  <a:pt x="101" y="9"/>
                </a:lnTo>
                <a:lnTo>
                  <a:pt x="103" y="7"/>
                </a:lnTo>
                <a:lnTo>
                  <a:pt x="101" y="5"/>
                </a:lnTo>
                <a:lnTo>
                  <a:pt x="99" y="4"/>
                </a:lnTo>
                <a:lnTo>
                  <a:pt x="98" y="2"/>
                </a:lnTo>
                <a:lnTo>
                  <a:pt x="98" y="0"/>
                </a:lnTo>
                <a:lnTo>
                  <a:pt x="99" y="0"/>
                </a:lnTo>
                <a:lnTo>
                  <a:pt x="105" y="0"/>
                </a:lnTo>
                <a:lnTo>
                  <a:pt x="106" y="4"/>
                </a:lnTo>
                <a:lnTo>
                  <a:pt x="110" y="5"/>
                </a:lnTo>
                <a:lnTo>
                  <a:pt x="113"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5" name=""/>
          <p:cNvSpPr/>
          <p:nvPr/>
        </p:nvSpPr>
        <p:spPr>
          <a:xfrm>
            <a:off x="2262240" y="2719440"/>
            <a:ext cx="95040" cy="33120"/>
          </a:xfrm>
          <a:custGeom>
            <a:avLst/>
            <a:gdLst/>
            <a:ahLst/>
            <a:rect l="l" t="t" r="r" b="b"/>
            <a:pathLst>
              <a:path w="65" h="23">
                <a:moveTo>
                  <a:pt x="65" y="0"/>
                </a:moveTo>
                <a:lnTo>
                  <a:pt x="65" y="7"/>
                </a:lnTo>
                <a:lnTo>
                  <a:pt x="61" y="13"/>
                </a:lnTo>
                <a:lnTo>
                  <a:pt x="52" y="13"/>
                </a:lnTo>
                <a:lnTo>
                  <a:pt x="47" y="18"/>
                </a:lnTo>
                <a:lnTo>
                  <a:pt x="33" y="21"/>
                </a:lnTo>
                <a:lnTo>
                  <a:pt x="24" y="21"/>
                </a:lnTo>
                <a:lnTo>
                  <a:pt x="16" y="23"/>
                </a:lnTo>
                <a:lnTo>
                  <a:pt x="10" y="21"/>
                </a:lnTo>
                <a:lnTo>
                  <a:pt x="2" y="21"/>
                </a:lnTo>
                <a:lnTo>
                  <a:pt x="0" y="18"/>
                </a:lnTo>
                <a:lnTo>
                  <a:pt x="0" y="16"/>
                </a:lnTo>
                <a:lnTo>
                  <a:pt x="0" y="13"/>
                </a:lnTo>
                <a:lnTo>
                  <a:pt x="14" y="13"/>
                </a:lnTo>
                <a:lnTo>
                  <a:pt x="33" y="11"/>
                </a:lnTo>
                <a:lnTo>
                  <a:pt x="49" y="5"/>
                </a:lnTo>
                <a:lnTo>
                  <a:pt x="65" y="0"/>
                </a:lnTo>
                <a:close/>
              </a:path>
            </a:pathLst>
          </a:custGeom>
          <a:solidFill>
            <a:srgbClr val="ffffff"/>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566" name=""/>
          <p:cNvSpPr/>
          <p:nvPr/>
        </p:nvSpPr>
        <p:spPr>
          <a:xfrm>
            <a:off x="2279520" y="2749680"/>
            <a:ext cx="68400" cy="52200"/>
          </a:xfrm>
          <a:custGeom>
            <a:avLst/>
            <a:gdLst/>
            <a:ahLst/>
            <a:rect l="l" t="t" r="r" b="b"/>
            <a:pathLst>
              <a:path w="47" h="38">
                <a:moveTo>
                  <a:pt x="44" y="8"/>
                </a:moveTo>
                <a:lnTo>
                  <a:pt x="47" y="13"/>
                </a:lnTo>
                <a:lnTo>
                  <a:pt x="47" y="20"/>
                </a:lnTo>
                <a:lnTo>
                  <a:pt x="47" y="24"/>
                </a:lnTo>
                <a:lnTo>
                  <a:pt x="47" y="29"/>
                </a:lnTo>
                <a:lnTo>
                  <a:pt x="47" y="31"/>
                </a:lnTo>
                <a:lnTo>
                  <a:pt x="44" y="33"/>
                </a:lnTo>
                <a:lnTo>
                  <a:pt x="40" y="36"/>
                </a:lnTo>
                <a:lnTo>
                  <a:pt x="39" y="36"/>
                </a:lnTo>
                <a:lnTo>
                  <a:pt x="35" y="38"/>
                </a:lnTo>
                <a:lnTo>
                  <a:pt x="32" y="38"/>
                </a:lnTo>
                <a:lnTo>
                  <a:pt x="23" y="36"/>
                </a:lnTo>
                <a:lnTo>
                  <a:pt x="18" y="36"/>
                </a:lnTo>
                <a:lnTo>
                  <a:pt x="16" y="33"/>
                </a:lnTo>
                <a:lnTo>
                  <a:pt x="12" y="33"/>
                </a:lnTo>
                <a:lnTo>
                  <a:pt x="9" y="29"/>
                </a:lnTo>
                <a:lnTo>
                  <a:pt x="0" y="17"/>
                </a:lnTo>
                <a:lnTo>
                  <a:pt x="0" y="13"/>
                </a:lnTo>
                <a:lnTo>
                  <a:pt x="0" y="9"/>
                </a:lnTo>
                <a:lnTo>
                  <a:pt x="2" y="8"/>
                </a:lnTo>
                <a:lnTo>
                  <a:pt x="4" y="8"/>
                </a:lnTo>
                <a:lnTo>
                  <a:pt x="7" y="8"/>
                </a:lnTo>
                <a:lnTo>
                  <a:pt x="11" y="8"/>
                </a:lnTo>
                <a:lnTo>
                  <a:pt x="14" y="6"/>
                </a:lnTo>
                <a:lnTo>
                  <a:pt x="18" y="8"/>
                </a:lnTo>
                <a:lnTo>
                  <a:pt x="23" y="8"/>
                </a:lnTo>
                <a:lnTo>
                  <a:pt x="25" y="9"/>
                </a:lnTo>
                <a:lnTo>
                  <a:pt x="26" y="11"/>
                </a:lnTo>
                <a:lnTo>
                  <a:pt x="30" y="13"/>
                </a:lnTo>
                <a:lnTo>
                  <a:pt x="32" y="17"/>
                </a:lnTo>
                <a:lnTo>
                  <a:pt x="32" y="18"/>
                </a:lnTo>
                <a:lnTo>
                  <a:pt x="33" y="20"/>
                </a:lnTo>
                <a:lnTo>
                  <a:pt x="35" y="20"/>
                </a:lnTo>
                <a:lnTo>
                  <a:pt x="35" y="18"/>
                </a:lnTo>
                <a:lnTo>
                  <a:pt x="35" y="17"/>
                </a:lnTo>
                <a:lnTo>
                  <a:pt x="35" y="11"/>
                </a:lnTo>
                <a:lnTo>
                  <a:pt x="32" y="8"/>
                </a:lnTo>
                <a:lnTo>
                  <a:pt x="30" y="4"/>
                </a:lnTo>
                <a:lnTo>
                  <a:pt x="32" y="2"/>
                </a:lnTo>
                <a:lnTo>
                  <a:pt x="32" y="0"/>
                </a:lnTo>
                <a:lnTo>
                  <a:pt x="35" y="0"/>
                </a:lnTo>
                <a:lnTo>
                  <a:pt x="40" y="2"/>
                </a:lnTo>
                <a:lnTo>
                  <a:pt x="42" y="6"/>
                </a:lnTo>
                <a:lnTo>
                  <a:pt x="44" y="6"/>
                </a:lnTo>
                <a:lnTo>
                  <a:pt x="44" y="8"/>
                </a:lnTo>
                <a:close/>
              </a:path>
            </a:pathLst>
          </a:custGeom>
          <a:solidFill>
            <a:srgbClr val="e6668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567" name=""/>
          <p:cNvSpPr/>
          <p:nvPr/>
        </p:nvSpPr>
        <p:spPr>
          <a:xfrm>
            <a:off x="2373480" y="2757600"/>
            <a:ext cx="28440" cy="117360"/>
          </a:xfrm>
          <a:custGeom>
            <a:avLst/>
            <a:gdLst/>
            <a:ahLst/>
            <a:rect l="l" t="t" r="r" b="b"/>
            <a:pathLst>
              <a:path w="19" h="84">
                <a:moveTo>
                  <a:pt x="17" y="84"/>
                </a:moveTo>
                <a:lnTo>
                  <a:pt x="16" y="84"/>
                </a:lnTo>
                <a:lnTo>
                  <a:pt x="14" y="80"/>
                </a:lnTo>
                <a:lnTo>
                  <a:pt x="10" y="75"/>
                </a:lnTo>
                <a:lnTo>
                  <a:pt x="9" y="71"/>
                </a:lnTo>
                <a:lnTo>
                  <a:pt x="9" y="68"/>
                </a:lnTo>
                <a:lnTo>
                  <a:pt x="5" y="68"/>
                </a:lnTo>
                <a:lnTo>
                  <a:pt x="0" y="66"/>
                </a:lnTo>
                <a:lnTo>
                  <a:pt x="5" y="57"/>
                </a:lnTo>
                <a:lnTo>
                  <a:pt x="9" y="46"/>
                </a:lnTo>
                <a:lnTo>
                  <a:pt x="10" y="25"/>
                </a:lnTo>
                <a:lnTo>
                  <a:pt x="14" y="12"/>
                </a:lnTo>
                <a:lnTo>
                  <a:pt x="16" y="7"/>
                </a:lnTo>
                <a:lnTo>
                  <a:pt x="17" y="0"/>
                </a:lnTo>
                <a:lnTo>
                  <a:pt x="19" y="41"/>
                </a:lnTo>
                <a:lnTo>
                  <a:pt x="17" y="8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8" name=""/>
          <p:cNvSpPr/>
          <p:nvPr/>
        </p:nvSpPr>
        <p:spPr>
          <a:xfrm>
            <a:off x="2373480" y="2757600"/>
            <a:ext cx="28440" cy="117360"/>
          </a:xfrm>
          <a:custGeom>
            <a:avLst/>
            <a:gdLst/>
            <a:ahLst/>
            <a:rect l="l" t="t" r="r" b="b"/>
            <a:pathLst>
              <a:path w="19" h="84">
                <a:moveTo>
                  <a:pt x="17" y="84"/>
                </a:moveTo>
                <a:lnTo>
                  <a:pt x="16" y="84"/>
                </a:lnTo>
                <a:lnTo>
                  <a:pt x="14" y="80"/>
                </a:lnTo>
                <a:lnTo>
                  <a:pt x="10" y="75"/>
                </a:lnTo>
                <a:lnTo>
                  <a:pt x="9" y="71"/>
                </a:lnTo>
                <a:lnTo>
                  <a:pt x="9" y="68"/>
                </a:lnTo>
                <a:lnTo>
                  <a:pt x="5" y="68"/>
                </a:lnTo>
                <a:lnTo>
                  <a:pt x="0" y="66"/>
                </a:lnTo>
                <a:lnTo>
                  <a:pt x="5" y="57"/>
                </a:lnTo>
                <a:lnTo>
                  <a:pt x="9" y="46"/>
                </a:lnTo>
                <a:lnTo>
                  <a:pt x="10" y="25"/>
                </a:lnTo>
                <a:lnTo>
                  <a:pt x="14" y="12"/>
                </a:lnTo>
                <a:lnTo>
                  <a:pt x="16" y="7"/>
                </a:lnTo>
                <a:lnTo>
                  <a:pt x="17" y="0"/>
                </a:lnTo>
                <a:lnTo>
                  <a:pt x="19" y="41"/>
                </a:lnTo>
                <a:lnTo>
                  <a:pt x="17" y="84"/>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a:off x="2308320" y="2800440"/>
            <a:ext cx="58680" cy="39600"/>
          </a:xfrm>
          <a:custGeom>
            <a:avLst/>
            <a:gdLst/>
            <a:ahLst/>
            <a:rect l="l" t="t" r="r" b="b"/>
            <a:pathLst>
              <a:path w="41" h="29">
                <a:moveTo>
                  <a:pt x="41" y="7"/>
                </a:moveTo>
                <a:lnTo>
                  <a:pt x="39" y="13"/>
                </a:lnTo>
                <a:lnTo>
                  <a:pt x="35" y="16"/>
                </a:lnTo>
                <a:lnTo>
                  <a:pt x="34" y="20"/>
                </a:lnTo>
                <a:lnTo>
                  <a:pt x="30" y="21"/>
                </a:lnTo>
                <a:lnTo>
                  <a:pt x="28" y="25"/>
                </a:lnTo>
                <a:lnTo>
                  <a:pt x="25" y="27"/>
                </a:lnTo>
                <a:lnTo>
                  <a:pt x="20" y="27"/>
                </a:lnTo>
                <a:lnTo>
                  <a:pt x="16" y="29"/>
                </a:lnTo>
                <a:lnTo>
                  <a:pt x="13" y="27"/>
                </a:lnTo>
                <a:lnTo>
                  <a:pt x="7" y="27"/>
                </a:lnTo>
                <a:lnTo>
                  <a:pt x="4" y="23"/>
                </a:lnTo>
                <a:lnTo>
                  <a:pt x="2" y="21"/>
                </a:lnTo>
                <a:lnTo>
                  <a:pt x="2" y="20"/>
                </a:lnTo>
                <a:lnTo>
                  <a:pt x="0" y="20"/>
                </a:lnTo>
                <a:lnTo>
                  <a:pt x="4" y="20"/>
                </a:lnTo>
                <a:lnTo>
                  <a:pt x="9" y="21"/>
                </a:lnTo>
                <a:lnTo>
                  <a:pt x="13" y="21"/>
                </a:lnTo>
                <a:lnTo>
                  <a:pt x="16" y="21"/>
                </a:lnTo>
                <a:lnTo>
                  <a:pt x="23" y="18"/>
                </a:lnTo>
                <a:lnTo>
                  <a:pt x="30" y="13"/>
                </a:lnTo>
                <a:lnTo>
                  <a:pt x="35" y="9"/>
                </a:lnTo>
                <a:lnTo>
                  <a:pt x="37" y="5"/>
                </a:lnTo>
                <a:lnTo>
                  <a:pt x="39" y="2"/>
                </a:lnTo>
                <a:lnTo>
                  <a:pt x="39" y="0"/>
                </a:lnTo>
                <a:lnTo>
                  <a:pt x="41" y="0"/>
                </a:lnTo>
                <a:lnTo>
                  <a:pt x="41" y="2"/>
                </a:lnTo>
                <a:lnTo>
                  <a:pt x="41" y="7"/>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0" name=""/>
          <p:cNvSpPr/>
          <p:nvPr/>
        </p:nvSpPr>
        <p:spPr>
          <a:xfrm>
            <a:off x="2239920" y="2857680"/>
            <a:ext cx="96840" cy="114120"/>
          </a:xfrm>
          <a:custGeom>
            <a:avLst/>
            <a:gdLst/>
            <a:ahLst/>
            <a:rect l="l" t="t" r="r" b="b"/>
            <a:pathLst>
              <a:path w="67" h="82">
                <a:moveTo>
                  <a:pt x="60" y="45"/>
                </a:moveTo>
                <a:lnTo>
                  <a:pt x="63" y="45"/>
                </a:lnTo>
                <a:lnTo>
                  <a:pt x="67" y="46"/>
                </a:lnTo>
                <a:lnTo>
                  <a:pt x="67" y="48"/>
                </a:lnTo>
                <a:lnTo>
                  <a:pt x="67" y="50"/>
                </a:lnTo>
                <a:lnTo>
                  <a:pt x="51" y="68"/>
                </a:lnTo>
                <a:lnTo>
                  <a:pt x="46" y="75"/>
                </a:lnTo>
                <a:lnTo>
                  <a:pt x="42" y="77"/>
                </a:lnTo>
                <a:lnTo>
                  <a:pt x="37" y="82"/>
                </a:lnTo>
                <a:lnTo>
                  <a:pt x="26" y="68"/>
                </a:lnTo>
                <a:lnTo>
                  <a:pt x="18" y="54"/>
                </a:lnTo>
                <a:lnTo>
                  <a:pt x="9" y="39"/>
                </a:lnTo>
                <a:lnTo>
                  <a:pt x="5" y="32"/>
                </a:lnTo>
                <a:lnTo>
                  <a:pt x="0" y="23"/>
                </a:lnTo>
                <a:lnTo>
                  <a:pt x="2" y="21"/>
                </a:lnTo>
                <a:lnTo>
                  <a:pt x="4" y="20"/>
                </a:lnTo>
                <a:lnTo>
                  <a:pt x="4" y="16"/>
                </a:lnTo>
                <a:lnTo>
                  <a:pt x="5" y="14"/>
                </a:lnTo>
                <a:lnTo>
                  <a:pt x="5" y="11"/>
                </a:lnTo>
                <a:lnTo>
                  <a:pt x="5" y="5"/>
                </a:lnTo>
                <a:lnTo>
                  <a:pt x="7" y="5"/>
                </a:lnTo>
                <a:lnTo>
                  <a:pt x="9" y="0"/>
                </a:lnTo>
                <a:lnTo>
                  <a:pt x="14" y="5"/>
                </a:lnTo>
                <a:lnTo>
                  <a:pt x="19" y="11"/>
                </a:lnTo>
                <a:lnTo>
                  <a:pt x="26" y="20"/>
                </a:lnTo>
                <a:lnTo>
                  <a:pt x="32" y="23"/>
                </a:lnTo>
                <a:lnTo>
                  <a:pt x="46" y="34"/>
                </a:lnTo>
                <a:lnTo>
                  <a:pt x="60" y="4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1" name=""/>
          <p:cNvSpPr/>
          <p:nvPr/>
        </p:nvSpPr>
        <p:spPr>
          <a:xfrm>
            <a:off x="2357280" y="2862360"/>
            <a:ext cx="41400" cy="68040"/>
          </a:xfrm>
          <a:custGeom>
            <a:avLst/>
            <a:gdLst/>
            <a:ahLst/>
            <a:rect l="l" t="t" r="r" b="b"/>
            <a:pathLst>
              <a:path w="28" h="48">
                <a:moveTo>
                  <a:pt x="23" y="23"/>
                </a:moveTo>
                <a:lnTo>
                  <a:pt x="27" y="34"/>
                </a:lnTo>
                <a:lnTo>
                  <a:pt x="28" y="41"/>
                </a:lnTo>
                <a:lnTo>
                  <a:pt x="28" y="42"/>
                </a:lnTo>
                <a:lnTo>
                  <a:pt x="28" y="46"/>
                </a:lnTo>
                <a:lnTo>
                  <a:pt x="28" y="48"/>
                </a:lnTo>
                <a:lnTo>
                  <a:pt x="27" y="46"/>
                </a:lnTo>
                <a:lnTo>
                  <a:pt x="25" y="46"/>
                </a:lnTo>
                <a:lnTo>
                  <a:pt x="20" y="44"/>
                </a:lnTo>
                <a:lnTo>
                  <a:pt x="11" y="42"/>
                </a:lnTo>
                <a:lnTo>
                  <a:pt x="7" y="41"/>
                </a:lnTo>
                <a:lnTo>
                  <a:pt x="0" y="39"/>
                </a:lnTo>
                <a:lnTo>
                  <a:pt x="0" y="35"/>
                </a:lnTo>
                <a:lnTo>
                  <a:pt x="0" y="34"/>
                </a:lnTo>
                <a:lnTo>
                  <a:pt x="4" y="28"/>
                </a:lnTo>
                <a:lnTo>
                  <a:pt x="4" y="23"/>
                </a:lnTo>
                <a:lnTo>
                  <a:pt x="6" y="16"/>
                </a:lnTo>
                <a:lnTo>
                  <a:pt x="7" y="9"/>
                </a:lnTo>
                <a:lnTo>
                  <a:pt x="6" y="5"/>
                </a:lnTo>
                <a:lnTo>
                  <a:pt x="6" y="1"/>
                </a:lnTo>
                <a:lnTo>
                  <a:pt x="7" y="1"/>
                </a:lnTo>
                <a:lnTo>
                  <a:pt x="7" y="0"/>
                </a:lnTo>
                <a:lnTo>
                  <a:pt x="11" y="0"/>
                </a:lnTo>
                <a:lnTo>
                  <a:pt x="13" y="1"/>
                </a:lnTo>
                <a:lnTo>
                  <a:pt x="16" y="1"/>
                </a:lnTo>
                <a:lnTo>
                  <a:pt x="16" y="3"/>
                </a:lnTo>
                <a:lnTo>
                  <a:pt x="18" y="7"/>
                </a:lnTo>
                <a:lnTo>
                  <a:pt x="18" y="9"/>
                </a:lnTo>
                <a:lnTo>
                  <a:pt x="20" y="12"/>
                </a:lnTo>
                <a:lnTo>
                  <a:pt x="20" y="17"/>
                </a:lnTo>
                <a:lnTo>
                  <a:pt x="23" y="23"/>
                </a:lnTo>
                <a:close/>
              </a:path>
            </a:pathLst>
          </a:custGeom>
          <a:solidFill>
            <a:srgbClr val="66ff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572" name=""/>
          <p:cNvSpPr/>
          <p:nvPr/>
        </p:nvSpPr>
        <p:spPr>
          <a:xfrm>
            <a:off x="2075040" y="2908440"/>
            <a:ext cx="268200" cy="450720"/>
          </a:xfrm>
          <a:custGeom>
            <a:avLst/>
            <a:gdLst/>
            <a:ahLst/>
            <a:rect l="l" t="t" r="r" b="b"/>
            <a:pathLst>
              <a:path w="186" h="322">
                <a:moveTo>
                  <a:pt x="112" y="5"/>
                </a:moveTo>
                <a:lnTo>
                  <a:pt x="121" y="18"/>
                </a:lnTo>
                <a:lnTo>
                  <a:pt x="128" y="32"/>
                </a:lnTo>
                <a:lnTo>
                  <a:pt x="139" y="48"/>
                </a:lnTo>
                <a:lnTo>
                  <a:pt x="149" y="59"/>
                </a:lnTo>
                <a:lnTo>
                  <a:pt x="153" y="59"/>
                </a:lnTo>
                <a:lnTo>
                  <a:pt x="158" y="55"/>
                </a:lnTo>
                <a:lnTo>
                  <a:pt x="163" y="50"/>
                </a:lnTo>
                <a:lnTo>
                  <a:pt x="168" y="42"/>
                </a:lnTo>
                <a:lnTo>
                  <a:pt x="174" y="37"/>
                </a:lnTo>
                <a:lnTo>
                  <a:pt x="179" y="41"/>
                </a:lnTo>
                <a:lnTo>
                  <a:pt x="186" y="44"/>
                </a:lnTo>
                <a:lnTo>
                  <a:pt x="181" y="48"/>
                </a:lnTo>
                <a:lnTo>
                  <a:pt x="177" y="50"/>
                </a:lnTo>
                <a:lnTo>
                  <a:pt x="168" y="55"/>
                </a:lnTo>
                <a:lnTo>
                  <a:pt x="163" y="62"/>
                </a:lnTo>
                <a:lnTo>
                  <a:pt x="158" y="69"/>
                </a:lnTo>
                <a:lnTo>
                  <a:pt x="149" y="85"/>
                </a:lnTo>
                <a:lnTo>
                  <a:pt x="144" y="92"/>
                </a:lnTo>
                <a:lnTo>
                  <a:pt x="142" y="96"/>
                </a:lnTo>
                <a:lnTo>
                  <a:pt x="139" y="100"/>
                </a:lnTo>
                <a:lnTo>
                  <a:pt x="133" y="103"/>
                </a:lnTo>
                <a:lnTo>
                  <a:pt x="130" y="105"/>
                </a:lnTo>
                <a:lnTo>
                  <a:pt x="126" y="105"/>
                </a:lnTo>
                <a:lnTo>
                  <a:pt x="123" y="108"/>
                </a:lnTo>
                <a:lnTo>
                  <a:pt x="118" y="116"/>
                </a:lnTo>
                <a:lnTo>
                  <a:pt x="118" y="114"/>
                </a:lnTo>
                <a:lnTo>
                  <a:pt x="112" y="92"/>
                </a:lnTo>
                <a:lnTo>
                  <a:pt x="111" y="83"/>
                </a:lnTo>
                <a:lnTo>
                  <a:pt x="109" y="82"/>
                </a:lnTo>
                <a:lnTo>
                  <a:pt x="107" y="73"/>
                </a:lnTo>
                <a:lnTo>
                  <a:pt x="104" y="69"/>
                </a:lnTo>
                <a:lnTo>
                  <a:pt x="102" y="69"/>
                </a:lnTo>
                <a:lnTo>
                  <a:pt x="100" y="69"/>
                </a:lnTo>
                <a:lnTo>
                  <a:pt x="100" y="73"/>
                </a:lnTo>
                <a:lnTo>
                  <a:pt x="100" y="78"/>
                </a:lnTo>
                <a:lnTo>
                  <a:pt x="100" y="85"/>
                </a:lnTo>
                <a:lnTo>
                  <a:pt x="104" y="96"/>
                </a:lnTo>
                <a:lnTo>
                  <a:pt x="105" y="108"/>
                </a:lnTo>
                <a:lnTo>
                  <a:pt x="107" y="121"/>
                </a:lnTo>
                <a:lnTo>
                  <a:pt x="105" y="132"/>
                </a:lnTo>
                <a:lnTo>
                  <a:pt x="102" y="132"/>
                </a:lnTo>
                <a:lnTo>
                  <a:pt x="100" y="133"/>
                </a:lnTo>
                <a:lnTo>
                  <a:pt x="97" y="133"/>
                </a:lnTo>
                <a:lnTo>
                  <a:pt x="93" y="137"/>
                </a:lnTo>
                <a:lnTo>
                  <a:pt x="88" y="142"/>
                </a:lnTo>
                <a:lnTo>
                  <a:pt x="86" y="144"/>
                </a:lnTo>
                <a:lnTo>
                  <a:pt x="81" y="146"/>
                </a:lnTo>
                <a:lnTo>
                  <a:pt x="77" y="149"/>
                </a:lnTo>
                <a:lnTo>
                  <a:pt x="74" y="157"/>
                </a:lnTo>
                <a:lnTo>
                  <a:pt x="67" y="160"/>
                </a:lnTo>
                <a:lnTo>
                  <a:pt x="62" y="164"/>
                </a:lnTo>
                <a:lnTo>
                  <a:pt x="56" y="164"/>
                </a:lnTo>
                <a:lnTo>
                  <a:pt x="49" y="164"/>
                </a:lnTo>
                <a:lnTo>
                  <a:pt x="44" y="167"/>
                </a:lnTo>
                <a:lnTo>
                  <a:pt x="37" y="169"/>
                </a:lnTo>
                <a:lnTo>
                  <a:pt x="34" y="173"/>
                </a:lnTo>
                <a:lnTo>
                  <a:pt x="28" y="174"/>
                </a:lnTo>
                <a:lnTo>
                  <a:pt x="23" y="180"/>
                </a:lnTo>
                <a:lnTo>
                  <a:pt x="18" y="185"/>
                </a:lnTo>
                <a:lnTo>
                  <a:pt x="18" y="187"/>
                </a:lnTo>
                <a:lnTo>
                  <a:pt x="20" y="187"/>
                </a:lnTo>
                <a:lnTo>
                  <a:pt x="23" y="187"/>
                </a:lnTo>
                <a:lnTo>
                  <a:pt x="27" y="187"/>
                </a:lnTo>
                <a:lnTo>
                  <a:pt x="32" y="183"/>
                </a:lnTo>
                <a:lnTo>
                  <a:pt x="35" y="180"/>
                </a:lnTo>
                <a:lnTo>
                  <a:pt x="39" y="178"/>
                </a:lnTo>
                <a:lnTo>
                  <a:pt x="42" y="176"/>
                </a:lnTo>
                <a:lnTo>
                  <a:pt x="30" y="190"/>
                </a:lnTo>
                <a:lnTo>
                  <a:pt x="27" y="199"/>
                </a:lnTo>
                <a:lnTo>
                  <a:pt x="23" y="203"/>
                </a:lnTo>
                <a:lnTo>
                  <a:pt x="23" y="206"/>
                </a:lnTo>
                <a:lnTo>
                  <a:pt x="23" y="208"/>
                </a:lnTo>
                <a:lnTo>
                  <a:pt x="27" y="205"/>
                </a:lnTo>
                <a:lnTo>
                  <a:pt x="28" y="203"/>
                </a:lnTo>
                <a:lnTo>
                  <a:pt x="28" y="201"/>
                </a:lnTo>
                <a:lnTo>
                  <a:pt x="32" y="199"/>
                </a:lnTo>
                <a:lnTo>
                  <a:pt x="41" y="190"/>
                </a:lnTo>
                <a:lnTo>
                  <a:pt x="51" y="183"/>
                </a:lnTo>
                <a:lnTo>
                  <a:pt x="63" y="178"/>
                </a:lnTo>
                <a:lnTo>
                  <a:pt x="74" y="173"/>
                </a:lnTo>
                <a:lnTo>
                  <a:pt x="79" y="164"/>
                </a:lnTo>
                <a:lnTo>
                  <a:pt x="86" y="157"/>
                </a:lnTo>
                <a:lnTo>
                  <a:pt x="88" y="153"/>
                </a:lnTo>
                <a:lnTo>
                  <a:pt x="91" y="148"/>
                </a:lnTo>
                <a:lnTo>
                  <a:pt x="97" y="146"/>
                </a:lnTo>
                <a:lnTo>
                  <a:pt x="100" y="144"/>
                </a:lnTo>
                <a:lnTo>
                  <a:pt x="102" y="142"/>
                </a:lnTo>
                <a:lnTo>
                  <a:pt x="104" y="140"/>
                </a:lnTo>
                <a:lnTo>
                  <a:pt x="109" y="140"/>
                </a:lnTo>
                <a:lnTo>
                  <a:pt x="111" y="140"/>
                </a:lnTo>
                <a:lnTo>
                  <a:pt x="112" y="139"/>
                </a:lnTo>
                <a:lnTo>
                  <a:pt x="114" y="137"/>
                </a:lnTo>
                <a:lnTo>
                  <a:pt x="114" y="135"/>
                </a:lnTo>
                <a:lnTo>
                  <a:pt x="118" y="130"/>
                </a:lnTo>
                <a:lnTo>
                  <a:pt x="121" y="124"/>
                </a:lnTo>
                <a:lnTo>
                  <a:pt x="125" y="121"/>
                </a:lnTo>
                <a:lnTo>
                  <a:pt x="130" y="116"/>
                </a:lnTo>
                <a:lnTo>
                  <a:pt x="128" y="121"/>
                </a:lnTo>
                <a:lnTo>
                  <a:pt x="128" y="124"/>
                </a:lnTo>
                <a:lnTo>
                  <a:pt x="130" y="128"/>
                </a:lnTo>
                <a:lnTo>
                  <a:pt x="130" y="133"/>
                </a:lnTo>
                <a:lnTo>
                  <a:pt x="133" y="137"/>
                </a:lnTo>
                <a:lnTo>
                  <a:pt x="135" y="142"/>
                </a:lnTo>
                <a:lnTo>
                  <a:pt x="140" y="149"/>
                </a:lnTo>
                <a:lnTo>
                  <a:pt x="146" y="155"/>
                </a:lnTo>
                <a:lnTo>
                  <a:pt x="151" y="158"/>
                </a:lnTo>
                <a:lnTo>
                  <a:pt x="163" y="164"/>
                </a:lnTo>
                <a:lnTo>
                  <a:pt x="168" y="164"/>
                </a:lnTo>
                <a:lnTo>
                  <a:pt x="165" y="167"/>
                </a:lnTo>
                <a:lnTo>
                  <a:pt x="165" y="173"/>
                </a:lnTo>
                <a:lnTo>
                  <a:pt x="160" y="180"/>
                </a:lnTo>
                <a:lnTo>
                  <a:pt x="160" y="187"/>
                </a:lnTo>
                <a:lnTo>
                  <a:pt x="154" y="190"/>
                </a:lnTo>
                <a:lnTo>
                  <a:pt x="151" y="199"/>
                </a:lnTo>
                <a:lnTo>
                  <a:pt x="149" y="201"/>
                </a:lnTo>
                <a:lnTo>
                  <a:pt x="147" y="206"/>
                </a:lnTo>
                <a:lnTo>
                  <a:pt x="147" y="210"/>
                </a:lnTo>
                <a:lnTo>
                  <a:pt x="146" y="214"/>
                </a:lnTo>
                <a:lnTo>
                  <a:pt x="142" y="219"/>
                </a:lnTo>
                <a:lnTo>
                  <a:pt x="139" y="222"/>
                </a:lnTo>
                <a:lnTo>
                  <a:pt x="135" y="226"/>
                </a:lnTo>
                <a:lnTo>
                  <a:pt x="132" y="237"/>
                </a:lnTo>
                <a:lnTo>
                  <a:pt x="126" y="247"/>
                </a:lnTo>
                <a:lnTo>
                  <a:pt x="123" y="256"/>
                </a:lnTo>
                <a:lnTo>
                  <a:pt x="114" y="265"/>
                </a:lnTo>
                <a:lnTo>
                  <a:pt x="107" y="276"/>
                </a:lnTo>
                <a:lnTo>
                  <a:pt x="98" y="281"/>
                </a:lnTo>
                <a:lnTo>
                  <a:pt x="88" y="290"/>
                </a:lnTo>
                <a:lnTo>
                  <a:pt x="81" y="297"/>
                </a:lnTo>
                <a:lnTo>
                  <a:pt x="72" y="304"/>
                </a:lnTo>
                <a:lnTo>
                  <a:pt x="63" y="312"/>
                </a:lnTo>
                <a:lnTo>
                  <a:pt x="53" y="317"/>
                </a:lnTo>
                <a:lnTo>
                  <a:pt x="44" y="322"/>
                </a:lnTo>
                <a:lnTo>
                  <a:pt x="34" y="322"/>
                </a:lnTo>
                <a:lnTo>
                  <a:pt x="28" y="322"/>
                </a:lnTo>
                <a:lnTo>
                  <a:pt x="25" y="320"/>
                </a:lnTo>
                <a:lnTo>
                  <a:pt x="18" y="317"/>
                </a:lnTo>
                <a:lnTo>
                  <a:pt x="13" y="310"/>
                </a:lnTo>
                <a:lnTo>
                  <a:pt x="9" y="304"/>
                </a:lnTo>
                <a:lnTo>
                  <a:pt x="7" y="296"/>
                </a:lnTo>
                <a:lnTo>
                  <a:pt x="4" y="288"/>
                </a:lnTo>
                <a:lnTo>
                  <a:pt x="4" y="279"/>
                </a:lnTo>
                <a:lnTo>
                  <a:pt x="0" y="265"/>
                </a:lnTo>
                <a:lnTo>
                  <a:pt x="0" y="258"/>
                </a:lnTo>
                <a:lnTo>
                  <a:pt x="0" y="251"/>
                </a:lnTo>
                <a:lnTo>
                  <a:pt x="4" y="237"/>
                </a:lnTo>
                <a:lnTo>
                  <a:pt x="6" y="228"/>
                </a:lnTo>
                <a:lnTo>
                  <a:pt x="7" y="221"/>
                </a:lnTo>
                <a:lnTo>
                  <a:pt x="9" y="212"/>
                </a:lnTo>
                <a:lnTo>
                  <a:pt x="7" y="205"/>
                </a:lnTo>
                <a:lnTo>
                  <a:pt x="7" y="199"/>
                </a:lnTo>
                <a:lnTo>
                  <a:pt x="9" y="196"/>
                </a:lnTo>
                <a:lnTo>
                  <a:pt x="9" y="189"/>
                </a:lnTo>
                <a:lnTo>
                  <a:pt x="13" y="183"/>
                </a:lnTo>
                <a:lnTo>
                  <a:pt x="18" y="173"/>
                </a:lnTo>
                <a:lnTo>
                  <a:pt x="21" y="167"/>
                </a:lnTo>
                <a:lnTo>
                  <a:pt x="23" y="164"/>
                </a:lnTo>
                <a:lnTo>
                  <a:pt x="23" y="160"/>
                </a:lnTo>
                <a:lnTo>
                  <a:pt x="23" y="155"/>
                </a:lnTo>
                <a:lnTo>
                  <a:pt x="23" y="148"/>
                </a:lnTo>
                <a:lnTo>
                  <a:pt x="23" y="139"/>
                </a:lnTo>
                <a:lnTo>
                  <a:pt x="27" y="133"/>
                </a:lnTo>
                <a:lnTo>
                  <a:pt x="28" y="126"/>
                </a:lnTo>
                <a:lnTo>
                  <a:pt x="28" y="121"/>
                </a:lnTo>
                <a:lnTo>
                  <a:pt x="34" y="114"/>
                </a:lnTo>
                <a:lnTo>
                  <a:pt x="35" y="108"/>
                </a:lnTo>
                <a:lnTo>
                  <a:pt x="35" y="101"/>
                </a:lnTo>
                <a:lnTo>
                  <a:pt x="35" y="96"/>
                </a:lnTo>
                <a:lnTo>
                  <a:pt x="35" y="89"/>
                </a:lnTo>
                <a:lnTo>
                  <a:pt x="35" y="85"/>
                </a:lnTo>
                <a:lnTo>
                  <a:pt x="37" y="76"/>
                </a:lnTo>
                <a:lnTo>
                  <a:pt x="41" y="67"/>
                </a:lnTo>
                <a:lnTo>
                  <a:pt x="42" y="57"/>
                </a:lnTo>
                <a:lnTo>
                  <a:pt x="46" y="50"/>
                </a:lnTo>
                <a:lnTo>
                  <a:pt x="49" y="42"/>
                </a:lnTo>
                <a:lnTo>
                  <a:pt x="56" y="35"/>
                </a:lnTo>
                <a:lnTo>
                  <a:pt x="60" y="32"/>
                </a:lnTo>
                <a:lnTo>
                  <a:pt x="62" y="30"/>
                </a:lnTo>
                <a:lnTo>
                  <a:pt x="65" y="28"/>
                </a:lnTo>
                <a:lnTo>
                  <a:pt x="69" y="25"/>
                </a:lnTo>
                <a:lnTo>
                  <a:pt x="74" y="23"/>
                </a:lnTo>
                <a:lnTo>
                  <a:pt x="81" y="19"/>
                </a:lnTo>
                <a:lnTo>
                  <a:pt x="88" y="12"/>
                </a:lnTo>
                <a:lnTo>
                  <a:pt x="100" y="5"/>
                </a:lnTo>
                <a:lnTo>
                  <a:pt x="104" y="2"/>
                </a:lnTo>
                <a:lnTo>
                  <a:pt x="109" y="0"/>
                </a:lnTo>
                <a:lnTo>
                  <a:pt x="111" y="2"/>
                </a:lnTo>
                <a:lnTo>
                  <a:pt x="112" y="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3" name=""/>
          <p:cNvSpPr/>
          <p:nvPr/>
        </p:nvSpPr>
        <p:spPr>
          <a:xfrm>
            <a:off x="2336760" y="2927520"/>
            <a:ext cx="44640" cy="34920"/>
          </a:xfrm>
          <a:custGeom>
            <a:avLst/>
            <a:gdLst/>
            <a:ahLst/>
            <a:rect l="l" t="t" r="r" b="b"/>
            <a:pathLst>
              <a:path w="31" h="25">
                <a:moveTo>
                  <a:pt x="28" y="2"/>
                </a:moveTo>
                <a:lnTo>
                  <a:pt x="28" y="4"/>
                </a:lnTo>
                <a:lnTo>
                  <a:pt x="28" y="7"/>
                </a:lnTo>
                <a:lnTo>
                  <a:pt x="28" y="12"/>
                </a:lnTo>
                <a:lnTo>
                  <a:pt x="28" y="14"/>
                </a:lnTo>
                <a:lnTo>
                  <a:pt x="28" y="16"/>
                </a:lnTo>
                <a:lnTo>
                  <a:pt x="29" y="18"/>
                </a:lnTo>
                <a:lnTo>
                  <a:pt x="31" y="21"/>
                </a:lnTo>
                <a:lnTo>
                  <a:pt x="24" y="23"/>
                </a:lnTo>
                <a:lnTo>
                  <a:pt x="19" y="25"/>
                </a:lnTo>
                <a:lnTo>
                  <a:pt x="15" y="25"/>
                </a:lnTo>
                <a:lnTo>
                  <a:pt x="7" y="20"/>
                </a:lnTo>
                <a:lnTo>
                  <a:pt x="0" y="14"/>
                </a:lnTo>
                <a:lnTo>
                  <a:pt x="5" y="5"/>
                </a:lnTo>
                <a:lnTo>
                  <a:pt x="10" y="2"/>
                </a:lnTo>
                <a:lnTo>
                  <a:pt x="14" y="0"/>
                </a:lnTo>
                <a:lnTo>
                  <a:pt x="19" y="0"/>
                </a:lnTo>
                <a:lnTo>
                  <a:pt x="24" y="0"/>
                </a:lnTo>
                <a:lnTo>
                  <a:pt x="28" y="2"/>
                </a:lnTo>
                <a:close/>
              </a:path>
            </a:pathLst>
          </a:custGeom>
          <a:solidFill>
            <a:srgbClr val="ff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574" name=""/>
          <p:cNvSpPr/>
          <p:nvPr/>
        </p:nvSpPr>
        <p:spPr>
          <a:xfrm>
            <a:off x="2389320" y="2936880"/>
            <a:ext cx="12600" cy="22320"/>
          </a:xfrm>
          <a:custGeom>
            <a:avLst/>
            <a:gdLst/>
            <a:ahLst/>
            <a:rect l="l" t="t" r="r" b="b"/>
            <a:pathLst>
              <a:path w="9" h="16">
                <a:moveTo>
                  <a:pt x="7" y="2"/>
                </a:moveTo>
                <a:lnTo>
                  <a:pt x="9" y="9"/>
                </a:lnTo>
                <a:lnTo>
                  <a:pt x="9" y="11"/>
                </a:lnTo>
                <a:lnTo>
                  <a:pt x="7" y="14"/>
                </a:lnTo>
                <a:lnTo>
                  <a:pt x="6" y="16"/>
                </a:lnTo>
                <a:lnTo>
                  <a:pt x="4" y="14"/>
                </a:lnTo>
                <a:lnTo>
                  <a:pt x="0" y="9"/>
                </a:lnTo>
                <a:lnTo>
                  <a:pt x="0" y="5"/>
                </a:lnTo>
                <a:lnTo>
                  <a:pt x="0" y="0"/>
                </a:lnTo>
                <a:lnTo>
                  <a:pt x="6" y="0"/>
                </a:lnTo>
                <a:lnTo>
                  <a:pt x="7" y="2"/>
                </a:lnTo>
                <a:close/>
              </a:path>
            </a:pathLst>
          </a:custGeom>
          <a:solidFill>
            <a:srgbClr val="66ff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575" name=""/>
          <p:cNvSpPr/>
          <p:nvPr/>
        </p:nvSpPr>
        <p:spPr>
          <a:xfrm>
            <a:off x="2273400" y="2946240"/>
            <a:ext cx="210960" cy="176400"/>
          </a:xfrm>
          <a:custGeom>
            <a:avLst/>
            <a:gdLst/>
            <a:ahLst/>
            <a:rect l="l" t="t" r="r" b="b"/>
            <a:pathLst>
              <a:path w="147" h="125">
                <a:moveTo>
                  <a:pt x="147" y="4"/>
                </a:moveTo>
                <a:lnTo>
                  <a:pt x="143" y="7"/>
                </a:lnTo>
                <a:lnTo>
                  <a:pt x="140" y="13"/>
                </a:lnTo>
                <a:lnTo>
                  <a:pt x="136" y="18"/>
                </a:lnTo>
                <a:lnTo>
                  <a:pt x="131" y="20"/>
                </a:lnTo>
                <a:lnTo>
                  <a:pt x="121" y="22"/>
                </a:lnTo>
                <a:lnTo>
                  <a:pt x="112" y="27"/>
                </a:lnTo>
                <a:lnTo>
                  <a:pt x="107" y="29"/>
                </a:lnTo>
                <a:lnTo>
                  <a:pt x="100" y="31"/>
                </a:lnTo>
                <a:lnTo>
                  <a:pt x="94" y="34"/>
                </a:lnTo>
                <a:lnTo>
                  <a:pt x="87" y="34"/>
                </a:lnTo>
                <a:lnTo>
                  <a:pt x="84" y="34"/>
                </a:lnTo>
                <a:lnTo>
                  <a:pt x="79" y="32"/>
                </a:lnTo>
                <a:lnTo>
                  <a:pt x="75" y="31"/>
                </a:lnTo>
                <a:lnTo>
                  <a:pt x="72" y="31"/>
                </a:lnTo>
                <a:lnTo>
                  <a:pt x="70" y="34"/>
                </a:lnTo>
                <a:lnTo>
                  <a:pt x="77" y="39"/>
                </a:lnTo>
                <a:lnTo>
                  <a:pt x="84" y="45"/>
                </a:lnTo>
                <a:lnTo>
                  <a:pt x="100" y="50"/>
                </a:lnTo>
                <a:lnTo>
                  <a:pt x="105" y="57"/>
                </a:lnTo>
                <a:lnTo>
                  <a:pt x="105" y="59"/>
                </a:lnTo>
                <a:lnTo>
                  <a:pt x="107" y="59"/>
                </a:lnTo>
                <a:lnTo>
                  <a:pt x="105" y="59"/>
                </a:lnTo>
                <a:lnTo>
                  <a:pt x="103" y="59"/>
                </a:lnTo>
                <a:lnTo>
                  <a:pt x="100" y="59"/>
                </a:lnTo>
                <a:lnTo>
                  <a:pt x="100" y="57"/>
                </a:lnTo>
                <a:lnTo>
                  <a:pt x="98" y="57"/>
                </a:lnTo>
                <a:lnTo>
                  <a:pt x="86" y="52"/>
                </a:lnTo>
                <a:lnTo>
                  <a:pt x="80" y="50"/>
                </a:lnTo>
                <a:lnTo>
                  <a:pt x="79" y="48"/>
                </a:lnTo>
                <a:lnTo>
                  <a:pt x="75" y="48"/>
                </a:lnTo>
                <a:lnTo>
                  <a:pt x="73" y="50"/>
                </a:lnTo>
                <a:lnTo>
                  <a:pt x="75" y="54"/>
                </a:lnTo>
                <a:lnTo>
                  <a:pt x="75" y="55"/>
                </a:lnTo>
                <a:lnTo>
                  <a:pt x="93" y="63"/>
                </a:lnTo>
                <a:lnTo>
                  <a:pt x="100" y="68"/>
                </a:lnTo>
                <a:lnTo>
                  <a:pt x="105" y="72"/>
                </a:lnTo>
                <a:lnTo>
                  <a:pt x="108" y="75"/>
                </a:lnTo>
                <a:lnTo>
                  <a:pt x="110" y="77"/>
                </a:lnTo>
                <a:lnTo>
                  <a:pt x="112" y="79"/>
                </a:lnTo>
                <a:lnTo>
                  <a:pt x="112" y="82"/>
                </a:lnTo>
                <a:lnTo>
                  <a:pt x="110" y="84"/>
                </a:lnTo>
                <a:lnTo>
                  <a:pt x="105" y="79"/>
                </a:lnTo>
                <a:lnTo>
                  <a:pt x="98" y="75"/>
                </a:lnTo>
                <a:lnTo>
                  <a:pt x="91" y="73"/>
                </a:lnTo>
                <a:lnTo>
                  <a:pt x="84" y="72"/>
                </a:lnTo>
                <a:lnTo>
                  <a:pt x="84" y="73"/>
                </a:lnTo>
                <a:lnTo>
                  <a:pt x="87" y="79"/>
                </a:lnTo>
                <a:lnTo>
                  <a:pt x="96" y="84"/>
                </a:lnTo>
                <a:lnTo>
                  <a:pt x="100" y="86"/>
                </a:lnTo>
                <a:lnTo>
                  <a:pt x="107" y="91"/>
                </a:lnTo>
                <a:lnTo>
                  <a:pt x="107" y="96"/>
                </a:lnTo>
                <a:lnTo>
                  <a:pt x="105" y="98"/>
                </a:lnTo>
                <a:lnTo>
                  <a:pt x="101" y="102"/>
                </a:lnTo>
                <a:lnTo>
                  <a:pt x="98" y="105"/>
                </a:lnTo>
                <a:lnTo>
                  <a:pt x="89" y="112"/>
                </a:lnTo>
                <a:lnTo>
                  <a:pt x="80" y="116"/>
                </a:lnTo>
                <a:lnTo>
                  <a:pt x="79" y="116"/>
                </a:lnTo>
                <a:lnTo>
                  <a:pt x="77" y="116"/>
                </a:lnTo>
                <a:lnTo>
                  <a:pt x="75" y="112"/>
                </a:lnTo>
                <a:lnTo>
                  <a:pt x="77" y="111"/>
                </a:lnTo>
                <a:lnTo>
                  <a:pt x="84" y="104"/>
                </a:lnTo>
                <a:lnTo>
                  <a:pt x="86" y="100"/>
                </a:lnTo>
                <a:lnTo>
                  <a:pt x="87" y="98"/>
                </a:lnTo>
                <a:lnTo>
                  <a:pt x="87" y="96"/>
                </a:lnTo>
                <a:lnTo>
                  <a:pt x="86" y="95"/>
                </a:lnTo>
                <a:lnTo>
                  <a:pt x="75" y="102"/>
                </a:lnTo>
                <a:lnTo>
                  <a:pt x="68" y="107"/>
                </a:lnTo>
                <a:lnTo>
                  <a:pt x="61" y="111"/>
                </a:lnTo>
                <a:lnTo>
                  <a:pt x="56" y="112"/>
                </a:lnTo>
                <a:lnTo>
                  <a:pt x="47" y="116"/>
                </a:lnTo>
                <a:lnTo>
                  <a:pt x="42" y="118"/>
                </a:lnTo>
                <a:lnTo>
                  <a:pt x="35" y="120"/>
                </a:lnTo>
                <a:lnTo>
                  <a:pt x="28" y="123"/>
                </a:lnTo>
                <a:lnTo>
                  <a:pt x="26" y="125"/>
                </a:lnTo>
                <a:lnTo>
                  <a:pt x="24" y="125"/>
                </a:lnTo>
                <a:lnTo>
                  <a:pt x="23" y="125"/>
                </a:lnTo>
                <a:lnTo>
                  <a:pt x="19" y="121"/>
                </a:lnTo>
                <a:lnTo>
                  <a:pt x="14" y="120"/>
                </a:lnTo>
                <a:lnTo>
                  <a:pt x="9" y="114"/>
                </a:lnTo>
                <a:lnTo>
                  <a:pt x="5" y="111"/>
                </a:lnTo>
                <a:lnTo>
                  <a:pt x="5" y="105"/>
                </a:lnTo>
                <a:lnTo>
                  <a:pt x="2" y="100"/>
                </a:lnTo>
                <a:lnTo>
                  <a:pt x="0" y="98"/>
                </a:lnTo>
                <a:lnTo>
                  <a:pt x="0" y="91"/>
                </a:lnTo>
                <a:lnTo>
                  <a:pt x="5" y="84"/>
                </a:lnTo>
                <a:lnTo>
                  <a:pt x="9" y="77"/>
                </a:lnTo>
                <a:lnTo>
                  <a:pt x="19" y="61"/>
                </a:lnTo>
                <a:lnTo>
                  <a:pt x="28" y="47"/>
                </a:lnTo>
                <a:lnTo>
                  <a:pt x="35" y="39"/>
                </a:lnTo>
                <a:lnTo>
                  <a:pt x="37" y="36"/>
                </a:lnTo>
                <a:lnTo>
                  <a:pt x="42" y="34"/>
                </a:lnTo>
                <a:lnTo>
                  <a:pt x="47" y="27"/>
                </a:lnTo>
                <a:lnTo>
                  <a:pt x="54" y="23"/>
                </a:lnTo>
                <a:lnTo>
                  <a:pt x="61" y="20"/>
                </a:lnTo>
                <a:lnTo>
                  <a:pt x="72" y="20"/>
                </a:lnTo>
                <a:lnTo>
                  <a:pt x="86" y="16"/>
                </a:lnTo>
                <a:lnTo>
                  <a:pt x="94" y="14"/>
                </a:lnTo>
                <a:lnTo>
                  <a:pt x="101" y="11"/>
                </a:lnTo>
                <a:lnTo>
                  <a:pt x="112" y="7"/>
                </a:lnTo>
                <a:lnTo>
                  <a:pt x="119" y="7"/>
                </a:lnTo>
                <a:lnTo>
                  <a:pt x="129" y="4"/>
                </a:lnTo>
                <a:lnTo>
                  <a:pt x="140" y="0"/>
                </a:lnTo>
                <a:lnTo>
                  <a:pt x="143" y="2"/>
                </a:lnTo>
                <a:lnTo>
                  <a:pt x="145" y="2"/>
                </a:lnTo>
                <a:lnTo>
                  <a:pt x="147" y="4"/>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6" name=""/>
          <p:cNvSpPr/>
          <p:nvPr/>
        </p:nvSpPr>
        <p:spPr>
          <a:xfrm>
            <a:off x="2279520" y="3110040"/>
            <a:ext cx="122400" cy="253800"/>
          </a:xfrm>
          <a:custGeom>
            <a:avLst/>
            <a:gdLst/>
            <a:ahLst/>
            <a:rect l="l" t="t" r="r" b="b"/>
            <a:pathLst>
              <a:path w="84" h="182">
                <a:moveTo>
                  <a:pt x="70" y="9"/>
                </a:moveTo>
                <a:lnTo>
                  <a:pt x="74" y="9"/>
                </a:lnTo>
                <a:lnTo>
                  <a:pt x="77" y="9"/>
                </a:lnTo>
                <a:lnTo>
                  <a:pt x="81" y="9"/>
                </a:lnTo>
                <a:lnTo>
                  <a:pt x="82" y="9"/>
                </a:lnTo>
                <a:lnTo>
                  <a:pt x="82" y="94"/>
                </a:lnTo>
                <a:lnTo>
                  <a:pt x="84" y="175"/>
                </a:lnTo>
                <a:lnTo>
                  <a:pt x="82" y="176"/>
                </a:lnTo>
                <a:lnTo>
                  <a:pt x="82" y="178"/>
                </a:lnTo>
                <a:lnTo>
                  <a:pt x="81" y="180"/>
                </a:lnTo>
                <a:lnTo>
                  <a:pt x="72" y="182"/>
                </a:lnTo>
                <a:lnTo>
                  <a:pt x="67" y="182"/>
                </a:lnTo>
                <a:lnTo>
                  <a:pt x="63" y="182"/>
                </a:lnTo>
                <a:lnTo>
                  <a:pt x="56" y="182"/>
                </a:lnTo>
                <a:lnTo>
                  <a:pt x="53" y="180"/>
                </a:lnTo>
                <a:lnTo>
                  <a:pt x="42" y="176"/>
                </a:lnTo>
                <a:lnTo>
                  <a:pt x="32" y="173"/>
                </a:lnTo>
                <a:lnTo>
                  <a:pt x="28" y="164"/>
                </a:lnTo>
                <a:lnTo>
                  <a:pt x="21" y="153"/>
                </a:lnTo>
                <a:lnTo>
                  <a:pt x="16" y="144"/>
                </a:lnTo>
                <a:lnTo>
                  <a:pt x="12" y="134"/>
                </a:lnTo>
                <a:lnTo>
                  <a:pt x="7" y="127"/>
                </a:lnTo>
                <a:lnTo>
                  <a:pt x="5" y="116"/>
                </a:lnTo>
                <a:lnTo>
                  <a:pt x="0" y="96"/>
                </a:lnTo>
                <a:lnTo>
                  <a:pt x="0" y="93"/>
                </a:lnTo>
                <a:lnTo>
                  <a:pt x="2" y="93"/>
                </a:lnTo>
                <a:lnTo>
                  <a:pt x="4" y="89"/>
                </a:lnTo>
                <a:lnTo>
                  <a:pt x="5" y="87"/>
                </a:lnTo>
                <a:lnTo>
                  <a:pt x="9" y="86"/>
                </a:lnTo>
                <a:lnTo>
                  <a:pt x="12" y="80"/>
                </a:lnTo>
                <a:lnTo>
                  <a:pt x="16" y="77"/>
                </a:lnTo>
                <a:lnTo>
                  <a:pt x="16" y="73"/>
                </a:lnTo>
                <a:lnTo>
                  <a:pt x="18" y="64"/>
                </a:lnTo>
                <a:lnTo>
                  <a:pt x="18" y="57"/>
                </a:lnTo>
                <a:lnTo>
                  <a:pt x="23" y="50"/>
                </a:lnTo>
                <a:lnTo>
                  <a:pt x="28" y="45"/>
                </a:lnTo>
                <a:lnTo>
                  <a:pt x="30" y="37"/>
                </a:lnTo>
                <a:lnTo>
                  <a:pt x="30" y="32"/>
                </a:lnTo>
                <a:lnTo>
                  <a:pt x="33" y="27"/>
                </a:lnTo>
                <a:lnTo>
                  <a:pt x="37" y="21"/>
                </a:lnTo>
                <a:lnTo>
                  <a:pt x="39" y="18"/>
                </a:lnTo>
                <a:lnTo>
                  <a:pt x="40" y="13"/>
                </a:lnTo>
                <a:lnTo>
                  <a:pt x="53" y="7"/>
                </a:lnTo>
                <a:lnTo>
                  <a:pt x="58" y="4"/>
                </a:lnTo>
                <a:lnTo>
                  <a:pt x="65" y="0"/>
                </a:lnTo>
                <a:lnTo>
                  <a:pt x="65" y="4"/>
                </a:lnTo>
                <a:lnTo>
                  <a:pt x="67" y="5"/>
                </a:lnTo>
                <a:lnTo>
                  <a:pt x="70" y="9"/>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7" name=""/>
          <p:cNvSpPr/>
          <p:nvPr/>
        </p:nvSpPr>
        <p:spPr>
          <a:xfrm>
            <a:off x="2373480" y="3368520"/>
            <a:ext cx="31680" cy="47880"/>
          </a:xfrm>
          <a:custGeom>
            <a:avLst/>
            <a:gdLst/>
            <a:ahLst/>
            <a:rect l="l" t="t" r="r" b="b"/>
            <a:pathLst>
              <a:path w="21" h="34">
                <a:moveTo>
                  <a:pt x="21" y="34"/>
                </a:moveTo>
                <a:lnTo>
                  <a:pt x="0" y="6"/>
                </a:lnTo>
                <a:lnTo>
                  <a:pt x="5" y="6"/>
                </a:lnTo>
                <a:lnTo>
                  <a:pt x="9" y="4"/>
                </a:lnTo>
                <a:lnTo>
                  <a:pt x="16" y="2"/>
                </a:lnTo>
                <a:lnTo>
                  <a:pt x="19" y="0"/>
                </a:lnTo>
                <a:lnTo>
                  <a:pt x="21" y="34"/>
                </a:lnTo>
                <a:close/>
              </a:path>
            </a:pathLst>
          </a:custGeom>
          <a:solidFill>
            <a:srgbClr val="0099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78" name=""/>
          <p:cNvSpPr/>
          <p:nvPr/>
        </p:nvSpPr>
        <p:spPr>
          <a:xfrm>
            <a:off x="2641680" y="3801960"/>
            <a:ext cx="338040" cy="198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9" name=""/>
          <p:cNvSpPr/>
          <p:nvPr/>
        </p:nvSpPr>
        <p:spPr>
          <a:xfrm>
            <a:off x="2641680" y="3827520"/>
            <a:ext cx="2570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0" name=""/>
          <p:cNvSpPr/>
          <p:nvPr/>
        </p:nvSpPr>
        <p:spPr>
          <a:xfrm>
            <a:off x="2519280" y="4130640"/>
            <a:ext cx="58572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1" name=""/>
          <p:cNvSpPr/>
          <p:nvPr/>
        </p:nvSpPr>
        <p:spPr>
          <a:xfrm>
            <a:off x="2519280" y="4156200"/>
            <a:ext cx="24948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2" name=""/>
          <p:cNvSpPr/>
          <p:nvPr/>
        </p:nvSpPr>
        <p:spPr>
          <a:xfrm>
            <a:off x="2519280" y="4324320"/>
            <a:ext cx="31932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3" name=""/>
          <p:cNvSpPr/>
          <p:nvPr/>
        </p:nvSpPr>
        <p:spPr>
          <a:xfrm>
            <a:off x="2465280" y="445608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4" name=""/>
          <p:cNvSpPr/>
          <p:nvPr/>
        </p:nvSpPr>
        <p:spPr>
          <a:xfrm>
            <a:off x="2465280" y="4478400"/>
            <a:ext cx="636840" cy="133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5" name=""/>
          <p:cNvSpPr/>
          <p:nvPr/>
        </p:nvSpPr>
        <p:spPr>
          <a:xfrm>
            <a:off x="2465280" y="4479840"/>
            <a:ext cx="774720" cy="168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6" name=""/>
          <p:cNvSpPr/>
          <p:nvPr/>
        </p:nvSpPr>
        <p:spPr>
          <a:xfrm>
            <a:off x="2465280" y="4487760"/>
            <a:ext cx="628920" cy="136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7" name=""/>
          <p:cNvSpPr/>
          <p:nvPr/>
        </p:nvSpPr>
        <p:spPr>
          <a:xfrm>
            <a:off x="2463480" y="4307040"/>
            <a:ext cx="694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Capacity</a:t>
            </a:r>
            <a:endParaRPr b="0" lang="en-US" sz="1400" strike="noStrike" u="none">
              <a:solidFill>
                <a:srgbClr val="000000"/>
              </a:solidFill>
              <a:effectLst/>
              <a:uFillTx/>
              <a:latin typeface="Times New Roman"/>
            </a:endParaRPr>
          </a:p>
        </p:txBody>
      </p:sp>
      <p:sp>
        <p:nvSpPr>
          <p:cNvPr id="588" name=""/>
          <p:cNvSpPr/>
          <p:nvPr/>
        </p:nvSpPr>
        <p:spPr>
          <a:xfrm>
            <a:off x="2639880" y="4586400"/>
            <a:ext cx="3398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9" name=""/>
          <p:cNvSpPr/>
          <p:nvPr/>
        </p:nvSpPr>
        <p:spPr>
          <a:xfrm>
            <a:off x="2639880" y="4603680"/>
            <a:ext cx="24948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0" name=""/>
          <p:cNvSpPr/>
          <p:nvPr/>
        </p:nvSpPr>
        <p:spPr>
          <a:xfrm>
            <a:off x="2639880" y="4606920"/>
            <a:ext cx="2336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2639880" y="4614840"/>
            <a:ext cx="23184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2" name=""/>
          <p:cNvSpPr/>
          <p:nvPr/>
        </p:nvSpPr>
        <p:spPr>
          <a:xfrm>
            <a:off x="2474280" y="45086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200 MWs</a:t>
            </a:r>
            <a:endParaRPr b="0" lang="en-US" sz="1400" strike="noStrike" u="none">
              <a:solidFill>
                <a:srgbClr val="000000"/>
              </a:solidFill>
              <a:effectLst/>
              <a:uFillTx/>
              <a:latin typeface="Times New Roman"/>
            </a:endParaRPr>
          </a:p>
        </p:txBody>
      </p:sp>
      <p:sp>
        <p:nvSpPr>
          <p:cNvPr id="593" name=""/>
          <p:cNvSpPr/>
          <p:nvPr/>
        </p:nvSpPr>
        <p:spPr>
          <a:xfrm>
            <a:off x="2624040" y="3598920"/>
            <a:ext cx="47880" cy="109440"/>
          </a:xfrm>
          <a:custGeom>
            <a:avLst/>
            <a:gdLst/>
            <a:ahLst/>
            <a:rect l="l" t="t" r="r" b="b"/>
            <a:pathLst>
              <a:path w="33" h="79">
                <a:moveTo>
                  <a:pt x="23" y="15"/>
                </a:moveTo>
                <a:lnTo>
                  <a:pt x="28" y="20"/>
                </a:lnTo>
                <a:lnTo>
                  <a:pt x="30" y="23"/>
                </a:lnTo>
                <a:lnTo>
                  <a:pt x="30" y="31"/>
                </a:lnTo>
                <a:lnTo>
                  <a:pt x="33" y="36"/>
                </a:lnTo>
                <a:lnTo>
                  <a:pt x="33" y="45"/>
                </a:lnTo>
                <a:lnTo>
                  <a:pt x="32" y="48"/>
                </a:lnTo>
                <a:lnTo>
                  <a:pt x="30" y="57"/>
                </a:lnTo>
                <a:lnTo>
                  <a:pt x="28" y="59"/>
                </a:lnTo>
                <a:lnTo>
                  <a:pt x="23" y="66"/>
                </a:lnTo>
                <a:lnTo>
                  <a:pt x="18" y="73"/>
                </a:lnTo>
                <a:lnTo>
                  <a:pt x="16" y="77"/>
                </a:lnTo>
                <a:lnTo>
                  <a:pt x="14" y="79"/>
                </a:lnTo>
                <a:lnTo>
                  <a:pt x="9" y="79"/>
                </a:lnTo>
                <a:lnTo>
                  <a:pt x="4" y="79"/>
                </a:lnTo>
                <a:lnTo>
                  <a:pt x="4" y="73"/>
                </a:lnTo>
                <a:lnTo>
                  <a:pt x="2" y="72"/>
                </a:lnTo>
                <a:lnTo>
                  <a:pt x="2" y="70"/>
                </a:lnTo>
                <a:lnTo>
                  <a:pt x="4" y="66"/>
                </a:lnTo>
                <a:lnTo>
                  <a:pt x="4" y="63"/>
                </a:lnTo>
                <a:lnTo>
                  <a:pt x="4" y="59"/>
                </a:lnTo>
                <a:lnTo>
                  <a:pt x="7" y="48"/>
                </a:lnTo>
                <a:lnTo>
                  <a:pt x="7" y="36"/>
                </a:lnTo>
                <a:lnTo>
                  <a:pt x="7" y="25"/>
                </a:lnTo>
                <a:lnTo>
                  <a:pt x="4" y="20"/>
                </a:lnTo>
                <a:lnTo>
                  <a:pt x="4" y="15"/>
                </a:lnTo>
                <a:lnTo>
                  <a:pt x="2" y="13"/>
                </a:lnTo>
                <a:lnTo>
                  <a:pt x="2" y="11"/>
                </a:lnTo>
                <a:lnTo>
                  <a:pt x="0" y="7"/>
                </a:lnTo>
                <a:lnTo>
                  <a:pt x="0" y="6"/>
                </a:lnTo>
                <a:lnTo>
                  <a:pt x="4" y="6"/>
                </a:lnTo>
                <a:lnTo>
                  <a:pt x="4" y="4"/>
                </a:lnTo>
                <a:lnTo>
                  <a:pt x="7" y="0"/>
                </a:lnTo>
                <a:lnTo>
                  <a:pt x="9" y="0"/>
                </a:lnTo>
                <a:lnTo>
                  <a:pt x="14" y="2"/>
                </a:lnTo>
                <a:lnTo>
                  <a:pt x="16" y="4"/>
                </a:lnTo>
                <a:lnTo>
                  <a:pt x="18" y="4"/>
                </a:lnTo>
                <a:lnTo>
                  <a:pt x="21" y="9"/>
                </a:lnTo>
                <a:lnTo>
                  <a:pt x="23" y="15"/>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4" name=""/>
          <p:cNvSpPr/>
          <p:nvPr/>
        </p:nvSpPr>
        <p:spPr>
          <a:xfrm>
            <a:off x="2489040" y="3600360"/>
            <a:ext cx="141480" cy="109800"/>
          </a:xfrm>
          <a:custGeom>
            <a:avLst/>
            <a:gdLst/>
            <a:ahLst/>
            <a:rect l="l" t="t" r="r" b="b"/>
            <a:pathLst>
              <a:path w="98" h="78">
                <a:moveTo>
                  <a:pt x="88" y="9"/>
                </a:moveTo>
                <a:lnTo>
                  <a:pt x="91" y="18"/>
                </a:lnTo>
                <a:lnTo>
                  <a:pt x="95" y="25"/>
                </a:lnTo>
                <a:lnTo>
                  <a:pt x="97" y="30"/>
                </a:lnTo>
                <a:lnTo>
                  <a:pt x="98" y="34"/>
                </a:lnTo>
                <a:lnTo>
                  <a:pt x="98" y="39"/>
                </a:lnTo>
                <a:lnTo>
                  <a:pt x="97" y="46"/>
                </a:lnTo>
                <a:lnTo>
                  <a:pt x="95" y="54"/>
                </a:lnTo>
                <a:lnTo>
                  <a:pt x="91" y="62"/>
                </a:lnTo>
                <a:lnTo>
                  <a:pt x="90" y="68"/>
                </a:lnTo>
                <a:lnTo>
                  <a:pt x="88" y="71"/>
                </a:lnTo>
                <a:lnTo>
                  <a:pt x="84" y="75"/>
                </a:lnTo>
                <a:lnTo>
                  <a:pt x="81" y="78"/>
                </a:lnTo>
                <a:lnTo>
                  <a:pt x="79" y="78"/>
                </a:lnTo>
                <a:lnTo>
                  <a:pt x="77" y="77"/>
                </a:lnTo>
                <a:lnTo>
                  <a:pt x="77" y="75"/>
                </a:lnTo>
                <a:lnTo>
                  <a:pt x="76" y="73"/>
                </a:lnTo>
                <a:lnTo>
                  <a:pt x="74" y="70"/>
                </a:lnTo>
                <a:lnTo>
                  <a:pt x="72" y="62"/>
                </a:lnTo>
                <a:lnTo>
                  <a:pt x="70" y="61"/>
                </a:lnTo>
                <a:lnTo>
                  <a:pt x="70" y="55"/>
                </a:lnTo>
                <a:lnTo>
                  <a:pt x="70" y="50"/>
                </a:lnTo>
                <a:lnTo>
                  <a:pt x="72" y="36"/>
                </a:lnTo>
                <a:lnTo>
                  <a:pt x="76" y="34"/>
                </a:lnTo>
                <a:lnTo>
                  <a:pt x="76" y="30"/>
                </a:lnTo>
                <a:lnTo>
                  <a:pt x="74" y="29"/>
                </a:lnTo>
                <a:lnTo>
                  <a:pt x="72" y="29"/>
                </a:lnTo>
                <a:lnTo>
                  <a:pt x="70" y="30"/>
                </a:lnTo>
                <a:lnTo>
                  <a:pt x="67" y="34"/>
                </a:lnTo>
                <a:lnTo>
                  <a:pt x="65" y="41"/>
                </a:lnTo>
                <a:lnTo>
                  <a:pt x="62" y="54"/>
                </a:lnTo>
                <a:lnTo>
                  <a:pt x="56" y="54"/>
                </a:lnTo>
                <a:lnTo>
                  <a:pt x="51" y="55"/>
                </a:lnTo>
                <a:lnTo>
                  <a:pt x="46" y="55"/>
                </a:lnTo>
                <a:lnTo>
                  <a:pt x="41" y="54"/>
                </a:lnTo>
                <a:lnTo>
                  <a:pt x="39" y="46"/>
                </a:lnTo>
                <a:lnTo>
                  <a:pt x="37" y="43"/>
                </a:lnTo>
                <a:lnTo>
                  <a:pt x="37" y="41"/>
                </a:lnTo>
                <a:lnTo>
                  <a:pt x="35" y="39"/>
                </a:lnTo>
                <a:lnTo>
                  <a:pt x="32" y="39"/>
                </a:lnTo>
                <a:lnTo>
                  <a:pt x="30" y="39"/>
                </a:lnTo>
                <a:lnTo>
                  <a:pt x="28" y="41"/>
                </a:lnTo>
                <a:lnTo>
                  <a:pt x="28" y="43"/>
                </a:lnTo>
                <a:lnTo>
                  <a:pt x="30" y="46"/>
                </a:lnTo>
                <a:lnTo>
                  <a:pt x="32" y="50"/>
                </a:lnTo>
                <a:lnTo>
                  <a:pt x="35" y="52"/>
                </a:lnTo>
                <a:lnTo>
                  <a:pt x="35" y="54"/>
                </a:lnTo>
                <a:lnTo>
                  <a:pt x="35" y="55"/>
                </a:lnTo>
                <a:lnTo>
                  <a:pt x="37" y="68"/>
                </a:lnTo>
                <a:lnTo>
                  <a:pt x="35" y="75"/>
                </a:lnTo>
                <a:lnTo>
                  <a:pt x="32" y="77"/>
                </a:lnTo>
                <a:lnTo>
                  <a:pt x="30" y="78"/>
                </a:lnTo>
                <a:lnTo>
                  <a:pt x="27" y="78"/>
                </a:lnTo>
                <a:lnTo>
                  <a:pt x="21" y="75"/>
                </a:lnTo>
                <a:lnTo>
                  <a:pt x="16" y="73"/>
                </a:lnTo>
                <a:lnTo>
                  <a:pt x="13" y="68"/>
                </a:lnTo>
                <a:lnTo>
                  <a:pt x="7" y="61"/>
                </a:lnTo>
                <a:lnTo>
                  <a:pt x="4" y="52"/>
                </a:lnTo>
                <a:lnTo>
                  <a:pt x="0" y="48"/>
                </a:lnTo>
                <a:lnTo>
                  <a:pt x="0" y="41"/>
                </a:lnTo>
                <a:lnTo>
                  <a:pt x="4" y="39"/>
                </a:lnTo>
                <a:lnTo>
                  <a:pt x="4" y="34"/>
                </a:lnTo>
                <a:lnTo>
                  <a:pt x="9" y="30"/>
                </a:lnTo>
                <a:lnTo>
                  <a:pt x="13" y="29"/>
                </a:lnTo>
                <a:lnTo>
                  <a:pt x="13" y="27"/>
                </a:lnTo>
                <a:lnTo>
                  <a:pt x="27" y="32"/>
                </a:lnTo>
                <a:lnTo>
                  <a:pt x="30" y="36"/>
                </a:lnTo>
                <a:lnTo>
                  <a:pt x="37" y="39"/>
                </a:lnTo>
                <a:lnTo>
                  <a:pt x="39" y="41"/>
                </a:lnTo>
                <a:lnTo>
                  <a:pt x="42" y="41"/>
                </a:lnTo>
                <a:lnTo>
                  <a:pt x="46" y="41"/>
                </a:lnTo>
                <a:lnTo>
                  <a:pt x="51" y="39"/>
                </a:lnTo>
                <a:lnTo>
                  <a:pt x="53" y="32"/>
                </a:lnTo>
                <a:lnTo>
                  <a:pt x="60" y="20"/>
                </a:lnTo>
                <a:lnTo>
                  <a:pt x="63" y="16"/>
                </a:lnTo>
                <a:lnTo>
                  <a:pt x="65" y="9"/>
                </a:lnTo>
                <a:lnTo>
                  <a:pt x="69" y="4"/>
                </a:lnTo>
                <a:lnTo>
                  <a:pt x="74" y="0"/>
                </a:lnTo>
                <a:lnTo>
                  <a:pt x="77" y="0"/>
                </a:lnTo>
                <a:lnTo>
                  <a:pt x="77" y="2"/>
                </a:lnTo>
                <a:lnTo>
                  <a:pt x="79" y="2"/>
                </a:lnTo>
                <a:lnTo>
                  <a:pt x="84" y="5"/>
                </a:lnTo>
                <a:lnTo>
                  <a:pt x="88" y="9"/>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5" name=""/>
          <p:cNvSpPr/>
          <p:nvPr/>
        </p:nvSpPr>
        <p:spPr>
          <a:xfrm>
            <a:off x="2664000" y="3608280"/>
            <a:ext cx="42840" cy="101880"/>
          </a:xfrm>
          <a:custGeom>
            <a:avLst/>
            <a:gdLst/>
            <a:ahLst/>
            <a:rect l="l" t="t" r="r" b="b"/>
            <a:pathLst>
              <a:path w="30" h="73">
                <a:moveTo>
                  <a:pt x="28" y="22"/>
                </a:moveTo>
                <a:lnTo>
                  <a:pt x="30" y="31"/>
                </a:lnTo>
                <a:lnTo>
                  <a:pt x="30" y="36"/>
                </a:lnTo>
                <a:lnTo>
                  <a:pt x="30" y="45"/>
                </a:lnTo>
                <a:lnTo>
                  <a:pt x="26" y="50"/>
                </a:lnTo>
                <a:lnTo>
                  <a:pt x="25" y="57"/>
                </a:lnTo>
                <a:lnTo>
                  <a:pt x="21" y="63"/>
                </a:lnTo>
                <a:lnTo>
                  <a:pt x="18" y="70"/>
                </a:lnTo>
                <a:lnTo>
                  <a:pt x="12" y="73"/>
                </a:lnTo>
                <a:lnTo>
                  <a:pt x="9" y="73"/>
                </a:lnTo>
                <a:lnTo>
                  <a:pt x="7" y="73"/>
                </a:lnTo>
                <a:lnTo>
                  <a:pt x="5" y="73"/>
                </a:lnTo>
                <a:lnTo>
                  <a:pt x="5" y="72"/>
                </a:lnTo>
                <a:lnTo>
                  <a:pt x="2" y="70"/>
                </a:lnTo>
                <a:lnTo>
                  <a:pt x="0" y="68"/>
                </a:lnTo>
                <a:lnTo>
                  <a:pt x="7" y="50"/>
                </a:lnTo>
                <a:lnTo>
                  <a:pt x="11" y="41"/>
                </a:lnTo>
                <a:lnTo>
                  <a:pt x="12" y="38"/>
                </a:lnTo>
                <a:lnTo>
                  <a:pt x="12" y="36"/>
                </a:lnTo>
                <a:lnTo>
                  <a:pt x="12" y="31"/>
                </a:lnTo>
                <a:lnTo>
                  <a:pt x="9" y="18"/>
                </a:lnTo>
                <a:lnTo>
                  <a:pt x="5" y="4"/>
                </a:lnTo>
                <a:lnTo>
                  <a:pt x="7" y="4"/>
                </a:lnTo>
                <a:lnTo>
                  <a:pt x="9" y="0"/>
                </a:lnTo>
                <a:lnTo>
                  <a:pt x="12" y="0"/>
                </a:lnTo>
                <a:lnTo>
                  <a:pt x="14" y="2"/>
                </a:lnTo>
                <a:lnTo>
                  <a:pt x="19" y="6"/>
                </a:lnTo>
                <a:lnTo>
                  <a:pt x="23" y="11"/>
                </a:lnTo>
                <a:lnTo>
                  <a:pt x="28"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a:off x="2701800" y="3629160"/>
            <a:ext cx="25560" cy="74520"/>
          </a:xfrm>
          <a:custGeom>
            <a:avLst/>
            <a:gdLst/>
            <a:ahLst/>
            <a:rect l="l" t="t" r="r" b="b"/>
            <a:pathLst>
              <a:path w="18" h="53">
                <a:moveTo>
                  <a:pt x="18" y="17"/>
                </a:moveTo>
                <a:lnTo>
                  <a:pt x="16" y="30"/>
                </a:lnTo>
                <a:lnTo>
                  <a:pt x="14" y="35"/>
                </a:lnTo>
                <a:lnTo>
                  <a:pt x="13" y="41"/>
                </a:lnTo>
                <a:lnTo>
                  <a:pt x="13" y="46"/>
                </a:lnTo>
                <a:lnTo>
                  <a:pt x="7" y="50"/>
                </a:lnTo>
                <a:lnTo>
                  <a:pt x="4" y="53"/>
                </a:lnTo>
                <a:lnTo>
                  <a:pt x="2" y="51"/>
                </a:lnTo>
                <a:lnTo>
                  <a:pt x="0" y="51"/>
                </a:lnTo>
                <a:lnTo>
                  <a:pt x="4" y="42"/>
                </a:lnTo>
                <a:lnTo>
                  <a:pt x="6" y="37"/>
                </a:lnTo>
                <a:lnTo>
                  <a:pt x="6" y="34"/>
                </a:lnTo>
                <a:lnTo>
                  <a:pt x="7" y="26"/>
                </a:lnTo>
                <a:lnTo>
                  <a:pt x="6" y="17"/>
                </a:lnTo>
                <a:lnTo>
                  <a:pt x="6" y="12"/>
                </a:lnTo>
                <a:lnTo>
                  <a:pt x="4" y="0"/>
                </a:lnTo>
                <a:lnTo>
                  <a:pt x="6" y="1"/>
                </a:lnTo>
                <a:lnTo>
                  <a:pt x="7" y="3"/>
                </a:lnTo>
                <a:lnTo>
                  <a:pt x="13" y="7"/>
                </a:lnTo>
                <a:lnTo>
                  <a:pt x="14" y="16"/>
                </a:lnTo>
                <a:lnTo>
                  <a:pt x="18" y="17"/>
                </a:lnTo>
                <a:close/>
              </a:path>
            </a:pathLst>
          </a:custGeom>
          <a:solidFill>
            <a:srgbClr val="ffccb3"/>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97" name=""/>
          <p:cNvSpPr/>
          <p:nvPr/>
        </p:nvSpPr>
        <p:spPr>
          <a:xfrm>
            <a:off x="2090880" y="3686040"/>
            <a:ext cx="287280" cy="258840"/>
          </a:xfrm>
          <a:custGeom>
            <a:avLst/>
            <a:gdLst/>
            <a:ahLst/>
            <a:rect l="l" t="t" r="r" b="b"/>
            <a:pathLst>
              <a:path w="199" h="185">
                <a:moveTo>
                  <a:pt x="114" y="1"/>
                </a:moveTo>
                <a:lnTo>
                  <a:pt x="122" y="0"/>
                </a:lnTo>
                <a:lnTo>
                  <a:pt x="126" y="0"/>
                </a:lnTo>
                <a:lnTo>
                  <a:pt x="129" y="0"/>
                </a:lnTo>
                <a:lnTo>
                  <a:pt x="131" y="1"/>
                </a:lnTo>
                <a:lnTo>
                  <a:pt x="135" y="1"/>
                </a:lnTo>
                <a:lnTo>
                  <a:pt x="135" y="5"/>
                </a:lnTo>
                <a:lnTo>
                  <a:pt x="140" y="3"/>
                </a:lnTo>
                <a:lnTo>
                  <a:pt x="145" y="3"/>
                </a:lnTo>
                <a:lnTo>
                  <a:pt x="149" y="5"/>
                </a:lnTo>
                <a:lnTo>
                  <a:pt x="152" y="5"/>
                </a:lnTo>
                <a:lnTo>
                  <a:pt x="154" y="5"/>
                </a:lnTo>
                <a:lnTo>
                  <a:pt x="156" y="9"/>
                </a:lnTo>
                <a:lnTo>
                  <a:pt x="157" y="9"/>
                </a:lnTo>
                <a:lnTo>
                  <a:pt x="157" y="12"/>
                </a:lnTo>
                <a:lnTo>
                  <a:pt x="159" y="14"/>
                </a:lnTo>
                <a:lnTo>
                  <a:pt x="161" y="14"/>
                </a:lnTo>
                <a:lnTo>
                  <a:pt x="164" y="14"/>
                </a:lnTo>
                <a:lnTo>
                  <a:pt x="168" y="16"/>
                </a:lnTo>
                <a:lnTo>
                  <a:pt x="173" y="17"/>
                </a:lnTo>
                <a:lnTo>
                  <a:pt x="180" y="21"/>
                </a:lnTo>
                <a:lnTo>
                  <a:pt x="185" y="26"/>
                </a:lnTo>
                <a:lnTo>
                  <a:pt x="187" y="34"/>
                </a:lnTo>
                <a:lnTo>
                  <a:pt x="189" y="39"/>
                </a:lnTo>
                <a:lnTo>
                  <a:pt x="191" y="44"/>
                </a:lnTo>
                <a:lnTo>
                  <a:pt x="194" y="48"/>
                </a:lnTo>
                <a:lnTo>
                  <a:pt x="196" y="50"/>
                </a:lnTo>
                <a:lnTo>
                  <a:pt x="198" y="53"/>
                </a:lnTo>
                <a:lnTo>
                  <a:pt x="198" y="60"/>
                </a:lnTo>
                <a:lnTo>
                  <a:pt x="198" y="64"/>
                </a:lnTo>
                <a:lnTo>
                  <a:pt x="198" y="71"/>
                </a:lnTo>
                <a:lnTo>
                  <a:pt x="199" y="78"/>
                </a:lnTo>
                <a:lnTo>
                  <a:pt x="199" y="87"/>
                </a:lnTo>
                <a:lnTo>
                  <a:pt x="199" y="91"/>
                </a:lnTo>
                <a:lnTo>
                  <a:pt x="199" y="92"/>
                </a:lnTo>
                <a:lnTo>
                  <a:pt x="199" y="96"/>
                </a:lnTo>
                <a:lnTo>
                  <a:pt x="198" y="99"/>
                </a:lnTo>
                <a:lnTo>
                  <a:pt x="194" y="91"/>
                </a:lnTo>
                <a:lnTo>
                  <a:pt x="191" y="87"/>
                </a:lnTo>
                <a:lnTo>
                  <a:pt x="185" y="80"/>
                </a:lnTo>
                <a:lnTo>
                  <a:pt x="180" y="73"/>
                </a:lnTo>
                <a:lnTo>
                  <a:pt x="177" y="69"/>
                </a:lnTo>
                <a:lnTo>
                  <a:pt x="173" y="69"/>
                </a:lnTo>
                <a:lnTo>
                  <a:pt x="171" y="67"/>
                </a:lnTo>
                <a:lnTo>
                  <a:pt x="166" y="74"/>
                </a:lnTo>
                <a:lnTo>
                  <a:pt x="163" y="76"/>
                </a:lnTo>
                <a:lnTo>
                  <a:pt x="161" y="78"/>
                </a:lnTo>
                <a:lnTo>
                  <a:pt x="161" y="80"/>
                </a:lnTo>
                <a:lnTo>
                  <a:pt x="156" y="80"/>
                </a:lnTo>
                <a:lnTo>
                  <a:pt x="152" y="80"/>
                </a:lnTo>
                <a:lnTo>
                  <a:pt x="145" y="83"/>
                </a:lnTo>
                <a:lnTo>
                  <a:pt x="140" y="87"/>
                </a:lnTo>
                <a:lnTo>
                  <a:pt x="136" y="87"/>
                </a:lnTo>
                <a:lnTo>
                  <a:pt x="135" y="87"/>
                </a:lnTo>
                <a:lnTo>
                  <a:pt x="131" y="87"/>
                </a:lnTo>
                <a:lnTo>
                  <a:pt x="124" y="85"/>
                </a:lnTo>
                <a:lnTo>
                  <a:pt x="122" y="83"/>
                </a:lnTo>
                <a:lnTo>
                  <a:pt x="122" y="82"/>
                </a:lnTo>
                <a:lnTo>
                  <a:pt x="119" y="83"/>
                </a:lnTo>
                <a:lnTo>
                  <a:pt x="117" y="85"/>
                </a:lnTo>
                <a:lnTo>
                  <a:pt x="112" y="87"/>
                </a:lnTo>
                <a:lnTo>
                  <a:pt x="110" y="87"/>
                </a:lnTo>
                <a:lnTo>
                  <a:pt x="108" y="87"/>
                </a:lnTo>
                <a:lnTo>
                  <a:pt x="107" y="85"/>
                </a:lnTo>
                <a:lnTo>
                  <a:pt x="105" y="83"/>
                </a:lnTo>
                <a:lnTo>
                  <a:pt x="103" y="85"/>
                </a:lnTo>
                <a:lnTo>
                  <a:pt x="100" y="87"/>
                </a:lnTo>
                <a:lnTo>
                  <a:pt x="96" y="87"/>
                </a:lnTo>
                <a:lnTo>
                  <a:pt x="94" y="87"/>
                </a:lnTo>
                <a:lnTo>
                  <a:pt x="94" y="85"/>
                </a:lnTo>
                <a:lnTo>
                  <a:pt x="91" y="83"/>
                </a:lnTo>
                <a:lnTo>
                  <a:pt x="87" y="80"/>
                </a:lnTo>
                <a:lnTo>
                  <a:pt x="86" y="80"/>
                </a:lnTo>
                <a:lnTo>
                  <a:pt x="86" y="82"/>
                </a:lnTo>
                <a:lnTo>
                  <a:pt x="84" y="83"/>
                </a:lnTo>
                <a:lnTo>
                  <a:pt x="84" y="85"/>
                </a:lnTo>
                <a:lnTo>
                  <a:pt x="84" y="87"/>
                </a:lnTo>
                <a:lnTo>
                  <a:pt x="84" y="91"/>
                </a:lnTo>
                <a:lnTo>
                  <a:pt x="82" y="92"/>
                </a:lnTo>
                <a:lnTo>
                  <a:pt x="82" y="99"/>
                </a:lnTo>
                <a:lnTo>
                  <a:pt x="79" y="107"/>
                </a:lnTo>
                <a:lnTo>
                  <a:pt x="75" y="117"/>
                </a:lnTo>
                <a:lnTo>
                  <a:pt x="70" y="128"/>
                </a:lnTo>
                <a:lnTo>
                  <a:pt x="63" y="139"/>
                </a:lnTo>
                <a:lnTo>
                  <a:pt x="61" y="144"/>
                </a:lnTo>
                <a:lnTo>
                  <a:pt x="59" y="148"/>
                </a:lnTo>
                <a:lnTo>
                  <a:pt x="61" y="155"/>
                </a:lnTo>
                <a:lnTo>
                  <a:pt x="65" y="164"/>
                </a:lnTo>
                <a:lnTo>
                  <a:pt x="65" y="171"/>
                </a:lnTo>
                <a:lnTo>
                  <a:pt x="61" y="174"/>
                </a:lnTo>
                <a:lnTo>
                  <a:pt x="59" y="174"/>
                </a:lnTo>
                <a:lnTo>
                  <a:pt x="58" y="174"/>
                </a:lnTo>
                <a:lnTo>
                  <a:pt x="58" y="169"/>
                </a:lnTo>
                <a:lnTo>
                  <a:pt x="54" y="167"/>
                </a:lnTo>
                <a:lnTo>
                  <a:pt x="51" y="165"/>
                </a:lnTo>
                <a:lnTo>
                  <a:pt x="47" y="165"/>
                </a:lnTo>
                <a:lnTo>
                  <a:pt x="42" y="165"/>
                </a:lnTo>
                <a:lnTo>
                  <a:pt x="35" y="167"/>
                </a:lnTo>
                <a:lnTo>
                  <a:pt x="33" y="169"/>
                </a:lnTo>
                <a:lnTo>
                  <a:pt x="31" y="171"/>
                </a:lnTo>
                <a:lnTo>
                  <a:pt x="28" y="174"/>
                </a:lnTo>
                <a:lnTo>
                  <a:pt x="26" y="178"/>
                </a:lnTo>
                <a:lnTo>
                  <a:pt x="23" y="185"/>
                </a:lnTo>
                <a:lnTo>
                  <a:pt x="21" y="181"/>
                </a:lnTo>
                <a:lnTo>
                  <a:pt x="19" y="180"/>
                </a:lnTo>
                <a:lnTo>
                  <a:pt x="17" y="174"/>
                </a:lnTo>
                <a:lnTo>
                  <a:pt x="17" y="171"/>
                </a:lnTo>
                <a:lnTo>
                  <a:pt x="16" y="167"/>
                </a:lnTo>
                <a:lnTo>
                  <a:pt x="16" y="164"/>
                </a:lnTo>
                <a:lnTo>
                  <a:pt x="12" y="164"/>
                </a:lnTo>
                <a:lnTo>
                  <a:pt x="10" y="162"/>
                </a:lnTo>
                <a:lnTo>
                  <a:pt x="9" y="158"/>
                </a:lnTo>
                <a:lnTo>
                  <a:pt x="5" y="155"/>
                </a:lnTo>
                <a:lnTo>
                  <a:pt x="5" y="153"/>
                </a:lnTo>
                <a:lnTo>
                  <a:pt x="5" y="142"/>
                </a:lnTo>
                <a:lnTo>
                  <a:pt x="5" y="139"/>
                </a:lnTo>
                <a:lnTo>
                  <a:pt x="5" y="137"/>
                </a:lnTo>
                <a:lnTo>
                  <a:pt x="3" y="128"/>
                </a:lnTo>
                <a:lnTo>
                  <a:pt x="2" y="128"/>
                </a:lnTo>
                <a:lnTo>
                  <a:pt x="0" y="126"/>
                </a:lnTo>
                <a:lnTo>
                  <a:pt x="0" y="117"/>
                </a:lnTo>
                <a:lnTo>
                  <a:pt x="2" y="112"/>
                </a:lnTo>
                <a:lnTo>
                  <a:pt x="3" y="105"/>
                </a:lnTo>
                <a:lnTo>
                  <a:pt x="5" y="101"/>
                </a:lnTo>
                <a:lnTo>
                  <a:pt x="7" y="99"/>
                </a:lnTo>
                <a:lnTo>
                  <a:pt x="5" y="96"/>
                </a:lnTo>
                <a:lnTo>
                  <a:pt x="5" y="91"/>
                </a:lnTo>
                <a:lnTo>
                  <a:pt x="7" y="87"/>
                </a:lnTo>
                <a:lnTo>
                  <a:pt x="10" y="80"/>
                </a:lnTo>
                <a:lnTo>
                  <a:pt x="17" y="74"/>
                </a:lnTo>
                <a:lnTo>
                  <a:pt x="16" y="73"/>
                </a:lnTo>
                <a:lnTo>
                  <a:pt x="16" y="69"/>
                </a:lnTo>
                <a:lnTo>
                  <a:pt x="17" y="66"/>
                </a:lnTo>
                <a:lnTo>
                  <a:pt x="17" y="62"/>
                </a:lnTo>
                <a:lnTo>
                  <a:pt x="19" y="60"/>
                </a:lnTo>
                <a:lnTo>
                  <a:pt x="21" y="53"/>
                </a:lnTo>
                <a:lnTo>
                  <a:pt x="24" y="51"/>
                </a:lnTo>
                <a:lnTo>
                  <a:pt x="26" y="50"/>
                </a:lnTo>
                <a:lnTo>
                  <a:pt x="26" y="48"/>
                </a:lnTo>
                <a:lnTo>
                  <a:pt x="28" y="44"/>
                </a:lnTo>
                <a:lnTo>
                  <a:pt x="31" y="41"/>
                </a:lnTo>
                <a:lnTo>
                  <a:pt x="37" y="35"/>
                </a:lnTo>
                <a:lnTo>
                  <a:pt x="42" y="32"/>
                </a:lnTo>
                <a:lnTo>
                  <a:pt x="49" y="30"/>
                </a:lnTo>
                <a:lnTo>
                  <a:pt x="52" y="25"/>
                </a:lnTo>
                <a:lnTo>
                  <a:pt x="56" y="21"/>
                </a:lnTo>
                <a:lnTo>
                  <a:pt x="58" y="17"/>
                </a:lnTo>
                <a:lnTo>
                  <a:pt x="61" y="14"/>
                </a:lnTo>
                <a:lnTo>
                  <a:pt x="66" y="12"/>
                </a:lnTo>
                <a:lnTo>
                  <a:pt x="72" y="12"/>
                </a:lnTo>
                <a:lnTo>
                  <a:pt x="77" y="9"/>
                </a:lnTo>
                <a:lnTo>
                  <a:pt x="84" y="9"/>
                </a:lnTo>
                <a:lnTo>
                  <a:pt x="87" y="5"/>
                </a:lnTo>
                <a:lnTo>
                  <a:pt x="91" y="3"/>
                </a:lnTo>
                <a:lnTo>
                  <a:pt x="94" y="1"/>
                </a:lnTo>
                <a:lnTo>
                  <a:pt x="96" y="0"/>
                </a:lnTo>
                <a:lnTo>
                  <a:pt x="100" y="0"/>
                </a:lnTo>
                <a:lnTo>
                  <a:pt x="105" y="0"/>
                </a:lnTo>
                <a:lnTo>
                  <a:pt x="108" y="1"/>
                </a:lnTo>
                <a:lnTo>
                  <a:pt x="110" y="1"/>
                </a:lnTo>
                <a:lnTo>
                  <a:pt x="112" y="1"/>
                </a:lnTo>
                <a:lnTo>
                  <a:pt x="114" y="1"/>
                </a:lnTo>
                <a:close/>
              </a:path>
            </a:pathLst>
          </a:custGeom>
          <a:solidFill>
            <a:srgbClr val="00ae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8" name=""/>
          <p:cNvSpPr/>
          <p:nvPr/>
        </p:nvSpPr>
        <p:spPr>
          <a:xfrm>
            <a:off x="2131920" y="3792600"/>
            <a:ext cx="282600" cy="388800"/>
          </a:xfrm>
          <a:custGeom>
            <a:avLst/>
            <a:gdLst/>
            <a:ahLst/>
            <a:rect l="l" t="t" r="r" b="b"/>
            <a:pathLst>
              <a:path w="196" h="278">
                <a:moveTo>
                  <a:pt x="159" y="22"/>
                </a:moveTo>
                <a:lnTo>
                  <a:pt x="164" y="32"/>
                </a:lnTo>
                <a:lnTo>
                  <a:pt x="164" y="45"/>
                </a:lnTo>
                <a:lnTo>
                  <a:pt x="168" y="56"/>
                </a:lnTo>
                <a:lnTo>
                  <a:pt x="168" y="61"/>
                </a:lnTo>
                <a:lnTo>
                  <a:pt x="170" y="68"/>
                </a:lnTo>
                <a:lnTo>
                  <a:pt x="171" y="72"/>
                </a:lnTo>
                <a:lnTo>
                  <a:pt x="175" y="75"/>
                </a:lnTo>
                <a:lnTo>
                  <a:pt x="182" y="82"/>
                </a:lnTo>
                <a:lnTo>
                  <a:pt x="187" y="88"/>
                </a:lnTo>
                <a:lnTo>
                  <a:pt x="191" y="91"/>
                </a:lnTo>
                <a:lnTo>
                  <a:pt x="194" y="95"/>
                </a:lnTo>
                <a:lnTo>
                  <a:pt x="196" y="100"/>
                </a:lnTo>
                <a:lnTo>
                  <a:pt x="196" y="107"/>
                </a:lnTo>
                <a:lnTo>
                  <a:pt x="192" y="114"/>
                </a:lnTo>
                <a:lnTo>
                  <a:pt x="191" y="121"/>
                </a:lnTo>
                <a:lnTo>
                  <a:pt x="189" y="127"/>
                </a:lnTo>
                <a:lnTo>
                  <a:pt x="185" y="132"/>
                </a:lnTo>
                <a:lnTo>
                  <a:pt x="182" y="137"/>
                </a:lnTo>
                <a:lnTo>
                  <a:pt x="178" y="143"/>
                </a:lnTo>
                <a:lnTo>
                  <a:pt x="175" y="146"/>
                </a:lnTo>
                <a:lnTo>
                  <a:pt x="173" y="155"/>
                </a:lnTo>
                <a:lnTo>
                  <a:pt x="171" y="162"/>
                </a:lnTo>
                <a:lnTo>
                  <a:pt x="168" y="180"/>
                </a:lnTo>
                <a:lnTo>
                  <a:pt x="166" y="196"/>
                </a:lnTo>
                <a:lnTo>
                  <a:pt x="163" y="212"/>
                </a:lnTo>
                <a:lnTo>
                  <a:pt x="161" y="219"/>
                </a:lnTo>
                <a:lnTo>
                  <a:pt x="156" y="225"/>
                </a:lnTo>
                <a:lnTo>
                  <a:pt x="156" y="228"/>
                </a:lnTo>
                <a:lnTo>
                  <a:pt x="154" y="232"/>
                </a:lnTo>
                <a:lnTo>
                  <a:pt x="150" y="235"/>
                </a:lnTo>
                <a:lnTo>
                  <a:pt x="147" y="237"/>
                </a:lnTo>
                <a:lnTo>
                  <a:pt x="140" y="239"/>
                </a:lnTo>
                <a:lnTo>
                  <a:pt x="135" y="239"/>
                </a:lnTo>
                <a:lnTo>
                  <a:pt x="129" y="239"/>
                </a:lnTo>
                <a:lnTo>
                  <a:pt x="122" y="239"/>
                </a:lnTo>
                <a:lnTo>
                  <a:pt x="115" y="235"/>
                </a:lnTo>
                <a:lnTo>
                  <a:pt x="112" y="234"/>
                </a:lnTo>
                <a:lnTo>
                  <a:pt x="105" y="228"/>
                </a:lnTo>
                <a:lnTo>
                  <a:pt x="101" y="225"/>
                </a:lnTo>
                <a:lnTo>
                  <a:pt x="98" y="225"/>
                </a:lnTo>
                <a:lnTo>
                  <a:pt x="96" y="223"/>
                </a:lnTo>
                <a:lnTo>
                  <a:pt x="93" y="223"/>
                </a:lnTo>
                <a:lnTo>
                  <a:pt x="96" y="227"/>
                </a:lnTo>
                <a:lnTo>
                  <a:pt x="101" y="234"/>
                </a:lnTo>
                <a:lnTo>
                  <a:pt x="105" y="239"/>
                </a:lnTo>
                <a:lnTo>
                  <a:pt x="112" y="241"/>
                </a:lnTo>
                <a:lnTo>
                  <a:pt x="117" y="244"/>
                </a:lnTo>
                <a:lnTo>
                  <a:pt x="122" y="248"/>
                </a:lnTo>
                <a:lnTo>
                  <a:pt x="131" y="250"/>
                </a:lnTo>
                <a:lnTo>
                  <a:pt x="138" y="250"/>
                </a:lnTo>
                <a:lnTo>
                  <a:pt x="143" y="248"/>
                </a:lnTo>
                <a:lnTo>
                  <a:pt x="150" y="244"/>
                </a:lnTo>
                <a:lnTo>
                  <a:pt x="152" y="246"/>
                </a:lnTo>
                <a:lnTo>
                  <a:pt x="150" y="255"/>
                </a:lnTo>
                <a:lnTo>
                  <a:pt x="150" y="262"/>
                </a:lnTo>
                <a:lnTo>
                  <a:pt x="147" y="269"/>
                </a:lnTo>
                <a:lnTo>
                  <a:pt x="145" y="275"/>
                </a:lnTo>
                <a:lnTo>
                  <a:pt x="143" y="278"/>
                </a:lnTo>
                <a:lnTo>
                  <a:pt x="135" y="275"/>
                </a:lnTo>
                <a:lnTo>
                  <a:pt x="128" y="269"/>
                </a:lnTo>
                <a:lnTo>
                  <a:pt x="119" y="264"/>
                </a:lnTo>
                <a:lnTo>
                  <a:pt x="114" y="260"/>
                </a:lnTo>
                <a:lnTo>
                  <a:pt x="101" y="250"/>
                </a:lnTo>
                <a:lnTo>
                  <a:pt x="87" y="235"/>
                </a:lnTo>
                <a:lnTo>
                  <a:pt x="84" y="232"/>
                </a:lnTo>
                <a:lnTo>
                  <a:pt x="82" y="228"/>
                </a:lnTo>
                <a:lnTo>
                  <a:pt x="79" y="225"/>
                </a:lnTo>
                <a:lnTo>
                  <a:pt x="75" y="212"/>
                </a:lnTo>
                <a:lnTo>
                  <a:pt x="70" y="198"/>
                </a:lnTo>
                <a:lnTo>
                  <a:pt x="65" y="186"/>
                </a:lnTo>
                <a:lnTo>
                  <a:pt x="61" y="173"/>
                </a:lnTo>
                <a:lnTo>
                  <a:pt x="58" y="171"/>
                </a:lnTo>
                <a:lnTo>
                  <a:pt x="54" y="166"/>
                </a:lnTo>
                <a:lnTo>
                  <a:pt x="52" y="162"/>
                </a:lnTo>
                <a:lnTo>
                  <a:pt x="51" y="159"/>
                </a:lnTo>
                <a:lnTo>
                  <a:pt x="47" y="157"/>
                </a:lnTo>
                <a:lnTo>
                  <a:pt x="44" y="157"/>
                </a:lnTo>
                <a:lnTo>
                  <a:pt x="35" y="154"/>
                </a:lnTo>
                <a:lnTo>
                  <a:pt x="28" y="152"/>
                </a:lnTo>
                <a:lnTo>
                  <a:pt x="26" y="148"/>
                </a:lnTo>
                <a:lnTo>
                  <a:pt x="23" y="148"/>
                </a:lnTo>
                <a:lnTo>
                  <a:pt x="16" y="146"/>
                </a:lnTo>
                <a:lnTo>
                  <a:pt x="12" y="143"/>
                </a:lnTo>
                <a:lnTo>
                  <a:pt x="9" y="137"/>
                </a:lnTo>
                <a:lnTo>
                  <a:pt x="3" y="134"/>
                </a:lnTo>
                <a:lnTo>
                  <a:pt x="2" y="129"/>
                </a:lnTo>
                <a:lnTo>
                  <a:pt x="2" y="123"/>
                </a:lnTo>
                <a:lnTo>
                  <a:pt x="0" y="120"/>
                </a:lnTo>
                <a:lnTo>
                  <a:pt x="0" y="113"/>
                </a:lnTo>
                <a:lnTo>
                  <a:pt x="0" y="109"/>
                </a:lnTo>
                <a:lnTo>
                  <a:pt x="2" y="107"/>
                </a:lnTo>
                <a:lnTo>
                  <a:pt x="2" y="102"/>
                </a:lnTo>
                <a:lnTo>
                  <a:pt x="5" y="98"/>
                </a:lnTo>
                <a:lnTo>
                  <a:pt x="10" y="95"/>
                </a:lnTo>
                <a:lnTo>
                  <a:pt x="16" y="93"/>
                </a:lnTo>
                <a:lnTo>
                  <a:pt x="17" y="93"/>
                </a:lnTo>
                <a:lnTo>
                  <a:pt x="19" y="93"/>
                </a:lnTo>
                <a:lnTo>
                  <a:pt x="23" y="95"/>
                </a:lnTo>
                <a:lnTo>
                  <a:pt x="24" y="98"/>
                </a:lnTo>
                <a:lnTo>
                  <a:pt x="24" y="100"/>
                </a:lnTo>
                <a:lnTo>
                  <a:pt x="26" y="104"/>
                </a:lnTo>
                <a:lnTo>
                  <a:pt x="30" y="102"/>
                </a:lnTo>
                <a:lnTo>
                  <a:pt x="35" y="102"/>
                </a:lnTo>
                <a:lnTo>
                  <a:pt x="40" y="98"/>
                </a:lnTo>
                <a:lnTo>
                  <a:pt x="42" y="95"/>
                </a:lnTo>
                <a:lnTo>
                  <a:pt x="42" y="79"/>
                </a:lnTo>
                <a:lnTo>
                  <a:pt x="42" y="68"/>
                </a:lnTo>
                <a:lnTo>
                  <a:pt x="42" y="66"/>
                </a:lnTo>
                <a:lnTo>
                  <a:pt x="44" y="59"/>
                </a:lnTo>
                <a:lnTo>
                  <a:pt x="49" y="52"/>
                </a:lnTo>
                <a:lnTo>
                  <a:pt x="54" y="41"/>
                </a:lnTo>
                <a:lnTo>
                  <a:pt x="56" y="34"/>
                </a:lnTo>
                <a:lnTo>
                  <a:pt x="58" y="29"/>
                </a:lnTo>
                <a:lnTo>
                  <a:pt x="59" y="22"/>
                </a:lnTo>
                <a:lnTo>
                  <a:pt x="61" y="16"/>
                </a:lnTo>
                <a:lnTo>
                  <a:pt x="65" y="15"/>
                </a:lnTo>
                <a:lnTo>
                  <a:pt x="66" y="15"/>
                </a:lnTo>
                <a:lnTo>
                  <a:pt x="70" y="16"/>
                </a:lnTo>
                <a:lnTo>
                  <a:pt x="79" y="16"/>
                </a:lnTo>
                <a:lnTo>
                  <a:pt x="82" y="16"/>
                </a:lnTo>
                <a:lnTo>
                  <a:pt x="86" y="16"/>
                </a:lnTo>
                <a:lnTo>
                  <a:pt x="91" y="16"/>
                </a:lnTo>
                <a:lnTo>
                  <a:pt x="94" y="15"/>
                </a:lnTo>
                <a:lnTo>
                  <a:pt x="100" y="15"/>
                </a:lnTo>
                <a:lnTo>
                  <a:pt x="103" y="15"/>
                </a:lnTo>
                <a:lnTo>
                  <a:pt x="107" y="15"/>
                </a:lnTo>
                <a:lnTo>
                  <a:pt x="112" y="15"/>
                </a:lnTo>
                <a:lnTo>
                  <a:pt x="117" y="11"/>
                </a:lnTo>
                <a:lnTo>
                  <a:pt x="126" y="7"/>
                </a:lnTo>
                <a:lnTo>
                  <a:pt x="129" y="9"/>
                </a:lnTo>
                <a:lnTo>
                  <a:pt x="131" y="9"/>
                </a:lnTo>
                <a:lnTo>
                  <a:pt x="135" y="9"/>
                </a:lnTo>
                <a:lnTo>
                  <a:pt x="136" y="7"/>
                </a:lnTo>
                <a:lnTo>
                  <a:pt x="140" y="4"/>
                </a:lnTo>
                <a:lnTo>
                  <a:pt x="143" y="2"/>
                </a:lnTo>
                <a:lnTo>
                  <a:pt x="143" y="0"/>
                </a:lnTo>
                <a:lnTo>
                  <a:pt x="147" y="4"/>
                </a:lnTo>
                <a:lnTo>
                  <a:pt x="152" y="11"/>
                </a:lnTo>
                <a:lnTo>
                  <a:pt x="156" y="16"/>
                </a:lnTo>
                <a:lnTo>
                  <a:pt x="157" y="18"/>
                </a:lnTo>
                <a:lnTo>
                  <a:pt x="159"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9" name=""/>
          <p:cNvSpPr/>
          <p:nvPr/>
        </p:nvSpPr>
        <p:spPr>
          <a:xfrm>
            <a:off x="2381400" y="3805200"/>
            <a:ext cx="9360" cy="85680"/>
          </a:xfrm>
          <a:custGeom>
            <a:avLst/>
            <a:gdLst/>
            <a:ahLst/>
            <a:rect l="l" t="t" r="r" b="b"/>
            <a:pathLst>
              <a:path w="7" h="61">
                <a:moveTo>
                  <a:pt x="7" y="61"/>
                </a:moveTo>
                <a:lnTo>
                  <a:pt x="5" y="55"/>
                </a:lnTo>
                <a:lnTo>
                  <a:pt x="4" y="52"/>
                </a:lnTo>
                <a:lnTo>
                  <a:pt x="0" y="47"/>
                </a:lnTo>
                <a:lnTo>
                  <a:pt x="0" y="41"/>
                </a:lnTo>
                <a:lnTo>
                  <a:pt x="0" y="36"/>
                </a:lnTo>
                <a:lnTo>
                  <a:pt x="0" y="30"/>
                </a:lnTo>
                <a:lnTo>
                  <a:pt x="4" y="27"/>
                </a:lnTo>
                <a:lnTo>
                  <a:pt x="5" y="23"/>
                </a:lnTo>
                <a:lnTo>
                  <a:pt x="7" y="20"/>
                </a:lnTo>
                <a:lnTo>
                  <a:pt x="7" y="18"/>
                </a:lnTo>
                <a:lnTo>
                  <a:pt x="7" y="14"/>
                </a:lnTo>
                <a:lnTo>
                  <a:pt x="7" y="11"/>
                </a:lnTo>
                <a:lnTo>
                  <a:pt x="5" y="6"/>
                </a:lnTo>
                <a:lnTo>
                  <a:pt x="7" y="2"/>
                </a:lnTo>
                <a:lnTo>
                  <a:pt x="7" y="0"/>
                </a:lnTo>
                <a:lnTo>
                  <a:pt x="7" y="29"/>
                </a:lnTo>
                <a:lnTo>
                  <a:pt x="7" y="61"/>
                </a:lnTo>
                <a:close/>
              </a:path>
            </a:pathLst>
          </a:cu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00" name=""/>
          <p:cNvSpPr/>
          <p:nvPr/>
        </p:nvSpPr>
        <p:spPr>
          <a:xfrm>
            <a:off x="2309760" y="3821040"/>
            <a:ext cx="38160" cy="38160"/>
          </a:xfrm>
          <a:custGeom>
            <a:avLst/>
            <a:gdLst/>
            <a:ahLst/>
            <a:rect l="l" t="t" r="r" b="b"/>
            <a:pathLst>
              <a:path w="26" h="27">
                <a:moveTo>
                  <a:pt x="26" y="11"/>
                </a:moveTo>
                <a:lnTo>
                  <a:pt x="26" y="12"/>
                </a:lnTo>
                <a:lnTo>
                  <a:pt x="25" y="14"/>
                </a:lnTo>
                <a:lnTo>
                  <a:pt x="23" y="16"/>
                </a:lnTo>
                <a:lnTo>
                  <a:pt x="16" y="16"/>
                </a:lnTo>
                <a:lnTo>
                  <a:pt x="12" y="18"/>
                </a:lnTo>
                <a:lnTo>
                  <a:pt x="7" y="19"/>
                </a:lnTo>
                <a:lnTo>
                  <a:pt x="4" y="23"/>
                </a:lnTo>
                <a:lnTo>
                  <a:pt x="4" y="25"/>
                </a:lnTo>
                <a:lnTo>
                  <a:pt x="2" y="27"/>
                </a:lnTo>
                <a:lnTo>
                  <a:pt x="2" y="25"/>
                </a:lnTo>
                <a:lnTo>
                  <a:pt x="0" y="23"/>
                </a:lnTo>
                <a:lnTo>
                  <a:pt x="0" y="16"/>
                </a:lnTo>
                <a:lnTo>
                  <a:pt x="2" y="11"/>
                </a:lnTo>
                <a:lnTo>
                  <a:pt x="2" y="7"/>
                </a:lnTo>
                <a:lnTo>
                  <a:pt x="4" y="3"/>
                </a:lnTo>
                <a:lnTo>
                  <a:pt x="7" y="3"/>
                </a:lnTo>
                <a:lnTo>
                  <a:pt x="9" y="0"/>
                </a:lnTo>
                <a:lnTo>
                  <a:pt x="12" y="0"/>
                </a:lnTo>
                <a:lnTo>
                  <a:pt x="14" y="0"/>
                </a:lnTo>
                <a:lnTo>
                  <a:pt x="19" y="3"/>
                </a:lnTo>
                <a:lnTo>
                  <a:pt x="23" y="5"/>
                </a:lnTo>
                <a:lnTo>
                  <a:pt x="26" y="11"/>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01" name=""/>
          <p:cNvSpPr/>
          <p:nvPr/>
        </p:nvSpPr>
        <p:spPr>
          <a:xfrm>
            <a:off x="2219400" y="3843360"/>
            <a:ext cx="46080" cy="38160"/>
          </a:xfrm>
          <a:custGeom>
            <a:avLst/>
            <a:gdLst/>
            <a:ahLst/>
            <a:rect l="l" t="t" r="r" b="b"/>
            <a:pathLst>
              <a:path w="32" h="27">
                <a:moveTo>
                  <a:pt x="30" y="7"/>
                </a:moveTo>
                <a:lnTo>
                  <a:pt x="32" y="12"/>
                </a:lnTo>
                <a:lnTo>
                  <a:pt x="32" y="16"/>
                </a:lnTo>
                <a:lnTo>
                  <a:pt x="28" y="16"/>
                </a:lnTo>
                <a:lnTo>
                  <a:pt x="25" y="16"/>
                </a:lnTo>
                <a:lnTo>
                  <a:pt x="21" y="16"/>
                </a:lnTo>
                <a:lnTo>
                  <a:pt x="16" y="16"/>
                </a:lnTo>
                <a:lnTo>
                  <a:pt x="14" y="16"/>
                </a:lnTo>
                <a:lnTo>
                  <a:pt x="12" y="16"/>
                </a:lnTo>
                <a:lnTo>
                  <a:pt x="11" y="18"/>
                </a:lnTo>
                <a:lnTo>
                  <a:pt x="11" y="20"/>
                </a:lnTo>
                <a:lnTo>
                  <a:pt x="7" y="23"/>
                </a:lnTo>
                <a:lnTo>
                  <a:pt x="5" y="27"/>
                </a:lnTo>
                <a:lnTo>
                  <a:pt x="4" y="27"/>
                </a:lnTo>
                <a:lnTo>
                  <a:pt x="2" y="27"/>
                </a:lnTo>
                <a:lnTo>
                  <a:pt x="0" y="23"/>
                </a:lnTo>
                <a:lnTo>
                  <a:pt x="0" y="20"/>
                </a:lnTo>
                <a:lnTo>
                  <a:pt x="0" y="16"/>
                </a:lnTo>
                <a:lnTo>
                  <a:pt x="0" y="14"/>
                </a:lnTo>
                <a:lnTo>
                  <a:pt x="2" y="9"/>
                </a:lnTo>
                <a:lnTo>
                  <a:pt x="4" y="5"/>
                </a:lnTo>
                <a:lnTo>
                  <a:pt x="7" y="2"/>
                </a:lnTo>
                <a:lnTo>
                  <a:pt x="11" y="2"/>
                </a:lnTo>
                <a:lnTo>
                  <a:pt x="12" y="0"/>
                </a:lnTo>
                <a:lnTo>
                  <a:pt x="18" y="0"/>
                </a:lnTo>
                <a:lnTo>
                  <a:pt x="23" y="2"/>
                </a:lnTo>
                <a:lnTo>
                  <a:pt x="26" y="5"/>
                </a:lnTo>
                <a:lnTo>
                  <a:pt x="30" y="7"/>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02" name=""/>
          <p:cNvSpPr/>
          <p:nvPr/>
        </p:nvSpPr>
        <p:spPr>
          <a:xfrm>
            <a:off x="2266920" y="3852720"/>
            <a:ext cx="117360" cy="130320"/>
          </a:xfrm>
          <a:custGeom>
            <a:avLst/>
            <a:gdLst/>
            <a:ahLst/>
            <a:rect l="l" t="t" r="r" b="b"/>
            <a:pathLst>
              <a:path w="81" h="93">
                <a:moveTo>
                  <a:pt x="67" y="13"/>
                </a:moveTo>
                <a:lnTo>
                  <a:pt x="70" y="27"/>
                </a:lnTo>
                <a:lnTo>
                  <a:pt x="74" y="34"/>
                </a:lnTo>
                <a:lnTo>
                  <a:pt x="74" y="36"/>
                </a:lnTo>
                <a:lnTo>
                  <a:pt x="74" y="37"/>
                </a:lnTo>
                <a:lnTo>
                  <a:pt x="72" y="41"/>
                </a:lnTo>
                <a:lnTo>
                  <a:pt x="74" y="43"/>
                </a:lnTo>
                <a:lnTo>
                  <a:pt x="77" y="45"/>
                </a:lnTo>
                <a:lnTo>
                  <a:pt x="79" y="46"/>
                </a:lnTo>
                <a:lnTo>
                  <a:pt x="81" y="48"/>
                </a:lnTo>
                <a:lnTo>
                  <a:pt x="77" y="48"/>
                </a:lnTo>
                <a:lnTo>
                  <a:pt x="72" y="48"/>
                </a:lnTo>
                <a:lnTo>
                  <a:pt x="70" y="48"/>
                </a:lnTo>
                <a:lnTo>
                  <a:pt x="65" y="48"/>
                </a:lnTo>
                <a:lnTo>
                  <a:pt x="67" y="50"/>
                </a:lnTo>
                <a:lnTo>
                  <a:pt x="69" y="55"/>
                </a:lnTo>
                <a:lnTo>
                  <a:pt x="70" y="59"/>
                </a:lnTo>
                <a:lnTo>
                  <a:pt x="70" y="62"/>
                </a:lnTo>
                <a:lnTo>
                  <a:pt x="69" y="66"/>
                </a:lnTo>
                <a:lnTo>
                  <a:pt x="67" y="71"/>
                </a:lnTo>
                <a:lnTo>
                  <a:pt x="63" y="73"/>
                </a:lnTo>
                <a:lnTo>
                  <a:pt x="60" y="78"/>
                </a:lnTo>
                <a:lnTo>
                  <a:pt x="56" y="80"/>
                </a:lnTo>
                <a:lnTo>
                  <a:pt x="49" y="82"/>
                </a:lnTo>
                <a:lnTo>
                  <a:pt x="44" y="84"/>
                </a:lnTo>
                <a:lnTo>
                  <a:pt x="37" y="86"/>
                </a:lnTo>
                <a:lnTo>
                  <a:pt x="34" y="86"/>
                </a:lnTo>
                <a:lnTo>
                  <a:pt x="32" y="86"/>
                </a:lnTo>
                <a:lnTo>
                  <a:pt x="27" y="86"/>
                </a:lnTo>
                <a:lnTo>
                  <a:pt x="25" y="87"/>
                </a:lnTo>
                <a:lnTo>
                  <a:pt x="18" y="89"/>
                </a:lnTo>
                <a:lnTo>
                  <a:pt x="16" y="93"/>
                </a:lnTo>
                <a:lnTo>
                  <a:pt x="14" y="93"/>
                </a:lnTo>
                <a:lnTo>
                  <a:pt x="7" y="91"/>
                </a:lnTo>
                <a:lnTo>
                  <a:pt x="6" y="89"/>
                </a:lnTo>
                <a:lnTo>
                  <a:pt x="4" y="87"/>
                </a:lnTo>
                <a:lnTo>
                  <a:pt x="2" y="86"/>
                </a:lnTo>
                <a:lnTo>
                  <a:pt x="0" y="84"/>
                </a:lnTo>
                <a:lnTo>
                  <a:pt x="0" y="80"/>
                </a:lnTo>
                <a:lnTo>
                  <a:pt x="0" y="77"/>
                </a:lnTo>
                <a:lnTo>
                  <a:pt x="4" y="75"/>
                </a:lnTo>
                <a:lnTo>
                  <a:pt x="6" y="78"/>
                </a:lnTo>
                <a:lnTo>
                  <a:pt x="7" y="82"/>
                </a:lnTo>
                <a:lnTo>
                  <a:pt x="11" y="86"/>
                </a:lnTo>
                <a:lnTo>
                  <a:pt x="13" y="86"/>
                </a:lnTo>
                <a:lnTo>
                  <a:pt x="14" y="86"/>
                </a:lnTo>
                <a:lnTo>
                  <a:pt x="20" y="84"/>
                </a:lnTo>
                <a:lnTo>
                  <a:pt x="30" y="78"/>
                </a:lnTo>
                <a:lnTo>
                  <a:pt x="39" y="78"/>
                </a:lnTo>
                <a:lnTo>
                  <a:pt x="44" y="78"/>
                </a:lnTo>
                <a:lnTo>
                  <a:pt x="46" y="75"/>
                </a:lnTo>
                <a:lnTo>
                  <a:pt x="49" y="73"/>
                </a:lnTo>
                <a:lnTo>
                  <a:pt x="55" y="73"/>
                </a:lnTo>
                <a:lnTo>
                  <a:pt x="56" y="70"/>
                </a:lnTo>
                <a:lnTo>
                  <a:pt x="58" y="66"/>
                </a:lnTo>
                <a:lnTo>
                  <a:pt x="60" y="61"/>
                </a:lnTo>
                <a:lnTo>
                  <a:pt x="60" y="59"/>
                </a:lnTo>
                <a:lnTo>
                  <a:pt x="58" y="55"/>
                </a:lnTo>
                <a:lnTo>
                  <a:pt x="56" y="50"/>
                </a:lnTo>
                <a:lnTo>
                  <a:pt x="53" y="48"/>
                </a:lnTo>
                <a:lnTo>
                  <a:pt x="49" y="48"/>
                </a:lnTo>
                <a:lnTo>
                  <a:pt x="44" y="46"/>
                </a:lnTo>
                <a:lnTo>
                  <a:pt x="41" y="46"/>
                </a:lnTo>
                <a:lnTo>
                  <a:pt x="35" y="45"/>
                </a:lnTo>
                <a:lnTo>
                  <a:pt x="34" y="45"/>
                </a:lnTo>
                <a:lnTo>
                  <a:pt x="32" y="41"/>
                </a:lnTo>
                <a:lnTo>
                  <a:pt x="30" y="34"/>
                </a:lnTo>
                <a:lnTo>
                  <a:pt x="30" y="21"/>
                </a:lnTo>
                <a:lnTo>
                  <a:pt x="32" y="13"/>
                </a:lnTo>
                <a:lnTo>
                  <a:pt x="32" y="9"/>
                </a:lnTo>
                <a:lnTo>
                  <a:pt x="34" y="7"/>
                </a:lnTo>
                <a:lnTo>
                  <a:pt x="41" y="5"/>
                </a:lnTo>
                <a:lnTo>
                  <a:pt x="44" y="4"/>
                </a:lnTo>
                <a:lnTo>
                  <a:pt x="44" y="0"/>
                </a:lnTo>
                <a:lnTo>
                  <a:pt x="48" y="0"/>
                </a:lnTo>
                <a:lnTo>
                  <a:pt x="53" y="0"/>
                </a:lnTo>
                <a:lnTo>
                  <a:pt x="55" y="4"/>
                </a:lnTo>
                <a:lnTo>
                  <a:pt x="58" y="5"/>
                </a:lnTo>
                <a:lnTo>
                  <a:pt x="62" y="7"/>
                </a:lnTo>
                <a:lnTo>
                  <a:pt x="65" y="9"/>
                </a:lnTo>
                <a:lnTo>
                  <a:pt x="67" y="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3" name=""/>
          <p:cNvSpPr/>
          <p:nvPr/>
        </p:nvSpPr>
        <p:spPr>
          <a:xfrm>
            <a:off x="2317680" y="3859200"/>
            <a:ext cx="46080" cy="54000"/>
          </a:xfrm>
          <a:custGeom>
            <a:avLst/>
            <a:gdLst/>
            <a:ahLst/>
            <a:rect l="l" t="t" r="r" b="b"/>
            <a:pathLst>
              <a:path w="32" h="39">
                <a:moveTo>
                  <a:pt x="28" y="12"/>
                </a:moveTo>
                <a:lnTo>
                  <a:pt x="32" y="19"/>
                </a:lnTo>
                <a:lnTo>
                  <a:pt x="32" y="26"/>
                </a:lnTo>
                <a:lnTo>
                  <a:pt x="32" y="30"/>
                </a:lnTo>
                <a:lnTo>
                  <a:pt x="32" y="39"/>
                </a:lnTo>
                <a:lnTo>
                  <a:pt x="25" y="39"/>
                </a:lnTo>
                <a:lnTo>
                  <a:pt x="25" y="37"/>
                </a:lnTo>
                <a:lnTo>
                  <a:pt x="27" y="35"/>
                </a:lnTo>
                <a:lnTo>
                  <a:pt x="28" y="30"/>
                </a:lnTo>
                <a:lnTo>
                  <a:pt x="28" y="28"/>
                </a:lnTo>
                <a:lnTo>
                  <a:pt x="27" y="23"/>
                </a:lnTo>
                <a:lnTo>
                  <a:pt x="25" y="17"/>
                </a:lnTo>
                <a:lnTo>
                  <a:pt x="23" y="14"/>
                </a:lnTo>
                <a:lnTo>
                  <a:pt x="20" y="10"/>
                </a:lnTo>
                <a:lnTo>
                  <a:pt x="18" y="9"/>
                </a:lnTo>
                <a:lnTo>
                  <a:pt x="16" y="9"/>
                </a:lnTo>
                <a:lnTo>
                  <a:pt x="13" y="9"/>
                </a:lnTo>
                <a:lnTo>
                  <a:pt x="11" y="10"/>
                </a:lnTo>
                <a:lnTo>
                  <a:pt x="9" y="12"/>
                </a:lnTo>
                <a:lnTo>
                  <a:pt x="7" y="14"/>
                </a:lnTo>
                <a:lnTo>
                  <a:pt x="7" y="16"/>
                </a:lnTo>
                <a:lnTo>
                  <a:pt x="7" y="19"/>
                </a:lnTo>
                <a:lnTo>
                  <a:pt x="7" y="23"/>
                </a:lnTo>
                <a:lnTo>
                  <a:pt x="7" y="28"/>
                </a:lnTo>
                <a:lnTo>
                  <a:pt x="11" y="33"/>
                </a:lnTo>
                <a:lnTo>
                  <a:pt x="14" y="39"/>
                </a:lnTo>
                <a:lnTo>
                  <a:pt x="9" y="37"/>
                </a:lnTo>
                <a:lnTo>
                  <a:pt x="4" y="37"/>
                </a:lnTo>
                <a:lnTo>
                  <a:pt x="4" y="35"/>
                </a:lnTo>
                <a:lnTo>
                  <a:pt x="2" y="30"/>
                </a:lnTo>
                <a:lnTo>
                  <a:pt x="0" y="23"/>
                </a:lnTo>
                <a:lnTo>
                  <a:pt x="0" y="16"/>
                </a:lnTo>
                <a:lnTo>
                  <a:pt x="0" y="9"/>
                </a:lnTo>
                <a:lnTo>
                  <a:pt x="4" y="5"/>
                </a:lnTo>
                <a:lnTo>
                  <a:pt x="4" y="3"/>
                </a:lnTo>
                <a:lnTo>
                  <a:pt x="9" y="1"/>
                </a:lnTo>
                <a:lnTo>
                  <a:pt x="13" y="0"/>
                </a:lnTo>
                <a:lnTo>
                  <a:pt x="16" y="0"/>
                </a:lnTo>
                <a:lnTo>
                  <a:pt x="18" y="1"/>
                </a:lnTo>
                <a:lnTo>
                  <a:pt x="25" y="3"/>
                </a:lnTo>
                <a:lnTo>
                  <a:pt x="28" y="9"/>
                </a:lnTo>
                <a:lnTo>
                  <a:pt x="28" y="12"/>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04" name=""/>
          <p:cNvSpPr/>
          <p:nvPr/>
        </p:nvSpPr>
        <p:spPr>
          <a:xfrm>
            <a:off x="2216160" y="3871800"/>
            <a:ext cx="87480" cy="98640"/>
          </a:xfrm>
          <a:custGeom>
            <a:avLst/>
            <a:gdLst/>
            <a:ahLst/>
            <a:rect l="l" t="t" r="r" b="b"/>
            <a:pathLst>
              <a:path w="60" h="70">
                <a:moveTo>
                  <a:pt x="42" y="15"/>
                </a:moveTo>
                <a:lnTo>
                  <a:pt x="49" y="25"/>
                </a:lnTo>
                <a:lnTo>
                  <a:pt x="53" y="32"/>
                </a:lnTo>
                <a:lnTo>
                  <a:pt x="53" y="34"/>
                </a:lnTo>
                <a:lnTo>
                  <a:pt x="53" y="36"/>
                </a:lnTo>
                <a:lnTo>
                  <a:pt x="53" y="38"/>
                </a:lnTo>
                <a:lnTo>
                  <a:pt x="56" y="38"/>
                </a:lnTo>
                <a:lnTo>
                  <a:pt x="60" y="38"/>
                </a:lnTo>
                <a:lnTo>
                  <a:pt x="60" y="39"/>
                </a:lnTo>
                <a:lnTo>
                  <a:pt x="60" y="41"/>
                </a:lnTo>
                <a:lnTo>
                  <a:pt x="58" y="43"/>
                </a:lnTo>
                <a:lnTo>
                  <a:pt x="56" y="43"/>
                </a:lnTo>
                <a:lnTo>
                  <a:pt x="53" y="43"/>
                </a:lnTo>
                <a:lnTo>
                  <a:pt x="48" y="47"/>
                </a:lnTo>
                <a:lnTo>
                  <a:pt x="42" y="48"/>
                </a:lnTo>
                <a:lnTo>
                  <a:pt x="28" y="54"/>
                </a:lnTo>
                <a:lnTo>
                  <a:pt x="20" y="63"/>
                </a:lnTo>
                <a:lnTo>
                  <a:pt x="9" y="70"/>
                </a:lnTo>
                <a:lnTo>
                  <a:pt x="6" y="70"/>
                </a:lnTo>
                <a:lnTo>
                  <a:pt x="6" y="68"/>
                </a:lnTo>
                <a:lnTo>
                  <a:pt x="6" y="64"/>
                </a:lnTo>
                <a:lnTo>
                  <a:pt x="9" y="63"/>
                </a:lnTo>
                <a:lnTo>
                  <a:pt x="11" y="61"/>
                </a:lnTo>
                <a:lnTo>
                  <a:pt x="11" y="59"/>
                </a:lnTo>
                <a:lnTo>
                  <a:pt x="11" y="57"/>
                </a:lnTo>
                <a:lnTo>
                  <a:pt x="6" y="52"/>
                </a:lnTo>
                <a:lnTo>
                  <a:pt x="6" y="48"/>
                </a:lnTo>
                <a:lnTo>
                  <a:pt x="2" y="43"/>
                </a:lnTo>
                <a:lnTo>
                  <a:pt x="2" y="36"/>
                </a:lnTo>
                <a:lnTo>
                  <a:pt x="0" y="32"/>
                </a:lnTo>
                <a:lnTo>
                  <a:pt x="0" y="25"/>
                </a:lnTo>
                <a:lnTo>
                  <a:pt x="2" y="18"/>
                </a:lnTo>
                <a:lnTo>
                  <a:pt x="2" y="13"/>
                </a:lnTo>
                <a:lnTo>
                  <a:pt x="6" y="9"/>
                </a:lnTo>
                <a:lnTo>
                  <a:pt x="9" y="6"/>
                </a:lnTo>
                <a:lnTo>
                  <a:pt x="13" y="4"/>
                </a:lnTo>
                <a:lnTo>
                  <a:pt x="14" y="2"/>
                </a:lnTo>
                <a:lnTo>
                  <a:pt x="18" y="0"/>
                </a:lnTo>
                <a:lnTo>
                  <a:pt x="25" y="2"/>
                </a:lnTo>
                <a:lnTo>
                  <a:pt x="34" y="4"/>
                </a:lnTo>
                <a:lnTo>
                  <a:pt x="41" y="6"/>
                </a:lnTo>
                <a:lnTo>
                  <a:pt x="42"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5" name=""/>
          <p:cNvSpPr/>
          <p:nvPr/>
        </p:nvSpPr>
        <p:spPr>
          <a:xfrm>
            <a:off x="2336760" y="3881520"/>
            <a:ext cx="9720" cy="15840"/>
          </a:xfrm>
          <a:custGeom>
            <a:avLst/>
            <a:gdLst/>
            <a:ahLst/>
            <a:rect l="l" t="t" r="r" b="b"/>
            <a:pathLst>
              <a:path w="7" h="12">
                <a:moveTo>
                  <a:pt x="7" y="12"/>
                </a:moveTo>
                <a:lnTo>
                  <a:pt x="3" y="12"/>
                </a:lnTo>
                <a:lnTo>
                  <a:pt x="1" y="12"/>
                </a:lnTo>
                <a:lnTo>
                  <a:pt x="0" y="9"/>
                </a:lnTo>
                <a:lnTo>
                  <a:pt x="0" y="5"/>
                </a:lnTo>
                <a:lnTo>
                  <a:pt x="0" y="1"/>
                </a:lnTo>
                <a:lnTo>
                  <a:pt x="1" y="0"/>
                </a:lnTo>
                <a:lnTo>
                  <a:pt x="3" y="0"/>
                </a:lnTo>
                <a:lnTo>
                  <a:pt x="5" y="0"/>
                </a:lnTo>
                <a:lnTo>
                  <a:pt x="7" y="0"/>
                </a:lnTo>
                <a:lnTo>
                  <a:pt x="7" y="5"/>
                </a:lnTo>
                <a:lnTo>
                  <a:pt x="7" y="7"/>
                </a:lnTo>
                <a:lnTo>
                  <a:pt x="7" y="12"/>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606" name=""/>
          <p:cNvSpPr/>
          <p:nvPr/>
        </p:nvSpPr>
        <p:spPr>
          <a:xfrm>
            <a:off x="2225520" y="3882960"/>
            <a:ext cx="60480" cy="68400"/>
          </a:xfrm>
          <a:custGeom>
            <a:avLst/>
            <a:gdLst/>
            <a:ahLst/>
            <a:rect l="l" t="t" r="r" b="b"/>
            <a:pathLst>
              <a:path w="42" h="49">
                <a:moveTo>
                  <a:pt x="28" y="4"/>
                </a:moveTo>
                <a:lnTo>
                  <a:pt x="35" y="11"/>
                </a:lnTo>
                <a:lnTo>
                  <a:pt x="36" y="18"/>
                </a:lnTo>
                <a:lnTo>
                  <a:pt x="40" y="25"/>
                </a:lnTo>
                <a:lnTo>
                  <a:pt x="42" y="31"/>
                </a:lnTo>
                <a:lnTo>
                  <a:pt x="36" y="32"/>
                </a:lnTo>
                <a:lnTo>
                  <a:pt x="33" y="36"/>
                </a:lnTo>
                <a:lnTo>
                  <a:pt x="33" y="29"/>
                </a:lnTo>
                <a:lnTo>
                  <a:pt x="33" y="27"/>
                </a:lnTo>
                <a:lnTo>
                  <a:pt x="29" y="22"/>
                </a:lnTo>
                <a:lnTo>
                  <a:pt x="28" y="18"/>
                </a:lnTo>
                <a:lnTo>
                  <a:pt x="26" y="16"/>
                </a:lnTo>
                <a:lnTo>
                  <a:pt x="22" y="15"/>
                </a:lnTo>
                <a:lnTo>
                  <a:pt x="21" y="13"/>
                </a:lnTo>
                <a:lnTo>
                  <a:pt x="19" y="13"/>
                </a:lnTo>
                <a:lnTo>
                  <a:pt x="15" y="13"/>
                </a:lnTo>
                <a:lnTo>
                  <a:pt x="14" y="15"/>
                </a:lnTo>
                <a:lnTo>
                  <a:pt x="12" y="18"/>
                </a:lnTo>
                <a:lnTo>
                  <a:pt x="10" y="20"/>
                </a:lnTo>
                <a:lnTo>
                  <a:pt x="8" y="27"/>
                </a:lnTo>
                <a:lnTo>
                  <a:pt x="10" y="29"/>
                </a:lnTo>
                <a:lnTo>
                  <a:pt x="14" y="34"/>
                </a:lnTo>
                <a:lnTo>
                  <a:pt x="15" y="38"/>
                </a:lnTo>
                <a:lnTo>
                  <a:pt x="19" y="43"/>
                </a:lnTo>
                <a:lnTo>
                  <a:pt x="17" y="43"/>
                </a:lnTo>
                <a:lnTo>
                  <a:pt x="14" y="47"/>
                </a:lnTo>
                <a:lnTo>
                  <a:pt x="10" y="49"/>
                </a:lnTo>
                <a:lnTo>
                  <a:pt x="8" y="43"/>
                </a:lnTo>
                <a:lnTo>
                  <a:pt x="5" y="41"/>
                </a:lnTo>
                <a:lnTo>
                  <a:pt x="3" y="34"/>
                </a:lnTo>
                <a:lnTo>
                  <a:pt x="1" y="29"/>
                </a:lnTo>
                <a:lnTo>
                  <a:pt x="0" y="27"/>
                </a:lnTo>
                <a:lnTo>
                  <a:pt x="0" y="18"/>
                </a:lnTo>
                <a:lnTo>
                  <a:pt x="1" y="15"/>
                </a:lnTo>
                <a:lnTo>
                  <a:pt x="3" y="9"/>
                </a:lnTo>
                <a:lnTo>
                  <a:pt x="5" y="6"/>
                </a:lnTo>
                <a:lnTo>
                  <a:pt x="8" y="4"/>
                </a:lnTo>
                <a:lnTo>
                  <a:pt x="12" y="2"/>
                </a:lnTo>
                <a:lnTo>
                  <a:pt x="15" y="0"/>
                </a:lnTo>
                <a:lnTo>
                  <a:pt x="19" y="0"/>
                </a:lnTo>
                <a:lnTo>
                  <a:pt x="22" y="2"/>
                </a:lnTo>
                <a:lnTo>
                  <a:pt x="26" y="4"/>
                </a:lnTo>
                <a:lnTo>
                  <a:pt x="28" y="4"/>
                </a:lnTo>
                <a:close/>
              </a:path>
            </a:pathLst>
          </a:custGeom>
          <a:solidFill>
            <a:srgbClr val="ffffff"/>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607" name=""/>
          <p:cNvSpPr/>
          <p:nvPr/>
        </p:nvSpPr>
        <p:spPr>
          <a:xfrm>
            <a:off x="2243160" y="3909960"/>
            <a:ext cx="17280" cy="20520"/>
          </a:xfrm>
          <a:custGeom>
            <a:avLst/>
            <a:gdLst/>
            <a:ahLst/>
            <a:rect l="l" t="t" r="r" b="b"/>
            <a:pathLst>
              <a:path w="12" h="14">
                <a:moveTo>
                  <a:pt x="12" y="12"/>
                </a:moveTo>
                <a:lnTo>
                  <a:pt x="10" y="14"/>
                </a:lnTo>
                <a:lnTo>
                  <a:pt x="7" y="14"/>
                </a:lnTo>
                <a:lnTo>
                  <a:pt x="2" y="14"/>
                </a:lnTo>
                <a:lnTo>
                  <a:pt x="2" y="9"/>
                </a:lnTo>
                <a:lnTo>
                  <a:pt x="0" y="5"/>
                </a:lnTo>
                <a:lnTo>
                  <a:pt x="2" y="2"/>
                </a:lnTo>
                <a:lnTo>
                  <a:pt x="5" y="2"/>
                </a:lnTo>
                <a:lnTo>
                  <a:pt x="7" y="0"/>
                </a:lnTo>
                <a:lnTo>
                  <a:pt x="10" y="0"/>
                </a:lnTo>
                <a:lnTo>
                  <a:pt x="12" y="2"/>
                </a:lnTo>
                <a:lnTo>
                  <a:pt x="12" y="5"/>
                </a:lnTo>
                <a:lnTo>
                  <a:pt x="12" y="9"/>
                </a:lnTo>
                <a:lnTo>
                  <a:pt x="12" y="12"/>
                </a:lnTo>
                <a:close/>
              </a:path>
            </a:pathLst>
          </a:custGeom>
          <a:solidFill>
            <a:srgbClr val="ffffff"/>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08" name=""/>
          <p:cNvSpPr/>
          <p:nvPr/>
        </p:nvSpPr>
        <p:spPr>
          <a:xfrm>
            <a:off x="2144880" y="3938760"/>
            <a:ext cx="39600" cy="21960"/>
          </a:xfrm>
          <a:custGeom>
            <a:avLst/>
            <a:gdLst/>
            <a:ahLst/>
            <a:rect l="l" t="t" r="r" b="b"/>
            <a:pathLst>
              <a:path w="28" h="16">
                <a:moveTo>
                  <a:pt x="28" y="12"/>
                </a:moveTo>
                <a:lnTo>
                  <a:pt x="28" y="16"/>
                </a:lnTo>
                <a:lnTo>
                  <a:pt x="26" y="16"/>
                </a:lnTo>
                <a:lnTo>
                  <a:pt x="22" y="16"/>
                </a:lnTo>
                <a:lnTo>
                  <a:pt x="21" y="12"/>
                </a:lnTo>
                <a:lnTo>
                  <a:pt x="17" y="10"/>
                </a:lnTo>
                <a:lnTo>
                  <a:pt x="14" y="9"/>
                </a:lnTo>
                <a:lnTo>
                  <a:pt x="12" y="9"/>
                </a:lnTo>
                <a:lnTo>
                  <a:pt x="8" y="9"/>
                </a:lnTo>
                <a:lnTo>
                  <a:pt x="8" y="10"/>
                </a:lnTo>
                <a:lnTo>
                  <a:pt x="3" y="14"/>
                </a:lnTo>
                <a:lnTo>
                  <a:pt x="1" y="14"/>
                </a:lnTo>
                <a:lnTo>
                  <a:pt x="1" y="12"/>
                </a:lnTo>
                <a:lnTo>
                  <a:pt x="0" y="9"/>
                </a:lnTo>
                <a:lnTo>
                  <a:pt x="0" y="3"/>
                </a:lnTo>
                <a:lnTo>
                  <a:pt x="1" y="3"/>
                </a:lnTo>
                <a:lnTo>
                  <a:pt x="1" y="1"/>
                </a:lnTo>
                <a:lnTo>
                  <a:pt x="3" y="1"/>
                </a:lnTo>
                <a:lnTo>
                  <a:pt x="8" y="0"/>
                </a:lnTo>
                <a:lnTo>
                  <a:pt x="14" y="0"/>
                </a:lnTo>
                <a:lnTo>
                  <a:pt x="17" y="1"/>
                </a:lnTo>
                <a:lnTo>
                  <a:pt x="22" y="3"/>
                </a:lnTo>
                <a:lnTo>
                  <a:pt x="28" y="12"/>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609" name=""/>
          <p:cNvSpPr/>
          <p:nvPr/>
        </p:nvSpPr>
        <p:spPr>
          <a:xfrm>
            <a:off x="2225520" y="3944880"/>
            <a:ext cx="168480" cy="131760"/>
          </a:xfrm>
          <a:custGeom>
            <a:avLst/>
            <a:gdLst/>
            <a:ahLst/>
            <a:rect l="l" t="t" r="r" b="b"/>
            <a:pathLst>
              <a:path w="117" h="94">
                <a:moveTo>
                  <a:pt x="115" y="9"/>
                </a:moveTo>
                <a:lnTo>
                  <a:pt x="117" y="16"/>
                </a:lnTo>
                <a:lnTo>
                  <a:pt x="115" y="20"/>
                </a:lnTo>
                <a:lnTo>
                  <a:pt x="113" y="21"/>
                </a:lnTo>
                <a:lnTo>
                  <a:pt x="110" y="21"/>
                </a:lnTo>
                <a:lnTo>
                  <a:pt x="110" y="20"/>
                </a:lnTo>
                <a:lnTo>
                  <a:pt x="108" y="18"/>
                </a:lnTo>
                <a:lnTo>
                  <a:pt x="106" y="14"/>
                </a:lnTo>
                <a:lnTo>
                  <a:pt x="106" y="12"/>
                </a:lnTo>
                <a:lnTo>
                  <a:pt x="105" y="12"/>
                </a:lnTo>
                <a:lnTo>
                  <a:pt x="101" y="20"/>
                </a:lnTo>
                <a:lnTo>
                  <a:pt x="98" y="23"/>
                </a:lnTo>
                <a:lnTo>
                  <a:pt x="94" y="30"/>
                </a:lnTo>
                <a:lnTo>
                  <a:pt x="92" y="34"/>
                </a:lnTo>
                <a:lnTo>
                  <a:pt x="91" y="46"/>
                </a:lnTo>
                <a:lnTo>
                  <a:pt x="89" y="59"/>
                </a:lnTo>
                <a:lnTo>
                  <a:pt x="89" y="64"/>
                </a:lnTo>
                <a:lnTo>
                  <a:pt x="89" y="66"/>
                </a:lnTo>
                <a:lnTo>
                  <a:pt x="89" y="77"/>
                </a:lnTo>
                <a:lnTo>
                  <a:pt x="89" y="78"/>
                </a:lnTo>
                <a:lnTo>
                  <a:pt x="85" y="82"/>
                </a:lnTo>
                <a:lnTo>
                  <a:pt x="84" y="85"/>
                </a:lnTo>
                <a:lnTo>
                  <a:pt x="78" y="91"/>
                </a:lnTo>
                <a:lnTo>
                  <a:pt x="75" y="93"/>
                </a:lnTo>
                <a:lnTo>
                  <a:pt x="66" y="93"/>
                </a:lnTo>
                <a:lnTo>
                  <a:pt x="59" y="94"/>
                </a:lnTo>
                <a:lnTo>
                  <a:pt x="56" y="93"/>
                </a:lnTo>
                <a:lnTo>
                  <a:pt x="54" y="93"/>
                </a:lnTo>
                <a:lnTo>
                  <a:pt x="49" y="91"/>
                </a:lnTo>
                <a:lnTo>
                  <a:pt x="43" y="85"/>
                </a:lnTo>
                <a:lnTo>
                  <a:pt x="38" y="80"/>
                </a:lnTo>
                <a:lnTo>
                  <a:pt x="33" y="77"/>
                </a:lnTo>
                <a:lnTo>
                  <a:pt x="26" y="68"/>
                </a:lnTo>
                <a:lnTo>
                  <a:pt x="17" y="61"/>
                </a:lnTo>
                <a:lnTo>
                  <a:pt x="12" y="52"/>
                </a:lnTo>
                <a:lnTo>
                  <a:pt x="10" y="46"/>
                </a:lnTo>
                <a:lnTo>
                  <a:pt x="7" y="43"/>
                </a:lnTo>
                <a:lnTo>
                  <a:pt x="5" y="45"/>
                </a:lnTo>
                <a:lnTo>
                  <a:pt x="3" y="45"/>
                </a:lnTo>
                <a:lnTo>
                  <a:pt x="3" y="48"/>
                </a:lnTo>
                <a:lnTo>
                  <a:pt x="3" y="50"/>
                </a:lnTo>
                <a:lnTo>
                  <a:pt x="1" y="52"/>
                </a:lnTo>
                <a:lnTo>
                  <a:pt x="1" y="50"/>
                </a:lnTo>
                <a:lnTo>
                  <a:pt x="0" y="48"/>
                </a:lnTo>
                <a:lnTo>
                  <a:pt x="0" y="45"/>
                </a:lnTo>
                <a:lnTo>
                  <a:pt x="0" y="41"/>
                </a:lnTo>
                <a:lnTo>
                  <a:pt x="3" y="37"/>
                </a:lnTo>
                <a:lnTo>
                  <a:pt x="7" y="32"/>
                </a:lnTo>
                <a:lnTo>
                  <a:pt x="12" y="30"/>
                </a:lnTo>
                <a:lnTo>
                  <a:pt x="14" y="30"/>
                </a:lnTo>
                <a:lnTo>
                  <a:pt x="17" y="30"/>
                </a:lnTo>
                <a:lnTo>
                  <a:pt x="14" y="32"/>
                </a:lnTo>
                <a:lnTo>
                  <a:pt x="12" y="34"/>
                </a:lnTo>
                <a:lnTo>
                  <a:pt x="12" y="37"/>
                </a:lnTo>
                <a:lnTo>
                  <a:pt x="36" y="34"/>
                </a:lnTo>
                <a:lnTo>
                  <a:pt x="57" y="30"/>
                </a:lnTo>
                <a:lnTo>
                  <a:pt x="70" y="25"/>
                </a:lnTo>
                <a:lnTo>
                  <a:pt x="80" y="21"/>
                </a:lnTo>
                <a:lnTo>
                  <a:pt x="92" y="18"/>
                </a:lnTo>
                <a:lnTo>
                  <a:pt x="101" y="11"/>
                </a:lnTo>
                <a:lnTo>
                  <a:pt x="103" y="9"/>
                </a:lnTo>
                <a:lnTo>
                  <a:pt x="105" y="9"/>
                </a:lnTo>
                <a:lnTo>
                  <a:pt x="105" y="7"/>
                </a:lnTo>
                <a:lnTo>
                  <a:pt x="103" y="7"/>
                </a:lnTo>
                <a:lnTo>
                  <a:pt x="101" y="4"/>
                </a:lnTo>
                <a:lnTo>
                  <a:pt x="101" y="2"/>
                </a:lnTo>
                <a:lnTo>
                  <a:pt x="101" y="0"/>
                </a:lnTo>
                <a:lnTo>
                  <a:pt x="105" y="2"/>
                </a:lnTo>
                <a:lnTo>
                  <a:pt x="110" y="4"/>
                </a:lnTo>
                <a:lnTo>
                  <a:pt x="113" y="5"/>
                </a:lnTo>
                <a:lnTo>
                  <a:pt x="115"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0" name=""/>
          <p:cNvSpPr/>
          <p:nvPr/>
        </p:nvSpPr>
        <p:spPr>
          <a:xfrm>
            <a:off x="2252520" y="3983040"/>
            <a:ext cx="101880" cy="36360"/>
          </a:xfrm>
          <a:custGeom>
            <a:avLst/>
            <a:gdLst/>
            <a:ahLst/>
            <a:rect l="l" t="t" r="r" b="b"/>
            <a:pathLst>
              <a:path w="70" h="26">
                <a:moveTo>
                  <a:pt x="70" y="0"/>
                </a:moveTo>
                <a:lnTo>
                  <a:pt x="68" y="7"/>
                </a:lnTo>
                <a:lnTo>
                  <a:pt x="66" y="14"/>
                </a:lnTo>
                <a:lnTo>
                  <a:pt x="59" y="18"/>
                </a:lnTo>
                <a:lnTo>
                  <a:pt x="51" y="19"/>
                </a:lnTo>
                <a:lnTo>
                  <a:pt x="35" y="25"/>
                </a:lnTo>
                <a:lnTo>
                  <a:pt x="28" y="25"/>
                </a:lnTo>
                <a:lnTo>
                  <a:pt x="19" y="26"/>
                </a:lnTo>
                <a:lnTo>
                  <a:pt x="10" y="25"/>
                </a:lnTo>
                <a:lnTo>
                  <a:pt x="2" y="23"/>
                </a:lnTo>
                <a:lnTo>
                  <a:pt x="0" y="21"/>
                </a:lnTo>
                <a:lnTo>
                  <a:pt x="0" y="19"/>
                </a:lnTo>
                <a:lnTo>
                  <a:pt x="0" y="18"/>
                </a:lnTo>
                <a:lnTo>
                  <a:pt x="19" y="14"/>
                </a:lnTo>
                <a:lnTo>
                  <a:pt x="35" y="10"/>
                </a:lnTo>
                <a:lnTo>
                  <a:pt x="52" y="5"/>
                </a:lnTo>
                <a:lnTo>
                  <a:pt x="70" y="0"/>
                </a:lnTo>
                <a:close/>
              </a:path>
            </a:pathLst>
          </a:custGeom>
          <a:solidFill>
            <a:srgbClr val="ffffff"/>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611" name=""/>
          <p:cNvSpPr/>
          <p:nvPr/>
        </p:nvSpPr>
        <p:spPr>
          <a:xfrm>
            <a:off x="2270160" y="4013280"/>
            <a:ext cx="76320" cy="54000"/>
          </a:xfrm>
          <a:custGeom>
            <a:avLst/>
            <a:gdLst/>
            <a:ahLst/>
            <a:rect l="l" t="t" r="r" b="b"/>
            <a:pathLst>
              <a:path w="53" h="39">
                <a:moveTo>
                  <a:pt x="49" y="7"/>
                </a:moveTo>
                <a:lnTo>
                  <a:pt x="51" y="13"/>
                </a:lnTo>
                <a:lnTo>
                  <a:pt x="53" y="20"/>
                </a:lnTo>
                <a:lnTo>
                  <a:pt x="53" y="23"/>
                </a:lnTo>
                <a:lnTo>
                  <a:pt x="53" y="27"/>
                </a:lnTo>
                <a:lnTo>
                  <a:pt x="49" y="30"/>
                </a:lnTo>
                <a:lnTo>
                  <a:pt x="49" y="34"/>
                </a:lnTo>
                <a:lnTo>
                  <a:pt x="44" y="37"/>
                </a:lnTo>
                <a:lnTo>
                  <a:pt x="42" y="37"/>
                </a:lnTo>
                <a:lnTo>
                  <a:pt x="39" y="39"/>
                </a:lnTo>
                <a:lnTo>
                  <a:pt x="33" y="39"/>
                </a:lnTo>
                <a:lnTo>
                  <a:pt x="26" y="37"/>
                </a:lnTo>
                <a:lnTo>
                  <a:pt x="21" y="36"/>
                </a:lnTo>
                <a:lnTo>
                  <a:pt x="16" y="34"/>
                </a:lnTo>
                <a:lnTo>
                  <a:pt x="14" y="32"/>
                </a:lnTo>
                <a:lnTo>
                  <a:pt x="9" y="27"/>
                </a:lnTo>
                <a:lnTo>
                  <a:pt x="2" y="16"/>
                </a:lnTo>
                <a:lnTo>
                  <a:pt x="0" y="13"/>
                </a:lnTo>
                <a:lnTo>
                  <a:pt x="0" y="9"/>
                </a:lnTo>
                <a:lnTo>
                  <a:pt x="2" y="7"/>
                </a:lnTo>
                <a:lnTo>
                  <a:pt x="4" y="7"/>
                </a:lnTo>
                <a:lnTo>
                  <a:pt x="7" y="7"/>
                </a:lnTo>
                <a:lnTo>
                  <a:pt x="12" y="7"/>
                </a:lnTo>
                <a:lnTo>
                  <a:pt x="16" y="7"/>
                </a:lnTo>
                <a:lnTo>
                  <a:pt x="21" y="7"/>
                </a:lnTo>
                <a:lnTo>
                  <a:pt x="25" y="7"/>
                </a:lnTo>
                <a:lnTo>
                  <a:pt x="28" y="7"/>
                </a:lnTo>
                <a:lnTo>
                  <a:pt x="30" y="11"/>
                </a:lnTo>
                <a:lnTo>
                  <a:pt x="32" y="14"/>
                </a:lnTo>
                <a:lnTo>
                  <a:pt x="33" y="16"/>
                </a:lnTo>
                <a:lnTo>
                  <a:pt x="35" y="18"/>
                </a:lnTo>
                <a:lnTo>
                  <a:pt x="37" y="16"/>
                </a:lnTo>
                <a:lnTo>
                  <a:pt x="39" y="14"/>
                </a:lnTo>
                <a:lnTo>
                  <a:pt x="35" y="11"/>
                </a:lnTo>
                <a:lnTo>
                  <a:pt x="33" y="7"/>
                </a:lnTo>
                <a:lnTo>
                  <a:pt x="32" y="2"/>
                </a:lnTo>
                <a:lnTo>
                  <a:pt x="35" y="0"/>
                </a:lnTo>
                <a:lnTo>
                  <a:pt x="37" y="0"/>
                </a:lnTo>
                <a:lnTo>
                  <a:pt x="44" y="2"/>
                </a:lnTo>
                <a:lnTo>
                  <a:pt x="47" y="4"/>
                </a:lnTo>
                <a:lnTo>
                  <a:pt x="49" y="4"/>
                </a:lnTo>
                <a:lnTo>
                  <a:pt x="49" y="7"/>
                </a:lnTo>
                <a:close/>
              </a:path>
            </a:pathLst>
          </a:custGeom>
          <a:solidFill>
            <a:srgbClr val="e6668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2" name=""/>
          <p:cNvSpPr/>
          <p:nvPr/>
        </p:nvSpPr>
        <p:spPr>
          <a:xfrm>
            <a:off x="2367000" y="4019400"/>
            <a:ext cx="23760" cy="123840"/>
          </a:xfrm>
          <a:custGeom>
            <a:avLst/>
            <a:gdLst/>
            <a:ahLst/>
            <a:rect l="l" t="t" r="r" b="b"/>
            <a:pathLst>
              <a:path w="17" h="88">
                <a:moveTo>
                  <a:pt x="17" y="88"/>
                </a:moveTo>
                <a:lnTo>
                  <a:pt x="15" y="86"/>
                </a:lnTo>
                <a:lnTo>
                  <a:pt x="14" y="84"/>
                </a:lnTo>
                <a:lnTo>
                  <a:pt x="12" y="79"/>
                </a:lnTo>
                <a:lnTo>
                  <a:pt x="10" y="75"/>
                </a:lnTo>
                <a:lnTo>
                  <a:pt x="5" y="72"/>
                </a:lnTo>
                <a:lnTo>
                  <a:pt x="3" y="70"/>
                </a:lnTo>
                <a:lnTo>
                  <a:pt x="0" y="70"/>
                </a:lnTo>
                <a:lnTo>
                  <a:pt x="3" y="59"/>
                </a:lnTo>
                <a:lnTo>
                  <a:pt x="7" y="49"/>
                </a:lnTo>
                <a:lnTo>
                  <a:pt x="12" y="25"/>
                </a:lnTo>
                <a:lnTo>
                  <a:pt x="14" y="15"/>
                </a:lnTo>
                <a:lnTo>
                  <a:pt x="14" y="8"/>
                </a:lnTo>
                <a:lnTo>
                  <a:pt x="17" y="0"/>
                </a:lnTo>
                <a:lnTo>
                  <a:pt x="17" y="45"/>
                </a:lnTo>
                <a:lnTo>
                  <a:pt x="17" y="8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3" name=""/>
          <p:cNvSpPr/>
          <p:nvPr/>
        </p:nvSpPr>
        <p:spPr>
          <a:xfrm>
            <a:off x="2367000" y="4019400"/>
            <a:ext cx="22320" cy="114480"/>
          </a:xfrm>
          <a:custGeom>
            <a:avLst/>
            <a:gdLst/>
            <a:ahLst/>
            <a:rect l="l" t="t" r="r" b="b"/>
            <a:pathLst>
              <a:path w="15" h="82">
                <a:moveTo>
                  <a:pt x="15" y="82"/>
                </a:moveTo>
                <a:lnTo>
                  <a:pt x="14" y="82"/>
                </a:lnTo>
                <a:lnTo>
                  <a:pt x="12" y="79"/>
                </a:lnTo>
                <a:lnTo>
                  <a:pt x="10" y="73"/>
                </a:lnTo>
                <a:lnTo>
                  <a:pt x="8" y="72"/>
                </a:lnTo>
                <a:lnTo>
                  <a:pt x="7" y="66"/>
                </a:lnTo>
                <a:lnTo>
                  <a:pt x="3" y="65"/>
                </a:lnTo>
                <a:lnTo>
                  <a:pt x="0" y="65"/>
                </a:lnTo>
                <a:lnTo>
                  <a:pt x="5" y="57"/>
                </a:lnTo>
                <a:lnTo>
                  <a:pt x="7" y="45"/>
                </a:lnTo>
                <a:lnTo>
                  <a:pt x="10" y="24"/>
                </a:lnTo>
                <a:lnTo>
                  <a:pt x="10" y="13"/>
                </a:lnTo>
                <a:lnTo>
                  <a:pt x="14" y="6"/>
                </a:lnTo>
                <a:lnTo>
                  <a:pt x="15" y="0"/>
                </a:lnTo>
                <a:lnTo>
                  <a:pt x="15" y="41"/>
                </a:lnTo>
                <a:lnTo>
                  <a:pt x="15" y="82"/>
                </a:lnTo>
                <a:close/>
              </a:path>
            </a:pathLst>
          </a:custGeom>
          <a:noFill/>
          <a:ln w="144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4" name=""/>
          <p:cNvSpPr/>
          <p:nvPr/>
        </p:nvSpPr>
        <p:spPr>
          <a:xfrm>
            <a:off x="2297160" y="4062240"/>
            <a:ext cx="63360" cy="43200"/>
          </a:xfrm>
          <a:custGeom>
            <a:avLst/>
            <a:gdLst/>
            <a:ahLst/>
            <a:rect l="l" t="t" r="r" b="b"/>
            <a:pathLst>
              <a:path w="44" h="30">
                <a:moveTo>
                  <a:pt x="42" y="7"/>
                </a:moveTo>
                <a:lnTo>
                  <a:pt x="42" y="14"/>
                </a:lnTo>
                <a:lnTo>
                  <a:pt x="39" y="18"/>
                </a:lnTo>
                <a:lnTo>
                  <a:pt x="35" y="19"/>
                </a:lnTo>
                <a:lnTo>
                  <a:pt x="34" y="25"/>
                </a:lnTo>
                <a:lnTo>
                  <a:pt x="30" y="26"/>
                </a:lnTo>
                <a:lnTo>
                  <a:pt x="25" y="30"/>
                </a:lnTo>
                <a:lnTo>
                  <a:pt x="23" y="30"/>
                </a:lnTo>
                <a:lnTo>
                  <a:pt x="18" y="30"/>
                </a:lnTo>
                <a:lnTo>
                  <a:pt x="13" y="30"/>
                </a:lnTo>
                <a:lnTo>
                  <a:pt x="9" y="28"/>
                </a:lnTo>
                <a:lnTo>
                  <a:pt x="2" y="26"/>
                </a:lnTo>
                <a:lnTo>
                  <a:pt x="0" y="21"/>
                </a:lnTo>
                <a:lnTo>
                  <a:pt x="0" y="19"/>
                </a:lnTo>
                <a:lnTo>
                  <a:pt x="6" y="19"/>
                </a:lnTo>
                <a:lnTo>
                  <a:pt x="9" y="21"/>
                </a:lnTo>
                <a:lnTo>
                  <a:pt x="13" y="21"/>
                </a:lnTo>
                <a:lnTo>
                  <a:pt x="18" y="21"/>
                </a:lnTo>
                <a:lnTo>
                  <a:pt x="23" y="19"/>
                </a:lnTo>
                <a:lnTo>
                  <a:pt x="32" y="14"/>
                </a:lnTo>
                <a:lnTo>
                  <a:pt x="37" y="9"/>
                </a:lnTo>
                <a:lnTo>
                  <a:pt x="41" y="5"/>
                </a:lnTo>
                <a:lnTo>
                  <a:pt x="42" y="1"/>
                </a:lnTo>
                <a:lnTo>
                  <a:pt x="42" y="0"/>
                </a:lnTo>
                <a:lnTo>
                  <a:pt x="44" y="0"/>
                </a:lnTo>
                <a:lnTo>
                  <a:pt x="42" y="7"/>
                </a:lnTo>
                <a:close/>
              </a:path>
            </a:pathLst>
          </a:custGeom>
          <a:solidFill>
            <a:srgbClr val="0000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615" name=""/>
          <p:cNvSpPr/>
          <p:nvPr/>
        </p:nvSpPr>
        <p:spPr>
          <a:xfrm>
            <a:off x="2232000" y="4121280"/>
            <a:ext cx="101520" cy="118800"/>
          </a:xfrm>
          <a:custGeom>
            <a:avLst/>
            <a:gdLst/>
            <a:ahLst/>
            <a:rect l="l" t="t" r="r" b="b"/>
            <a:pathLst>
              <a:path w="70" h="85">
                <a:moveTo>
                  <a:pt x="63" y="46"/>
                </a:moveTo>
                <a:lnTo>
                  <a:pt x="63" y="48"/>
                </a:lnTo>
                <a:lnTo>
                  <a:pt x="66" y="50"/>
                </a:lnTo>
                <a:lnTo>
                  <a:pt x="68" y="51"/>
                </a:lnTo>
                <a:lnTo>
                  <a:pt x="70" y="51"/>
                </a:lnTo>
                <a:lnTo>
                  <a:pt x="68" y="53"/>
                </a:lnTo>
                <a:lnTo>
                  <a:pt x="54" y="69"/>
                </a:lnTo>
                <a:lnTo>
                  <a:pt x="49" y="78"/>
                </a:lnTo>
                <a:lnTo>
                  <a:pt x="45" y="80"/>
                </a:lnTo>
                <a:lnTo>
                  <a:pt x="38" y="85"/>
                </a:lnTo>
                <a:lnTo>
                  <a:pt x="37" y="85"/>
                </a:lnTo>
                <a:lnTo>
                  <a:pt x="26" y="71"/>
                </a:lnTo>
                <a:lnTo>
                  <a:pt x="14" y="57"/>
                </a:lnTo>
                <a:lnTo>
                  <a:pt x="7" y="42"/>
                </a:lnTo>
                <a:lnTo>
                  <a:pt x="2" y="34"/>
                </a:lnTo>
                <a:lnTo>
                  <a:pt x="0" y="25"/>
                </a:lnTo>
                <a:lnTo>
                  <a:pt x="0" y="21"/>
                </a:lnTo>
                <a:lnTo>
                  <a:pt x="2" y="18"/>
                </a:lnTo>
                <a:lnTo>
                  <a:pt x="2" y="16"/>
                </a:lnTo>
                <a:lnTo>
                  <a:pt x="3" y="12"/>
                </a:lnTo>
                <a:lnTo>
                  <a:pt x="5" y="9"/>
                </a:lnTo>
                <a:lnTo>
                  <a:pt x="7" y="3"/>
                </a:lnTo>
                <a:lnTo>
                  <a:pt x="9" y="0"/>
                </a:lnTo>
                <a:lnTo>
                  <a:pt x="14" y="7"/>
                </a:lnTo>
                <a:lnTo>
                  <a:pt x="19" y="12"/>
                </a:lnTo>
                <a:lnTo>
                  <a:pt x="26" y="19"/>
                </a:lnTo>
                <a:lnTo>
                  <a:pt x="33" y="25"/>
                </a:lnTo>
                <a:lnTo>
                  <a:pt x="49" y="37"/>
                </a:lnTo>
                <a:lnTo>
                  <a:pt x="63" y="46"/>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2346480" y="4122720"/>
            <a:ext cx="44280" cy="74520"/>
          </a:xfrm>
          <a:custGeom>
            <a:avLst/>
            <a:gdLst/>
            <a:ahLst/>
            <a:rect l="l" t="t" r="r" b="b"/>
            <a:pathLst>
              <a:path w="31" h="54">
                <a:moveTo>
                  <a:pt x="28" y="27"/>
                </a:moveTo>
                <a:lnTo>
                  <a:pt x="29" y="38"/>
                </a:lnTo>
                <a:lnTo>
                  <a:pt x="31" y="43"/>
                </a:lnTo>
                <a:lnTo>
                  <a:pt x="31" y="47"/>
                </a:lnTo>
                <a:lnTo>
                  <a:pt x="31" y="52"/>
                </a:lnTo>
                <a:lnTo>
                  <a:pt x="31" y="54"/>
                </a:lnTo>
                <a:lnTo>
                  <a:pt x="29" y="54"/>
                </a:lnTo>
                <a:lnTo>
                  <a:pt x="28" y="52"/>
                </a:lnTo>
                <a:lnTo>
                  <a:pt x="21" y="50"/>
                </a:lnTo>
                <a:lnTo>
                  <a:pt x="15" y="47"/>
                </a:lnTo>
                <a:lnTo>
                  <a:pt x="8" y="43"/>
                </a:lnTo>
                <a:lnTo>
                  <a:pt x="0" y="43"/>
                </a:lnTo>
                <a:lnTo>
                  <a:pt x="0" y="41"/>
                </a:lnTo>
                <a:lnTo>
                  <a:pt x="1" y="36"/>
                </a:lnTo>
                <a:lnTo>
                  <a:pt x="3" y="29"/>
                </a:lnTo>
                <a:lnTo>
                  <a:pt x="3" y="25"/>
                </a:lnTo>
                <a:lnTo>
                  <a:pt x="5" y="17"/>
                </a:lnTo>
                <a:lnTo>
                  <a:pt x="8" y="11"/>
                </a:lnTo>
                <a:lnTo>
                  <a:pt x="7" y="8"/>
                </a:lnTo>
                <a:lnTo>
                  <a:pt x="7" y="4"/>
                </a:lnTo>
                <a:lnTo>
                  <a:pt x="8" y="2"/>
                </a:lnTo>
                <a:lnTo>
                  <a:pt x="10" y="0"/>
                </a:lnTo>
                <a:lnTo>
                  <a:pt x="14" y="0"/>
                </a:lnTo>
                <a:lnTo>
                  <a:pt x="15" y="2"/>
                </a:lnTo>
                <a:lnTo>
                  <a:pt x="19" y="4"/>
                </a:lnTo>
                <a:lnTo>
                  <a:pt x="19" y="8"/>
                </a:lnTo>
                <a:lnTo>
                  <a:pt x="19" y="11"/>
                </a:lnTo>
                <a:lnTo>
                  <a:pt x="22" y="15"/>
                </a:lnTo>
                <a:lnTo>
                  <a:pt x="24" y="20"/>
                </a:lnTo>
                <a:lnTo>
                  <a:pt x="28" y="27"/>
                </a:lnTo>
                <a:close/>
              </a:path>
            </a:pathLst>
          </a:custGeom>
          <a:solidFill>
            <a:srgbClr val="66ff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17" name=""/>
          <p:cNvSpPr/>
          <p:nvPr/>
        </p:nvSpPr>
        <p:spPr>
          <a:xfrm>
            <a:off x="2071800" y="4168800"/>
            <a:ext cx="264960" cy="455760"/>
          </a:xfrm>
          <a:custGeom>
            <a:avLst/>
            <a:gdLst/>
            <a:ahLst/>
            <a:rect l="l" t="t" r="r" b="b"/>
            <a:pathLst>
              <a:path w="184" h="326">
                <a:moveTo>
                  <a:pt x="112" y="5"/>
                </a:moveTo>
                <a:lnTo>
                  <a:pt x="119" y="17"/>
                </a:lnTo>
                <a:lnTo>
                  <a:pt x="126" y="32"/>
                </a:lnTo>
                <a:lnTo>
                  <a:pt x="136" y="48"/>
                </a:lnTo>
                <a:lnTo>
                  <a:pt x="147" y="60"/>
                </a:lnTo>
                <a:lnTo>
                  <a:pt x="152" y="60"/>
                </a:lnTo>
                <a:lnTo>
                  <a:pt x="157" y="55"/>
                </a:lnTo>
                <a:lnTo>
                  <a:pt x="163" y="49"/>
                </a:lnTo>
                <a:lnTo>
                  <a:pt x="168" y="44"/>
                </a:lnTo>
                <a:lnTo>
                  <a:pt x="173" y="39"/>
                </a:lnTo>
                <a:lnTo>
                  <a:pt x="178" y="42"/>
                </a:lnTo>
                <a:lnTo>
                  <a:pt x="184" y="46"/>
                </a:lnTo>
                <a:lnTo>
                  <a:pt x="180" y="48"/>
                </a:lnTo>
                <a:lnTo>
                  <a:pt x="175" y="49"/>
                </a:lnTo>
                <a:lnTo>
                  <a:pt x="168" y="55"/>
                </a:lnTo>
                <a:lnTo>
                  <a:pt x="163" y="62"/>
                </a:lnTo>
                <a:lnTo>
                  <a:pt x="157" y="71"/>
                </a:lnTo>
                <a:lnTo>
                  <a:pt x="149" y="87"/>
                </a:lnTo>
                <a:lnTo>
                  <a:pt x="143" y="94"/>
                </a:lnTo>
                <a:lnTo>
                  <a:pt x="142" y="96"/>
                </a:lnTo>
                <a:lnTo>
                  <a:pt x="138" y="101"/>
                </a:lnTo>
                <a:lnTo>
                  <a:pt x="131" y="105"/>
                </a:lnTo>
                <a:lnTo>
                  <a:pt x="128" y="105"/>
                </a:lnTo>
                <a:lnTo>
                  <a:pt x="126" y="106"/>
                </a:lnTo>
                <a:lnTo>
                  <a:pt x="121" y="110"/>
                </a:lnTo>
                <a:lnTo>
                  <a:pt x="115" y="117"/>
                </a:lnTo>
                <a:lnTo>
                  <a:pt x="115" y="115"/>
                </a:lnTo>
                <a:lnTo>
                  <a:pt x="112" y="94"/>
                </a:lnTo>
                <a:lnTo>
                  <a:pt x="108" y="85"/>
                </a:lnTo>
                <a:lnTo>
                  <a:pt x="107" y="82"/>
                </a:lnTo>
                <a:lnTo>
                  <a:pt x="103" y="74"/>
                </a:lnTo>
                <a:lnTo>
                  <a:pt x="103" y="71"/>
                </a:lnTo>
                <a:lnTo>
                  <a:pt x="100" y="69"/>
                </a:lnTo>
                <a:lnTo>
                  <a:pt x="98" y="74"/>
                </a:lnTo>
                <a:lnTo>
                  <a:pt x="98" y="78"/>
                </a:lnTo>
                <a:lnTo>
                  <a:pt x="100" y="85"/>
                </a:lnTo>
                <a:lnTo>
                  <a:pt x="103" y="96"/>
                </a:lnTo>
                <a:lnTo>
                  <a:pt x="103" y="108"/>
                </a:lnTo>
                <a:lnTo>
                  <a:pt x="103" y="121"/>
                </a:lnTo>
                <a:lnTo>
                  <a:pt x="103" y="133"/>
                </a:lnTo>
                <a:lnTo>
                  <a:pt x="100" y="133"/>
                </a:lnTo>
                <a:lnTo>
                  <a:pt x="98" y="135"/>
                </a:lnTo>
                <a:lnTo>
                  <a:pt x="94" y="135"/>
                </a:lnTo>
                <a:lnTo>
                  <a:pt x="91" y="139"/>
                </a:lnTo>
                <a:lnTo>
                  <a:pt x="87" y="144"/>
                </a:lnTo>
                <a:lnTo>
                  <a:pt x="84" y="146"/>
                </a:lnTo>
                <a:lnTo>
                  <a:pt x="80" y="147"/>
                </a:lnTo>
                <a:lnTo>
                  <a:pt x="75" y="151"/>
                </a:lnTo>
                <a:lnTo>
                  <a:pt x="70" y="158"/>
                </a:lnTo>
                <a:lnTo>
                  <a:pt x="66" y="162"/>
                </a:lnTo>
                <a:lnTo>
                  <a:pt x="61" y="167"/>
                </a:lnTo>
                <a:lnTo>
                  <a:pt x="52" y="167"/>
                </a:lnTo>
                <a:lnTo>
                  <a:pt x="49" y="167"/>
                </a:lnTo>
                <a:lnTo>
                  <a:pt x="42" y="169"/>
                </a:lnTo>
                <a:lnTo>
                  <a:pt x="37" y="171"/>
                </a:lnTo>
                <a:lnTo>
                  <a:pt x="30" y="174"/>
                </a:lnTo>
                <a:lnTo>
                  <a:pt x="26" y="176"/>
                </a:lnTo>
                <a:lnTo>
                  <a:pt x="19" y="181"/>
                </a:lnTo>
                <a:lnTo>
                  <a:pt x="14" y="187"/>
                </a:lnTo>
                <a:lnTo>
                  <a:pt x="17" y="188"/>
                </a:lnTo>
                <a:lnTo>
                  <a:pt x="24" y="187"/>
                </a:lnTo>
                <a:lnTo>
                  <a:pt x="28" y="185"/>
                </a:lnTo>
                <a:lnTo>
                  <a:pt x="35" y="180"/>
                </a:lnTo>
                <a:lnTo>
                  <a:pt x="38" y="180"/>
                </a:lnTo>
                <a:lnTo>
                  <a:pt x="40" y="178"/>
                </a:lnTo>
                <a:lnTo>
                  <a:pt x="28" y="192"/>
                </a:lnTo>
                <a:lnTo>
                  <a:pt x="23" y="199"/>
                </a:lnTo>
                <a:lnTo>
                  <a:pt x="17" y="206"/>
                </a:lnTo>
                <a:lnTo>
                  <a:pt x="17" y="208"/>
                </a:lnTo>
                <a:lnTo>
                  <a:pt x="17" y="210"/>
                </a:lnTo>
                <a:lnTo>
                  <a:pt x="19" y="210"/>
                </a:lnTo>
                <a:lnTo>
                  <a:pt x="21" y="210"/>
                </a:lnTo>
                <a:lnTo>
                  <a:pt x="24" y="208"/>
                </a:lnTo>
                <a:lnTo>
                  <a:pt x="26" y="204"/>
                </a:lnTo>
                <a:lnTo>
                  <a:pt x="26" y="203"/>
                </a:lnTo>
                <a:lnTo>
                  <a:pt x="30" y="201"/>
                </a:lnTo>
                <a:lnTo>
                  <a:pt x="40" y="192"/>
                </a:lnTo>
                <a:lnTo>
                  <a:pt x="51" y="187"/>
                </a:lnTo>
                <a:lnTo>
                  <a:pt x="61" y="180"/>
                </a:lnTo>
                <a:lnTo>
                  <a:pt x="72" y="174"/>
                </a:lnTo>
                <a:lnTo>
                  <a:pt x="77" y="165"/>
                </a:lnTo>
                <a:lnTo>
                  <a:pt x="84" y="158"/>
                </a:lnTo>
                <a:lnTo>
                  <a:pt x="87" y="155"/>
                </a:lnTo>
                <a:lnTo>
                  <a:pt x="89" y="149"/>
                </a:lnTo>
                <a:lnTo>
                  <a:pt x="94" y="147"/>
                </a:lnTo>
                <a:lnTo>
                  <a:pt x="100" y="146"/>
                </a:lnTo>
                <a:lnTo>
                  <a:pt x="100" y="142"/>
                </a:lnTo>
                <a:lnTo>
                  <a:pt x="103" y="142"/>
                </a:lnTo>
                <a:lnTo>
                  <a:pt x="107" y="142"/>
                </a:lnTo>
                <a:lnTo>
                  <a:pt x="110" y="140"/>
                </a:lnTo>
                <a:lnTo>
                  <a:pt x="112" y="140"/>
                </a:lnTo>
                <a:lnTo>
                  <a:pt x="114" y="139"/>
                </a:lnTo>
                <a:lnTo>
                  <a:pt x="115" y="137"/>
                </a:lnTo>
                <a:lnTo>
                  <a:pt x="115" y="131"/>
                </a:lnTo>
                <a:lnTo>
                  <a:pt x="119" y="124"/>
                </a:lnTo>
                <a:lnTo>
                  <a:pt x="122" y="121"/>
                </a:lnTo>
                <a:lnTo>
                  <a:pt x="128" y="117"/>
                </a:lnTo>
                <a:lnTo>
                  <a:pt x="128" y="121"/>
                </a:lnTo>
                <a:lnTo>
                  <a:pt x="128" y="126"/>
                </a:lnTo>
                <a:lnTo>
                  <a:pt x="128" y="131"/>
                </a:lnTo>
                <a:lnTo>
                  <a:pt x="129" y="135"/>
                </a:lnTo>
                <a:lnTo>
                  <a:pt x="131" y="139"/>
                </a:lnTo>
                <a:lnTo>
                  <a:pt x="135" y="144"/>
                </a:lnTo>
                <a:lnTo>
                  <a:pt x="140" y="151"/>
                </a:lnTo>
                <a:lnTo>
                  <a:pt x="145" y="156"/>
                </a:lnTo>
                <a:lnTo>
                  <a:pt x="152" y="160"/>
                </a:lnTo>
                <a:lnTo>
                  <a:pt x="163" y="165"/>
                </a:lnTo>
                <a:lnTo>
                  <a:pt x="168" y="165"/>
                </a:lnTo>
                <a:lnTo>
                  <a:pt x="166" y="171"/>
                </a:lnTo>
                <a:lnTo>
                  <a:pt x="163" y="174"/>
                </a:lnTo>
                <a:lnTo>
                  <a:pt x="161" y="181"/>
                </a:lnTo>
                <a:lnTo>
                  <a:pt x="157" y="187"/>
                </a:lnTo>
                <a:lnTo>
                  <a:pt x="154" y="194"/>
                </a:lnTo>
                <a:lnTo>
                  <a:pt x="152" y="199"/>
                </a:lnTo>
                <a:lnTo>
                  <a:pt x="147" y="204"/>
                </a:lnTo>
                <a:lnTo>
                  <a:pt x="147" y="208"/>
                </a:lnTo>
                <a:lnTo>
                  <a:pt x="147" y="212"/>
                </a:lnTo>
                <a:lnTo>
                  <a:pt x="143" y="215"/>
                </a:lnTo>
                <a:lnTo>
                  <a:pt x="142" y="222"/>
                </a:lnTo>
                <a:lnTo>
                  <a:pt x="140" y="226"/>
                </a:lnTo>
                <a:lnTo>
                  <a:pt x="135" y="228"/>
                </a:lnTo>
                <a:lnTo>
                  <a:pt x="129" y="238"/>
                </a:lnTo>
                <a:lnTo>
                  <a:pt x="126" y="249"/>
                </a:lnTo>
                <a:lnTo>
                  <a:pt x="121" y="260"/>
                </a:lnTo>
                <a:lnTo>
                  <a:pt x="115" y="269"/>
                </a:lnTo>
                <a:lnTo>
                  <a:pt x="105" y="278"/>
                </a:lnTo>
                <a:lnTo>
                  <a:pt x="96" y="285"/>
                </a:lnTo>
                <a:lnTo>
                  <a:pt x="89" y="292"/>
                </a:lnTo>
                <a:lnTo>
                  <a:pt x="79" y="301"/>
                </a:lnTo>
                <a:lnTo>
                  <a:pt x="70" y="308"/>
                </a:lnTo>
                <a:lnTo>
                  <a:pt x="61" y="315"/>
                </a:lnTo>
                <a:lnTo>
                  <a:pt x="51" y="319"/>
                </a:lnTo>
                <a:lnTo>
                  <a:pt x="42" y="324"/>
                </a:lnTo>
                <a:lnTo>
                  <a:pt x="31" y="326"/>
                </a:lnTo>
                <a:lnTo>
                  <a:pt x="26" y="326"/>
                </a:lnTo>
                <a:lnTo>
                  <a:pt x="23" y="322"/>
                </a:lnTo>
                <a:lnTo>
                  <a:pt x="14" y="319"/>
                </a:lnTo>
                <a:lnTo>
                  <a:pt x="12" y="313"/>
                </a:lnTo>
                <a:lnTo>
                  <a:pt x="9" y="304"/>
                </a:lnTo>
                <a:lnTo>
                  <a:pt x="3" y="299"/>
                </a:lnTo>
                <a:lnTo>
                  <a:pt x="3" y="290"/>
                </a:lnTo>
                <a:lnTo>
                  <a:pt x="0" y="283"/>
                </a:lnTo>
                <a:lnTo>
                  <a:pt x="0" y="267"/>
                </a:lnTo>
                <a:lnTo>
                  <a:pt x="0" y="260"/>
                </a:lnTo>
                <a:lnTo>
                  <a:pt x="0" y="253"/>
                </a:lnTo>
                <a:lnTo>
                  <a:pt x="2" y="238"/>
                </a:lnTo>
                <a:lnTo>
                  <a:pt x="3" y="231"/>
                </a:lnTo>
                <a:lnTo>
                  <a:pt x="3" y="224"/>
                </a:lnTo>
                <a:lnTo>
                  <a:pt x="5" y="213"/>
                </a:lnTo>
                <a:lnTo>
                  <a:pt x="3" y="208"/>
                </a:lnTo>
                <a:lnTo>
                  <a:pt x="3" y="203"/>
                </a:lnTo>
                <a:lnTo>
                  <a:pt x="5" y="196"/>
                </a:lnTo>
                <a:lnTo>
                  <a:pt x="9" y="192"/>
                </a:lnTo>
                <a:lnTo>
                  <a:pt x="12" y="185"/>
                </a:lnTo>
                <a:lnTo>
                  <a:pt x="14" y="174"/>
                </a:lnTo>
                <a:lnTo>
                  <a:pt x="17" y="169"/>
                </a:lnTo>
                <a:lnTo>
                  <a:pt x="17" y="167"/>
                </a:lnTo>
                <a:lnTo>
                  <a:pt x="17" y="163"/>
                </a:lnTo>
                <a:lnTo>
                  <a:pt x="17" y="156"/>
                </a:lnTo>
                <a:lnTo>
                  <a:pt x="19" y="147"/>
                </a:lnTo>
                <a:lnTo>
                  <a:pt x="21" y="140"/>
                </a:lnTo>
                <a:lnTo>
                  <a:pt x="23" y="135"/>
                </a:lnTo>
                <a:lnTo>
                  <a:pt x="26" y="128"/>
                </a:lnTo>
                <a:lnTo>
                  <a:pt x="26" y="121"/>
                </a:lnTo>
                <a:lnTo>
                  <a:pt x="31" y="115"/>
                </a:lnTo>
                <a:lnTo>
                  <a:pt x="37" y="108"/>
                </a:lnTo>
                <a:lnTo>
                  <a:pt x="37" y="103"/>
                </a:lnTo>
                <a:lnTo>
                  <a:pt x="37" y="96"/>
                </a:lnTo>
                <a:lnTo>
                  <a:pt x="37" y="90"/>
                </a:lnTo>
                <a:lnTo>
                  <a:pt x="37" y="85"/>
                </a:lnTo>
                <a:lnTo>
                  <a:pt x="37" y="76"/>
                </a:lnTo>
                <a:lnTo>
                  <a:pt x="38" y="67"/>
                </a:lnTo>
                <a:lnTo>
                  <a:pt x="40" y="58"/>
                </a:lnTo>
                <a:lnTo>
                  <a:pt x="45" y="51"/>
                </a:lnTo>
                <a:lnTo>
                  <a:pt x="49" y="42"/>
                </a:lnTo>
                <a:lnTo>
                  <a:pt x="52" y="37"/>
                </a:lnTo>
                <a:lnTo>
                  <a:pt x="56" y="32"/>
                </a:lnTo>
                <a:lnTo>
                  <a:pt x="59" y="30"/>
                </a:lnTo>
                <a:lnTo>
                  <a:pt x="65" y="28"/>
                </a:lnTo>
                <a:lnTo>
                  <a:pt x="68" y="25"/>
                </a:lnTo>
                <a:lnTo>
                  <a:pt x="75" y="23"/>
                </a:lnTo>
                <a:lnTo>
                  <a:pt x="79" y="19"/>
                </a:lnTo>
                <a:lnTo>
                  <a:pt x="89" y="14"/>
                </a:lnTo>
                <a:lnTo>
                  <a:pt x="98" y="5"/>
                </a:lnTo>
                <a:lnTo>
                  <a:pt x="103" y="3"/>
                </a:lnTo>
                <a:lnTo>
                  <a:pt x="107" y="0"/>
                </a:lnTo>
                <a:lnTo>
                  <a:pt x="108" y="1"/>
                </a:lnTo>
                <a:lnTo>
                  <a:pt x="108" y="3"/>
                </a:lnTo>
                <a:lnTo>
                  <a:pt x="112" y="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8" name=""/>
          <p:cNvSpPr/>
          <p:nvPr/>
        </p:nvSpPr>
        <p:spPr>
          <a:xfrm>
            <a:off x="2324160" y="4187880"/>
            <a:ext cx="49320" cy="41400"/>
          </a:xfrm>
          <a:custGeom>
            <a:avLst/>
            <a:gdLst/>
            <a:ahLst/>
            <a:rect l="l" t="t" r="r" b="b"/>
            <a:pathLst>
              <a:path w="35" h="30">
                <a:moveTo>
                  <a:pt x="31" y="3"/>
                </a:moveTo>
                <a:lnTo>
                  <a:pt x="31" y="7"/>
                </a:lnTo>
                <a:lnTo>
                  <a:pt x="31" y="9"/>
                </a:lnTo>
                <a:lnTo>
                  <a:pt x="31" y="16"/>
                </a:lnTo>
                <a:lnTo>
                  <a:pt x="31" y="19"/>
                </a:lnTo>
                <a:lnTo>
                  <a:pt x="31" y="21"/>
                </a:lnTo>
                <a:lnTo>
                  <a:pt x="33" y="23"/>
                </a:lnTo>
                <a:lnTo>
                  <a:pt x="35" y="25"/>
                </a:lnTo>
                <a:lnTo>
                  <a:pt x="28" y="28"/>
                </a:lnTo>
                <a:lnTo>
                  <a:pt x="23" y="30"/>
                </a:lnTo>
                <a:lnTo>
                  <a:pt x="17" y="30"/>
                </a:lnTo>
                <a:lnTo>
                  <a:pt x="5" y="23"/>
                </a:lnTo>
                <a:lnTo>
                  <a:pt x="0" y="18"/>
                </a:lnTo>
                <a:lnTo>
                  <a:pt x="5" y="9"/>
                </a:lnTo>
                <a:lnTo>
                  <a:pt x="10" y="5"/>
                </a:lnTo>
                <a:lnTo>
                  <a:pt x="10" y="2"/>
                </a:lnTo>
                <a:lnTo>
                  <a:pt x="14" y="0"/>
                </a:lnTo>
                <a:lnTo>
                  <a:pt x="23" y="0"/>
                </a:lnTo>
                <a:lnTo>
                  <a:pt x="28" y="2"/>
                </a:lnTo>
                <a:lnTo>
                  <a:pt x="31" y="3"/>
                </a:lnTo>
                <a:close/>
              </a:path>
            </a:pathLst>
          </a:custGeom>
          <a:solidFill>
            <a:srgbClr val="ff00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619" name=""/>
          <p:cNvSpPr/>
          <p:nvPr/>
        </p:nvSpPr>
        <p:spPr>
          <a:xfrm>
            <a:off x="2373480" y="4197240"/>
            <a:ext cx="20520" cy="25560"/>
          </a:xfrm>
          <a:custGeom>
            <a:avLst/>
            <a:gdLst/>
            <a:ahLst/>
            <a:rect l="l" t="t" r="r" b="b"/>
            <a:pathLst>
              <a:path w="14" h="18">
                <a:moveTo>
                  <a:pt x="12" y="2"/>
                </a:moveTo>
                <a:lnTo>
                  <a:pt x="12" y="11"/>
                </a:lnTo>
                <a:lnTo>
                  <a:pt x="14" y="14"/>
                </a:lnTo>
                <a:lnTo>
                  <a:pt x="12" y="18"/>
                </a:lnTo>
                <a:lnTo>
                  <a:pt x="10" y="18"/>
                </a:lnTo>
                <a:lnTo>
                  <a:pt x="9" y="18"/>
                </a:lnTo>
                <a:lnTo>
                  <a:pt x="3" y="16"/>
                </a:lnTo>
                <a:lnTo>
                  <a:pt x="2" y="11"/>
                </a:lnTo>
                <a:lnTo>
                  <a:pt x="0" y="5"/>
                </a:lnTo>
                <a:lnTo>
                  <a:pt x="0" y="0"/>
                </a:lnTo>
                <a:lnTo>
                  <a:pt x="5" y="0"/>
                </a:lnTo>
                <a:lnTo>
                  <a:pt x="12" y="2"/>
                </a:lnTo>
                <a:close/>
              </a:path>
            </a:pathLst>
          </a:custGeom>
          <a:solidFill>
            <a:srgbClr val="66ff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620" name=""/>
          <p:cNvSpPr/>
          <p:nvPr/>
        </p:nvSpPr>
        <p:spPr>
          <a:xfrm>
            <a:off x="2262240" y="4210200"/>
            <a:ext cx="216000" cy="176040"/>
          </a:xfrm>
          <a:custGeom>
            <a:avLst/>
            <a:gdLst/>
            <a:ahLst/>
            <a:rect l="l" t="t" r="r" b="b"/>
            <a:pathLst>
              <a:path w="149" h="126">
                <a:moveTo>
                  <a:pt x="149" y="2"/>
                </a:moveTo>
                <a:lnTo>
                  <a:pt x="145" y="7"/>
                </a:lnTo>
                <a:lnTo>
                  <a:pt x="143" y="12"/>
                </a:lnTo>
                <a:lnTo>
                  <a:pt x="138" y="16"/>
                </a:lnTo>
                <a:lnTo>
                  <a:pt x="133" y="18"/>
                </a:lnTo>
                <a:lnTo>
                  <a:pt x="122" y="23"/>
                </a:lnTo>
                <a:lnTo>
                  <a:pt x="115" y="27"/>
                </a:lnTo>
                <a:lnTo>
                  <a:pt x="107" y="28"/>
                </a:lnTo>
                <a:lnTo>
                  <a:pt x="101" y="30"/>
                </a:lnTo>
                <a:lnTo>
                  <a:pt x="96" y="32"/>
                </a:lnTo>
                <a:lnTo>
                  <a:pt x="89" y="35"/>
                </a:lnTo>
                <a:lnTo>
                  <a:pt x="86" y="34"/>
                </a:lnTo>
                <a:lnTo>
                  <a:pt x="82" y="30"/>
                </a:lnTo>
                <a:lnTo>
                  <a:pt x="77" y="30"/>
                </a:lnTo>
                <a:lnTo>
                  <a:pt x="72" y="30"/>
                </a:lnTo>
                <a:lnTo>
                  <a:pt x="70" y="32"/>
                </a:lnTo>
                <a:lnTo>
                  <a:pt x="70" y="34"/>
                </a:lnTo>
                <a:lnTo>
                  <a:pt x="70" y="35"/>
                </a:lnTo>
                <a:lnTo>
                  <a:pt x="79" y="39"/>
                </a:lnTo>
                <a:lnTo>
                  <a:pt x="86" y="43"/>
                </a:lnTo>
                <a:lnTo>
                  <a:pt x="101" y="50"/>
                </a:lnTo>
                <a:lnTo>
                  <a:pt x="107" y="55"/>
                </a:lnTo>
                <a:lnTo>
                  <a:pt x="107" y="57"/>
                </a:lnTo>
                <a:lnTo>
                  <a:pt x="107" y="59"/>
                </a:lnTo>
                <a:lnTo>
                  <a:pt x="107" y="60"/>
                </a:lnTo>
                <a:lnTo>
                  <a:pt x="105" y="60"/>
                </a:lnTo>
                <a:lnTo>
                  <a:pt x="103" y="59"/>
                </a:lnTo>
                <a:lnTo>
                  <a:pt x="101" y="55"/>
                </a:lnTo>
                <a:lnTo>
                  <a:pt x="96" y="55"/>
                </a:lnTo>
                <a:lnTo>
                  <a:pt x="87" y="52"/>
                </a:lnTo>
                <a:lnTo>
                  <a:pt x="82" y="50"/>
                </a:lnTo>
                <a:lnTo>
                  <a:pt x="80" y="48"/>
                </a:lnTo>
                <a:lnTo>
                  <a:pt x="77" y="48"/>
                </a:lnTo>
                <a:lnTo>
                  <a:pt x="77" y="52"/>
                </a:lnTo>
                <a:lnTo>
                  <a:pt x="79" y="55"/>
                </a:lnTo>
                <a:lnTo>
                  <a:pt x="93" y="64"/>
                </a:lnTo>
                <a:lnTo>
                  <a:pt x="103" y="69"/>
                </a:lnTo>
                <a:lnTo>
                  <a:pt x="107" y="71"/>
                </a:lnTo>
                <a:lnTo>
                  <a:pt x="110" y="76"/>
                </a:lnTo>
                <a:lnTo>
                  <a:pt x="112" y="78"/>
                </a:lnTo>
                <a:lnTo>
                  <a:pt x="112" y="80"/>
                </a:lnTo>
                <a:lnTo>
                  <a:pt x="112" y="82"/>
                </a:lnTo>
                <a:lnTo>
                  <a:pt x="107" y="78"/>
                </a:lnTo>
                <a:lnTo>
                  <a:pt x="100" y="76"/>
                </a:lnTo>
                <a:lnTo>
                  <a:pt x="93" y="75"/>
                </a:lnTo>
                <a:lnTo>
                  <a:pt x="86" y="71"/>
                </a:lnTo>
                <a:lnTo>
                  <a:pt x="86" y="73"/>
                </a:lnTo>
                <a:lnTo>
                  <a:pt x="86" y="75"/>
                </a:lnTo>
                <a:lnTo>
                  <a:pt x="89" y="78"/>
                </a:lnTo>
                <a:lnTo>
                  <a:pt x="96" y="80"/>
                </a:lnTo>
                <a:lnTo>
                  <a:pt x="103" y="85"/>
                </a:lnTo>
                <a:lnTo>
                  <a:pt x="107" y="91"/>
                </a:lnTo>
                <a:lnTo>
                  <a:pt x="107" y="96"/>
                </a:lnTo>
                <a:lnTo>
                  <a:pt x="107" y="101"/>
                </a:lnTo>
                <a:lnTo>
                  <a:pt x="105" y="105"/>
                </a:lnTo>
                <a:lnTo>
                  <a:pt x="100" y="107"/>
                </a:lnTo>
                <a:lnTo>
                  <a:pt x="91" y="114"/>
                </a:lnTo>
                <a:lnTo>
                  <a:pt x="82" y="117"/>
                </a:lnTo>
                <a:lnTo>
                  <a:pt x="80" y="117"/>
                </a:lnTo>
                <a:lnTo>
                  <a:pt x="79" y="117"/>
                </a:lnTo>
                <a:lnTo>
                  <a:pt x="79" y="112"/>
                </a:lnTo>
                <a:lnTo>
                  <a:pt x="86" y="105"/>
                </a:lnTo>
                <a:lnTo>
                  <a:pt x="87" y="101"/>
                </a:lnTo>
                <a:lnTo>
                  <a:pt x="89" y="100"/>
                </a:lnTo>
                <a:lnTo>
                  <a:pt x="89" y="96"/>
                </a:lnTo>
                <a:lnTo>
                  <a:pt x="87" y="96"/>
                </a:lnTo>
                <a:lnTo>
                  <a:pt x="77" y="105"/>
                </a:lnTo>
                <a:lnTo>
                  <a:pt x="70" y="109"/>
                </a:lnTo>
                <a:lnTo>
                  <a:pt x="63" y="112"/>
                </a:lnTo>
                <a:lnTo>
                  <a:pt x="56" y="116"/>
                </a:lnTo>
                <a:lnTo>
                  <a:pt x="49" y="117"/>
                </a:lnTo>
                <a:lnTo>
                  <a:pt x="42" y="117"/>
                </a:lnTo>
                <a:lnTo>
                  <a:pt x="35" y="119"/>
                </a:lnTo>
                <a:lnTo>
                  <a:pt x="30" y="123"/>
                </a:lnTo>
                <a:lnTo>
                  <a:pt x="26" y="125"/>
                </a:lnTo>
                <a:lnTo>
                  <a:pt x="23" y="126"/>
                </a:lnTo>
                <a:lnTo>
                  <a:pt x="17" y="123"/>
                </a:lnTo>
                <a:lnTo>
                  <a:pt x="16" y="119"/>
                </a:lnTo>
                <a:lnTo>
                  <a:pt x="12" y="117"/>
                </a:lnTo>
                <a:lnTo>
                  <a:pt x="7" y="112"/>
                </a:lnTo>
                <a:lnTo>
                  <a:pt x="3" y="107"/>
                </a:lnTo>
                <a:lnTo>
                  <a:pt x="3" y="103"/>
                </a:lnTo>
                <a:lnTo>
                  <a:pt x="0" y="96"/>
                </a:lnTo>
                <a:lnTo>
                  <a:pt x="0" y="91"/>
                </a:lnTo>
                <a:lnTo>
                  <a:pt x="5" y="85"/>
                </a:lnTo>
                <a:lnTo>
                  <a:pt x="12" y="78"/>
                </a:lnTo>
                <a:lnTo>
                  <a:pt x="19" y="62"/>
                </a:lnTo>
                <a:lnTo>
                  <a:pt x="30" y="46"/>
                </a:lnTo>
                <a:lnTo>
                  <a:pt x="35" y="39"/>
                </a:lnTo>
                <a:lnTo>
                  <a:pt x="38" y="37"/>
                </a:lnTo>
                <a:lnTo>
                  <a:pt x="42" y="34"/>
                </a:lnTo>
                <a:lnTo>
                  <a:pt x="49" y="27"/>
                </a:lnTo>
                <a:lnTo>
                  <a:pt x="54" y="25"/>
                </a:lnTo>
                <a:lnTo>
                  <a:pt x="63" y="21"/>
                </a:lnTo>
                <a:lnTo>
                  <a:pt x="72" y="18"/>
                </a:lnTo>
                <a:lnTo>
                  <a:pt x="87" y="14"/>
                </a:lnTo>
                <a:lnTo>
                  <a:pt x="96" y="12"/>
                </a:lnTo>
                <a:lnTo>
                  <a:pt x="105" y="9"/>
                </a:lnTo>
                <a:lnTo>
                  <a:pt x="114" y="5"/>
                </a:lnTo>
                <a:lnTo>
                  <a:pt x="122" y="5"/>
                </a:lnTo>
                <a:lnTo>
                  <a:pt x="131" y="2"/>
                </a:lnTo>
                <a:lnTo>
                  <a:pt x="142" y="0"/>
                </a:lnTo>
                <a:lnTo>
                  <a:pt x="145" y="0"/>
                </a:lnTo>
                <a:lnTo>
                  <a:pt x="147" y="2"/>
                </a:lnTo>
                <a:lnTo>
                  <a:pt x="149" y="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1" name=""/>
          <p:cNvSpPr/>
          <p:nvPr/>
        </p:nvSpPr>
        <p:spPr>
          <a:xfrm>
            <a:off x="2266920" y="4370400"/>
            <a:ext cx="123840" cy="258840"/>
          </a:xfrm>
          <a:custGeom>
            <a:avLst/>
            <a:gdLst/>
            <a:ahLst/>
            <a:rect l="l" t="t" r="r" b="b"/>
            <a:pathLst>
              <a:path w="86" h="185">
                <a:moveTo>
                  <a:pt x="74" y="9"/>
                </a:moveTo>
                <a:lnTo>
                  <a:pt x="77" y="9"/>
                </a:lnTo>
                <a:lnTo>
                  <a:pt x="81" y="9"/>
                </a:lnTo>
                <a:lnTo>
                  <a:pt x="83" y="9"/>
                </a:lnTo>
                <a:lnTo>
                  <a:pt x="86" y="9"/>
                </a:lnTo>
                <a:lnTo>
                  <a:pt x="86" y="93"/>
                </a:lnTo>
                <a:lnTo>
                  <a:pt x="86" y="178"/>
                </a:lnTo>
                <a:lnTo>
                  <a:pt x="86" y="180"/>
                </a:lnTo>
                <a:lnTo>
                  <a:pt x="83" y="182"/>
                </a:lnTo>
                <a:lnTo>
                  <a:pt x="77" y="183"/>
                </a:lnTo>
                <a:lnTo>
                  <a:pt x="70" y="185"/>
                </a:lnTo>
                <a:lnTo>
                  <a:pt x="65" y="185"/>
                </a:lnTo>
                <a:lnTo>
                  <a:pt x="60" y="183"/>
                </a:lnTo>
                <a:lnTo>
                  <a:pt x="56" y="182"/>
                </a:lnTo>
                <a:lnTo>
                  <a:pt x="44" y="178"/>
                </a:lnTo>
                <a:lnTo>
                  <a:pt x="34" y="173"/>
                </a:lnTo>
                <a:lnTo>
                  <a:pt x="28" y="164"/>
                </a:lnTo>
                <a:lnTo>
                  <a:pt x="23" y="153"/>
                </a:lnTo>
                <a:lnTo>
                  <a:pt x="18" y="146"/>
                </a:lnTo>
                <a:lnTo>
                  <a:pt x="14" y="137"/>
                </a:lnTo>
                <a:lnTo>
                  <a:pt x="9" y="125"/>
                </a:lnTo>
                <a:lnTo>
                  <a:pt x="6" y="116"/>
                </a:lnTo>
                <a:lnTo>
                  <a:pt x="0" y="94"/>
                </a:lnTo>
                <a:lnTo>
                  <a:pt x="0" y="93"/>
                </a:lnTo>
                <a:lnTo>
                  <a:pt x="4" y="91"/>
                </a:lnTo>
                <a:lnTo>
                  <a:pt x="6" y="89"/>
                </a:lnTo>
                <a:lnTo>
                  <a:pt x="6" y="87"/>
                </a:lnTo>
                <a:lnTo>
                  <a:pt x="11" y="85"/>
                </a:lnTo>
                <a:lnTo>
                  <a:pt x="13" y="80"/>
                </a:lnTo>
                <a:lnTo>
                  <a:pt x="16" y="78"/>
                </a:lnTo>
                <a:lnTo>
                  <a:pt x="18" y="73"/>
                </a:lnTo>
                <a:lnTo>
                  <a:pt x="20" y="64"/>
                </a:lnTo>
                <a:lnTo>
                  <a:pt x="21" y="55"/>
                </a:lnTo>
                <a:lnTo>
                  <a:pt x="27" y="48"/>
                </a:lnTo>
                <a:lnTo>
                  <a:pt x="28" y="43"/>
                </a:lnTo>
                <a:lnTo>
                  <a:pt x="30" y="37"/>
                </a:lnTo>
                <a:lnTo>
                  <a:pt x="32" y="32"/>
                </a:lnTo>
                <a:lnTo>
                  <a:pt x="35" y="27"/>
                </a:lnTo>
                <a:lnTo>
                  <a:pt x="37" y="21"/>
                </a:lnTo>
                <a:lnTo>
                  <a:pt x="41" y="16"/>
                </a:lnTo>
                <a:lnTo>
                  <a:pt x="42" y="11"/>
                </a:lnTo>
                <a:lnTo>
                  <a:pt x="56" y="3"/>
                </a:lnTo>
                <a:lnTo>
                  <a:pt x="62" y="2"/>
                </a:lnTo>
                <a:lnTo>
                  <a:pt x="67" y="0"/>
                </a:lnTo>
                <a:lnTo>
                  <a:pt x="69" y="2"/>
                </a:lnTo>
                <a:lnTo>
                  <a:pt x="70" y="3"/>
                </a:lnTo>
                <a:lnTo>
                  <a:pt x="74" y="9"/>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2" name=""/>
          <p:cNvSpPr/>
          <p:nvPr/>
        </p:nvSpPr>
        <p:spPr>
          <a:xfrm>
            <a:off x="2367000" y="4626000"/>
            <a:ext cx="31680" cy="54000"/>
          </a:xfrm>
          <a:custGeom>
            <a:avLst/>
            <a:gdLst/>
            <a:ahLst/>
            <a:rect l="l" t="t" r="r" b="b"/>
            <a:pathLst>
              <a:path w="22" h="38">
                <a:moveTo>
                  <a:pt x="22" y="38"/>
                </a:moveTo>
                <a:lnTo>
                  <a:pt x="0" y="8"/>
                </a:lnTo>
                <a:lnTo>
                  <a:pt x="3" y="8"/>
                </a:lnTo>
                <a:lnTo>
                  <a:pt x="12" y="4"/>
                </a:lnTo>
                <a:lnTo>
                  <a:pt x="17" y="2"/>
                </a:lnTo>
                <a:lnTo>
                  <a:pt x="21" y="0"/>
                </a:lnTo>
                <a:lnTo>
                  <a:pt x="22" y="38"/>
                </a:lnTo>
                <a:close/>
              </a:path>
            </a:pathLst>
          </a:custGeom>
          <a:solidFill>
            <a:srgbClr val="0099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3" name=""/>
          <p:cNvSpPr/>
          <p:nvPr/>
        </p:nvSpPr>
        <p:spPr>
          <a:xfrm>
            <a:off x="2639880" y="2540160"/>
            <a:ext cx="33660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4" name=""/>
          <p:cNvSpPr/>
          <p:nvPr/>
        </p:nvSpPr>
        <p:spPr>
          <a:xfrm>
            <a:off x="2639880" y="2565360"/>
            <a:ext cx="25884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5" name=""/>
          <p:cNvSpPr/>
          <p:nvPr/>
        </p:nvSpPr>
        <p:spPr>
          <a:xfrm>
            <a:off x="2639880" y="2575080"/>
            <a:ext cx="32724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6" name=""/>
          <p:cNvSpPr/>
          <p:nvPr/>
        </p:nvSpPr>
        <p:spPr>
          <a:xfrm>
            <a:off x="2639880" y="2579760"/>
            <a:ext cx="32400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7" name=""/>
          <p:cNvSpPr/>
          <p:nvPr/>
        </p:nvSpPr>
        <p:spPr>
          <a:xfrm>
            <a:off x="2640240" y="251784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628" name=""/>
          <p:cNvSpPr/>
          <p:nvPr/>
        </p:nvSpPr>
        <p:spPr>
          <a:xfrm>
            <a:off x="2651040" y="2747880"/>
            <a:ext cx="24768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9" name=""/>
          <p:cNvSpPr/>
          <p:nvPr/>
        </p:nvSpPr>
        <p:spPr>
          <a:xfrm>
            <a:off x="2651040" y="2757600"/>
            <a:ext cx="30960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0" name=""/>
          <p:cNvSpPr/>
          <p:nvPr/>
        </p:nvSpPr>
        <p:spPr>
          <a:xfrm>
            <a:off x="2651040" y="2762280"/>
            <a:ext cx="30168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1" name=""/>
          <p:cNvSpPr/>
          <p:nvPr/>
        </p:nvSpPr>
        <p:spPr>
          <a:xfrm>
            <a:off x="2651040" y="270036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$10</a:t>
            </a:r>
            <a:endParaRPr b="0" lang="en-US" sz="1600" strike="noStrike" u="none">
              <a:solidFill>
                <a:srgbClr val="000000"/>
              </a:solidFill>
              <a:effectLst/>
              <a:uFillTx/>
              <a:latin typeface="Times New Roman"/>
            </a:endParaRPr>
          </a:p>
        </p:txBody>
      </p:sp>
      <p:sp>
        <p:nvSpPr>
          <p:cNvPr id="632" name=""/>
          <p:cNvSpPr/>
          <p:nvPr/>
        </p:nvSpPr>
        <p:spPr>
          <a:xfrm>
            <a:off x="2465280" y="319392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3" name=""/>
          <p:cNvSpPr/>
          <p:nvPr/>
        </p:nvSpPr>
        <p:spPr>
          <a:xfrm>
            <a:off x="2465280" y="3214800"/>
            <a:ext cx="633600" cy="133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4" name=""/>
          <p:cNvSpPr/>
          <p:nvPr/>
        </p:nvSpPr>
        <p:spPr>
          <a:xfrm>
            <a:off x="2465280" y="3218040"/>
            <a:ext cx="77472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5" name=""/>
          <p:cNvSpPr/>
          <p:nvPr/>
        </p:nvSpPr>
        <p:spPr>
          <a:xfrm>
            <a:off x="2465280" y="3224160"/>
            <a:ext cx="62892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2466360" y="3057480"/>
            <a:ext cx="68688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808080"/>
                </a:solidFill>
                <a:effectLst/>
                <a:uFillTx/>
                <a:latin typeface="Arial"/>
              </a:rPr>
              <a:t>Capacity </a:t>
            </a:r>
            <a:endParaRPr b="0" lang="en-US" sz="1300" strike="noStrike" u="none">
              <a:solidFill>
                <a:srgbClr val="000000"/>
              </a:solidFill>
              <a:effectLst/>
              <a:uFillTx/>
              <a:latin typeface="Times New Roman"/>
            </a:endParaRPr>
          </a:p>
        </p:txBody>
      </p:sp>
      <p:sp>
        <p:nvSpPr>
          <p:cNvPr id="637" name=""/>
          <p:cNvSpPr/>
          <p:nvPr/>
        </p:nvSpPr>
        <p:spPr>
          <a:xfrm>
            <a:off x="2637000" y="3324240"/>
            <a:ext cx="3394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8" name=""/>
          <p:cNvSpPr/>
          <p:nvPr/>
        </p:nvSpPr>
        <p:spPr>
          <a:xfrm>
            <a:off x="2637000" y="3341520"/>
            <a:ext cx="249120" cy="135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9" name=""/>
          <p:cNvSpPr/>
          <p:nvPr/>
        </p:nvSpPr>
        <p:spPr>
          <a:xfrm>
            <a:off x="2637000" y="3344760"/>
            <a:ext cx="2347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0" name=""/>
          <p:cNvSpPr/>
          <p:nvPr/>
        </p:nvSpPr>
        <p:spPr>
          <a:xfrm>
            <a:off x="2637000" y="3351240"/>
            <a:ext cx="2314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1" name=""/>
          <p:cNvSpPr/>
          <p:nvPr/>
        </p:nvSpPr>
        <p:spPr>
          <a:xfrm>
            <a:off x="2474280" y="32306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300 MWs</a:t>
            </a:r>
            <a:endParaRPr b="0" lang="en-US" sz="1400" strike="noStrike" u="none">
              <a:solidFill>
                <a:srgbClr val="000000"/>
              </a:solidFill>
              <a:effectLst/>
              <a:uFillTx/>
              <a:latin typeface="Times New Roman"/>
            </a:endParaRPr>
          </a:p>
        </p:txBody>
      </p:sp>
      <p:sp>
        <p:nvSpPr>
          <p:cNvPr id="642" name=""/>
          <p:cNvSpPr/>
          <p:nvPr/>
        </p:nvSpPr>
        <p:spPr>
          <a:xfrm>
            <a:off x="2641680" y="5210280"/>
            <a:ext cx="33804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3" name=""/>
          <p:cNvSpPr/>
          <p:nvPr/>
        </p:nvSpPr>
        <p:spPr>
          <a:xfrm>
            <a:off x="2641680" y="5235480"/>
            <a:ext cx="2570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4" name=""/>
          <p:cNvSpPr/>
          <p:nvPr/>
        </p:nvSpPr>
        <p:spPr>
          <a:xfrm>
            <a:off x="2641680" y="5245200"/>
            <a:ext cx="32868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5" name=""/>
          <p:cNvSpPr/>
          <p:nvPr/>
        </p:nvSpPr>
        <p:spPr>
          <a:xfrm>
            <a:off x="2641680" y="5251320"/>
            <a:ext cx="3254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6" name=""/>
          <p:cNvSpPr/>
          <p:nvPr/>
        </p:nvSpPr>
        <p:spPr>
          <a:xfrm>
            <a:off x="2519280" y="5538960"/>
            <a:ext cx="58572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7" name=""/>
          <p:cNvSpPr/>
          <p:nvPr/>
        </p:nvSpPr>
        <p:spPr>
          <a:xfrm>
            <a:off x="2519280" y="5562720"/>
            <a:ext cx="2494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8" name=""/>
          <p:cNvSpPr/>
          <p:nvPr/>
        </p:nvSpPr>
        <p:spPr>
          <a:xfrm>
            <a:off x="2519280" y="5732640"/>
            <a:ext cx="31932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9" name=""/>
          <p:cNvSpPr/>
          <p:nvPr/>
        </p:nvSpPr>
        <p:spPr>
          <a:xfrm>
            <a:off x="2465280" y="5864400"/>
            <a:ext cx="730440" cy="177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0" name=""/>
          <p:cNvSpPr/>
          <p:nvPr/>
        </p:nvSpPr>
        <p:spPr>
          <a:xfrm>
            <a:off x="2465280" y="5883120"/>
            <a:ext cx="636840" cy="13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1" name=""/>
          <p:cNvSpPr/>
          <p:nvPr/>
        </p:nvSpPr>
        <p:spPr>
          <a:xfrm>
            <a:off x="2639880" y="5994360"/>
            <a:ext cx="33984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2" name=""/>
          <p:cNvSpPr/>
          <p:nvPr/>
        </p:nvSpPr>
        <p:spPr>
          <a:xfrm>
            <a:off x="2639880" y="6014880"/>
            <a:ext cx="249480" cy="131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3" name=""/>
          <p:cNvSpPr/>
          <p:nvPr/>
        </p:nvSpPr>
        <p:spPr>
          <a:xfrm>
            <a:off x="2639880" y="6016680"/>
            <a:ext cx="23364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4" name=""/>
          <p:cNvSpPr/>
          <p:nvPr/>
        </p:nvSpPr>
        <p:spPr>
          <a:xfrm>
            <a:off x="2639880" y="6024600"/>
            <a:ext cx="23184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5" name=""/>
          <p:cNvSpPr/>
          <p:nvPr/>
        </p:nvSpPr>
        <p:spPr>
          <a:xfrm>
            <a:off x="2624040" y="5008680"/>
            <a:ext cx="47880" cy="109440"/>
          </a:xfrm>
          <a:custGeom>
            <a:avLst/>
            <a:gdLst/>
            <a:ahLst/>
            <a:rect l="l" t="t" r="r" b="b"/>
            <a:pathLst>
              <a:path w="33" h="78">
                <a:moveTo>
                  <a:pt x="23" y="13"/>
                </a:moveTo>
                <a:lnTo>
                  <a:pt x="28" y="18"/>
                </a:lnTo>
                <a:lnTo>
                  <a:pt x="30" y="21"/>
                </a:lnTo>
                <a:lnTo>
                  <a:pt x="30" y="30"/>
                </a:lnTo>
                <a:lnTo>
                  <a:pt x="33" y="36"/>
                </a:lnTo>
                <a:lnTo>
                  <a:pt x="33" y="43"/>
                </a:lnTo>
                <a:lnTo>
                  <a:pt x="32" y="48"/>
                </a:lnTo>
                <a:lnTo>
                  <a:pt x="30" y="57"/>
                </a:lnTo>
                <a:lnTo>
                  <a:pt x="28" y="59"/>
                </a:lnTo>
                <a:lnTo>
                  <a:pt x="23" y="66"/>
                </a:lnTo>
                <a:lnTo>
                  <a:pt x="18" y="71"/>
                </a:lnTo>
                <a:lnTo>
                  <a:pt x="16" y="77"/>
                </a:lnTo>
                <a:lnTo>
                  <a:pt x="14" y="77"/>
                </a:lnTo>
                <a:lnTo>
                  <a:pt x="9" y="78"/>
                </a:lnTo>
                <a:lnTo>
                  <a:pt x="4" y="78"/>
                </a:lnTo>
                <a:lnTo>
                  <a:pt x="4" y="71"/>
                </a:lnTo>
                <a:lnTo>
                  <a:pt x="2" y="70"/>
                </a:lnTo>
                <a:lnTo>
                  <a:pt x="2" y="68"/>
                </a:lnTo>
                <a:lnTo>
                  <a:pt x="4" y="66"/>
                </a:lnTo>
                <a:lnTo>
                  <a:pt x="4" y="61"/>
                </a:lnTo>
                <a:lnTo>
                  <a:pt x="4" y="57"/>
                </a:lnTo>
                <a:lnTo>
                  <a:pt x="7" y="46"/>
                </a:lnTo>
                <a:lnTo>
                  <a:pt x="7" y="36"/>
                </a:lnTo>
                <a:lnTo>
                  <a:pt x="7" y="25"/>
                </a:lnTo>
                <a:lnTo>
                  <a:pt x="4" y="20"/>
                </a:lnTo>
                <a:lnTo>
                  <a:pt x="4" y="18"/>
                </a:lnTo>
                <a:lnTo>
                  <a:pt x="4" y="14"/>
                </a:lnTo>
                <a:lnTo>
                  <a:pt x="2" y="11"/>
                </a:lnTo>
                <a:lnTo>
                  <a:pt x="0" y="7"/>
                </a:lnTo>
                <a:lnTo>
                  <a:pt x="0" y="5"/>
                </a:lnTo>
                <a:lnTo>
                  <a:pt x="4" y="4"/>
                </a:lnTo>
                <a:lnTo>
                  <a:pt x="4" y="2"/>
                </a:lnTo>
                <a:lnTo>
                  <a:pt x="7" y="0"/>
                </a:lnTo>
                <a:lnTo>
                  <a:pt x="9" y="0"/>
                </a:lnTo>
                <a:lnTo>
                  <a:pt x="14" y="0"/>
                </a:lnTo>
                <a:lnTo>
                  <a:pt x="16" y="2"/>
                </a:lnTo>
                <a:lnTo>
                  <a:pt x="18" y="4"/>
                </a:lnTo>
                <a:lnTo>
                  <a:pt x="21" y="7"/>
                </a:lnTo>
                <a:lnTo>
                  <a:pt x="23" y="13"/>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6" name=""/>
          <p:cNvSpPr/>
          <p:nvPr/>
        </p:nvSpPr>
        <p:spPr>
          <a:xfrm>
            <a:off x="2489040" y="5008680"/>
            <a:ext cx="141480" cy="112680"/>
          </a:xfrm>
          <a:custGeom>
            <a:avLst/>
            <a:gdLst/>
            <a:ahLst/>
            <a:rect l="l" t="t" r="r" b="b"/>
            <a:pathLst>
              <a:path w="98" h="80">
                <a:moveTo>
                  <a:pt x="88" y="11"/>
                </a:moveTo>
                <a:lnTo>
                  <a:pt x="91" y="18"/>
                </a:lnTo>
                <a:lnTo>
                  <a:pt x="95" y="25"/>
                </a:lnTo>
                <a:lnTo>
                  <a:pt x="97" y="30"/>
                </a:lnTo>
                <a:lnTo>
                  <a:pt x="98" y="36"/>
                </a:lnTo>
                <a:lnTo>
                  <a:pt x="98" y="41"/>
                </a:lnTo>
                <a:lnTo>
                  <a:pt x="97" y="46"/>
                </a:lnTo>
                <a:lnTo>
                  <a:pt x="95" y="55"/>
                </a:lnTo>
                <a:lnTo>
                  <a:pt x="91" y="62"/>
                </a:lnTo>
                <a:lnTo>
                  <a:pt x="90" y="70"/>
                </a:lnTo>
                <a:lnTo>
                  <a:pt x="88" y="73"/>
                </a:lnTo>
                <a:lnTo>
                  <a:pt x="84" y="77"/>
                </a:lnTo>
                <a:lnTo>
                  <a:pt x="81" y="78"/>
                </a:lnTo>
                <a:lnTo>
                  <a:pt x="79" y="78"/>
                </a:lnTo>
                <a:lnTo>
                  <a:pt x="77" y="78"/>
                </a:lnTo>
                <a:lnTo>
                  <a:pt x="77" y="77"/>
                </a:lnTo>
                <a:lnTo>
                  <a:pt x="76" y="75"/>
                </a:lnTo>
                <a:lnTo>
                  <a:pt x="74" y="71"/>
                </a:lnTo>
                <a:lnTo>
                  <a:pt x="72" y="64"/>
                </a:lnTo>
                <a:lnTo>
                  <a:pt x="70" y="62"/>
                </a:lnTo>
                <a:lnTo>
                  <a:pt x="70" y="57"/>
                </a:lnTo>
                <a:lnTo>
                  <a:pt x="70" y="50"/>
                </a:lnTo>
                <a:lnTo>
                  <a:pt x="72" y="37"/>
                </a:lnTo>
                <a:lnTo>
                  <a:pt x="76" y="34"/>
                </a:lnTo>
                <a:lnTo>
                  <a:pt x="76" y="30"/>
                </a:lnTo>
                <a:lnTo>
                  <a:pt x="74" y="30"/>
                </a:lnTo>
                <a:lnTo>
                  <a:pt x="72" y="30"/>
                </a:lnTo>
                <a:lnTo>
                  <a:pt x="70" y="30"/>
                </a:lnTo>
                <a:lnTo>
                  <a:pt x="67" y="36"/>
                </a:lnTo>
                <a:lnTo>
                  <a:pt x="65" y="41"/>
                </a:lnTo>
                <a:lnTo>
                  <a:pt x="62" y="55"/>
                </a:lnTo>
                <a:lnTo>
                  <a:pt x="56" y="55"/>
                </a:lnTo>
                <a:lnTo>
                  <a:pt x="51" y="57"/>
                </a:lnTo>
                <a:lnTo>
                  <a:pt x="46" y="57"/>
                </a:lnTo>
                <a:lnTo>
                  <a:pt x="41" y="55"/>
                </a:lnTo>
                <a:lnTo>
                  <a:pt x="39" y="48"/>
                </a:lnTo>
                <a:lnTo>
                  <a:pt x="37" y="45"/>
                </a:lnTo>
                <a:lnTo>
                  <a:pt x="37" y="43"/>
                </a:lnTo>
                <a:lnTo>
                  <a:pt x="35" y="41"/>
                </a:lnTo>
                <a:lnTo>
                  <a:pt x="32" y="41"/>
                </a:lnTo>
                <a:lnTo>
                  <a:pt x="30" y="41"/>
                </a:lnTo>
                <a:lnTo>
                  <a:pt x="28" y="41"/>
                </a:lnTo>
                <a:lnTo>
                  <a:pt x="28" y="45"/>
                </a:lnTo>
                <a:lnTo>
                  <a:pt x="30" y="46"/>
                </a:lnTo>
                <a:lnTo>
                  <a:pt x="32" y="48"/>
                </a:lnTo>
                <a:lnTo>
                  <a:pt x="35" y="52"/>
                </a:lnTo>
                <a:lnTo>
                  <a:pt x="35" y="55"/>
                </a:lnTo>
                <a:lnTo>
                  <a:pt x="35" y="57"/>
                </a:lnTo>
                <a:lnTo>
                  <a:pt x="37" y="70"/>
                </a:lnTo>
                <a:lnTo>
                  <a:pt x="35" y="75"/>
                </a:lnTo>
                <a:lnTo>
                  <a:pt x="32" y="78"/>
                </a:lnTo>
                <a:lnTo>
                  <a:pt x="30" y="80"/>
                </a:lnTo>
                <a:lnTo>
                  <a:pt x="27" y="78"/>
                </a:lnTo>
                <a:lnTo>
                  <a:pt x="21" y="77"/>
                </a:lnTo>
                <a:lnTo>
                  <a:pt x="16" y="75"/>
                </a:lnTo>
                <a:lnTo>
                  <a:pt x="13" y="70"/>
                </a:lnTo>
                <a:lnTo>
                  <a:pt x="7" y="61"/>
                </a:lnTo>
                <a:lnTo>
                  <a:pt x="4" y="52"/>
                </a:lnTo>
                <a:lnTo>
                  <a:pt x="0" y="48"/>
                </a:lnTo>
                <a:lnTo>
                  <a:pt x="0" y="43"/>
                </a:lnTo>
                <a:lnTo>
                  <a:pt x="4" y="39"/>
                </a:lnTo>
                <a:lnTo>
                  <a:pt x="4" y="36"/>
                </a:lnTo>
                <a:lnTo>
                  <a:pt x="9" y="30"/>
                </a:lnTo>
                <a:lnTo>
                  <a:pt x="13" y="30"/>
                </a:lnTo>
                <a:lnTo>
                  <a:pt x="13" y="29"/>
                </a:lnTo>
                <a:lnTo>
                  <a:pt x="27" y="34"/>
                </a:lnTo>
                <a:lnTo>
                  <a:pt x="30" y="37"/>
                </a:lnTo>
                <a:lnTo>
                  <a:pt x="37" y="39"/>
                </a:lnTo>
                <a:lnTo>
                  <a:pt x="39" y="41"/>
                </a:lnTo>
                <a:lnTo>
                  <a:pt x="42" y="43"/>
                </a:lnTo>
                <a:lnTo>
                  <a:pt x="46" y="43"/>
                </a:lnTo>
                <a:lnTo>
                  <a:pt x="51" y="39"/>
                </a:lnTo>
                <a:lnTo>
                  <a:pt x="53" y="34"/>
                </a:lnTo>
                <a:lnTo>
                  <a:pt x="60" y="21"/>
                </a:lnTo>
                <a:lnTo>
                  <a:pt x="63" y="16"/>
                </a:lnTo>
                <a:lnTo>
                  <a:pt x="65" y="11"/>
                </a:lnTo>
                <a:lnTo>
                  <a:pt x="69" y="5"/>
                </a:lnTo>
                <a:lnTo>
                  <a:pt x="74" y="0"/>
                </a:lnTo>
                <a:lnTo>
                  <a:pt x="77" y="0"/>
                </a:lnTo>
                <a:lnTo>
                  <a:pt x="77" y="2"/>
                </a:lnTo>
                <a:lnTo>
                  <a:pt x="79" y="4"/>
                </a:lnTo>
                <a:lnTo>
                  <a:pt x="84" y="7"/>
                </a:lnTo>
                <a:lnTo>
                  <a:pt x="88" y="1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7" name=""/>
          <p:cNvSpPr/>
          <p:nvPr/>
        </p:nvSpPr>
        <p:spPr>
          <a:xfrm>
            <a:off x="2664000" y="5018040"/>
            <a:ext cx="42840" cy="103320"/>
          </a:xfrm>
          <a:custGeom>
            <a:avLst/>
            <a:gdLst/>
            <a:ahLst/>
            <a:rect l="l" t="t" r="r" b="b"/>
            <a:pathLst>
              <a:path w="30" h="73">
                <a:moveTo>
                  <a:pt x="28" y="22"/>
                </a:moveTo>
                <a:lnTo>
                  <a:pt x="30" y="29"/>
                </a:lnTo>
                <a:lnTo>
                  <a:pt x="30" y="36"/>
                </a:lnTo>
                <a:lnTo>
                  <a:pt x="30" y="43"/>
                </a:lnTo>
                <a:lnTo>
                  <a:pt x="26" y="50"/>
                </a:lnTo>
                <a:lnTo>
                  <a:pt x="25" y="55"/>
                </a:lnTo>
                <a:lnTo>
                  <a:pt x="21" y="63"/>
                </a:lnTo>
                <a:lnTo>
                  <a:pt x="18" y="68"/>
                </a:lnTo>
                <a:lnTo>
                  <a:pt x="12" y="71"/>
                </a:lnTo>
                <a:lnTo>
                  <a:pt x="9" y="73"/>
                </a:lnTo>
                <a:lnTo>
                  <a:pt x="7" y="73"/>
                </a:lnTo>
                <a:lnTo>
                  <a:pt x="5" y="73"/>
                </a:lnTo>
                <a:lnTo>
                  <a:pt x="5" y="71"/>
                </a:lnTo>
                <a:lnTo>
                  <a:pt x="2" y="68"/>
                </a:lnTo>
                <a:lnTo>
                  <a:pt x="0" y="68"/>
                </a:lnTo>
                <a:lnTo>
                  <a:pt x="7" y="50"/>
                </a:lnTo>
                <a:lnTo>
                  <a:pt x="11" y="41"/>
                </a:lnTo>
                <a:lnTo>
                  <a:pt x="12" y="38"/>
                </a:lnTo>
                <a:lnTo>
                  <a:pt x="12" y="36"/>
                </a:lnTo>
                <a:lnTo>
                  <a:pt x="12" y="29"/>
                </a:lnTo>
                <a:lnTo>
                  <a:pt x="9" y="16"/>
                </a:lnTo>
                <a:lnTo>
                  <a:pt x="5" y="2"/>
                </a:lnTo>
                <a:lnTo>
                  <a:pt x="7" y="2"/>
                </a:lnTo>
                <a:lnTo>
                  <a:pt x="9" y="0"/>
                </a:lnTo>
                <a:lnTo>
                  <a:pt x="12" y="0"/>
                </a:lnTo>
                <a:lnTo>
                  <a:pt x="14" y="0"/>
                </a:lnTo>
                <a:lnTo>
                  <a:pt x="19" y="4"/>
                </a:lnTo>
                <a:lnTo>
                  <a:pt x="23" y="11"/>
                </a:lnTo>
                <a:lnTo>
                  <a:pt x="28"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8" name=""/>
          <p:cNvSpPr/>
          <p:nvPr/>
        </p:nvSpPr>
        <p:spPr>
          <a:xfrm>
            <a:off x="2701800" y="5033880"/>
            <a:ext cx="25560" cy="79560"/>
          </a:xfrm>
          <a:custGeom>
            <a:avLst/>
            <a:gdLst/>
            <a:ahLst/>
            <a:rect l="l" t="t" r="r" b="b"/>
            <a:pathLst>
              <a:path w="18" h="57">
                <a:moveTo>
                  <a:pt x="18" y="19"/>
                </a:moveTo>
                <a:lnTo>
                  <a:pt x="16" y="30"/>
                </a:lnTo>
                <a:lnTo>
                  <a:pt x="14" y="39"/>
                </a:lnTo>
                <a:lnTo>
                  <a:pt x="13" y="44"/>
                </a:lnTo>
                <a:lnTo>
                  <a:pt x="13" y="48"/>
                </a:lnTo>
                <a:lnTo>
                  <a:pt x="7" y="53"/>
                </a:lnTo>
                <a:lnTo>
                  <a:pt x="4" y="57"/>
                </a:lnTo>
                <a:lnTo>
                  <a:pt x="2" y="55"/>
                </a:lnTo>
                <a:lnTo>
                  <a:pt x="0" y="53"/>
                </a:lnTo>
                <a:lnTo>
                  <a:pt x="4" y="46"/>
                </a:lnTo>
                <a:lnTo>
                  <a:pt x="6" y="41"/>
                </a:lnTo>
                <a:lnTo>
                  <a:pt x="6" y="34"/>
                </a:lnTo>
                <a:lnTo>
                  <a:pt x="7" y="27"/>
                </a:lnTo>
                <a:lnTo>
                  <a:pt x="6" y="19"/>
                </a:lnTo>
                <a:lnTo>
                  <a:pt x="6" y="14"/>
                </a:lnTo>
                <a:lnTo>
                  <a:pt x="4" y="0"/>
                </a:lnTo>
                <a:lnTo>
                  <a:pt x="6" y="3"/>
                </a:lnTo>
                <a:lnTo>
                  <a:pt x="7" y="3"/>
                </a:lnTo>
                <a:lnTo>
                  <a:pt x="13" y="9"/>
                </a:lnTo>
                <a:lnTo>
                  <a:pt x="14" y="16"/>
                </a:lnTo>
                <a:lnTo>
                  <a:pt x="18" y="19"/>
                </a:lnTo>
                <a:close/>
              </a:path>
            </a:pathLst>
          </a:custGeom>
          <a:solidFill>
            <a:srgbClr val="ffccb3"/>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659" name=""/>
          <p:cNvSpPr/>
          <p:nvPr/>
        </p:nvSpPr>
        <p:spPr>
          <a:xfrm>
            <a:off x="2406600" y="5060880"/>
            <a:ext cx="1040040" cy="1112760"/>
          </a:xfrm>
          <a:custGeom>
            <a:avLst/>
            <a:gdLst/>
            <a:ahLst/>
            <a:rect l="l" t="t" r="r" b="b"/>
            <a:pathLst>
              <a:path w="534" h="795">
                <a:moveTo>
                  <a:pt x="527" y="2"/>
                </a:moveTo>
                <a:lnTo>
                  <a:pt x="529" y="148"/>
                </a:lnTo>
                <a:lnTo>
                  <a:pt x="531" y="297"/>
                </a:lnTo>
                <a:lnTo>
                  <a:pt x="532" y="445"/>
                </a:lnTo>
                <a:lnTo>
                  <a:pt x="534" y="593"/>
                </a:lnTo>
                <a:lnTo>
                  <a:pt x="534" y="691"/>
                </a:lnTo>
                <a:lnTo>
                  <a:pt x="534" y="739"/>
                </a:lnTo>
                <a:lnTo>
                  <a:pt x="534" y="757"/>
                </a:lnTo>
                <a:lnTo>
                  <a:pt x="534" y="787"/>
                </a:lnTo>
                <a:lnTo>
                  <a:pt x="522" y="787"/>
                </a:lnTo>
                <a:lnTo>
                  <a:pt x="513" y="787"/>
                </a:lnTo>
                <a:lnTo>
                  <a:pt x="510" y="787"/>
                </a:lnTo>
                <a:lnTo>
                  <a:pt x="385" y="789"/>
                </a:lnTo>
                <a:lnTo>
                  <a:pt x="256" y="791"/>
                </a:lnTo>
                <a:lnTo>
                  <a:pt x="7" y="795"/>
                </a:lnTo>
                <a:lnTo>
                  <a:pt x="6" y="795"/>
                </a:lnTo>
                <a:lnTo>
                  <a:pt x="4" y="793"/>
                </a:lnTo>
                <a:lnTo>
                  <a:pt x="4" y="645"/>
                </a:lnTo>
                <a:lnTo>
                  <a:pt x="4" y="570"/>
                </a:lnTo>
                <a:lnTo>
                  <a:pt x="4" y="497"/>
                </a:lnTo>
                <a:lnTo>
                  <a:pt x="11" y="493"/>
                </a:lnTo>
                <a:lnTo>
                  <a:pt x="13" y="488"/>
                </a:lnTo>
                <a:lnTo>
                  <a:pt x="18" y="483"/>
                </a:lnTo>
                <a:lnTo>
                  <a:pt x="20" y="479"/>
                </a:lnTo>
                <a:lnTo>
                  <a:pt x="21" y="476"/>
                </a:lnTo>
                <a:lnTo>
                  <a:pt x="21" y="474"/>
                </a:lnTo>
                <a:lnTo>
                  <a:pt x="20" y="474"/>
                </a:lnTo>
                <a:lnTo>
                  <a:pt x="21" y="468"/>
                </a:lnTo>
                <a:lnTo>
                  <a:pt x="23" y="465"/>
                </a:lnTo>
                <a:lnTo>
                  <a:pt x="25" y="461"/>
                </a:lnTo>
                <a:lnTo>
                  <a:pt x="25" y="456"/>
                </a:lnTo>
                <a:lnTo>
                  <a:pt x="25" y="452"/>
                </a:lnTo>
                <a:lnTo>
                  <a:pt x="21" y="449"/>
                </a:lnTo>
                <a:lnTo>
                  <a:pt x="20" y="445"/>
                </a:lnTo>
                <a:lnTo>
                  <a:pt x="18" y="444"/>
                </a:lnTo>
                <a:lnTo>
                  <a:pt x="18" y="440"/>
                </a:lnTo>
                <a:lnTo>
                  <a:pt x="18" y="436"/>
                </a:lnTo>
                <a:lnTo>
                  <a:pt x="20" y="436"/>
                </a:lnTo>
                <a:lnTo>
                  <a:pt x="20" y="435"/>
                </a:lnTo>
                <a:lnTo>
                  <a:pt x="20" y="431"/>
                </a:lnTo>
                <a:lnTo>
                  <a:pt x="16" y="427"/>
                </a:lnTo>
                <a:lnTo>
                  <a:pt x="16" y="426"/>
                </a:lnTo>
                <a:lnTo>
                  <a:pt x="13" y="422"/>
                </a:lnTo>
                <a:lnTo>
                  <a:pt x="7" y="419"/>
                </a:lnTo>
                <a:lnTo>
                  <a:pt x="13" y="413"/>
                </a:lnTo>
                <a:lnTo>
                  <a:pt x="21" y="410"/>
                </a:lnTo>
                <a:lnTo>
                  <a:pt x="37" y="406"/>
                </a:lnTo>
                <a:lnTo>
                  <a:pt x="42" y="403"/>
                </a:lnTo>
                <a:lnTo>
                  <a:pt x="49" y="399"/>
                </a:lnTo>
                <a:lnTo>
                  <a:pt x="51" y="394"/>
                </a:lnTo>
                <a:lnTo>
                  <a:pt x="58" y="386"/>
                </a:lnTo>
                <a:lnTo>
                  <a:pt x="60" y="383"/>
                </a:lnTo>
                <a:lnTo>
                  <a:pt x="58" y="379"/>
                </a:lnTo>
                <a:lnTo>
                  <a:pt x="55" y="376"/>
                </a:lnTo>
                <a:lnTo>
                  <a:pt x="51" y="372"/>
                </a:lnTo>
                <a:lnTo>
                  <a:pt x="49" y="372"/>
                </a:lnTo>
                <a:lnTo>
                  <a:pt x="46" y="370"/>
                </a:lnTo>
                <a:lnTo>
                  <a:pt x="41" y="372"/>
                </a:lnTo>
                <a:lnTo>
                  <a:pt x="37" y="372"/>
                </a:lnTo>
                <a:lnTo>
                  <a:pt x="28" y="374"/>
                </a:lnTo>
                <a:lnTo>
                  <a:pt x="21" y="376"/>
                </a:lnTo>
                <a:lnTo>
                  <a:pt x="16" y="378"/>
                </a:lnTo>
                <a:lnTo>
                  <a:pt x="13" y="379"/>
                </a:lnTo>
                <a:lnTo>
                  <a:pt x="4" y="381"/>
                </a:lnTo>
                <a:lnTo>
                  <a:pt x="2" y="344"/>
                </a:lnTo>
                <a:lnTo>
                  <a:pt x="0" y="303"/>
                </a:lnTo>
                <a:lnTo>
                  <a:pt x="0" y="226"/>
                </a:lnTo>
                <a:lnTo>
                  <a:pt x="7" y="217"/>
                </a:lnTo>
                <a:lnTo>
                  <a:pt x="11" y="212"/>
                </a:lnTo>
                <a:lnTo>
                  <a:pt x="13" y="203"/>
                </a:lnTo>
                <a:lnTo>
                  <a:pt x="14" y="196"/>
                </a:lnTo>
                <a:lnTo>
                  <a:pt x="16" y="187"/>
                </a:lnTo>
                <a:lnTo>
                  <a:pt x="16" y="180"/>
                </a:lnTo>
                <a:lnTo>
                  <a:pt x="14" y="173"/>
                </a:lnTo>
                <a:lnTo>
                  <a:pt x="13" y="166"/>
                </a:lnTo>
                <a:lnTo>
                  <a:pt x="9" y="162"/>
                </a:lnTo>
                <a:lnTo>
                  <a:pt x="7" y="158"/>
                </a:lnTo>
                <a:lnTo>
                  <a:pt x="4" y="157"/>
                </a:lnTo>
                <a:lnTo>
                  <a:pt x="4" y="119"/>
                </a:lnTo>
                <a:lnTo>
                  <a:pt x="2" y="82"/>
                </a:lnTo>
                <a:lnTo>
                  <a:pt x="0" y="44"/>
                </a:lnTo>
                <a:lnTo>
                  <a:pt x="2" y="5"/>
                </a:lnTo>
                <a:lnTo>
                  <a:pt x="34" y="5"/>
                </a:lnTo>
                <a:lnTo>
                  <a:pt x="65" y="5"/>
                </a:lnTo>
                <a:lnTo>
                  <a:pt x="74" y="14"/>
                </a:lnTo>
                <a:lnTo>
                  <a:pt x="76" y="18"/>
                </a:lnTo>
                <a:lnTo>
                  <a:pt x="81" y="19"/>
                </a:lnTo>
                <a:lnTo>
                  <a:pt x="86" y="25"/>
                </a:lnTo>
                <a:lnTo>
                  <a:pt x="90" y="25"/>
                </a:lnTo>
                <a:lnTo>
                  <a:pt x="93" y="25"/>
                </a:lnTo>
                <a:lnTo>
                  <a:pt x="100" y="23"/>
                </a:lnTo>
                <a:lnTo>
                  <a:pt x="102" y="19"/>
                </a:lnTo>
                <a:lnTo>
                  <a:pt x="102" y="18"/>
                </a:lnTo>
                <a:lnTo>
                  <a:pt x="102" y="16"/>
                </a:lnTo>
                <a:lnTo>
                  <a:pt x="104" y="9"/>
                </a:lnTo>
                <a:lnTo>
                  <a:pt x="104" y="3"/>
                </a:lnTo>
                <a:lnTo>
                  <a:pt x="114" y="3"/>
                </a:lnTo>
                <a:lnTo>
                  <a:pt x="125" y="3"/>
                </a:lnTo>
                <a:lnTo>
                  <a:pt x="126" y="11"/>
                </a:lnTo>
                <a:lnTo>
                  <a:pt x="128" y="16"/>
                </a:lnTo>
                <a:lnTo>
                  <a:pt x="132" y="19"/>
                </a:lnTo>
                <a:lnTo>
                  <a:pt x="137" y="21"/>
                </a:lnTo>
                <a:lnTo>
                  <a:pt x="140" y="25"/>
                </a:lnTo>
                <a:lnTo>
                  <a:pt x="142" y="25"/>
                </a:lnTo>
                <a:lnTo>
                  <a:pt x="144" y="25"/>
                </a:lnTo>
                <a:lnTo>
                  <a:pt x="147" y="21"/>
                </a:lnTo>
                <a:lnTo>
                  <a:pt x="149" y="19"/>
                </a:lnTo>
                <a:lnTo>
                  <a:pt x="154" y="18"/>
                </a:lnTo>
                <a:lnTo>
                  <a:pt x="156" y="18"/>
                </a:lnTo>
                <a:lnTo>
                  <a:pt x="160" y="19"/>
                </a:lnTo>
                <a:lnTo>
                  <a:pt x="163" y="19"/>
                </a:lnTo>
                <a:lnTo>
                  <a:pt x="167" y="21"/>
                </a:lnTo>
                <a:lnTo>
                  <a:pt x="168" y="19"/>
                </a:lnTo>
                <a:lnTo>
                  <a:pt x="172" y="19"/>
                </a:lnTo>
                <a:lnTo>
                  <a:pt x="179" y="18"/>
                </a:lnTo>
                <a:lnTo>
                  <a:pt x="179" y="19"/>
                </a:lnTo>
                <a:lnTo>
                  <a:pt x="182" y="21"/>
                </a:lnTo>
                <a:lnTo>
                  <a:pt x="184" y="25"/>
                </a:lnTo>
                <a:lnTo>
                  <a:pt x="189" y="25"/>
                </a:lnTo>
                <a:lnTo>
                  <a:pt x="191" y="25"/>
                </a:lnTo>
                <a:lnTo>
                  <a:pt x="196" y="23"/>
                </a:lnTo>
                <a:lnTo>
                  <a:pt x="200" y="19"/>
                </a:lnTo>
                <a:lnTo>
                  <a:pt x="205" y="18"/>
                </a:lnTo>
                <a:lnTo>
                  <a:pt x="209" y="18"/>
                </a:lnTo>
                <a:lnTo>
                  <a:pt x="212" y="18"/>
                </a:lnTo>
                <a:lnTo>
                  <a:pt x="217" y="18"/>
                </a:lnTo>
                <a:lnTo>
                  <a:pt x="221" y="18"/>
                </a:lnTo>
                <a:lnTo>
                  <a:pt x="224" y="14"/>
                </a:lnTo>
                <a:lnTo>
                  <a:pt x="230" y="11"/>
                </a:lnTo>
                <a:lnTo>
                  <a:pt x="231" y="7"/>
                </a:lnTo>
                <a:lnTo>
                  <a:pt x="233" y="3"/>
                </a:lnTo>
                <a:lnTo>
                  <a:pt x="272" y="3"/>
                </a:lnTo>
                <a:lnTo>
                  <a:pt x="347" y="2"/>
                </a:lnTo>
                <a:lnTo>
                  <a:pt x="438" y="2"/>
                </a:lnTo>
                <a:lnTo>
                  <a:pt x="483" y="0"/>
                </a:lnTo>
                <a:lnTo>
                  <a:pt x="527" y="2"/>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0" name=""/>
          <p:cNvSpPr/>
          <p:nvPr/>
        </p:nvSpPr>
        <p:spPr>
          <a:xfrm>
            <a:off x="2090880" y="5091120"/>
            <a:ext cx="287280" cy="262080"/>
          </a:xfrm>
          <a:custGeom>
            <a:avLst/>
            <a:gdLst/>
            <a:ahLst/>
            <a:rect l="l" t="t" r="r" b="b"/>
            <a:pathLst>
              <a:path w="199" h="187">
                <a:moveTo>
                  <a:pt x="114" y="3"/>
                </a:moveTo>
                <a:lnTo>
                  <a:pt x="122" y="0"/>
                </a:lnTo>
                <a:lnTo>
                  <a:pt x="126" y="0"/>
                </a:lnTo>
                <a:lnTo>
                  <a:pt x="129" y="0"/>
                </a:lnTo>
                <a:lnTo>
                  <a:pt x="131" y="2"/>
                </a:lnTo>
                <a:lnTo>
                  <a:pt x="135" y="3"/>
                </a:lnTo>
                <a:lnTo>
                  <a:pt x="135" y="5"/>
                </a:lnTo>
                <a:lnTo>
                  <a:pt x="140" y="5"/>
                </a:lnTo>
                <a:lnTo>
                  <a:pt x="145" y="5"/>
                </a:lnTo>
                <a:lnTo>
                  <a:pt x="149" y="5"/>
                </a:lnTo>
                <a:lnTo>
                  <a:pt x="152" y="7"/>
                </a:lnTo>
                <a:lnTo>
                  <a:pt x="154" y="7"/>
                </a:lnTo>
                <a:lnTo>
                  <a:pt x="156" y="11"/>
                </a:lnTo>
                <a:lnTo>
                  <a:pt x="157" y="11"/>
                </a:lnTo>
                <a:lnTo>
                  <a:pt x="157" y="14"/>
                </a:lnTo>
                <a:lnTo>
                  <a:pt x="159" y="16"/>
                </a:lnTo>
                <a:lnTo>
                  <a:pt x="161" y="18"/>
                </a:lnTo>
                <a:lnTo>
                  <a:pt x="164" y="18"/>
                </a:lnTo>
                <a:lnTo>
                  <a:pt x="168" y="18"/>
                </a:lnTo>
                <a:lnTo>
                  <a:pt x="173" y="19"/>
                </a:lnTo>
                <a:lnTo>
                  <a:pt x="180" y="23"/>
                </a:lnTo>
                <a:lnTo>
                  <a:pt x="185" y="27"/>
                </a:lnTo>
                <a:lnTo>
                  <a:pt x="187" y="35"/>
                </a:lnTo>
                <a:lnTo>
                  <a:pt x="189" y="39"/>
                </a:lnTo>
                <a:lnTo>
                  <a:pt x="191" y="46"/>
                </a:lnTo>
                <a:lnTo>
                  <a:pt x="194" y="50"/>
                </a:lnTo>
                <a:lnTo>
                  <a:pt x="196" y="52"/>
                </a:lnTo>
                <a:lnTo>
                  <a:pt x="198" y="55"/>
                </a:lnTo>
                <a:lnTo>
                  <a:pt x="198" y="62"/>
                </a:lnTo>
                <a:lnTo>
                  <a:pt x="198" y="66"/>
                </a:lnTo>
                <a:lnTo>
                  <a:pt x="198" y="73"/>
                </a:lnTo>
                <a:lnTo>
                  <a:pt x="199" y="80"/>
                </a:lnTo>
                <a:lnTo>
                  <a:pt x="199" y="89"/>
                </a:lnTo>
                <a:lnTo>
                  <a:pt x="199" y="92"/>
                </a:lnTo>
                <a:lnTo>
                  <a:pt x="199" y="94"/>
                </a:lnTo>
                <a:lnTo>
                  <a:pt x="199" y="98"/>
                </a:lnTo>
                <a:lnTo>
                  <a:pt x="198" y="101"/>
                </a:lnTo>
                <a:lnTo>
                  <a:pt x="194" y="92"/>
                </a:lnTo>
                <a:lnTo>
                  <a:pt x="191" y="89"/>
                </a:lnTo>
                <a:lnTo>
                  <a:pt x="185" y="82"/>
                </a:lnTo>
                <a:lnTo>
                  <a:pt x="180" y="75"/>
                </a:lnTo>
                <a:lnTo>
                  <a:pt x="177" y="71"/>
                </a:lnTo>
                <a:lnTo>
                  <a:pt x="173" y="69"/>
                </a:lnTo>
                <a:lnTo>
                  <a:pt x="171" y="69"/>
                </a:lnTo>
                <a:lnTo>
                  <a:pt x="166" y="75"/>
                </a:lnTo>
                <a:lnTo>
                  <a:pt x="163" y="78"/>
                </a:lnTo>
                <a:lnTo>
                  <a:pt x="161" y="80"/>
                </a:lnTo>
                <a:lnTo>
                  <a:pt x="161" y="82"/>
                </a:lnTo>
                <a:lnTo>
                  <a:pt x="156" y="82"/>
                </a:lnTo>
                <a:lnTo>
                  <a:pt x="152" y="82"/>
                </a:lnTo>
                <a:lnTo>
                  <a:pt x="145" y="85"/>
                </a:lnTo>
                <a:lnTo>
                  <a:pt x="140" y="89"/>
                </a:lnTo>
                <a:lnTo>
                  <a:pt x="136" y="89"/>
                </a:lnTo>
                <a:lnTo>
                  <a:pt x="135" y="89"/>
                </a:lnTo>
                <a:lnTo>
                  <a:pt x="131" y="89"/>
                </a:lnTo>
                <a:lnTo>
                  <a:pt x="124" y="85"/>
                </a:lnTo>
                <a:lnTo>
                  <a:pt x="122" y="85"/>
                </a:lnTo>
                <a:lnTo>
                  <a:pt x="122" y="84"/>
                </a:lnTo>
                <a:lnTo>
                  <a:pt x="119" y="85"/>
                </a:lnTo>
                <a:lnTo>
                  <a:pt x="117" y="87"/>
                </a:lnTo>
                <a:lnTo>
                  <a:pt x="112" y="89"/>
                </a:lnTo>
                <a:lnTo>
                  <a:pt x="110" y="89"/>
                </a:lnTo>
                <a:lnTo>
                  <a:pt x="108" y="89"/>
                </a:lnTo>
                <a:lnTo>
                  <a:pt x="107" y="85"/>
                </a:lnTo>
                <a:lnTo>
                  <a:pt x="105" y="85"/>
                </a:lnTo>
                <a:lnTo>
                  <a:pt x="103" y="87"/>
                </a:lnTo>
                <a:lnTo>
                  <a:pt x="100" y="89"/>
                </a:lnTo>
                <a:lnTo>
                  <a:pt x="96" y="89"/>
                </a:lnTo>
                <a:lnTo>
                  <a:pt x="94" y="89"/>
                </a:lnTo>
                <a:lnTo>
                  <a:pt x="94" y="87"/>
                </a:lnTo>
                <a:lnTo>
                  <a:pt x="91" y="85"/>
                </a:lnTo>
                <a:lnTo>
                  <a:pt x="87" y="82"/>
                </a:lnTo>
                <a:lnTo>
                  <a:pt x="86" y="82"/>
                </a:lnTo>
                <a:lnTo>
                  <a:pt x="86" y="84"/>
                </a:lnTo>
                <a:lnTo>
                  <a:pt x="84" y="85"/>
                </a:lnTo>
                <a:lnTo>
                  <a:pt x="84" y="87"/>
                </a:lnTo>
                <a:lnTo>
                  <a:pt x="84" y="89"/>
                </a:lnTo>
                <a:lnTo>
                  <a:pt x="84" y="92"/>
                </a:lnTo>
                <a:lnTo>
                  <a:pt x="82" y="94"/>
                </a:lnTo>
                <a:lnTo>
                  <a:pt x="82" y="101"/>
                </a:lnTo>
                <a:lnTo>
                  <a:pt x="79" y="109"/>
                </a:lnTo>
                <a:lnTo>
                  <a:pt x="75" y="119"/>
                </a:lnTo>
                <a:lnTo>
                  <a:pt x="70" y="132"/>
                </a:lnTo>
                <a:lnTo>
                  <a:pt x="63" y="141"/>
                </a:lnTo>
                <a:lnTo>
                  <a:pt x="61" y="146"/>
                </a:lnTo>
                <a:lnTo>
                  <a:pt x="59" y="150"/>
                </a:lnTo>
                <a:lnTo>
                  <a:pt x="61" y="157"/>
                </a:lnTo>
                <a:lnTo>
                  <a:pt x="65" y="166"/>
                </a:lnTo>
                <a:lnTo>
                  <a:pt x="65" y="173"/>
                </a:lnTo>
                <a:lnTo>
                  <a:pt x="61" y="176"/>
                </a:lnTo>
                <a:lnTo>
                  <a:pt x="59" y="176"/>
                </a:lnTo>
                <a:lnTo>
                  <a:pt x="58" y="176"/>
                </a:lnTo>
                <a:lnTo>
                  <a:pt x="58" y="171"/>
                </a:lnTo>
                <a:lnTo>
                  <a:pt x="54" y="169"/>
                </a:lnTo>
                <a:lnTo>
                  <a:pt x="51" y="167"/>
                </a:lnTo>
                <a:lnTo>
                  <a:pt x="47" y="167"/>
                </a:lnTo>
                <a:lnTo>
                  <a:pt x="42" y="167"/>
                </a:lnTo>
                <a:lnTo>
                  <a:pt x="35" y="169"/>
                </a:lnTo>
                <a:lnTo>
                  <a:pt x="33" y="171"/>
                </a:lnTo>
                <a:lnTo>
                  <a:pt x="31" y="173"/>
                </a:lnTo>
                <a:lnTo>
                  <a:pt x="28" y="176"/>
                </a:lnTo>
                <a:lnTo>
                  <a:pt x="26" y="180"/>
                </a:lnTo>
                <a:lnTo>
                  <a:pt x="23" y="187"/>
                </a:lnTo>
                <a:lnTo>
                  <a:pt x="21" y="183"/>
                </a:lnTo>
                <a:lnTo>
                  <a:pt x="19" y="182"/>
                </a:lnTo>
                <a:lnTo>
                  <a:pt x="17" y="176"/>
                </a:lnTo>
                <a:lnTo>
                  <a:pt x="17" y="173"/>
                </a:lnTo>
                <a:lnTo>
                  <a:pt x="16" y="169"/>
                </a:lnTo>
                <a:lnTo>
                  <a:pt x="16" y="166"/>
                </a:lnTo>
                <a:lnTo>
                  <a:pt x="12" y="166"/>
                </a:lnTo>
                <a:lnTo>
                  <a:pt x="10" y="164"/>
                </a:lnTo>
                <a:lnTo>
                  <a:pt x="9" y="160"/>
                </a:lnTo>
                <a:lnTo>
                  <a:pt x="5" y="157"/>
                </a:lnTo>
                <a:lnTo>
                  <a:pt x="5" y="153"/>
                </a:lnTo>
                <a:lnTo>
                  <a:pt x="5" y="144"/>
                </a:lnTo>
                <a:lnTo>
                  <a:pt x="5" y="141"/>
                </a:lnTo>
                <a:lnTo>
                  <a:pt x="5" y="139"/>
                </a:lnTo>
                <a:lnTo>
                  <a:pt x="3" y="132"/>
                </a:lnTo>
                <a:lnTo>
                  <a:pt x="2" y="130"/>
                </a:lnTo>
                <a:lnTo>
                  <a:pt x="0" y="128"/>
                </a:lnTo>
                <a:lnTo>
                  <a:pt x="0" y="119"/>
                </a:lnTo>
                <a:lnTo>
                  <a:pt x="2" y="114"/>
                </a:lnTo>
                <a:lnTo>
                  <a:pt x="3" y="107"/>
                </a:lnTo>
                <a:lnTo>
                  <a:pt x="5" y="103"/>
                </a:lnTo>
                <a:lnTo>
                  <a:pt x="7" y="101"/>
                </a:lnTo>
                <a:lnTo>
                  <a:pt x="5" y="98"/>
                </a:lnTo>
                <a:lnTo>
                  <a:pt x="5" y="92"/>
                </a:lnTo>
                <a:lnTo>
                  <a:pt x="7" y="89"/>
                </a:lnTo>
                <a:lnTo>
                  <a:pt x="10" y="82"/>
                </a:lnTo>
                <a:lnTo>
                  <a:pt x="17" y="75"/>
                </a:lnTo>
                <a:lnTo>
                  <a:pt x="16" y="75"/>
                </a:lnTo>
                <a:lnTo>
                  <a:pt x="16" y="71"/>
                </a:lnTo>
                <a:lnTo>
                  <a:pt x="17" y="68"/>
                </a:lnTo>
                <a:lnTo>
                  <a:pt x="17" y="64"/>
                </a:lnTo>
                <a:lnTo>
                  <a:pt x="19" y="62"/>
                </a:lnTo>
                <a:lnTo>
                  <a:pt x="21" y="55"/>
                </a:lnTo>
                <a:lnTo>
                  <a:pt x="24" y="53"/>
                </a:lnTo>
                <a:lnTo>
                  <a:pt x="26" y="52"/>
                </a:lnTo>
                <a:lnTo>
                  <a:pt x="26" y="50"/>
                </a:lnTo>
                <a:lnTo>
                  <a:pt x="28" y="46"/>
                </a:lnTo>
                <a:lnTo>
                  <a:pt x="31" y="43"/>
                </a:lnTo>
                <a:lnTo>
                  <a:pt x="37" y="37"/>
                </a:lnTo>
                <a:lnTo>
                  <a:pt x="42" y="34"/>
                </a:lnTo>
                <a:lnTo>
                  <a:pt x="49" y="32"/>
                </a:lnTo>
                <a:lnTo>
                  <a:pt x="52" y="27"/>
                </a:lnTo>
                <a:lnTo>
                  <a:pt x="56" y="23"/>
                </a:lnTo>
                <a:lnTo>
                  <a:pt x="58" y="19"/>
                </a:lnTo>
                <a:lnTo>
                  <a:pt x="61" y="18"/>
                </a:lnTo>
                <a:lnTo>
                  <a:pt x="66" y="14"/>
                </a:lnTo>
                <a:lnTo>
                  <a:pt x="72" y="12"/>
                </a:lnTo>
                <a:lnTo>
                  <a:pt x="77" y="11"/>
                </a:lnTo>
                <a:lnTo>
                  <a:pt x="84" y="11"/>
                </a:lnTo>
                <a:lnTo>
                  <a:pt x="87" y="7"/>
                </a:lnTo>
                <a:lnTo>
                  <a:pt x="91" y="5"/>
                </a:lnTo>
                <a:lnTo>
                  <a:pt x="94" y="3"/>
                </a:lnTo>
                <a:lnTo>
                  <a:pt x="96" y="0"/>
                </a:lnTo>
                <a:lnTo>
                  <a:pt x="100" y="0"/>
                </a:lnTo>
                <a:lnTo>
                  <a:pt x="105" y="0"/>
                </a:lnTo>
                <a:lnTo>
                  <a:pt x="108" y="2"/>
                </a:lnTo>
                <a:lnTo>
                  <a:pt x="108" y="3"/>
                </a:lnTo>
                <a:lnTo>
                  <a:pt x="110" y="3"/>
                </a:lnTo>
                <a:lnTo>
                  <a:pt x="112" y="3"/>
                </a:lnTo>
                <a:lnTo>
                  <a:pt x="114" y="3"/>
                </a:lnTo>
                <a:close/>
              </a:path>
            </a:pathLst>
          </a:custGeom>
          <a:solidFill>
            <a:srgbClr val="fe9b0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1" name=""/>
          <p:cNvSpPr/>
          <p:nvPr/>
        </p:nvSpPr>
        <p:spPr>
          <a:xfrm>
            <a:off x="2131920" y="5197320"/>
            <a:ext cx="282600" cy="395280"/>
          </a:xfrm>
          <a:custGeom>
            <a:avLst/>
            <a:gdLst/>
            <a:ahLst/>
            <a:rect l="l" t="t" r="r" b="b"/>
            <a:pathLst>
              <a:path w="196" h="282">
                <a:moveTo>
                  <a:pt x="159" y="25"/>
                </a:moveTo>
                <a:lnTo>
                  <a:pt x="164" y="36"/>
                </a:lnTo>
                <a:lnTo>
                  <a:pt x="164" y="49"/>
                </a:lnTo>
                <a:lnTo>
                  <a:pt x="168" y="57"/>
                </a:lnTo>
                <a:lnTo>
                  <a:pt x="168" y="65"/>
                </a:lnTo>
                <a:lnTo>
                  <a:pt x="170" y="70"/>
                </a:lnTo>
                <a:lnTo>
                  <a:pt x="171" y="75"/>
                </a:lnTo>
                <a:lnTo>
                  <a:pt x="175" y="77"/>
                </a:lnTo>
                <a:lnTo>
                  <a:pt x="182" y="86"/>
                </a:lnTo>
                <a:lnTo>
                  <a:pt x="187" y="91"/>
                </a:lnTo>
                <a:lnTo>
                  <a:pt x="191" y="93"/>
                </a:lnTo>
                <a:lnTo>
                  <a:pt x="194" y="98"/>
                </a:lnTo>
                <a:lnTo>
                  <a:pt x="196" y="104"/>
                </a:lnTo>
                <a:lnTo>
                  <a:pt x="196" y="111"/>
                </a:lnTo>
                <a:lnTo>
                  <a:pt x="192" y="116"/>
                </a:lnTo>
                <a:lnTo>
                  <a:pt x="191" y="123"/>
                </a:lnTo>
                <a:lnTo>
                  <a:pt x="189" y="131"/>
                </a:lnTo>
                <a:lnTo>
                  <a:pt x="185" y="134"/>
                </a:lnTo>
                <a:lnTo>
                  <a:pt x="182" y="141"/>
                </a:lnTo>
                <a:lnTo>
                  <a:pt x="178" y="145"/>
                </a:lnTo>
                <a:lnTo>
                  <a:pt x="175" y="152"/>
                </a:lnTo>
                <a:lnTo>
                  <a:pt x="173" y="159"/>
                </a:lnTo>
                <a:lnTo>
                  <a:pt x="171" y="168"/>
                </a:lnTo>
                <a:lnTo>
                  <a:pt x="168" y="182"/>
                </a:lnTo>
                <a:lnTo>
                  <a:pt x="166" y="200"/>
                </a:lnTo>
                <a:lnTo>
                  <a:pt x="163" y="216"/>
                </a:lnTo>
                <a:lnTo>
                  <a:pt x="161" y="221"/>
                </a:lnTo>
                <a:lnTo>
                  <a:pt x="156" y="229"/>
                </a:lnTo>
                <a:lnTo>
                  <a:pt x="156" y="232"/>
                </a:lnTo>
                <a:lnTo>
                  <a:pt x="154" y="236"/>
                </a:lnTo>
                <a:lnTo>
                  <a:pt x="150" y="239"/>
                </a:lnTo>
                <a:lnTo>
                  <a:pt x="147" y="239"/>
                </a:lnTo>
                <a:lnTo>
                  <a:pt x="140" y="243"/>
                </a:lnTo>
                <a:lnTo>
                  <a:pt x="135" y="243"/>
                </a:lnTo>
                <a:lnTo>
                  <a:pt x="129" y="243"/>
                </a:lnTo>
                <a:lnTo>
                  <a:pt x="122" y="243"/>
                </a:lnTo>
                <a:lnTo>
                  <a:pt x="115" y="239"/>
                </a:lnTo>
                <a:lnTo>
                  <a:pt x="112" y="236"/>
                </a:lnTo>
                <a:lnTo>
                  <a:pt x="105" y="234"/>
                </a:lnTo>
                <a:lnTo>
                  <a:pt x="101" y="230"/>
                </a:lnTo>
                <a:lnTo>
                  <a:pt x="98" y="229"/>
                </a:lnTo>
                <a:lnTo>
                  <a:pt x="96" y="227"/>
                </a:lnTo>
                <a:lnTo>
                  <a:pt x="93" y="223"/>
                </a:lnTo>
                <a:lnTo>
                  <a:pt x="93" y="225"/>
                </a:lnTo>
                <a:lnTo>
                  <a:pt x="96" y="232"/>
                </a:lnTo>
                <a:lnTo>
                  <a:pt x="101" y="236"/>
                </a:lnTo>
                <a:lnTo>
                  <a:pt x="105" y="243"/>
                </a:lnTo>
                <a:lnTo>
                  <a:pt x="112" y="246"/>
                </a:lnTo>
                <a:lnTo>
                  <a:pt x="117" y="248"/>
                </a:lnTo>
                <a:lnTo>
                  <a:pt x="122" y="250"/>
                </a:lnTo>
                <a:lnTo>
                  <a:pt x="131" y="250"/>
                </a:lnTo>
                <a:lnTo>
                  <a:pt x="138" y="250"/>
                </a:lnTo>
                <a:lnTo>
                  <a:pt x="143" y="250"/>
                </a:lnTo>
                <a:lnTo>
                  <a:pt x="150" y="248"/>
                </a:lnTo>
                <a:lnTo>
                  <a:pt x="152" y="248"/>
                </a:lnTo>
                <a:lnTo>
                  <a:pt x="150" y="259"/>
                </a:lnTo>
                <a:lnTo>
                  <a:pt x="150" y="266"/>
                </a:lnTo>
                <a:lnTo>
                  <a:pt x="147" y="273"/>
                </a:lnTo>
                <a:lnTo>
                  <a:pt x="145" y="277"/>
                </a:lnTo>
                <a:lnTo>
                  <a:pt x="143" y="282"/>
                </a:lnTo>
                <a:lnTo>
                  <a:pt x="135" y="277"/>
                </a:lnTo>
                <a:lnTo>
                  <a:pt x="128" y="273"/>
                </a:lnTo>
                <a:lnTo>
                  <a:pt x="119" y="270"/>
                </a:lnTo>
                <a:lnTo>
                  <a:pt x="114" y="261"/>
                </a:lnTo>
                <a:lnTo>
                  <a:pt x="101" y="250"/>
                </a:lnTo>
                <a:lnTo>
                  <a:pt x="87" y="239"/>
                </a:lnTo>
                <a:lnTo>
                  <a:pt x="84" y="236"/>
                </a:lnTo>
                <a:lnTo>
                  <a:pt x="82" y="232"/>
                </a:lnTo>
                <a:lnTo>
                  <a:pt x="79" y="230"/>
                </a:lnTo>
                <a:lnTo>
                  <a:pt x="79" y="229"/>
                </a:lnTo>
                <a:lnTo>
                  <a:pt x="75" y="212"/>
                </a:lnTo>
                <a:lnTo>
                  <a:pt x="70" y="202"/>
                </a:lnTo>
                <a:lnTo>
                  <a:pt x="65" y="189"/>
                </a:lnTo>
                <a:lnTo>
                  <a:pt x="61" y="177"/>
                </a:lnTo>
                <a:lnTo>
                  <a:pt x="58" y="173"/>
                </a:lnTo>
                <a:lnTo>
                  <a:pt x="54" y="170"/>
                </a:lnTo>
                <a:lnTo>
                  <a:pt x="52" y="168"/>
                </a:lnTo>
                <a:lnTo>
                  <a:pt x="51" y="163"/>
                </a:lnTo>
                <a:lnTo>
                  <a:pt x="47" y="161"/>
                </a:lnTo>
                <a:lnTo>
                  <a:pt x="44" y="161"/>
                </a:lnTo>
                <a:lnTo>
                  <a:pt x="35" y="157"/>
                </a:lnTo>
                <a:lnTo>
                  <a:pt x="28" y="155"/>
                </a:lnTo>
                <a:lnTo>
                  <a:pt x="26" y="154"/>
                </a:lnTo>
                <a:lnTo>
                  <a:pt x="23" y="154"/>
                </a:lnTo>
                <a:lnTo>
                  <a:pt x="16" y="148"/>
                </a:lnTo>
                <a:lnTo>
                  <a:pt x="12" y="145"/>
                </a:lnTo>
                <a:lnTo>
                  <a:pt x="9" y="141"/>
                </a:lnTo>
                <a:lnTo>
                  <a:pt x="3" y="136"/>
                </a:lnTo>
                <a:lnTo>
                  <a:pt x="2" y="131"/>
                </a:lnTo>
                <a:lnTo>
                  <a:pt x="2" y="127"/>
                </a:lnTo>
                <a:lnTo>
                  <a:pt x="0" y="122"/>
                </a:lnTo>
                <a:lnTo>
                  <a:pt x="0" y="116"/>
                </a:lnTo>
                <a:lnTo>
                  <a:pt x="0" y="113"/>
                </a:lnTo>
                <a:lnTo>
                  <a:pt x="2" y="111"/>
                </a:lnTo>
                <a:lnTo>
                  <a:pt x="2" y="104"/>
                </a:lnTo>
                <a:lnTo>
                  <a:pt x="5" y="102"/>
                </a:lnTo>
                <a:lnTo>
                  <a:pt x="10" y="98"/>
                </a:lnTo>
                <a:lnTo>
                  <a:pt x="16" y="95"/>
                </a:lnTo>
                <a:lnTo>
                  <a:pt x="17" y="95"/>
                </a:lnTo>
                <a:lnTo>
                  <a:pt x="19" y="95"/>
                </a:lnTo>
                <a:lnTo>
                  <a:pt x="23" y="98"/>
                </a:lnTo>
                <a:lnTo>
                  <a:pt x="24" y="102"/>
                </a:lnTo>
                <a:lnTo>
                  <a:pt x="24" y="104"/>
                </a:lnTo>
                <a:lnTo>
                  <a:pt x="26" y="106"/>
                </a:lnTo>
                <a:lnTo>
                  <a:pt x="30" y="104"/>
                </a:lnTo>
                <a:lnTo>
                  <a:pt x="35" y="104"/>
                </a:lnTo>
                <a:lnTo>
                  <a:pt x="40" y="102"/>
                </a:lnTo>
                <a:lnTo>
                  <a:pt x="42" y="98"/>
                </a:lnTo>
                <a:lnTo>
                  <a:pt x="42" y="81"/>
                </a:lnTo>
                <a:lnTo>
                  <a:pt x="42" y="72"/>
                </a:lnTo>
                <a:lnTo>
                  <a:pt x="42" y="68"/>
                </a:lnTo>
                <a:lnTo>
                  <a:pt x="44" y="63"/>
                </a:lnTo>
                <a:lnTo>
                  <a:pt x="49" y="54"/>
                </a:lnTo>
                <a:lnTo>
                  <a:pt x="54" y="43"/>
                </a:lnTo>
                <a:lnTo>
                  <a:pt x="56" y="38"/>
                </a:lnTo>
                <a:lnTo>
                  <a:pt x="58" y="31"/>
                </a:lnTo>
                <a:lnTo>
                  <a:pt x="59" y="25"/>
                </a:lnTo>
                <a:lnTo>
                  <a:pt x="61" y="20"/>
                </a:lnTo>
                <a:lnTo>
                  <a:pt x="65" y="16"/>
                </a:lnTo>
                <a:lnTo>
                  <a:pt x="66" y="16"/>
                </a:lnTo>
                <a:lnTo>
                  <a:pt x="70" y="20"/>
                </a:lnTo>
                <a:lnTo>
                  <a:pt x="79" y="20"/>
                </a:lnTo>
                <a:lnTo>
                  <a:pt x="82" y="20"/>
                </a:lnTo>
                <a:lnTo>
                  <a:pt x="86" y="20"/>
                </a:lnTo>
                <a:lnTo>
                  <a:pt x="91" y="18"/>
                </a:lnTo>
                <a:lnTo>
                  <a:pt x="94" y="16"/>
                </a:lnTo>
                <a:lnTo>
                  <a:pt x="100" y="16"/>
                </a:lnTo>
                <a:lnTo>
                  <a:pt x="103" y="16"/>
                </a:lnTo>
                <a:lnTo>
                  <a:pt x="107" y="16"/>
                </a:lnTo>
                <a:lnTo>
                  <a:pt x="112" y="16"/>
                </a:lnTo>
                <a:lnTo>
                  <a:pt x="117" y="13"/>
                </a:lnTo>
                <a:lnTo>
                  <a:pt x="126" y="11"/>
                </a:lnTo>
                <a:lnTo>
                  <a:pt x="129" y="13"/>
                </a:lnTo>
                <a:lnTo>
                  <a:pt x="131" y="13"/>
                </a:lnTo>
                <a:lnTo>
                  <a:pt x="135" y="13"/>
                </a:lnTo>
                <a:lnTo>
                  <a:pt x="136" y="11"/>
                </a:lnTo>
                <a:lnTo>
                  <a:pt x="140" y="8"/>
                </a:lnTo>
                <a:lnTo>
                  <a:pt x="143" y="4"/>
                </a:lnTo>
                <a:lnTo>
                  <a:pt x="143" y="0"/>
                </a:lnTo>
                <a:lnTo>
                  <a:pt x="147" y="8"/>
                </a:lnTo>
                <a:lnTo>
                  <a:pt x="152" y="13"/>
                </a:lnTo>
                <a:lnTo>
                  <a:pt x="156" y="18"/>
                </a:lnTo>
                <a:lnTo>
                  <a:pt x="157" y="22"/>
                </a:lnTo>
                <a:lnTo>
                  <a:pt x="159" y="25"/>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2" name=""/>
          <p:cNvSpPr/>
          <p:nvPr/>
        </p:nvSpPr>
        <p:spPr>
          <a:xfrm>
            <a:off x="2381400" y="5216400"/>
            <a:ext cx="9360" cy="82800"/>
          </a:xfrm>
          <a:custGeom>
            <a:avLst/>
            <a:gdLst/>
            <a:ahLst/>
            <a:rect l="l" t="t" r="r" b="b"/>
            <a:pathLst>
              <a:path w="7" h="59">
                <a:moveTo>
                  <a:pt x="7" y="59"/>
                </a:moveTo>
                <a:lnTo>
                  <a:pt x="5" y="53"/>
                </a:lnTo>
                <a:lnTo>
                  <a:pt x="4" y="50"/>
                </a:lnTo>
                <a:lnTo>
                  <a:pt x="0" y="44"/>
                </a:lnTo>
                <a:lnTo>
                  <a:pt x="0" y="41"/>
                </a:lnTo>
                <a:lnTo>
                  <a:pt x="0" y="36"/>
                </a:lnTo>
                <a:lnTo>
                  <a:pt x="0" y="30"/>
                </a:lnTo>
                <a:lnTo>
                  <a:pt x="4" y="27"/>
                </a:lnTo>
                <a:lnTo>
                  <a:pt x="5" y="23"/>
                </a:lnTo>
                <a:lnTo>
                  <a:pt x="7" y="20"/>
                </a:lnTo>
                <a:lnTo>
                  <a:pt x="7" y="16"/>
                </a:lnTo>
                <a:lnTo>
                  <a:pt x="7" y="12"/>
                </a:lnTo>
                <a:lnTo>
                  <a:pt x="7" y="11"/>
                </a:lnTo>
                <a:lnTo>
                  <a:pt x="5" y="3"/>
                </a:lnTo>
                <a:lnTo>
                  <a:pt x="7" y="2"/>
                </a:lnTo>
                <a:lnTo>
                  <a:pt x="7" y="0"/>
                </a:lnTo>
                <a:lnTo>
                  <a:pt x="7" y="28"/>
                </a:lnTo>
                <a:lnTo>
                  <a:pt x="7" y="59"/>
                </a:lnTo>
                <a:close/>
              </a:path>
            </a:pathLst>
          </a:custGeom>
          <a:solidFill>
            <a:srgbClr val="ffffff"/>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63" name=""/>
          <p:cNvSpPr/>
          <p:nvPr/>
        </p:nvSpPr>
        <p:spPr>
          <a:xfrm>
            <a:off x="2309760" y="5229360"/>
            <a:ext cx="38160" cy="37800"/>
          </a:xfrm>
          <a:custGeom>
            <a:avLst/>
            <a:gdLst/>
            <a:ahLst/>
            <a:rect l="l" t="t" r="r" b="b"/>
            <a:pathLst>
              <a:path w="26" h="28">
                <a:moveTo>
                  <a:pt x="26" y="11"/>
                </a:moveTo>
                <a:lnTo>
                  <a:pt x="26" y="14"/>
                </a:lnTo>
                <a:lnTo>
                  <a:pt x="25" y="14"/>
                </a:lnTo>
                <a:lnTo>
                  <a:pt x="23" y="16"/>
                </a:lnTo>
                <a:lnTo>
                  <a:pt x="16" y="16"/>
                </a:lnTo>
                <a:lnTo>
                  <a:pt x="12" y="18"/>
                </a:lnTo>
                <a:lnTo>
                  <a:pt x="7" y="19"/>
                </a:lnTo>
                <a:lnTo>
                  <a:pt x="4" y="25"/>
                </a:lnTo>
                <a:lnTo>
                  <a:pt x="4" y="27"/>
                </a:lnTo>
                <a:lnTo>
                  <a:pt x="2" y="28"/>
                </a:lnTo>
                <a:lnTo>
                  <a:pt x="2" y="27"/>
                </a:lnTo>
                <a:lnTo>
                  <a:pt x="0" y="25"/>
                </a:lnTo>
                <a:lnTo>
                  <a:pt x="0" y="16"/>
                </a:lnTo>
                <a:lnTo>
                  <a:pt x="2" y="11"/>
                </a:lnTo>
                <a:lnTo>
                  <a:pt x="2" y="7"/>
                </a:lnTo>
                <a:lnTo>
                  <a:pt x="4" y="3"/>
                </a:lnTo>
                <a:lnTo>
                  <a:pt x="7" y="2"/>
                </a:lnTo>
                <a:lnTo>
                  <a:pt x="9" y="0"/>
                </a:lnTo>
                <a:lnTo>
                  <a:pt x="12" y="0"/>
                </a:lnTo>
                <a:lnTo>
                  <a:pt x="14" y="0"/>
                </a:lnTo>
                <a:lnTo>
                  <a:pt x="19" y="2"/>
                </a:lnTo>
                <a:lnTo>
                  <a:pt x="23" y="5"/>
                </a:lnTo>
                <a:lnTo>
                  <a:pt x="26" y="11"/>
                </a:lnTo>
                <a:close/>
              </a:path>
            </a:pathLst>
          </a:custGeom>
          <a:solidFill>
            <a:srgbClr val="0000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664" name=""/>
          <p:cNvSpPr/>
          <p:nvPr/>
        </p:nvSpPr>
        <p:spPr>
          <a:xfrm>
            <a:off x="2219400" y="5251320"/>
            <a:ext cx="46080" cy="38160"/>
          </a:xfrm>
          <a:custGeom>
            <a:avLst/>
            <a:gdLst/>
            <a:ahLst/>
            <a:rect l="l" t="t" r="r" b="b"/>
            <a:pathLst>
              <a:path w="32" h="27">
                <a:moveTo>
                  <a:pt x="30" y="7"/>
                </a:moveTo>
                <a:lnTo>
                  <a:pt x="32" y="12"/>
                </a:lnTo>
                <a:lnTo>
                  <a:pt x="32" y="16"/>
                </a:lnTo>
                <a:lnTo>
                  <a:pt x="32" y="18"/>
                </a:lnTo>
                <a:lnTo>
                  <a:pt x="28" y="18"/>
                </a:lnTo>
                <a:lnTo>
                  <a:pt x="25" y="18"/>
                </a:lnTo>
                <a:lnTo>
                  <a:pt x="21" y="18"/>
                </a:lnTo>
                <a:lnTo>
                  <a:pt x="16" y="18"/>
                </a:lnTo>
                <a:lnTo>
                  <a:pt x="14" y="18"/>
                </a:lnTo>
                <a:lnTo>
                  <a:pt x="12" y="18"/>
                </a:lnTo>
                <a:lnTo>
                  <a:pt x="11" y="18"/>
                </a:lnTo>
                <a:lnTo>
                  <a:pt x="11" y="19"/>
                </a:lnTo>
                <a:lnTo>
                  <a:pt x="7" y="23"/>
                </a:lnTo>
                <a:lnTo>
                  <a:pt x="5" y="27"/>
                </a:lnTo>
                <a:lnTo>
                  <a:pt x="4" y="27"/>
                </a:lnTo>
                <a:lnTo>
                  <a:pt x="2" y="27"/>
                </a:lnTo>
                <a:lnTo>
                  <a:pt x="0" y="23"/>
                </a:lnTo>
                <a:lnTo>
                  <a:pt x="0" y="19"/>
                </a:lnTo>
                <a:lnTo>
                  <a:pt x="0" y="18"/>
                </a:lnTo>
                <a:lnTo>
                  <a:pt x="0" y="14"/>
                </a:lnTo>
                <a:lnTo>
                  <a:pt x="2" y="9"/>
                </a:lnTo>
                <a:lnTo>
                  <a:pt x="4" y="5"/>
                </a:lnTo>
                <a:lnTo>
                  <a:pt x="7" y="2"/>
                </a:lnTo>
                <a:lnTo>
                  <a:pt x="11" y="2"/>
                </a:lnTo>
                <a:lnTo>
                  <a:pt x="12" y="0"/>
                </a:lnTo>
                <a:lnTo>
                  <a:pt x="18" y="0"/>
                </a:lnTo>
                <a:lnTo>
                  <a:pt x="23" y="2"/>
                </a:lnTo>
                <a:lnTo>
                  <a:pt x="26" y="5"/>
                </a:lnTo>
                <a:lnTo>
                  <a:pt x="30" y="7"/>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65" name=""/>
          <p:cNvSpPr/>
          <p:nvPr/>
        </p:nvSpPr>
        <p:spPr>
          <a:xfrm>
            <a:off x="2266920" y="5261040"/>
            <a:ext cx="117360" cy="131760"/>
          </a:xfrm>
          <a:custGeom>
            <a:avLst/>
            <a:gdLst/>
            <a:ahLst/>
            <a:rect l="l" t="t" r="r" b="b"/>
            <a:pathLst>
              <a:path w="81" h="94">
                <a:moveTo>
                  <a:pt x="67" y="14"/>
                </a:moveTo>
                <a:lnTo>
                  <a:pt x="70" y="29"/>
                </a:lnTo>
                <a:lnTo>
                  <a:pt x="74" y="34"/>
                </a:lnTo>
                <a:lnTo>
                  <a:pt x="74" y="36"/>
                </a:lnTo>
                <a:lnTo>
                  <a:pt x="74" y="37"/>
                </a:lnTo>
                <a:lnTo>
                  <a:pt x="72" y="41"/>
                </a:lnTo>
                <a:lnTo>
                  <a:pt x="74" y="43"/>
                </a:lnTo>
                <a:lnTo>
                  <a:pt x="77" y="45"/>
                </a:lnTo>
                <a:lnTo>
                  <a:pt x="79" y="46"/>
                </a:lnTo>
                <a:lnTo>
                  <a:pt x="81" y="48"/>
                </a:lnTo>
                <a:lnTo>
                  <a:pt x="77" y="48"/>
                </a:lnTo>
                <a:lnTo>
                  <a:pt x="72" y="48"/>
                </a:lnTo>
                <a:lnTo>
                  <a:pt x="70" y="48"/>
                </a:lnTo>
                <a:lnTo>
                  <a:pt x="65" y="48"/>
                </a:lnTo>
                <a:lnTo>
                  <a:pt x="67" y="52"/>
                </a:lnTo>
                <a:lnTo>
                  <a:pt x="69" y="57"/>
                </a:lnTo>
                <a:lnTo>
                  <a:pt x="70" y="61"/>
                </a:lnTo>
                <a:lnTo>
                  <a:pt x="70" y="64"/>
                </a:lnTo>
                <a:lnTo>
                  <a:pt x="69" y="68"/>
                </a:lnTo>
                <a:lnTo>
                  <a:pt x="67" y="71"/>
                </a:lnTo>
                <a:lnTo>
                  <a:pt x="63" y="73"/>
                </a:lnTo>
                <a:lnTo>
                  <a:pt x="60" y="78"/>
                </a:lnTo>
                <a:lnTo>
                  <a:pt x="56" y="80"/>
                </a:lnTo>
                <a:lnTo>
                  <a:pt x="49" y="82"/>
                </a:lnTo>
                <a:lnTo>
                  <a:pt x="44" y="84"/>
                </a:lnTo>
                <a:lnTo>
                  <a:pt x="37" y="87"/>
                </a:lnTo>
                <a:lnTo>
                  <a:pt x="34" y="86"/>
                </a:lnTo>
                <a:lnTo>
                  <a:pt x="32" y="86"/>
                </a:lnTo>
                <a:lnTo>
                  <a:pt x="27" y="87"/>
                </a:lnTo>
                <a:lnTo>
                  <a:pt x="25" y="89"/>
                </a:lnTo>
                <a:lnTo>
                  <a:pt x="18" y="91"/>
                </a:lnTo>
                <a:lnTo>
                  <a:pt x="16" y="94"/>
                </a:lnTo>
                <a:lnTo>
                  <a:pt x="14" y="94"/>
                </a:lnTo>
                <a:lnTo>
                  <a:pt x="7" y="93"/>
                </a:lnTo>
                <a:lnTo>
                  <a:pt x="6" y="91"/>
                </a:lnTo>
                <a:lnTo>
                  <a:pt x="4" y="89"/>
                </a:lnTo>
                <a:lnTo>
                  <a:pt x="2" y="86"/>
                </a:lnTo>
                <a:lnTo>
                  <a:pt x="0" y="84"/>
                </a:lnTo>
                <a:lnTo>
                  <a:pt x="0" y="80"/>
                </a:lnTo>
                <a:lnTo>
                  <a:pt x="0" y="77"/>
                </a:lnTo>
                <a:lnTo>
                  <a:pt x="4" y="75"/>
                </a:lnTo>
                <a:lnTo>
                  <a:pt x="6" y="78"/>
                </a:lnTo>
                <a:lnTo>
                  <a:pt x="7" y="82"/>
                </a:lnTo>
                <a:lnTo>
                  <a:pt x="11" y="86"/>
                </a:lnTo>
                <a:lnTo>
                  <a:pt x="13" y="86"/>
                </a:lnTo>
                <a:lnTo>
                  <a:pt x="14" y="86"/>
                </a:lnTo>
                <a:lnTo>
                  <a:pt x="20" y="84"/>
                </a:lnTo>
                <a:lnTo>
                  <a:pt x="30" y="78"/>
                </a:lnTo>
                <a:lnTo>
                  <a:pt x="39" y="78"/>
                </a:lnTo>
                <a:lnTo>
                  <a:pt x="44" y="78"/>
                </a:lnTo>
                <a:lnTo>
                  <a:pt x="46" y="75"/>
                </a:lnTo>
                <a:lnTo>
                  <a:pt x="49" y="73"/>
                </a:lnTo>
                <a:lnTo>
                  <a:pt x="55" y="71"/>
                </a:lnTo>
                <a:lnTo>
                  <a:pt x="56" y="69"/>
                </a:lnTo>
                <a:lnTo>
                  <a:pt x="58" y="68"/>
                </a:lnTo>
                <a:lnTo>
                  <a:pt x="60" y="62"/>
                </a:lnTo>
                <a:lnTo>
                  <a:pt x="60" y="59"/>
                </a:lnTo>
                <a:lnTo>
                  <a:pt x="58" y="57"/>
                </a:lnTo>
                <a:lnTo>
                  <a:pt x="56" y="52"/>
                </a:lnTo>
                <a:lnTo>
                  <a:pt x="53" y="48"/>
                </a:lnTo>
                <a:lnTo>
                  <a:pt x="49" y="48"/>
                </a:lnTo>
                <a:lnTo>
                  <a:pt x="44" y="46"/>
                </a:lnTo>
                <a:lnTo>
                  <a:pt x="41" y="46"/>
                </a:lnTo>
                <a:lnTo>
                  <a:pt x="35" y="45"/>
                </a:lnTo>
                <a:lnTo>
                  <a:pt x="34" y="45"/>
                </a:lnTo>
                <a:lnTo>
                  <a:pt x="32" y="41"/>
                </a:lnTo>
                <a:lnTo>
                  <a:pt x="30" y="32"/>
                </a:lnTo>
                <a:lnTo>
                  <a:pt x="30" y="23"/>
                </a:lnTo>
                <a:lnTo>
                  <a:pt x="32" y="14"/>
                </a:lnTo>
                <a:lnTo>
                  <a:pt x="32" y="11"/>
                </a:lnTo>
                <a:lnTo>
                  <a:pt x="34" y="7"/>
                </a:lnTo>
                <a:lnTo>
                  <a:pt x="41" y="5"/>
                </a:lnTo>
                <a:lnTo>
                  <a:pt x="44" y="4"/>
                </a:lnTo>
                <a:lnTo>
                  <a:pt x="44" y="0"/>
                </a:lnTo>
                <a:lnTo>
                  <a:pt x="48" y="0"/>
                </a:lnTo>
                <a:lnTo>
                  <a:pt x="53" y="0"/>
                </a:lnTo>
                <a:lnTo>
                  <a:pt x="55" y="4"/>
                </a:lnTo>
                <a:lnTo>
                  <a:pt x="58" y="5"/>
                </a:lnTo>
                <a:lnTo>
                  <a:pt x="62" y="7"/>
                </a:lnTo>
                <a:lnTo>
                  <a:pt x="65" y="11"/>
                </a:lnTo>
                <a:lnTo>
                  <a:pt x="67"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6" name=""/>
          <p:cNvSpPr/>
          <p:nvPr/>
        </p:nvSpPr>
        <p:spPr>
          <a:xfrm>
            <a:off x="2317680" y="5267160"/>
            <a:ext cx="46080" cy="54000"/>
          </a:xfrm>
          <a:custGeom>
            <a:avLst/>
            <a:gdLst/>
            <a:ahLst/>
            <a:rect l="l" t="t" r="r" b="b"/>
            <a:pathLst>
              <a:path w="32" h="38">
                <a:moveTo>
                  <a:pt x="28" y="13"/>
                </a:moveTo>
                <a:lnTo>
                  <a:pt x="32" y="18"/>
                </a:lnTo>
                <a:lnTo>
                  <a:pt x="32" y="25"/>
                </a:lnTo>
                <a:lnTo>
                  <a:pt x="32" y="29"/>
                </a:lnTo>
                <a:lnTo>
                  <a:pt x="32" y="38"/>
                </a:lnTo>
                <a:lnTo>
                  <a:pt x="25" y="38"/>
                </a:lnTo>
                <a:lnTo>
                  <a:pt x="25" y="36"/>
                </a:lnTo>
                <a:lnTo>
                  <a:pt x="27" y="34"/>
                </a:lnTo>
                <a:lnTo>
                  <a:pt x="28" y="29"/>
                </a:lnTo>
                <a:lnTo>
                  <a:pt x="28" y="25"/>
                </a:lnTo>
                <a:lnTo>
                  <a:pt x="27" y="22"/>
                </a:lnTo>
                <a:lnTo>
                  <a:pt x="25" y="16"/>
                </a:lnTo>
                <a:lnTo>
                  <a:pt x="23" y="13"/>
                </a:lnTo>
                <a:lnTo>
                  <a:pt x="20" y="11"/>
                </a:lnTo>
                <a:lnTo>
                  <a:pt x="18" y="9"/>
                </a:lnTo>
                <a:lnTo>
                  <a:pt x="16" y="9"/>
                </a:lnTo>
                <a:lnTo>
                  <a:pt x="13" y="9"/>
                </a:lnTo>
                <a:lnTo>
                  <a:pt x="11" y="11"/>
                </a:lnTo>
                <a:lnTo>
                  <a:pt x="9" y="13"/>
                </a:lnTo>
                <a:lnTo>
                  <a:pt x="7" y="13"/>
                </a:lnTo>
                <a:lnTo>
                  <a:pt x="7" y="15"/>
                </a:lnTo>
                <a:lnTo>
                  <a:pt x="7" y="18"/>
                </a:lnTo>
                <a:lnTo>
                  <a:pt x="7" y="22"/>
                </a:lnTo>
                <a:lnTo>
                  <a:pt x="7" y="25"/>
                </a:lnTo>
                <a:lnTo>
                  <a:pt x="11" y="32"/>
                </a:lnTo>
                <a:lnTo>
                  <a:pt x="14" y="38"/>
                </a:lnTo>
                <a:lnTo>
                  <a:pt x="9" y="36"/>
                </a:lnTo>
                <a:lnTo>
                  <a:pt x="4" y="36"/>
                </a:lnTo>
                <a:lnTo>
                  <a:pt x="4" y="34"/>
                </a:lnTo>
                <a:lnTo>
                  <a:pt x="2" y="29"/>
                </a:lnTo>
                <a:lnTo>
                  <a:pt x="0" y="22"/>
                </a:lnTo>
                <a:lnTo>
                  <a:pt x="0" y="15"/>
                </a:lnTo>
                <a:lnTo>
                  <a:pt x="0" y="7"/>
                </a:lnTo>
                <a:lnTo>
                  <a:pt x="4" y="4"/>
                </a:lnTo>
                <a:lnTo>
                  <a:pt x="4" y="2"/>
                </a:lnTo>
                <a:lnTo>
                  <a:pt x="9" y="0"/>
                </a:lnTo>
                <a:lnTo>
                  <a:pt x="13" y="0"/>
                </a:lnTo>
                <a:lnTo>
                  <a:pt x="16" y="0"/>
                </a:lnTo>
                <a:lnTo>
                  <a:pt x="18" y="0"/>
                </a:lnTo>
                <a:lnTo>
                  <a:pt x="25" y="4"/>
                </a:lnTo>
                <a:lnTo>
                  <a:pt x="28" y="7"/>
                </a:lnTo>
                <a:lnTo>
                  <a:pt x="28" y="13"/>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67" name=""/>
          <p:cNvSpPr/>
          <p:nvPr/>
        </p:nvSpPr>
        <p:spPr>
          <a:xfrm>
            <a:off x="2216160" y="5283360"/>
            <a:ext cx="87480" cy="98280"/>
          </a:xfrm>
          <a:custGeom>
            <a:avLst/>
            <a:gdLst/>
            <a:ahLst/>
            <a:rect l="l" t="t" r="r" b="b"/>
            <a:pathLst>
              <a:path w="60" h="70">
                <a:moveTo>
                  <a:pt x="42" y="14"/>
                </a:moveTo>
                <a:lnTo>
                  <a:pt x="49" y="25"/>
                </a:lnTo>
                <a:lnTo>
                  <a:pt x="53" y="30"/>
                </a:lnTo>
                <a:lnTo>
                  <a:pt x="53" y="34"/>
                </a:lnTo>
                <a:lnTo>
                  <a:pt x="53" y="36"/>
                </a:lnTo>
                <a:lnTo>
                  <a:pt x="53" y="39"/>
                </a:lnTo>
                <a:lnTo>
                  <a:pt x="56" y="39"/>
                </a:lnTo>
                <a:lnTo>
                  <a:pt x="60" y="39"/>
                </a:lnTo>
                <a:lnTo>
                  <a:pt x="60" y="41"/>
                </a:lnTo>
                <a:lnTo>
                  <a:pt x="60" y="43"/>
                </a:lnTo>
                <a:lnTo>
                  <a:pt x="58" y="43"/>
                </a:lnTo>
                <a:lnTo>
                  <a:pt x="56" y="43"/>
                </a:lnTo>
                <a:lnTo>
                  <a:pt x="53" y="43"/>
                </a:lnTo>
                <a:lnTo>
                  <a:pt x="48" y="46"/>
                </a:lnTo>
                <a:lnTo>
                  <a:pt x="42" y="48"/>
                </a:lnTo>
                <a:lnTo>
                  <a:pt x="28" y="55"/>
                </a:lnTo>
                <a:lnTo>
                  <a:pt x="20" y="62"/>
                </a:lnTo>
                <a:lnTo>
                  <a:pt x="9" y="70"/>
                </a:lnTo>
                <a:lnTo>
                  <a:pt x="6" y="70"/>
                </a:lnTo>
                <a:lnTo>
                  <a:pt x="6" y="66"/>
                </a:lnTo>
                <a:lnTo>
                  <a:pt x="9" y="62"/>
                </a:lnTo>
                <a:lnTo>
                  <a:pt x="11" y="61"/>
                </a:lnTo>
                <a:lnTo>
                  <a:pt x="11" y="59"/>
                </a:lnTo>
                <a:lnTo>
                  <a:pt x="11" y="57"/>
                </a:lnTo>
                <a:lnTo>
                  <a:pt x="6" y="53"/>
                </a:lnTo>
                <a:lnTo>
                  <a:pt x="6" y="48"/>
                </a:lnTo>
                <a:lnTo>
                  <a:pt x="2" y="43"/>
                </a:lnTo>
                <a:lnTo>
                  <a:pt x="2" y="36"/>
                </a:lnTo>
                <a:lnTo>
                  <a:pt x="0" y="30"/>
                </a:lnTo>
                <a:lnTo>
                  <a:pt x="0" y="25"/>
                </a:lnTo>
                <a:lnTo>
                  <a:pt x="2" y="16"/>
                </a:lnTo>
                <a:lnTo>
                  <a:pt x="2" y="13"/>
                </a:lnTo>
                <a:lnTo>
                  <a:pt x="6" y="9"/>
                </a:lnTo>
                <a:lnTo>
                  <a:pt x="9" y="4"/>
                </a:lnTo>
                <a:lnTo>
                  <a:pt x="13" y="4"/>
                </a:lnTo>
                <a:lnTo>
                  <a:pt x="14" y="2"/>
                </a:lnTo>
                <a:lnTo>
                  <a:pt x="18" y="0"/>
                </a:lnTo>
                <a:lnTo>
                  <a:pt x="25" y="2"/>
                </a:lnTo>
                <a:lnTo>
                  <a:pt x="34" y="4"/>
                </a:lnTo>
                <a:lnTo>
                  <a:pt x="41" y="5"/>
                </a:lnTo>
                <a:lnTo>
                  <a:pt x="42"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8" name=""/>
          <p:cNvSpPr/>
          <p:nvPr/>
        </p:nvSpPr>
        <p:spPr>
          <a:xfrm>
            <a:off x="2336760" y="5289480"/>
            <a:ext cx="9720" cy="15840"/>
          </a:xfrm>
          <a:custGeom>
            <a:avLst/>
            <a:gdLst/>
            <a:ahLst/>
            <a:rect l="l" t="t" r="r" b="b"/>
            <a:pathLst>
              <a:path w="7" h="12">
                <a:moveTo>
                  <a:pt x="7" y="12"/>
                </a:moveTo>
                <a:lnTo>
                  <a:pt x="3" y="12"/>
                </a:lnTo>
                <a:lnTo>
                  <a:pt x="1" y="12"/>
                </a:lnTo>
                <a:lnTo>
                  <a:pt x="0" y="9"/>
                </a:lnTo>
                <a:lnTo>
                  <a:pt x="0" y="5"/>
                </a:lnTo>
                <a:lnTo>
                  <a:pt x="0" y="1"/>
                </a:lnTo>
                <a:lnTo>
                  <a:pt x="1" y="0"/>
                </a:lnTo>
                <a:lnTo>
                  <a:pt x="3" y="0"/>
                </a:lnTo>
                <a:lnTo>
                  <a:pt x="5" y="0"/>
                </a:lnTo>
                <a:lnTo>
                  <a:pt x="7" y="0"/>
                </a:lnTo>
                <a:lnTo>
                  <a:pt x="7" y="5"/>
                </a:lnTo>
                <a:lnTo>
                  <a:pt x="7" y="7"/>
                </a:lnTo>
                <a:lnTo>
                  <a:pt x="7" y="12"/>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669" name=""/>
          <p:cNvSpPr/>
          <p:nvPr/>
        </p:nvSpPr>
        <p:spPr>
          <a:xfrm>
            <a:off x="2225520" y="5289480"/>
            <a:ext cx="60480" cy="68400"/>
          </a:xfrm>
          <a:custGeom>
            <a:avLst/>
            <a:gdLst/>
            <a:ahLst/>
            <a:rect l="l" t="t" r="r" b="b"/>
            <a:pathLst>
              <a:path w="42" h="48">
                <a:moveTo>
                  <a:pt x="28" y="4"/>
                </a:moveTo>
                <a:lnTo>
                  <a:pt x="35" y="11"/>
                </a:lnTo>
                <a:lnTo>
                  <a:pt x="36" y="18"/>
                </a:lnTo>
                <a:lnTo>
                  <a:pt x="40" y="25"/>
                </a:lnTo>
                <a:lnTo>
                  <a:pt x="42" y="31"/>
                </a:lnTo>
                <a:lnTo>
                  <a:pt x="36" y="32"/>
                </a:lnTo>
                <a:lnTo>
                  <a:pt x="33" y="36"/>
                </a:lnTo>
                <a:lnTo>
                  <a:pt x="33" y="29"/>
                </a:lnTo>
                <a:lnTo>
                  <a:pt x="33" y="27"/>
                </a:lnTo>
                <a:lnTo>
                  <a:pt x="29" y="22"/>
                </a:lnTo>
                <a:lnTo>
                  <a:pt x="28" y="18"/>
                </a:lnTo>
                <a:lnTo>
                  <a:pt x="26" y="16"/>
                </a:lnTo>
                <a:lnTo>
                  <a:pt x="22" y="15"/>
                </a:lnTo>
                <a:lnTo>
                  <a:pt x="21" y="13"/>
                </a:lnTo>
                <a:lnTo>
                  <a:pt x="19" y="13"/>
                </a:lnTo>
                <a:lnTo>
                  <a:pt x="15" y="13"/>
                </a:lnTo>
                <a:lnTo>
                  <a:pt x="14" y="15"/>
                </a:lnTo>
                <a:lnTo>
                  <a:pt x="12" y="18"/>
                </a:lnTo>
                <a:lnTo>
                  <a:pt x="10" y="20"/>
                </a:lnTo>
                <a:lnTo>
                  <a:pt x="8" y="27"/>
                </a:lnTo>
                <a:lnTo>
                  <a:pt x="10" y="29"/>
                </a:lnTo>
                <a:lnTo>
                  <a:pt x="14" y="34"/>
                </a:lnTo>
                <a:lnTo>
                  <a:pt x="15" y="38"/>
                </a:lnTo>
                <a:lnTo>
                  <a:pt x="19" y="43"/>
                </a:lnTo>
                <a:lnTo>
                  <a:pt x="17" y="43"/>
                </a:lnTo>
                <a:lnTo>
                  <a:pt x="14" y="47"/>
                </a:lnTo>
                <a:lnTo>
                  <a:pt x="10" y="48"/>
                </a:lnTo>
                <a:lnTo>
                  <a:pt x="8" y="43"/>
                </a:lnTo>
                <a:lnTo>
                  <a:pt x="5" y="41"/>
                </a:lnTo>
                <a:lnTo>
                  <a:pt x="3" y="34"/>
                </a:lnTo>
                <a:lnTo>
                  <a:pt x="1" y="29"/>
                </a:lnTo>
                <a:lnTo>
                  <a:pt x="0" y="27"/>
                </a:lnTo>
                <a:lnTo>
                  <a:pt x="0" y="18"/>
                </a:lnTo>
                <a:lnTo>
                  <a:pt x="1" y="15"/>
                </a:lnTo>
                <a:lnTo>
                  <a:pt x="3" y="9"/>
                </a:lnTo>
                <a:lnTo>
                  <a:pt x="5" y="6"/>
                </a:lnTo>
                <a:lnTo>
                  <a:pt x="8" y="4"/>
                </a:lnTo>
                <a:lnTo>
                  <a:pt x="12" y="2"/>
                </a:lnTo>
                <a:lnTo>
                  <a:pt x="15" y="0"/>
                </a:lnTo>
                <a:lnTo>
                  <a:pt x="19" y="0"/>
                </a:lnTo>
                <a:lnTo>
                  <a:pt x="22" y="2"/>
                </a:lnTo>
                <a:lnTo>
                  <a:pt x="26" y="4"/>
                </a:lnTo>
                <a:lnTo>
                  <a:pt x="28" y="4"/>
                </a:lnTo>
                <a:close/>
              </a:path>
            </a:pathLst>
          </a:custGeom>
          <a:solidFill>
            <a:srgbClr val="ffffff"/>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670" name=""/>
          <p:cNvSpPr/>
          <p:nvPr/>
        </p:nvSpPr>
        <p:spPr>
          <a:xfrm>
            <a:off x="2243160" y="5321160"/>
            <a:ext cx="17280" cy="15840"/>
          </a:xfrm>
          <a:custGeom>
            <a:avLst/>
            <a:gdLst/>
            <a:ahLst/>
            <a:rect l="l" t="t" r="r" b="b"/>
            <a:pathLst>
              <a:path w="12" h="12">
                <a:moveTo>
                  <a:pt x="12" y="10"/>
                </a:moveTo>
                <a:lnTo>
                  <a:pt x="10" y="12"/>
                </a:lnTo>
                <a:lnTo>
                  <a:pt x="7" y="12"/>
                </a:lnTo>
                <a:lnTo>
                  <a:pt x="2" y="12"/>
                </a:lnTo>
                <a:lnTo>
                  <a:pt x="2" y="9"/>
                </a:lnTo>
                <a:lnTo>
                  <a:pt x="0" y="5"/>
                </a:lnTo>
                <a:lnTo>
                  <a:pt x="2" y="2"/>
                </a:lnTo>
                <a:lnTo>
                  <a:pt x="5" y="2"/>
                </a:lnTo>
                <a:lnTo>
                  <a:pt x="7" y="0"/>
                </a:lnTo>
                <a:lnTo>
                  <a:pt x="10" y="0"/>
                </a:lnTo>
                <a:lnTo>
                  <a:pt x="12" y="2"/>
                </a:lnTo>
                <a:lnTo>
                  <a:pt x="12" y="3"/>
                </a:lnTo>
                <a:lnTo>
                  <a:pt x="12" y="9"/>
                </a:lnTo>
                <a:lnTo>
                  <a:pt x="12" y="10"/>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671" name=""/>
          <p:cNvSpPr/>
          <p:nvPr/>
        </p:nvSpPr>
        <p:spPr>
          <a:xfrm>
            <a:off x="2144880" y="5346720"/>
            <a:ext cx="39600" cy="23760"/>
          </a:xfrm>
          <a:custGeom>
            <a:avLst/>
            <a:gdLst/>
            <a:ahLst/>
            <a:rect l="l" t="t" r="r" b="b"/>
            <a:pathLst>
              <a:path w="28" h="17">
                <a:moveTo>
                  <a:pt x="28" y="14"/>
                </a:moveTo>
                <a:lnTo>
                  <a:pt x="28" y="17"/>
                </a:lnTo>
                <a:lnTo>
                  <a:pt x="26" y="17"/>
                </a:lnTo>
                <a:lnTo>
                  <a:pt x="22" y="17"/>
                </a:lnTo>
                <a:lnTo>
                  <a:pt x="21" y="14"/>
                </a:lnTo>
                <a:lnTo>
                  <a:pt x="17" y="12"/>
                </a:lnTo>
                <a:lnTo>
                  <a:pt x="14" y="10"/>
                </a:lnTo>
                <a:lnTo>
                  <a:pt x="12" y="10"/>
                </a:lnTo>
                <a:lnTo>
                  <a:pt x="8" y="10"/>
                </a:lnTo>
                <a:lnTo>
                  <a:pt x="8" y="12"/>
                </a:lnTo>
                <a:lnTo>
                  <a:pt x="3" y="16"/>
                </a:lnTo>
                <a:lnTo>
                  <a:pt x="1" y="16"/>
                </a:lnTo>
                <a:lnTo>
                  <a:pt x="1" y="14"/>
                </a:lnTo>
                <a:lnTo>
                  <a:pt x="0" y="10"/>
                </a:lnTo>
                <a:lnTo>
                  <a:pt x="0" y="7"/>
                </a:lnTo>
                <a:lnTo>
                  <a:pt x="1" y="3"/>
                </a:lnTo>
                <a:lnTo>
                  <a:pt x="1" y="1"/>
                </a:lnTo>
                <a:lnTo>
                  <a:pt x="3" y="1"/>
                </a:lnTo>
                <a:lnTo>
                  <a:pt x="8" y="0"/>
                </a:lnTo>
                <a:lnTo>
                  <a:pt x="14" y="0"/>
                </a:lnTo>
                <a:lnTo>
                  <a:pt x="17" y="1"/>
                </a:lnTo>
                <a:lnTo>
                  <a:pt x="22" y="7"/>
                </a:lnTo>
                <a:lnTo>
                  <a:pt x="28" y="14"/>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672" name=""/>
          <p:cNvSpPr/>
          <p:nvPr/>
        </p:nvSpPr>
        <p:spPr>
          <a:xfrm>
            <a:off x="2225520" y="5353200"/>
            <a:ext cx="168480" cy="134640"/>
          </a:xfrm>
          <a:custGeom>
            <a:avLst/>
            <a:gdLst/>
            <a:ahLst/>
            <a:rect l="l" t="t" r="r" b="b"/>
            <a:pathLst>
              <a:path w="117" h="96">
                <a:moveTo>
                  <a:pt x="115" y="11"/>
                </a:moveTo>
                <a:lnTo>
                  <a:pt x="117" y="18"/>
                </a:lnTo>
                <a:lnTo>
                  <a:pt x="115" y="20"/>
                </a:lnTo>
                <a:lnTo>
                  <a:pt x="113" y="21"/>
                </a:lnTo>
                <a:lnTo>
                  <a:pt x="110" y="21"/>
                </a:lnTo>
                <a:lnTo>
                  <a:pt x="110" y="20"/>
                </a:lnTo>
                <a:lnTo>
                  <a:pt x="108" y="20"/>
                </a:lnTo>
                <a:lnTo>
                  <a:pt x="106" y="16"/>
                </a:lnTo>
                <a:lnTo>
                  <a:pt x="106" y="14"/>
                </a:lnTo>
                <a:lnTo>
                  <a:pt x="105" y="14"/>
                </a:lnTo>
                <a:lnTo>
                  <a:pt x="101" y="20"/>
                </a:lnTo>
                <a:lnTo>
                  <a:pt x="98" y="23"/>
                </a:lnTo>
                <a:lnTo>
                  <a:pt x="94" y="30"/>
                </a:lnTo>
                <a:lnTo>
                  <a:pt x="92" y="34"/>
                </a:lnTo>
                <a:lnTo>
                  <a:pt x="91" y="46"/>
                </a:lnTo>
                <a:lnTo>
                  <a:pt x="89" y="59"/>
                </a:lnTo>
                <a:lnTo>
                  <a:pt x="89" y="64"/>
                </a:lnTo>
                <a:lnTo>
                  <a:pt x="89" y="66"/>
                </a:lnTo>
                <a:lnTo>
                  <a:pt x="89" y="77"/>
                </a:lnTo>
                <a:lnTo>
                  <a:pt x="89" y="80"/>
                </a:lnTo>
                <a:lnTo>
                  <a:pt x="85" y="84"/>
                </a:lnTo>
                <a:lnTo>
                  <a:pt x="84" y="87"/>
                </a:lnTo>
                <a:lnTo>
                  <a:pt x="78" y="89"/>
                </a:lnTo>
                <a:lnTo>
                  <a:pt x="75" y="94"/>
                </a:lnTo>
                <a:lnTo>
                  <a:pt x="66" y="94"/>
                </a:lnTo>
                <a:lnTo>
                  <a:pt x="59" y="96"/>
                </a:lnTo>
                <a:lnTo>
                  <a:pt x="56" y="94"/>
                </a:lnTo>
                <a:lnTo>
                  <a:pt x="54" y="94"/>
                </a:lnTo>
                <a:lnTo>
                  <a:pt x="49" y="89"/>
                </a:lnTo>
                <a:lnTo>
                  <a:pt x="43" y="87"/>
                </a:lnTo>
                <a:lnTo>
                  <a:pt x="38" y="82"/>
                </a:lnTo>
                <a:lnTo>
                  <a:pt x="33" y="77"/>
                </a:lnTo>
                <a:lnTo>
                  <a:pt x="26" y="68"/>
                </a:lnTo>
                <a:lnTo>
                  <a:pt x="17" y="59"/>
                </a:lnTo>
                <a:lnTo>
                  <a:pt x="12" y="52"/>
                </a:lnTo>
                <a:lnTo>
                  <a:pt x="10" y="48"/>
                </a:lnTo>
                <a:lnTo>
                  <a:pt x="7" y="44"/>
                </a:lnTo>
                <a:lnTo>
                  <a:pt x="5" y="44"/>
                </a:lnTo>
                <a:lnTo>
                  <a:pt x="3" y="44"/>
                </a:lnTo>
                <a:lnTo>
                  <a:pt x="3" y="50"/>
                </a:lnTo>
                <a:lnTo>
                  <a:pt x="1" y="52"/>
                </a:lnTo>
                <a:lnTo>
                  <a:pt x="1" y="50"/>
                </a:lnTo>
                <a:lnTo>
                  <a:pt x="0" y="50"/>
                </a:lnTo>
                <a:lnTo>
                  <a:pt x="0" y="44"/>
                </a:lnTo>
                <a:lnTo>
                  <a:pt x="0" y="43"/>
                </a:lnTo>
                <a:lnTo>
                  <a:pt x="3" y="37"/>
                </a:lnTo>
                <a:lnTo>
                  <a:pt x="7" y="32"/>
                </a:lnTo>
                <a:lnTo>
                  <a:pt x="12" y="30"/>
                </a:lnTo>
                <a:lnTo>
                  <a:pt x="14" y="30"/>
                </a:lnTo>
                <a:lnTo>
                  <a:pt x="17" y="30"/>
                </a:lnTo>
                <a:lnTo>
                  <a:pt x="14" y="32"/>
                </a:lnTo>
                <a:lnTo>
                  <a:pt x="12" y="34"/>
                </a:lnTo>
                <a:lnTo>
                  <a:pt x="12" y="37"/>
                </a:lnTo>
                <a:lnTo>
                  <a:pt x="36" y="34"/>
                </a:lnTo>
                <a:lnTo>
                  <a:pt x="57" y="30"/>
                </a:lnTo>
                <a:lnTo>
                  <a:pt x="70" y="25"/>
                </a:lnTo>
                <a:lnTo>
                  <a:pt x="80" y="21"/>
                </a:lnTo>
                <a:lnTo>
                  <a:pt x="92" y="20"/>
                </a:lnTo>
                <a:lnTo>
                  <a:pt x="101" y="12"/>
                </a:lnTo>
                <a:lnTo>
                  <a:pt x="103" y="11"/>
                </a:lnTo>
                <a:lnTo>
                  <a:pt x="105" y="11"/>
                </a:lnTo>
                <a:lnTo>
                  <a:pt x="105" y="7"/>
                </a:lnTo>
                <a:lnTo>
                  <a:pt x="103" y="7"/>
                </a:lnTo>
                <a:lnTo>
                  <a:pt x="101" y="5"/>
                </a:lnTo>
                <a:lnTo>
                  <a:pt x="101" y="3"/>
                </a:lnTo>
                <a:lnTo>
                  <a:pt x="101" y="0"/>
                </a:lnTo>
                <a:lnTo>
                  <a:pt x="105" y="3"/>
                </a:lnTo>
                <a:lnTo>
                  <a:pt x="110" y="5"/>
                </a:lnTo>
                <a:lnTo>
                  <a:pt x="113" y="5"/>
                </a:lnTo>
                <a:lnTo>
                  <a:pt x="115" y="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3" name=""/>
          <p:cNvSpPr/>
          <p:nvPr/>
        </p:nvSpPr>
        <p:spPr>
          <a:xfrm>
            <a:off x="2252520" y="5392800"/>
            <a:ext cx="101880" cy="38160"/>
          </a:xfrm>
          <a:custGeom>
            <a:avLst/>
            <a:gdLst/>
            <a:ahLst/>
            <a:rect l="l" t="t" r="r" b="b"/>
            <a:pathLst>
              <a:path w="70" h="27">
                <a:moveTo>
                  <a:pt x="70" y="0"/>
                </a:moveTo>
                <a:lnTo>
                  <a:pt x="68" y="8"/>
                </a:lnTo>
                <a:lnTo>
                  <a:pt x="66" y="15"/>
                </a:lnTo>
                <a:lnTo>
                  <a:pt x="59" y="16"/>
                </a:lnTo>
                <a:lnTo>
                  <a:pt x="51" y="20"/>
                </a:lnTo>
                <a:lnTo>
                  <a:pt x="35" y="25"/>
                </a:lnTo>
                <a:lnTo>
                  <a:pt x="28" y="25"/>
                </a:lnTo>
                <a:lnTo>
                  <a:pt x="19" y="27"/>
                </a:lnTo>
                <a:lnTo>
                  <a:pt x="10" y="25"/>
                </a:lnTo>
                <a:lnTo>
                  <a:pt x="2" y="24"/>
                </a:lnTo>
                <a:lnTo>
                  <a:pt x="0" y="22"/>
                </a:lnTo>
                <a:lnTo>
                  <a:pt x="0" y="18"/>
                </a:lnTo>
                <a:lnTo>
                  <a:pt x="0" y="16"/>
                </a:lnTo>
                <a:lnTo>
                  <a:pt x="19" y="15"/>
                </a:lnTo>
                <a:lnTo>
                  <a:pt x="35" y="11"/>
                </a:lnTo>
                <a:lnTo>
                  <a:pt x="52" y="6"/>
                </a:lnTo>
                <a:lnTo>
                  <a:pt x="70" y="0"/>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74" name=""/>
          <p:cNvSpPr/>
          <p:nvPr/>
        </p:nvSpPr>
        <p:spPr>
          <a:xfrm>
            <a:off x="2270160" y="5423040"/>
            <a:ext cx="76320" cy="55440"/>
          </a:xfrm>
          <a:custGeom>
            <a:avLst/>
            <a:gdLst/>
            <a:ahLst/>
            <a:rect l="l" t="t" r="r" b="b"/>
            <a:pathLst>
              <a:path w="53" h="39">
                <a:moveTo>
                  <a:pt x="49" y="7"/>
                </a:moveTo>
                <a:lnTo>
                  <a:pt x="51" y="12"/>
                </a:lnTo>
                <a:lnTo>
                  <a:pt x="53" y="19"/>
                </a:lnTo>
                <a:lnTo>
                  <a:pt x="53" y="23"/>
                </a:lnTo>
                <a:lnTo>
                  <a:pt x="53" y="27"/>
                </a:lnTo>
                <a:lnTo>
                  <a:pt x="49" y="30"/>
                </a:lnTo>
                <a:lnTo>
                  <a:pt x="49" y="32"/>
                </a:lnTo>
                <a:lnTo>
                  <a:pt x="44" y="37"/>
                </a:lnTo>
                <a:lnTo>
                  <a:pt x="42" y="37"/>
                </a:lnTo>
                <a:lnTo>
                  <a:pt x="39" y="39"/>
                </a:lnTo>
                <a:lnTo>
                  <a:pt x="33" y="39"/>
                </a:lnTo>
                <a:lnTo>
                  <a:pt x="26" y="37"/>
                </a:lnTo>
                <a:lnTo>
                  <a:pt x="21" y="35"/>
                </a:lnTo>
                <a:lnTo>
                  <a:pt x="16" y="34"/>
                </a:lnTo>
                <a:lnTo>
                  <a:pt x="14" y="32"/>
                </a:lnTo>
                <a:lnTo>
                  <a:pt x="9" y="27"/>
                </a:lnTo>
                <a:lnTo>
                  <a:pt x="2" y="14"/>
                </a:lnTo>
                <a:lnTo>
                  <a:pt x="0" y="12"/>
                </a:lnTo>
                <a:lnTo>
                  <a:pt x="0" y="9"/>
                </a:lnTo>
                <a:lnTo>
                  <a:pt x="2" y="7"/>
                </a:lnTo>
                <a:lnTo>
                  <a:pt x="4" y="7"/>
                </a:lnTo>
                <a:lnTo>
                  <a:pt x="7" y="7"/>
                </a:lnTo>
                <a:lnTo>
                  <a:pt x="12" y="7"/>
                </a:lnTo>
                <a:lnTo>
                  <a:pt x="16" y="7"/>
                </a:lnTo>
                <a:lnTo>
                  <a:pt x="21" y="7"/>
                </a:lnTo>
                <a:lnTo>
                  <a:pt x="25" y="7"/>
                </a:lnTo>
                <a:lnTo>
                  <a:pt x="28" y="9"/>
                </a:lnTo>
                <a:lnTo>
                  <a:pt x="30" y="9"/>
                </a:lnTo>
                <a:lnTo>
                  <a:pt x="30" y="11"/>
                </a:lnTo>
                <a:lnTo>
                  <a:pt x="32" y="14"/>
                </a:lnTo>
                <a:lnTo>
                  <a:pt x="33" y="14"/>
                </a:lnTo>
                <a:lnTo>
                  <a:pt x="33" y="16"/>
                </a:lnTo>
                <a:lnTo>
                  <a:pt x="35" y="18"/>
                </a:lnTo>
                <a:lnTo>
                  <a:pt x="37" y="16"/>
                </a:lnTo>
                <a:lnTo>
                  <a:pt x="39" y="14"/>
                </a:lnTo>
                <a:lnTo>
                  <a:pt x="35" y="9"/>
                </a:lnTo>
                <a:lnTo>
                  <a:pt x="33" y="7"/>
                </a:lnTo>
                <a:lnTo>
                  <a:pt x="32" y="0"/>
                </a:lnTo>
                <a:lnTo>
                  <a:pt x="35" y="0"/>
                </a:lnTo>
                <a:lnTo>
                  <a:pt x="37" y="0"/>
                </a:lnTo>
                <a:lnTo>
                  <a:pt x="44" y="0"/>
                </a:lnTo>
                <a:lnTo>
                  <a:pt x="47" y="2"/>
                </a:lnTo>
                <a:lnTo>
                  <a:pt x="49" y="3"/>
                </a:lnTo>
                <a:lnTo>
                  <a:pt x="49" y="7"/>
                </a:lnTo>
                <a:close/>
              </a:path>
            </a:pathLst>
          </a:custGeom>
          <a:solidFill>
            <a:srgbClr val="e6668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675" name=""/>
          <p:cNvSpPr/>
          <p:nvPr/>
        </p:nvSpPr>
        <p:spPr>
          <a:xfrm>
            <a:off x="2367000" y="5430960"/>
            <a:ext cx="23760" cy="120600"/>
          </a:xfrm>
          <a:custGeom>
            <a:avLst/>
            <a:gdLst/>
            <a:ahLst/>
            <a:rect l="l" t="t" r="r" b="b"/>
            <a:pathLst>
              <a:path w="17" h="87">
                <a:moveTo>
                  <a:pt x="17" y="87"/>
                </a:moveTo>
                <a:lnTo>
                  <a:pt x="15" y="86"/>
                </a:lnTo>
                <a:lnTo>
                  <a:pt x="14" y="84"/>
                </a:lnTo>
                <a:lnTo>
                  <a:pt x="12" y="79"/>
                </a:lnTo>
                <a:lnTo>
                  <a:pt x="10" y="73"/>
                </a:lnTo>
                <a:lnTo>
                  <a:pt x="5" y="70"/>
                </a:lnTo>
                <a:lnTo>
                  <a:pt x="3" y="68"/>
                </a:lnTo>
                <a:lnTo>
                  <a:pt x="0" y="68"/>
                </a:lnTo>
                <a:lnTo>
                  <a:pt x="3" y="59"/>
                </a:lnTo>
                <a:lnTo>
                  <a:pt x="7" y="48"/>
                </a:lnTo>
                <a:lnTo>
                  <a:pt x="12" y="25"/>
                </a:lnTo>
                <a:lnTo>
                  <a:pt x="14" y="14"/>
                </a:lnTo>
                <a:lnTo>
                  <a:pt x="14" y="6"/>
                </a:lnTo>
                <a:lnTo>
                  <a:pt x="17" y="0"/>
                </a:lnTo>
                <a:lnTo>
                  <a:pt x="17" y="43"/>
                </a:lnTo>
                <a:lnTo>
                  <a:pt x="17" y="8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6" name=""/>
          <p:cNvSpPr/>
          <p:nvPr/>
        </p:nvSpPr>
        <p:spPr>
          <a:xfrm>
            <a:off x="2367000" y="5430960"/>
            <a:ext cx="22320" cy="114120"/>
          </a:xfrm>
          <a:custGeom>
            <a:avLst/>
            <a:gdLst/>
            <a:ahLst/>
            <a:rect l="l" t="t" r="r" b="b"/>
            <a:pathLst>
              <a:path w="15" h="82">
                <a:moveTo>
                  <a:pt x="15" y="82"/>
                </a:moveTo>
                <a:lnTo>
                  <a:pt x="14" y="82"/>
                </a:lnTo>
                <a:lnTo>
                  <a:pt x="12" y="80"/>
                </a:lnTo>
                <a:lnTo>
                  <a:pt x="10" y="73"/>
                </a:lnTo>
                <a:lnTo>
                  <a:pt x="8" y="70"/>
                </a:lnTo>
                <a:lnTo>
                  <a:pt x="7" y="68"/>
                </a:lnTo>
                <a:lnTo>
                  <a:pt x="3" y="66"/>
                </a:lnTo>
                <a:lnTo>
                  <a:pt x="0" y="66"/>
                </a:lnTo>
                <a:lnTo>
                  <a:pt x="5" y="55"/>
                </a:lnTo>
                <a:lnTo>
                  <a:pt x="7" y="45"/>
                </a:lnTo>
                <a:lnTo>
                  <a:pt x="10" y="23"/>
                </a:lnTo>
                <a:lnTo>
                  <a:pt x="10" y="13"/>
                </a:lnTo>
                <a:lnTo>
                  <a:pt x="14" y="6"/>
                </a:lnTo>
                <a:lnTo>
                  <a:pt x="15" y="0"/>
                </a:lnTo>
                <a:lnTo>
                  <a:pt x="15" y="41"/>
                </a:lnTo>
                <a:lnTo>
                  <a:pt x="15" y="82"/>
                </a:lnTo>
                <a:close/>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2297160" y="5467320"/>
            <a:ext cx="63360" cy="46080"/>
          </a:xfrm>
          <a:custGeom>
            <a:avLst/>
            <a:gdLst/>
            <a:ahLst/>
            <a:rect l="l" t="t" r="r" b="b"/>
            <a:pathLst>
              <a:path w="44" h="32">
                <a:moveTo>
                  <a:pt x="42" y="7"/>
                </a:moveTo>
                <a:lnTo>
                  <a:pt x="42" y="14"/>
                </a:lnTo>
                <a:lnTo>
                  <a:pt x="39" y="19"/>
                </a:lnTo>
                <a:lnTo>
                  <a:pt x="35" y="21"/>
                </a:lnTo>
                <a:lnTo>
                  <a:pt x="34" y="27"/>
                </a:lnTo>
                <a:lnTo>
                  <a:pt x="30" y="28"/>
                </a:lnTo>
                <a:lnTo>
                  <a:pt x="25" y="30"/>
                </a:lnTo>
                <a:lnTo>
                  <a:pt x="23" y="32"/>
                </a:lnTo>
                <a:lnTo>
                  <a:pt x="18" y="32"/>
                </a:lnTo>
                <a:lnTo>
                  <a:pt x="13" y="32"/>
                </a:lnTo>
                <a:lnTo>
                  <a:pt x="9" y="30"/>
                </a:lnTo>
                <a:lnTo>
                  <a:pt x="2" y="27"/>
                </a:lnTo>
                <a:lnTo>
                  <a:pt x="0" y="23"/>
                </a:lnTo>
                <a:lnTo>
                  <a:pt x="0" y="21"/>
                </a:lnTo>
                <a:lnTo>
                  <a:pt x="6" y="21"/>
                </a:lnTo>
                <a:lnTo>
                  <a:pt x="9" y="21"/>
                </a:lnTo>
                <a:lnTo>
                  <a:pt x="13" y="23"/>
                </a:lnTo>
                <a:lnTo>
                  <a:pt x="18" y="21"/>
                </a:lnTo>
                <a:lnTo>
                  <a:pt x="23" y="19"/>
                </a:lnTo>
                <a:lnTo>
                  <a:pt x="32" y="16"/>
                </a:lnTo>
                <a:lnTo>
                  <a:pt x="37" y="11"/>
                </a:lnTo>
                <a:lnTo>
                  <a:pt x="41" y="7"/>
                </a:lnTo>
                <a:lnTo>
                  <a:pt x="42" y="3"/>
                </a:lnTo>
                <a:lnTo>
                  <a:pt x="42" y="0"/>
                </a:lnTo>
                <a:lnTo>
                  <a:pt x="44" y="0"/>
                </a:lnTo>
                <a:lnTo>
                  <a:pt x="44" y="2"/>
                </a:lnTo>
                <a:lnTo>
                  <a:pt x="42" y="7"/>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678" name=""/>
          <p:cNvSpPr/>
          <p:nvPr/>
        </p:nvSpPr>
        <p:spPr>
          <a:xfrm>
            <a:off x="2232000" y="5527800"/>
            <a:ext cx="101520" cy="118800"/>
          </a:xfrm>
          <a:custGeom>
            <a:avLst/>
            <a:gdLst/>
            <a:ahLst/>
            <a:rect l="l" t="t" r="r" b="b"/>
            <a:pathLst>
              <a:path w="70" h="85">
                <a:moveTo>
                  <a:pt x="63" y="46"/>
                </a:moveTo>
                <a:lnTo>
                  <a:pt x="63" y="48"/>
                </a:lnTo>
                <a:lnTo>
                  <a:pt x="66" y="48"/>
                </a:lnTo>
                <a:lnTo>
                  <a:pt x="68" y="50"/>
                </a:lnTo>
                <a:lnTo>
                  <a:pt x="70" y="50"/>
                </a:lnTo>
                <a:lnTo>
                  <a:pt x="68" y="51"/>
                </a:lnTo>
                <a:lnTo>
                  <a:pt x="54" y="69"/>
                </a:lnTo>
                <a:lnTo>
                  <a:pt x="49" y="78"/>
                </a:lnTo>
                <a:lnTo>
                  <a:pt x="45" y="82"/>
                </a:lnTo>
                <a:lnTo>
                  <a:pt x="38" y="85"/>
                </a:lnTo>
                <a:lnTo>
                  <a:pt x="37" y="85"/>
                </a:lnTo>
                <a:lnTo>
                  <a:pt x="26" y="69"/>
                </a:lnTo>
                <a:lnTo>
                  <a:pt x="14" y="55"/>
                </a:lnTo>
                <a:lnTo>
                  <a:pt x="7" y="41"/>
                </a:lnTo>
                <a:lnTo>
                  <a:pt x="2" y="32"/>
                </a:lnTo>
                <a:lnTo>
                  <a:pt x="0" y="25"/>
                </a:lnTo>
                <a:lnTo>
                  <a:pt x="0" y="21"/>
                </a:lnTo>
                <a:lnTo>
                  <a:pt x="0" y="19"/>
                </a:lnTo>
                <a:lnTo>
                  <a:pt x="2" y="17"/>
                </a:lnTo>
                <a:lnTo>
                  <a:pt x="2" y="14"/>
                </a:lnTo>
                <a:lnTo>
                  <a:pt x="3" y="9"/>
                </a:lnTo>
                <a:lnTo>
                  <a:pt x="5" y="7"/>
                </a:lnTo>
                <a:lnTo>
                  <a:pt x="7" y="3"/>
                </a:lnTo>
                <a:lnTo>
                  <a:pt x="9" y="0"/>
                </a:lnTo>
                <a:lnTo>
                  <a:pt x="14" y="5"/>
                </a:lnTo>
                <a:lnTo>
                  <a:pt x="19" y="12"/>
                </a:lnTo>
                <a:lnTo>
                  <a:pt x="26" y="17"/>
                </a:lnTo>
                <a:lnTo>
                  <a:pt x="33" y="25"/>
                </a:lnTo>
                <a:lnTo>
                  <a:pt x="49" y="35"/>
                </a:lnTo>
                <a:lnTo>
                  <a:pt x="63" y="46"/>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2346480" y="5532480"/>
            <a:ext cx="44280" cy="73080"/>
          </a:xfrm>
          <a:custGeom>
            <a:avLst/>
            <a:gdLst/>
            <a:ahLst/>
            <a:rect l="l" t="t" r="r" b="b"/>
            <a:pathLst>
              <a:path w="31" h="52">
                <a:moveTo>
                  <a:pt x="28" y="25"/>
                </a:moveTo>
                <a:lnTo>
                  <a:pt x="29" y="38"/>
                </a:lnTo>
                <a:lnTo>
                  <a:pt x="31" y="43"/>
                </a:lnTo>
                <a:lnTo>
                  <a:pt x="31" y="45"/>
                </a:lnTo>
                <a:lnTo>
                  <a:pt x="31" y="50"/>
                </a:lnTo>
                <a:lnTo>
                  <a:pt x="31" y="52"/>
                </a:lnTo>
                <a:lnTo>
                  <a:pt x="29" y="52"/>
                </a:lnTo>
                <a:lnTo>
                  <a:pt x="28" y="50"/>
                </a:lnTo>
                <a:lnTo>
                  <a:pt x="21" y="50"/>
                </a:lnTo>
                <a:lnTo>
                  <a:pt x="15" y="45"/>
                </a:lnTo>
                <a:lnTo>
                  <a:pt x="8" y="43"/>
                </a:lnTo>
                <a:lnTo>
                  <a:pt x="0" y="41"/>
                </a:lnTo>
                <a:lnTo>
                  <a:pt x="0" y="39"/>
                </a:lnTo>
                <a:lnTo>
                  <a:pt x="1" y="36"/>
                </a:lnTo>
                <a:lnTo>
                  <a:pt x="3" y="29"/>
                </a:lnTo>
                <a:lnTo>
                  <a:pt x="3" y="23"/>
                </a:lnTo>
                <a:lnTo>
                  <a:pt x="5" y="14"/>
                </a:lnTo>
                <a:lnTo>
                  <a:pt x="8" y="11"/>
                </a:lnTo>
                <a:lnTo>
                  <a:pt x="7" y="7"/>
                </a:lnTo>
                <a:lnTo>
                  <a:pt x="7" y="2"/>
                </a:lnTo>
                <a:lnTo>
                  <a:pt x="8" y="0"/>
                </a:lnTo>
                <a:lnTo>
                  <a:pt x="10" y="0"/>
                </a:lnTo>
                <a:lnTo>
                  <a:pt x="14" y="0"/>
                </a:lnTo>
                <a:lnTo>
                  <a:pt x="15" y="0"/>
                </a:lnTo>
                <a:lnTo>
                  <a:pt x="19" y="4"/>
                </a:lnTo>
                <a:lnTo>
                  <a:pt x="19" y="7"/>
                </a:lnTo>
                <a:lnTo>
                  <a:pt x="19" y="11"/>
                </a:lnTo>
                <a:lnTo>
                  <a:pt x="22" y="14"/>
                </a:lnTo>
                <a:lnTo>
                  <a:pt x="24" y="20"/>
                </a:lnTo>
                <a:lnTo>
                  <a:pt x="28" y="25"/>
                </a:lnTo>
                <a:close/>
              </a:path>
            </a:pathLst>
          </a:custGeom>
          <a:solidFill>
            <a:srgbClr val="66ff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80" name=""/>
          <p:cNvSpPr/>
          <p:nvPr/>
        </p:nvSpPr>
        <p:spPr>
          <a:xfrm>
            <a:off x="2071800" y="5575320"/>
            <a:ext cx="264960" cy="457200"/>
          </a:xfrm>
          <a:custGeom>
            <a:avLst/>
            <a:gdLst/>
            <a:ahLst/>
            <a:rect l="l" t="t" r="r" b="b"/>
            <a:pathLst>
              <a:path w="184" h="326">
                <a:moveTo>
                  <a:pt x="112" y="3"/>
                </a:moveTo>
                <a:lnTo>
                  <a:pt x="119" y="19"/>
                </a:lnTo>
                <a:lnTo>
                  <a:pt x="126" y="33"/>
                </a:lnTo>
                <a:lnTo>
                  <a:pt x="136" y="46"/>
                </a:lnTo>
                <a:lnTo>
                  <a:pt x="147" y="60"/>
                </a:lnTo>
                <a:lnTo>
                  <a:pt x="152" y="60"/>
                </a:lnTo>
                <a:lnTo>
                  <a:pt x="157" y="55"/>
                </a:lnTo>
                <a:lnTo>
                  <a:pt x="163" y="49"/>
                </a:lnTo>
                <a:lnTo>
                  <a:pt x="168" y="42"/>
                </a:lnTo>
                <a:lnTo>
                  <a:pt x="173" y="37"/>
                </a:lnTo>
                <a:lnTo>
                  <a:pt x="178" y="42"/>
                </a:lnTo>
                <a:lnTo>
                  <a:pt x="184" y="44"/>
                </a:lnTo>
                <a:lnTo>
                  <a:pt x="180" y="46"/>
                </a:lnTo>
                <a:lnTo>
                  <a:pt x="175" y="49"/>
                </a:lnTo>
                <a:lnTo>
                  <a:pt x="168" y="55"/>
                </a:lnTo>
                <a:lnTo>
                  <a:pt x="163" y="62"/>
                </a:lnTo>
                <a:lnTo>
                  <a:pt x="157" y="71"/>
                </a:lnTo>
                <a:lnTo>
                  <a:pt x="149" y="85"/>
                </a:lnTo>
                <a:lnTo>
                  <a:pt x="143" y="94"/>
                </a:lnTo>
                <a:lnTo>
                  <a:pt x="142" y="98"/>
                </a:lnTo>
                <a:lnTo>
                  <a:pt x="138" y="103"/>
                </a:lnTo>
                <a:lnTo>
                  <a:pt x="131" y="105"/>
                </a:lnTo>
                <a:lnTo>
                  <a:pt x="128" y="106"/>
                </a:lnTo>
                <a:lnTo>
                  <a:pt x="126" y="108"/>
                </a:lnTo>
                <a:lnTo>
                  <a:pt x="121" y="110"/>
                </a:lnTo>
                <a:lnTo>
                  <a:pt x="115" y="115"/>
                </a:lnTo>
                <a:lnTo>
                  <a:pt x="115" y="114"/>
                </a:lnTo>
                <a:lnTo>
                  <a:pt x="112" y="94"/>
                </a:lnTo>
                <a:lnTo>
                  <a:pt x="108" y="83"/>
                </a:lnTo>
                <a:lnTo>
                  <a:pt x="107" y="80"/>
                </a:lnTo>
                <a:lnTo>
                  <a:pt x="103" y="74"/>
                </a:lnTo>
                <a:lnTo>
                  <a:pt x="103" y="71"/>
                </a:lnTo>
                <a:lnTo>
                  <a:pt x="100" y="69"/>
                </a:lnTo>
                <a:lnTo>
                  <a:pt x="98" y="73"/>
                </a:lnTo>
                <a:lnTo>
                  <a:pt x="98" y="76"/>
                </a:lnTo>
                <a:lnTo>
                  <a:pt x="100" y="83"/>
                </a:lnTo>
                <a:lnTo>
                  <a:pt x="103" y="96"/>
                </a:lnTo>
                <a:lnTo>
                  <a:pt x="103" y="108"/>
                </a:lnTo>
                <a:lnTo>
                  <a:pt x="103" y="121"/>
                </a:lnTo>
                <a:lnTo>
                  <a:pt x="103" y="133"/>
                </a:lnTo>
                <a:lnTo>
                  <a:pt x="100" y="133"/>
                </a:lnTo>
                <a:lnTo>
                  <a:pt x="98" y="133"/>
                </a:lnTo>
                <a:lnTo>
                  <a:pt x="94" y="137"/>
                </a:lnTo>
                <a:lnTo>
                  <a:pt x="91" y="138"/>
                </a:lnTo>
                <a:lnTo>
                  <a:pt x="87" y="146"/>
                </a:lnTo>
                <a:lnTo>
                  <a:pt x="84" y="146"/>
                </a:lnTo>
                <a:lnTo>
                  <a:pt x="80" y="147"/>
                </a:lnTo>
                <a:lnTo>
                  <a:pt x="75" y="151"/>
                </a:lnTo>
                <a:lnTo>
                  <a:pt x="70" y="156"/>
                </a:lnTo>
                <a:lnTo>
                  <a:pt x="66" y="160"/>
                </a:lnTo>
                <a:lnTo>
                  <a:pt x="61" y="165"/>
                </a:lnTo>
                <a:lnTo>
                  <a:pt x="52" y="165"/>
                </a:lnTo>
                <a:lnTo>
                  <a:pt x="49" y="167"/>
                </a:lnTo>
                <a:lnTo>
                  <a:pt x="42" y="167"/>
                </a:lnTo>
                <a:lnTo>
                  <a:pt x="37" y="171"/>
                </a:lnTo>
                <a:lnTo>
                  <a:pt x="30" y="174"/>
                </a:lnTo>
                <a:lnTo>
                  <a:pt x="26" y="178"/>
                </a:lnTo>
                <a:lnTo>
                  <a:pt x="19" y="181"/>
                </a:lnTo>
                <a:lnTo>
                  <a:pt x="14" y="187"/>
                </a:lnTo>
                <a:lnTo>
                  <a:pt x="17" y="188"/>
                </a:lnTo>
                <a:lnTo>
                  <a:pt x="24" y="187"/>
                </a:lnTo>
                <a:lnTo>
                  <a:pt x="28" y="183"/>
                </a:lnTo>
                <a:lnTo>
                  <a:pt x="35" y="179"/>
                </a:lnTo>
                <a:lnTo>
                  <a:pt x="38" y="179"/>
                </a:lnTo>
                <a:lnTo>
                  <a:pt x="40" y="179"/>
                </a:lnTo>
                <a:lnTo>
                  <a:pt x="28" y="190"/>
                </a:lnTo>
                <a:lnTo>
                  <a:pt x="23" y="197"/>
                </a:lnTo>
                <a:lnTo>
                  <a:pt x="17" y="204"/>
                </a:lnTo>
                <a:lnTo>
                  <a:pt x="17" y="208"/>
                </a:lnTo>
                <a:lnTo>
                  <a:pt x="17" y="210"/>
                </a:lnTo>
                <a:lnTo>
                  <a:pt x="19" y="210"/>
                </a:lnTo>
                <a:lnTo>
                  <a:pt x="21" y="210"/>
                </a:lnTo>
                <a:lnTo>
                  <a:pt x="24" y="208"/>
                </a:lnTo>
                <a:lnTo>
                  <a:pt x="26" y="204"/>
                </a:lnTo>
                <a:lnTo>
                  <a:pt x="26" y="203"/>
                </a:lnTo>
                <a:lnTo>
                  <a:pt x="30" y="201"/>
                </a:lnTo>
                <a:lnTo>
                  <a:pt x="40" y="192"/>
                </a:lnTo>
                <a:lnTo>
                  <a:pt x="51" y="187"/>
                </a:lnTo>
                <a:lnTo>
                  <a:pt x="61" y="179"/>
                </a:lnTo>
                <a:lnTo>
                  <a:pt x="72" y="176"/>
                </a:lnTo>
                <a:lnTo>
                  <a:pt x="77" y="165"/>
                </a:lnTo>
                <a:lnTo>
                  <a:pt x="84" y="158"/>
                </a:lnTo>
                <a:lnTo>
                  <a:pt x="87" y="153"/>
                </a:lnTo>
                <a:lnTo>
                  <a:pt x="89" y="149"/>
                </a:lnTo>
                <a:lnTo>
                  <a:pt x="94" y="147"/>
                </a:lnTo>
                <a:lnTo>
                  <a:pt x="100" y="146"/>
                </a:lnTo>
                <a:lnTo>
                  <a:pt x="100" y="144"/>
                </a:lnTo>
                <a:lnTo>
                  <a:pt x="103" y="142"/>
                </a:lnTo>
                <a:lnTo>
                  <a:pt x="107" y="142"/>
                </a:lnTo>
                <a:lnTo>
                  <a:pt x="110" y="142"/>
                </a:lnTo>
                <a:lnTo>
                  <a:pt x="112" y="142"/>
                </a:lnTo>
                <a:lnTo>
                  <a:pt x="114" y="140"/>
                </a:lnTo>
                <a:lnTo>
                  <a:pt x="115" y="137"/>
                </a:lnTo>
                <a:lnTo>
                  <a:pt x="115" y="131"/>
                </a:lnTo>
                <a:lnTo>
                  <a:pt x="119" y="124"/>
                </a:lnTo>
                <a:lnTo>
                  <a:pt x="122" y="121"/>
                </a:lnTo>
                <a:lnTo>
                  <a:pt x="128" y="115"/>
                </a:lnTo>
                <a:lnTo>
                  <a:pt x="128" y="121"/>
                </a:lnTo>
                <a:lnTo>
                  <a:pt x="128" y="126"/>
                </a:lnTo>
                <a:lnTo>
                  <a:pt x="128" y="131"/>
                </a:lnTo>
                <a:lnTo>
                  <a:pt x="129" y="135"/>
                </a:lnTo>
                <a:lnTo>
                  <a:pt x="131" y="140"/>
                </a:lnTo>
                <a:lnTo>
                  <a:pt x="135" y="146"/>
                </a:lnTo>
                <a:lnTo>
                  <a:pt x="140" y="151"/>
                </a:lnTo>
                <a:lnTo>
                  <a:pt x="145" y="156"/>
                </a:lnTo>
                <a:lnTo>
                  <a:pt x="152" y="160"/>
                </a:lnTo>
                <a:lnTo>
                  <a:pt x="163" y="163"/>
                </a:lnTo>
                <a:lnTo>
                  <a:pt x="168" y="163"/>
                </a:lnTo>
                <a:lnTo>
                  <a:pt x="166" y="171"/>
                </a:lnTo>
                <a:lnTo>
                  <a:pt x="163" y="176"/>
                </a:lnTo>
                <a:lnTo>
                  <a:pt x="161" y="181"/>
                </a:lnTo>
                <a:lnTo>
                  <a:pt x="157" y="187"/>
                </a:lnTo>
                <a:lnTo>
                  <a:pt x="154" y="192"/>
                </a:lnTo>
                <a:lnTo>
                  <a:pt x="152" y="197"/>
                </a:lnTo>
                <a:lnTo>
                  <a:pt x="147" y="204"/>
                </a:lnTo>
                <a:lnTo>
                  <a:pt x="147" y="208"/>
                </a:lnTo>
                <a:lnTo>
                  <a:pt x="147" y="212"/>
                </a:lnTo>
                <a:lnTo>
                  <a:pt x="143" y="217"/>
                </a:lnTo>
                <a:lnTo>
                  <a:pt x="142" y="220"/>
                </a:lnTo>
                <a:lnTo>
                  <a:pt x="140" y="224"/>
                </a:lnTo>
                <a:lnTo>
                  <a:pt x="135" y="228"/>
                </a:lnTo>
                <a:lnTo>
                  <a:pt x="129" y="238"/>
                </a:lnTo>
                <a:lnTo>
                  <a:pt x="126" y="249"/>
                </a:lnTo>
                <a:lnTo>
                  <a:pt x="121" y="260"/>
                </a:lnTo>
                <a:lnTo>
                  <a:pt x="115" y="269"/>
                </a:lnTo>
                <a:lnTo>
                  <a:pt x="105" y="277"/>
                </a:lnTo>
                <a:lnTo>
                  <a:pt x="96" y="285"/>
                </a:lnTo>
                <a:lnTo>
                  <a:pt x="89" y="294"/>
                </a:lnTo>
                <a:lnTo>
                  <a:pt x="79" y="301"/>
                </a:lnTo>
                <a:lnTo>
                  <a:pt x="70" y="308"/>
                </a:lnTo>
                <a:lnTo>
                  <a:pt x="61" y="313"/>
                </a:lnTo>
                <a:lnTo>
                  <a:pt x="51" y="320"/>
                </a:lnTo>
                <a:lnTo>
                  <a:pt x="42" y="324"/>
                </a:lnTo>
                <a:lnTo>
                  <a:pt x="31" y="326"/>
                </a:lnTo>
                <a:lnTo>
                  <a:pt x="26" y="326"/>
                </a:lnTo>
                <a:lnTo>
                  <a:pt x="23" y="322"/>
                </a:lnTo>
                <a:lnTo>
                  <a:pt x="14" y="318"/>
                </a:lnTo>
                <a:lnTo>
                  <a:pt x="12" y="311"/>
                </a:lnTo>
                <a:lnTo>
                  <a:pt x="9" y="304"/>
                </a:lnTo>
                <a:lnTo>
                  <a:pt x="3" y="299"/>
                </a:lnTo>
                <a:lnTo>
                  <a:pt x="3" y="290"/>
                </a:lnTo>
                <a:lnTo>
                  <a:pt x="0" y="283"/>
                </a:lnTo>
                <a:lnTo>
                  <a:pt x="0" y="267"/>
                </a:lnTo>
                <a:lnTo>
                  <a:pt x="0" y="260"/>
                </a:lnTo>
                <a:lnTo>
                  <a:pt x="0" y="253"/>
                </a:lnTo>
                <a:lnTo>
                  <a:pt x="2" y="236"/>
                </a:lnTo>
                <a:lnTo>
                  <a:pt x="3" y="231"/>
                </a:lnTo>
                <a:lnTo>
                  <a:pt x="3" y="224"/>
                </a:lnTo>
                <a:lnTo>
                  <a:pt x="5" y="215"/>
                </a:lnTo>
                <a:lnTo>
                  <a:pt x="3" y="208"/>
                </a:lnTo>
                <a:lnTo>
                  <a:pt x="3" y="203"/>
                </a:lnTo>
                <a:lnTo>
                  <a:pt x="5" y="194"/>
                </a:lnTo>
                <a:lnTo>
                  <a:pt x="9" y="190"/>
                </a:lnTo>
                <a:lnTo>
                  <a:pt x="12" y="185"/>
                </a:lnTo>
                <a:lnTo>
                  <a:pt x="14" y="176"/>
                </a:lnTo>
                <a:lnTo>
                  <a:pt x="17" y="167"/>
                </a:lnTo>
                <a:lnTo>
                  <a:pt x="17" y="165"/>
                </a:lnTo>
                <a:lnTo>
                  <a:pt x="17" y="163"/>
                </a:lnTo>
                <a:lnTo>
                  <a:pt x="17" y="156"/>
                </a:lnTo>
                <a:lnTo>
                  <a:pt x="19" y="147"/>
                </a:lnTo>
                <a:lnTo>
                  <a:pt x="21" y="142"/>
                </a:lnTo>
                <a:lnTo>
                  <a:pt x="23" y="133"/>
                </a:lnTo>
                <a:lnTo>
                  <a:pt x="26" y="126"/>
                </a:lnTo>
                <a:lnTo>
                  <a:pt x="26" y="121"/>
                </a:lnTo>
                <a:lnTo>
                  <a:pt x="31" y="114"/>
                </a:lnTo>
                <a:lnTo>
                  <a:pt x="37" y="110"/>
                </a:lnTo>
                <a:lnTo>
                  <a:pt x="37" y="103"/>
                </a:lnTo>
                <a:lnTo>
                  <a:pt x="37" y="96"/>
                </a:lnTo>
                <a:lnTo>
                  <a:pt x="37" y="92"/>
                </a:lnTo>
                <a:lnTo>
                  <a:pt x="37" y="83"/>
                </a:lnTo>
                <a:lnTo>
                  <a:pt x="37" y="76"/>
                </a:lnTo>
                <a:lnTo>
                  <a:pt x="38" y="69"/>
                </a:lnTo>
                <a:lnTo>
                  <a:pt x="40" y="58"/>
                </a:lnTo>
                <a:lnTo>
                  <a:pt x="45" y="49"/>
                </a:lnTo>
                <a:lnTo>
                  <a:pt x="49" y="42"/>
                </a:lnTo>
                <a:lnTo>
                  <a:pt x="52" y="35"/>
                </a:lnTo>
                <a:lnTo>
                  <a:pt x="56" y="33"/>
                </a:lnTo>
                <a:lnTo>
                  <a:pt x="59" y="30"/>
                </a:lnTo>
                <a:lnTo>
                  <a:pt x="65" y="28"/>
                </a:lnTo>
                <a:lnTo>
                  <a:pt x="68" y="26"/>
                </a:lnTo>
                <a:lnTo>
                  <a:pt x="75" y="23"/>
                </a:lnTo>
                <a:lnTo>
                  <a:pt x="79" y="19"/>
                </a:lnTo>
                <a:lnTo>
                  <a:pt x="89" y="14"/>
                </a:lnTo>
                <a:lnTo>
                  <a:pt x="98" y="3"/>
                </a:lnTo>
                <a:lnTo>
                  <a:pt x="103" y="1"/>
                </a:lnTo>
                <a:lnTo>
                  <a:pt x="107" y="0"/>
                </a:lnTo>
                <a:lnTo>
                  <a:pt x="108" y="0"/>
                </a:lnTo>
                <a:lnTo>
                  <a:pt x="108" y="1"/>
                </a:lnTo>
                <a:lnTo>
                  <a:pt x="112" y="3"/>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1" name=""/>
          <p:cNvSpPr/>
          <p:nvPr/>
        </p:nvSpPr>
        <p:spPr>
          <a:xfrm>
            <a:off x="2324160" y="5595840"/>
            <a:ext cx="49320" cy="41400"/>
          </a:xfrm>
          <a:custGeom>
            <a:avLst/>
            <a:gdLst/>
            <a:ahLst/>
            <a:rect l="l" t="t" r="r" b="b"/>
            <a:pathLst>
              <a:path w="35" h="30">
                <a:moveTo>
                  <a:pt x="31" y="3"/>
                </a:moveTo>
                <a:lnTo>
                  <a:pt x="31" y="5"/>
                </a:lnTo>
                <a:lnTo>
                  <a:pt x="31" y="9"/>
                </a:lnTo>
                <a:lnTo>
                  <a:pt x="31" y="14"/>
                </a:lnTo>
                <a:lnTo>
                  <a:pt x="31" y="19"/>
                </a:lnTo>
                <a:lnTo>
                  <a:pt x="31" y="21"/>
                </a:lnTo>
                <a:lnTo>
                  <a:pt x="33" y="23"/>
                </a:lnTo>
                <a:lnTo>
                  <a:pt x="35" y="26"/>
                </a:lnTo>
                <a:lnTo>
                  <a:pt x="28" y="30"/>
                </a:lnTo>
                <a:lnTo>
                  <a:pt x="23" y="30"/>
                </a:lnTo>
                <a:lnTo>
                  <a:pt x="17" y="30"/>
                </a:lnTo>
                <a:lnTo>
                  <a:pt x="5" y="25"/>
                </a:lnTo>
                <a:lnTo>
                  <a:pt x="0" y="19"/>
                </a:lnTo>
                <a:lnTo>
                  <a:pt x="5" y="7"/>
                </a:lnTo>
                <a:lnTo>
                  <a:pt x="10" y="3"/>
                </a:lnTo>
                <a:lnTo>
                  <a:pt x="10" y="2"/>
                </a:lnTo>
                <a:lnTo>
                  <a:pt x="14" y="0"/>
                </a:lnTo>
                <a:lnTo>
                  <a:pt x="23" y="0"/>
                </a:lnTo>
                <a:lnTo>
                  <a:pt x="28" y="0"/>
                </a:lnTo>
                <a:lnTo>
                  <a:pt x="28" y="2"/>
                </a:lnTo>
                <a:lnTo>
                  <a:pt x="31" y="3"/>
                </a:lnTo>
                <a:close/>
              </a:path>
            </a:pathLst>
          </a:custGeom>
          <a:solidFill>
            <a:srgbClr val="ff00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682" name=""/>
          <p:cNvSpPr/>
          <p:nvPr/>
        </p:nvSpPr>
        <p:spPr>
          <a:xfrm>
            <a:off x="2373480" y="5605560"/>
            <a:ext cx="20520" cy="25200"/>
          </a:xfrm>
          <a:custGeom>
            <a:avLst/>
            <a:gdLst/>
            <a:ahLst/>
            <a:rect l="l" t="t" r="r" b="b"/>
            <a:pathLst>
              <a:path w="14" h="18">
                <a:moveTo>
                  <a:pt x="12" y="2"/>
                </a:moveTo>
                <a:lnTo>
                  <a:pt x="12" y="11"/>
                </a:lnTo>
                <a:lnTo>
                  <a:pt x="14" y="14"/>
                </a:lnTo>
                <a:lnTo>
                  <a:pt x="12" y="16"/>
                </a:lnTo>
                <a:lnTo>
                  <a:pt x="10" y="18"/>
                </a:lnTo>
                <a:lnTo>
                  <a:pt x="9" y="18"/>
                </a:lnTo>
                <a:lnTo>
                  <a:pt x="3" y="14"/>
                </a:lnTo>
                <a:lnTo>
                  <a:pt x="2" y="11"/>
                </a:lnTo>
                <a:lnTo>
                  <a:pt x="0" y="5"/>
                </a:lnTo>
                <a:lnTo>
                  <a:pt x="0" y="0"/>
                </a:lnTo>
                <a:lnTo>
                  <a:pt x="5" y="2"/>
                </a:lnTo>
                <a:lnTo>
                  <a:pt x="12" y="2"/>
                </a:lnTo>
                <a:close/>
              </a:path>
            </a:pathLst>
          </a:custGeom>
          <a:solidFill>
            <a:srgbClr val="66ff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683" name=""/>
          <p:cNvSpPr/>
          <p:nvPr/>
        </p:nvSpPr>
        <p:spPr>
          <a:xfrm>
            <a:off x="2262240" y="5614920"/>
            <a:ext cx="216000" cy="179280"/>
          </a:xfrm>
          <a:custGeom>
            <a:avLst/>
            <a:gdLst/>
            <a:ahLst/>
            <a:rect l="l" t="t" r="r" b="b"/>
            <a:pathLst>
              <a:path w="149" h="128">
                <a:moveTo>
                  <a:pt x="149" y="4"/>
                </a:moveTo>
                <a:lnTo>
                  <a:pt x="145" y="7"/>
                </a:lnTo>
                <a:lnTo>
                  <a:pt x="143" y="12"/>
                </a:lnTo>
                <a:lnTo>
                  <a:pt x="138" y="18"/>
                </a:lnTo>
                <a:lnTo>
                  <a:pt x="133" y="20"/>
                </a:lnTo>
                <a:lnTo>
                  <a:pt x="122" y="23"/>
                </a:lnTo>
                <a:lnTo>
                  <a:pt x="115" y="27"/>
                </a:lnTo>
                <a:lnTo>
                  <a:pt x="107" y="30"/>
                </a:lnTo>
                <a:lnTo>
                  <a:pt x="101" y="30"/>
                </a:lnTo>
                <a:lnTo>
                  <a:pt x="96" y="32"/>
                </a:lnTo>
                <a:lnTo>
                  <a:pt x="89" y="34"/>
                </a:lnTo>
                <a:lnTo>
                  <a:pt x="86" y="34"/>
                </a:lnTo>
                <a:lnTo>
                  <a:pt x="82" y="30"/>
                </a:lnTo>
                <a:lnTo>
                  <a:pt x="77" y="30"/>
                </a:lnTo>
                <a:lnTo>
                  <a:pt x="72" y="30"/>
                </a:lnTo>
                <a:lnTo>
                  <a:pt x="70" y="32"/>
                </a:lnTo>
                <a:lnTo>
                  <a:pt x="70" y="34"/>
                </a:lnTo>
                <a:lnTo>
                  <a:pt x="79" y="39"/>
                </a:lnTo>
                <a:lnTo>
                  <a:pt x="86" y="45"/>
                </a:lnTo>
                <a:lnTo>
                  <a:pt x="101" y="50"/>
                </a:lnTo>
                <a:lnTo>
                  <a:pt x="107" y="57"/>
                </a:lnTo>
                <a:lnTo>
                  <a:pt x="107" y="59"/>
                </a:lnTo>
                <a:lnTo>
                  <a:pt x="107" y="61"/>
                </a:lnTo>
                <a:lnTo>
                  <a:pt x="105" y="61"/>
                </a:lnTo>
                <a:lnTo>
                  <a:pt x="103" y="61"/>
                </a:lnTo>
                <a:lnTo>
                  <a:pt x="101" y="59"/>
                </a:lnTo>
                <a:lnTo>
                  <a:pt x="96" y="57"/>
                </a:lnTo>
                <a:lnTo>
                  <a:pt x="87" y="53"/>
                </a:lnTo>
                <a:lnTo>
                  <a:pt x="82" y="50"/>
                </a:lnTo>
                <a:lnTo>
                  <a:pt x="80" y="50"/>
                </a:lnTo>
                <a:lnTo>
                  <a:pt x="77" y="50"/>
                </a:lnTo>
                <a:lnTo>
                  <a:pt x="77" y="52"/>
                </a:lnTo>
                <a:lnTo>
                  <a:pt x="77" y="53"/>
                </a:lnTo>
                <a:lnTo>
                  <a:pt x="79" y="57"/>
                </a:lnTo>
                <a:lnTo>
                  <a:pt x="93" y="66"/>
                </a:lnTo>
                <a:lnTo>
                  <a:pt x="103" y="70"/>
                </a:lnTo>
                <a:lnTo>
                  <a:pt x="107" y="73"/>
                </a:lnTo>
                <a:lnTo>
                  <a:pt x="110" y="78"/>
                </a:lnTo>
                <a:lnTo>
                  <a:pt x="112" y="80"/>
                </a:lnTo>
                <a:lnTo>
                  <a:pt x="112" y="82"/>
                </a:lnTo>
                <a:lnTo>
                  <a:pt x="112" y="86"/>
                </a:lnTo>
                <a:lnTo>
                  <a:pt x="107" y="80"/>
                </a:lnTo>
                <a:lnTo>
                  <a:pt x="100" y="78"/>
                </a:lnTo>
                <a:lnTo>
                  <a:pt x="93" y="75"/>
                </a:lnTo>
                <a:lnTo>
                  <a:pt x="86" y="73"/>
                </a:lnTo>
                <a:lnTo>
                  <a:pt x="86" y="77"/>
                </a:lnTo>
                <a:lnTo>
                  <a:pt x="89" y="80"/>
                </a:lnTo>
                <a:lnTo>
                  <a:pt x="96" y="84"/>
                </a:lnTo>
                <a:lnTo>
                  <a:pt x="103" y="89"/>
                </a:lnTo>
                <a:lnTo>
                  <a:pt x="107" y="93"/>
                </a:lnTo>
                <a:lnTo>
                  <a:pt x="107" y="98"/>
                </a:lnTo>
                <a:lnTo>
                  <a:pt x="107" y="102"/>
                </a:lnTo>
                <a:lnTo>
                  <a:pt x="105" y="105"/>
                </a:lnTo>
                <a:lnTo>
                  <a:pt x="100" y="107"/>
                </a:lnTo>
                <a:lnTo>
                  <a:pt x="91" y="116"/>
                </a:lnTo>
                <a:lnTo>
                  <a:pt x="82" y="119"/>
                </a:lnTo>
                <a:lnTo>
                  <a:pt x="80" y="119"/>
                </a:lnTo>
                <a:lnTo>
                  <a:pt x="79" y="119"/>
                </a:lnTo>
                <a:lnTo>
                  <a:pt x="79" y="118"/>
                </a:lnTo>
                <a:lnTo>
                  <a:pt x="79" y="114"/>
                </a:lnTo>
                <a:lnTo>
                  <a:pt x="86" y="107"/>
                </a:lnTo>
                <a:lnTo>
                  <a:pt x="87" y="103"/>
                </a:lnTo>
                <a:lnTo>
                  <a:pt x="89" y="102"/>
                </a:lnTo>
                <a:lnTo>
                  <a:pt x="89" y="100"/>
                </a:lnTo>
                <a:lnTo>
                  <a:pt x="89" y="98"/>
                </a:lnTo>
                <a:lnTo>
                  <a:pt x="87" y="98"/>
                </a:lnTo>
                <a:lnTo>
                  <a:pt x="77" y="105"/>
                </a:lnTo>
                <a:lnTo>
                  <a:pt x="70" y="109"/>
                </a:lnTo>
                <a:lnTo>
                  <a:pt x="63" y="114"/>
                </a:lnTo>
                <a:lnTo>
                  <a:pt x="56" y="116"/>
                </a:lnTo>
                <a:lnTo>
                  <a:pt x="49" y="119"/>
                </a:lnTo>
                <a:lnTo>
                  <a:pt x="42" y="121"/>
                </a:lnTo>
                <a:lnTo>
                  <a:pt x="35" y="123"/>
                </a:lnTo>
                <a:lnTo>
                  <a:pt x="30" y="127"/>
                </a:lnTo>
                <a:lnTo>
                  <a:pt x="26" y="128"/>
                </a:lnTo>
                <a:lnTo>
                  <a:pt x="23" y="128"/>
                </a:lnTo>
                <a:lnTo>
                  <a:pt x="17" y="127"/>
                </a:lnTo>
                <a:lnTo>
                  <a:pt x="16" y="123"/>
                </a:lnTo>
                <a:lnTo>
                  <a:pt x="12" y="119"/>
                </a:lnTo>
                <a:lnTo>
                  <a:pt x="7" y="114"/>
                </a:lnTo>
                <a:lnTo>
                  <a:pt x="3" y="107"/>
                </a:lnTo>
                <a:lnTo>
                  <a:pt x="3" y="105"/>
                </a:lnTo>
                <a:lnTo>
                  <a:pt x="0" y="100"/>
                </a:lnTo>
                <a:lnTo>
                  <a:pt x="0" y="93"/>
                </a:lnTo>
                <a:lnTo>
                  <a:pt x="5" y="87"/>
                </a:lnTo>
                <a:lnTo>
                  <a:pt x="12" y="80"/>
                </a:lnTo>
                <a:lnTo>
                  <a:pt x="19" y="61"/>
                </a:lnTo>
                <a:lnTo>
                  <a:pt x="30" y="46"/>
                </a:lnTo>
                <a:lnTo>
                  <a:pt x="35" y="39"/>
                </a:lnTo>
                <a:lnTo>
                  <a:pt x="38" y="37"/>
                </a:lnTo>
                <a:lnTo>
                  <a:pt x="42" y="34"/>
                </a:lnTo>
                <a:lnTo>
                  <a:pt x="49" y="27"/>
                </a:lnTo>
                <a:lnTo>
                  <a:pt x="54" y="23"/>
                </a:lnTo>
                <a:lnTo>
                  <a:pt x="63" y="21"/>
                </a:lnTo>
                <a:lnTo>
                  <a:pt x="72" y="20"/>
                </a:lnTo>
                <a:lnTo>
                  <a:pt x="87" y="16"/>
                </a:lnTo>
                <a:lnTo>
                  <a:pt x="96" y="14"/>
                </a:lnTo>
                <a:lnTo>
                  <a:pt x="105" y="11"/>
                </a:lnTo>
                <a:lnTo>
                  <a:pt x="114" y="7"/>
                </a:lnTo>
                <a:lnTo>
                  <a:pt x="122" y="7"/>
                </a:lnTo>
                <a:lnTo>
                  <a:pt x="131" y="4"/>
                </a:lnTo>
                <a:lnTo>
                  <a:pt x="142" y="0"/>
                </a:lnTo>
                <a:lnTo>
                  <a:pt x="145" y="0"/>
                </a:lnTo>
                <a:lnTo>
                  <a:pt x="147" y="2"/>
                </a:lnTo>
                <a:lnTo>
                  <a:pt x="149" y="4"/>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4" name=""/>
          <p:cNvSpPr/>
          <p:nvPr/>
        </p:nvSpPr>
        <p:spPr>
          <a:xfrm>
            <a:off x="2266920" y="5776920"/>
            <a:ext cx="123840" cy="260280"/>
          </a:xfrm>
          <a:custGeom>
            <a:avLst/>
            <a:gdLst/>
            <a:ahLst/>
            <a:rect l="l" t="t" r="r" b="b"/>
            <a:pathLst>
              <a:path w="86" h="185">
                <a:moveTo>
                  <a:pt x="74" y="7"/>
                </a:moveTo>
                <a:lnTo>
                  <a:pt x="77" y="7"/>
                </a:lnTo>
                <a:lnTo>
                  <a:pt x="81" y="7"/>
                </a:lnTo>
                <a:lnTo>
                  <a:pt x="83" y="7"/>
                </a:lnTo>
                <a:lnTo>
                  <a:pt x="86" y="7"/>
                </a:lnTo>
                <a:lnTo>
                  <a:pt x="86" y="94"/>
                </a:lnTo>
                <a:lnTo>
                  <a:pt x="86" y="178"/>
                </a:lnTo>
                <a:lnTo>
                  <a:pt x="86" y="180"/>
                </a:lnTo>
                <a:lnTo>
                  <a:pt x="86" y="182"/>
                </a:lnTo>
                <a:lnTo>
                  <a:pt x="83" y="183"/>
                </a:lnTo>
                <a:lnTo>
                  <a:pt x="77" y="185"/>
                </a:lnTo>
                <a:lnTo>
                  <a:pt x="70" y="185"/>
                </a:lnTo>
                <a:lnTo>
                  <a:pt x="65" y="185"/>
                </a:lnTo>
                <a:lnTo>
                  <a:pt x="60" y="185"/>
                </a:lnTo>
                <a:lnTo>
                  <a:pt x="56" y="183"/>
                </a:lnTo>
                <a:lnTo>
                  <a:pt x="44" y="180"/>
                </a:lnTo>
                <a:lnTo>
                  <a:pt x="34" y="173"/>
                </a:lnTo>
                <a:lnTo>
                  <a:pt x="28" y="164"/>
                </a:lnTo>
                <a:lnTo>
                  <a:pt x="23" y="157"/>
                </a:lnTo>
                <a:lnTo>
                  <a:pt x="18" y="146"/>
                </a:lnTo>
                <a:lnTo>
                  <a:pt x="14" y="137"/>
                </a:lnTo>
                <a:lnTo>
                  <a:pt x="9" y="125"/>
                </a:lnTo>
                <a:lnTo>
                  <a:pt x="6" y="117"/>
                </a:lnTo>
                <a:lnTo>
                  <a:pt x="0" y="94"/>
                </a:lnTo>
                <a:lnTo>
                  <a:pt x="4" y="91"/>
                </a:lnTo>
                <a:lnTo>
                  <a:pt x="6" y="91"/>
                </a:lnTo>
                <a:lnTo>
                  <a:pt x="6" y="89"/>
                </a:lnTo>
                <a:lnTo>
                  <a:pt x="11" y="85"/>
                </a:lnTo>
                <a:lnTo>
                  <a:pt x="13" y="82"/>
                </a:lnTo>
                <a:lnTo>
                  <a:pt x="16" y="80"/>
                </a:lnTo>
                <a:lnTo>
                  <a:pt x="18" y="73"/>
                </a:lnTo>
                <a:lnTo>
                  <a:pt x="20" y="66"/>
                </a:lnTo>
                <a:lnTo>
                  <a:pt x="21" y="55"/>
                </a:lnTo>
                <a:lnTo>
                  <a:pt x="27" y="50"/>
                </a:lnTo>
                <a:lnTo>
                  <a:pt x="28" y="43"/>
                </a:lnTo>
                <a:lnTo>
                  <a:pt x="30" y="39"/>
                </a:lnTo>
                <a:lnTo>
                  <a:pt x="32" y="30"/>
                </a:lnTo>
                <a:lnTo>
                  <a:pt x="35" y="27"/>
                </a:lnTo>
                <a:lnTo>
                  <a:pt x="37" y="23"/>
                </a:lnTo>
                <a:lnTo>
                  <a:pt x="41" y="16"/>
                </a:lnTo>
                <a:lnTo>
                  <a:pt x="42" y="11"/>
                </a:lnTo>
                <a:lnTo>
                  <a:pt x="56" y="3"/>
                </a:lnTo>
                <a:lnTo>
                  <a:pt x="62" y="3"/>
                </a:lnTo>
                <a:lnTo>
                  <a:pt x="67" y="0"/>
                </a:lnTo>
                <a:lnTo>
                  <a:pt x="69" y="3"/>
                </a:lnTo>
                <a:lnTo>
                  <a:pt x="70" y="3"/>
                </a:lnTo>
                <a:lnTo>
                  <a:pt x="74" y="7"/>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5" name=""/>
          <p:cNvSpPr/>
          <p:nvPr/>
        </p:nvSpPr>
        <p:spPr>
          <a:xfrm>
            <a:off x="2367000" y="6037200"/>
            <a:ext cx="31680" cy="49320"/>
          </a:xfrm>
          <a:custGeom>
            <a:avLst/>
            <a:gdLst/>
            <a:ahLst/>
            <a:rect l="l" t="t" r="r" b="b"/>
            <a:pathLst>
              <a:path w="22" h="36">
                <a:moveTo>
                  <a:pt x="22" y="36"/>
                </a:moveTo>
                <a:lnTo>
                  <a:pt x="0" y="5"/>
                </a:lnTo>
                <a:lnTo>
                  <a:pt x="3" y="5"/>
                </a:lnTo>
                <a:lnTo>
                  <a:pt x="12" y="4"/>
                </a:lnTo>
                <a:lnTo>
                  <a:pt x="17" y="2"/>
                </a:lnTo>
                <a:lnTo>
                  <a:pt x="21" y="0"/>
                </a:lnTo>
                <a:lnTo>
                  <a:pt x="22" y="36"/>
                </a:lnTo>
                <a:close/>
              </a:path>
            </a:pathLst>
          </a:custGeom>
          <a:solidFill>
            <a:srgbClr val="0099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686" name=""/>
          <p:cNvSpPr/>
          <p:nvPr/>
        </p:nvSpPr>
        <p:spPr>
          <a:xfrm>
            <a:off x="2639880" y="3726000"/>
            <a:ext cx="258840" cy="174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7" name=""/>
          <p:cNvSpPr/>
          <p:nvPr/>
        </p:nvSpPr>
        <p:spPr>
          <a:xfrm>
            <a:off x="2639880" y="3733920"/>
            <a:ext cx="327240" cy="19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8" name=""/>
          <p:cNvSpPr/>
          <p:nvPr/>
        </p:nvSpPr>
        <p:spPr>
          <a:xfrm>
            <a:off x="2639880" y="3738600"/>
            <a:ext cx="32400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9" name=""/>
          <p:cNvSpPr/>
          <p:nvPr/>
        </p:nvSpPr>
        <p:spPr>
          <a:xfrm>
            <a:off x="2640240" y="378288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690" name=""/>
          <p:cNvSpPr/>
          <p:nvPr/>
        </p:nvSpPr>
        <p:spPr>
          <a:xfrm>
            <a:off x="2614680" y="4522680"/>
            <a:ext cx="250920" cy="135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1" name=""/>
          <p:cNvSpPr/>
          <p:nvPr/>
        </p:nvSpPr>
        <p:spPr>
          <a:xfrm>
            <a:off x="2639880" y="5210280"/>
            <a:ext cx="33660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2" name=""/>
          <p:cNvSpPr/>
          <p:nvPr/>
        </p:nvSpPr>
        <p:spPr>
          <a:xfrm>
            <a:off x="2639880" y="5235480"/>
            <a:ext cx="2588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3" name=""/>
          <p:cNvSpPr/>
          <p:nvPr/>
        </p:nvSpPr>
        <p:spPr>
          <a:xfrm>
            <a:off x="2639880" y="5245200"/>
            <a:ext cx="327240" cy="195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4" name=""/>
          <p:cNvSpPr/>
          <p:nvPr/>
        </p:nvSpPr>
        <p:spPr>
          <a:xfrm>
            <a:off x="2639880" y="5251320"/>
            <a:ext cx="32400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5" name=""/>
          <p:cNvSpPr/>
          <p:nvPr/>
        </p:nvSpPr>
        <p:spPr>
          <a:xfrm>
            <a:off x="2640240" y="517356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696" name=""/>
          <p:cNvSpPr/>
          <p:nvPr/>
        </p:nvSpPr>
        <p:spPr>
          <a:xfrm>
            <a:off x="2465280" y="5864400"/>
            <a:ext cx="730440" cy="177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7" name=""/>
          <p:cNvSpPr/>
          <p:nvPr/>
        </p:nvSpPr>
        <p:spPr>
          <a:xfrm>
            <a:off x="2465280" y="5883120"/>
            <a:ext cx="633600" cy="13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8" name=""/>
          <p:cNvSpPr/>
          <p:nvPr/>
        </p:nvSpPr>
        <p:spPr>
          <a:xfrm>
            <a:off x="2465280" y="5873760"/>
            <a:ext cx="59076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9" name=""/>
          <p:cNvSpPr/>
          <p:nvPr/>
        </p:nvSpPr>
        <p:spPr>
          <a:xfrm>
            <a:off x="2465280" y="5883120"/>
            <a:ext cx="628920" cy="136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0" name=""/>
          <p:cNvSpPr/>
          <p:nvPr/>
        </p:nvSpPr>
        <p:spPr>
          <a:xfrm>
            <a:off x="2463480" y="5651640"/>
            <a:ext cx="694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Capacity</a:t>
            </a:r>
            <a:endParaRPr b="0" lang="en-US" sz="1400" strike="noStrike" u="none">
              <a:solidFill>
                <a:srgbClr val="000000"/>
              </a:solidFill>
              <a:effectLst/>
              <a:uFillTx/>
              <a:latin typeface="Times New Roman"/>
            </a:endParaRPr>
          </a:p>
        </p:txBody>
      </p:sp>
      <p:sp>
        <p:nvSpPr>
          <p:cNvPr id="701" name=""/>
          <p:cNvSpPr/>
          <p:nvPr/>
        </p:nvSpPr>
        <p:spPr>
          <a:xfrm>
            <a:off x="2637000" y="5994360"/>
            <a:ext cx="33948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2" name=""/>
          <p:cNvSpPr/>
          <p:nvPr/>
        </p:nvSpPr>
        <p:spPr>
          <a:xfrm>
            <a:off x="2637000" y="6014880"/>
            <a:ext cx="249120" cy="131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2637000" y="6016680"/>
            <a:ext cx="23472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4" name=""/>
          <p:cNvSpPr/>
          <p:nvPr/>
        </p:nvSpPr>
        <p:spPr>
          <a:xfrm>
            <a:off x="2474280" y="58532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200 MWs</a:t>
            </a:r>
            <a:endParaRPr b="0" lang="en-US" sz="1400" strike="noStrike" u="none">
              <a:solidFill>
                <a:srgbClr val="000000"/>
              </a:solidFill>
              <a:effectLst/>
              <a:uFillTx/>
              <a:latin typeface="Times New Roman"/>
            </a:endParaRPr>
          </a:p>
        </p:txBody>
      </p:sp>
      <p:sp>
        <p:nvSpPr>
          <p:cNvPr id="705" name=""/>
          <p:cNvSpPr/>
          <p:nvPr/>
        </p:nvSpPr>
        <p:spPr>
          <a:xfrm>
            <a:off x="2666880" y="3954600"/>
            <a:ext cx="2397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6" name=""/>
          <p:cNvSpPr/>
          <p:nvPr/>
        </p:nvSpPr>
        <p:spPr>
          <a:xfrm>
            <a:off x="2666880" y="3973680"/>
            <a:ext cx="300240" cy="196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7" name=""/>
          <p:cNvSpPr/>
          <p:nvPr/>
        </p:nvSpPr>
        <p:spPr>
          <a:xfrm>
            <a:off x="2595240" y="396396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$15</a:t>
            </a:r>
            <a:endParaRPr b="0" lang="en-US" sz="1600" strike="noStrike" u="none">
              <a:solidFill>
                <a:srgbClr val="000000"/>
              </a:solidFill>
              <a:effectLst/>
              <a:uFillTx/>
              <a:latin typeface="Times New Roman"/>
            </a:endParaRPr>
          </a:p>
        </p:txBody>
      </p:sp>
      <p:sp>
        <p:nvSpPr>
          <p:cNvPr id="708" name=""/>
          <p:cNvSpPr/>
          <p:nvPr/>
        </p:nvSpPr>
        <p:spPr>
          <a:xfrm>
            <a:off x="2651040" y="5383080"/>
            <a:ext cx="2476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2651040" y="5392800"/>
            <a:ext cx="309600" cy="19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0" name=""/>
          <p:cNvSpPr/>
          <p:nvPr/>
        </p:nvSpPr>
        <p:spPr>
          <a:xfrm>
            <a:off x="2651040" y="5397480"/>
            <a:ext cx="30168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1" name=""/>
          <p:cNvSpPr/>
          <p:nvPr/>
        </p:nvSpPr>
        <p:spPr>
          <a:xfrm>
            <a:off x="2614320" y="532908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$20</a:t>
            </a:r>
            <a:endParaRPr b="0" lang="en-US" sz="1600" strike="noStrike" u="none">
              <a:solidFill>
                <a:srgbClr val="000000"/>
              </a:solidFill>
              <a:effectLst/>
              <a:uFillTx/>
              <a:latin typeface="Times New Roman"/>
            </a:endParaRPr>
          </a:p>
        </p:txBody>
      </p:sp>
      <p:sp>
        <p:nvSpPr>
          <p:cNvPr id="712" name=""/>
          <p:cNvSpPr/>
          <p:nvPr/>
        </p:nvSpPr>
        <p:spPr>
          <a:xfrm>
            <a:off x="2406600" y="6135840"/>
            <a:ext cx="1040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3" name=""/>
          <p:cNvSpPr/>
          <p:nvPr/>
        </p:nvSpPr>
        <p:spPr>
          <a:xfrm>
            <a:off x="3446640" y="5060880"/>
            <a:ext cx="0" cy="10749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4" name=""/>
          <p:cNvSpPr/>
          <p:nvPr/>
        </p:nvSpPr>
        <p:spPr>
          <a:xfrm flipH="1">
            <a:off x="2406240" y="5060880"/>
            <a:ext cx="1040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5" name=""/>
          <p:cNvSpPr/>
          <p:nvPr/>
        </p:nvSpPr>
        <p:spPr>
          <a:xfrm>
            <a:off x="2406600" y="5060880"/>
            <a:ext cx="0" cy="10749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6" name=""/>
          <p:cNvSpPr/>
          <p:nvPr/>
        </p:nvSpPr>
        <p:spPr>
          <a:xfrm>
            <a:off x="2406600" y="3648240"/>
            <a:ext cx="1040040" cy="11430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17" name=""/>
          <p:cNvSpPr/>
          <p:nvPr/>
        </p:nvSpPr>
        <p:spPr>
          <a:xfrm>
            <a:off x="2406600" y="2438280"/>
            <a:ext cx="1040040" cy="1076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18"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Economic Dispatch</a:t>
            </a:r>
            <a:endParaRPr b="0" lang="en-US" sz="4400" strike="noStrike" u="none">
              <a:solidFill>
                <a:srgbClr val="000000"/>
              </a:solidFill>
              <a:effectLst/>
              <a:uFillTx/>
              <a:latin typeface="Times New Roman"/>
            </a:endParaRPr>
          </a:p>
        </p:txBody>
      </p:sp>
      <p:pic>
        <p:nvPicPr>
          <p:cNvPr id="719" name="" descr=""/>
          <p:cNvPicPr/>
          <p:nvPr/>
        </p:nvPicPr>
        <p:blipFill>
          <a:blip r:embed="rId1"/>
          <a:stretch/>
        </p:blipFill>
        <p:spPr>
          <a:xfrm>
            <a:off x="304920" y="5886360"/>
            <a:ext cx="666720" cy="666720"/>
          </a:xfrm>
          <a:prstGeom prst="rect">
            <a:avLst/>
          </a:prstGeom>
          <a:noFill/>
          <a:ln w="0">
            <a:noFill/>
          </a:ln>
        </p:spPr>
      </p:pic>
      <p:sp>
        <p:nvSpPr>
          <p:cNvPr id="720"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1" name=""/>
          <p:cNvSpPr/>
          <p:nvPr/>
        </p:nvSpPr>
        <p:spPr>
          <a:xfrm>
            <a:off x="45720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Eastern Interconnect Grid Overview</a:t>
            </a:r>
            <a:endParaRPr b="0" lang="en-US" sz="4400" strike="noStrike" u="none">
              <a:solidFill>
                <a:srgbClr val="000000"/>
              </a:solidFill>
              <a:effectLst/>
              <a:uFillTx/>
              <a:latin typeface="Times New Roman"/>
            </a:endParaRPr>
          </a:p>
        </p:txBody>
      </p:sp>
      <p:sp>
        <p:nvSpPr>
          <p:cNvPr id="50" name=""/>
          <p:cNvSpPr/>
          <p:nvPr/>
        </p:nvSpPr>
        <p:spPr>
          <a:xfrm>
            <a:off x="609480" y="1447920"/>
            <a:ext cx="7772400" cy="5029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Consists of the following NERC regions: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NEPOOL</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NYPP</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PJM</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ECAR</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MAIN</a:t>
            </a: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Approximately 600,000 MW of installed capacity</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44% coal</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29% gas</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14% nuclear</a:t>
            </a: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Distinct summer and winter daily load profile</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Graphical description to come for each NERC region</a:t>
            </a: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The majority of maintenance outages occur in the spring and fall</a:t>
            </a: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Capacity margin for 2001 is approximately 13%</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Capacity margin is defined as the excess installed capacity over peak load (considered reserve)</a:t>
            </a:r>
            <a:endParaRPr b="0" lang="en-US" sz="1600" strike="noStrike" u="none">
              <a:solidFill>
                <a:srgbClr val="000000"/>
              </a:solidFill>
              <a:effectLst/>
              <a:uFillTx/>
              <a:latin typeface="Times New Roman"/>
            </a:endParaRPr>
          </a:p>
          <a:p>
            <a:pPr lvl="1" marL="743040" indent="-28584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1" name=""/>
          <p:cNvSpPr/>
          <p:nvPr/>
        </p:nvSpPr>
        <p:spPr>
          <a:xfrm>
            <a:off x="2057400" y="1752480"/>
            <a:ext cx="2590920" cy="1472760"/>
          </a:xfrm>
          <a:prstGeom prst="rect">
            <a:avLst/>
          </a:prstGeom>
          <a:noFill/>
          <a:ln w="0">
            <a:noFill/>
          </a:ln>
        </p:spPr>
        <p:style>
          <a:lnRef idx="0"/>
          <a:fillRef idx="0"/>
          <a:effectRef idx="0"/>
          <a:fontRef idx="minor"/>
        </p:style>
        <p:txBody>
          <a:bodyPr lIns="90000" rIns="90000" tIns="46800" bIns="46800" anchor="t">
            <a:spAutoFit/>
          </a:bodyPr>
          <a:p>
            <a:pPr lvl="2" marL="9144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MAPP</a:t>
            </a:r>
            <a:endParaRPr b="0" lang="en-US" sz="1400" strike="noStrike" u="none">
              <a:solidFill>
                <a:srgbClr val="000000"/>
              </a:solidFill>
              <a:effectLst/>
              <a:uFillTx/>
              <a:latin typeface="Times New Roman"/>
            </a:endParaRPr>
          </a:p>
          <a:p>
            <a:pPr lvl="2" marL="9144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SPP</a:t>
            </a:r>
            <a:endParaRPr b="0" lang="en-US" sz="1400" strike="noStrike" u="none">
              <a:solidFill>
                <a:srgbClr val="000000"/>
              </a:solidFill>
              <a:effectLst/>
              <a:uFillTx/>
              <a:latin typeface="Times New Roman"/>
            </a:endParaRPr>
          </a:p>
          <a:p>
            <a:pPr lvl="2" marL="9144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FRCC</a:t>
            </a:r>
            <a:endParaRPr b="0" lang="en-US" sz="1400" strike="noStrike" u="none">
              <a:solidFill>
                <a:srgbClr val="000000"/>
              </a:solidFill>
              <a:effectLst/>
              <a:uFillTx/>
              <a:latin typeface="Times New Roman"/>
            </a:endParaRPr>
          </a:p>
          <a:p>
            <a:pPr lvl="2" marL="9144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SERC</a:t>
            </a:r>
            <a:endParaRPr b="0" lang="en-US" sz="1400" strike="noStrike" u="none">
              <a:solidFill>
                <a:srgbClr val="000000"/>
              </a:solidFill>
              <a:effectLst/>
              <a:uFillTx/>
              <a:latin typeface="Times New Roman"/>
            </a:endParaRPr>
          </a:p>
          <a:p>
            <a:pPr lvl="2" marL="914400">
              <a:lnSpc>
                <a:spcPct val="90000"/>
              </a:lnSpc>
              <a:spcBef>
                <a:spcPts val="349"/>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90000"/>
              </a:lnSpc>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pic>
        <p:nvPicPr>
          <p:cNvPr id="52" name="" descr=""/>
          <p:cNvPicPr/>
          <p:nvPr/>
        </p:nvPicPr>
        <p:blipFill>
          <a:blip r:embed="rId1"/>
          <a:stretch/>
        </p:blipFill>
        <p:spPr>
          <a:xfrm>
            <a:off x="228600" y="6019920"/>
            <a:ext cx="666720" cy="666720"/>
          </a:xfrm>
          <a:prstGeom prst="rect">
            <a:avLst/>
          </a:prstGeom>
          <a:noFill/>
          <a:ln w="0">
            <a:noFill/>
          </a:ln>
        </p:spPr>
      </p:pic>
      <p:sp>
        <p:nvSpPr>
          <p:cNvPr id="53"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4"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2" name=""/>
          <p:cNvSpPr/>
          <p:nvPr/>
        </p:nvSpPr>
        <p:spPr>
          <a:xfrm>
            <a:off x="7107120" y="3486240"/>
            <a:ext cx="1239840" cy="642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3" name=""/>
          <p:cNvSpPr/>
          <p:nvPr/>
        </p:nvSpPr>
        <p:spPr>
          <a:xfrm>
            <a:off x="7101000" y="3479760"/>
            <a:ext cx="1249200" cy="649440"/>
          </a:xfrm>
          <a:custGeom>
            <a:avLst/>
            <a:gdLst/>
            <a:ahLst/>
            <a:rect l="l" t="t" r="r" b="b"/>
            <a:pathLst>
              <a:path w="865" h="463">
                <a:moveTo>
                  <a:pt x="865" y="463"/>
                </a:moveTo>
                <a:lnTo>
                  <a:pt x="865" y="0"/>
                </a:lnTo>
                <a:lnTo>
                  <a:pt x="0" y="0"/>
                </a:lnTo>
                <a:lnTo>
                  <a:pt x="0" y="463"/>
                </a:lnTo>
                <a:lnTo>
                  <a:pt x="865" y="463"/>
                </a:lnTo>
                <a:lnTo>
                  <a:pt x="863" y="458"/>
                </a:lnTo>
                <a:lnTo>
                  <a:pt x="4" y="458"/>
                </a:lnTo>
                <a:lnTo>
                  <a:pt x="5" y="461"/>
                </a:lnTo>
                <a:lnTo>
                  <a:pt x="5" y="2"/>
                </a:lnTo>
                <a:lnTo>
                  <a:pt x="4" y="8"/>
                </a:lnTo>
                <a:lnTo>
                  <a:pt x="863" y="8"/>
                </a:lnTo>
                <a:lnTo>
                  <a:pt x="860" y="2"/>
                </a:lnTo>
                <a:lnTo>
                  <a:pt x="860" y="461"/>
                </a:lnTo>
                <a:lnTo>
                  <a:pt x="863" y="458"/>
                </a:lnTo>
                <a:lnTo>
                  <a:pt x="865" y="46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4" name=""/>
          <p:cNvSpPr/>
          <p:nvPr/>
        </p:nvSpPr>
        <p:spPr>
          <a:xfrm>
            <a:off x="7132680" y="3492360"/>
            <a:ext cx="568440" cy="606600"/>
          </a:xfrm>
          <a:custGeom>
            <a:avLst/>
            <a:gdLst/>
            <a:ahLst/>
            <a:rect l="l" t="t" r="r" b="b"/>
            <a:pathLst>
              <a:path w="393" h="433">
                <a:moveTo>
                  <a:pt x="393" y="0"/>
                </a:moveTo>
                <a:lnTo>
                  <a:pt x="0" y="433"/>
                </a:lnTo>
                <a:lnTo>
                  <a:pt x="1" y="433"/>
                </a:lnTo>
                <a:lnTo>
                  <a:pt x="393" y="0"/>
                </a:lnTo>
                <a:lnTo>
                  <a:pt x="3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5" name=""/>
          <p:cNvSpPr/>
          <p:nvPr/>
        </p:nvSpPr>
        <p:spPr>
          <a:xfrm>
            <a:off x="7169040" y="3492360"/>
            <a:ext cx="568440" cy="606600"/>
          </a:xfrm>
          <a:custGeom>
            <a:avLst/>
            <a:gdLst/>
            <a:ahLst/>
            <a:rect l="l" t="t" r="r" b="b"/>
            <a:pathLst>
              <a:path w="394" h="433">
                <a:moveTo>
                  <a:pt x="391" y="0"/>
                </a:moveTo>
                <a:lnTo>
                  <a:pt x="0" y="433"/>
                </a:lnTo>
                <a:lnTo>
                  <a:pt x="394" y="0"/>
                </a:lnTo>
                <a:lnTo>
                  <a:pt x="39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7207200" y="3492360"/>
            <a:ext cx="566640" cy="606600"/>
          </a:xfrm>
          <a:custGeom>
            <a:avLst/>
            <a:gdLst/>
            <a:ahLst/>
            <a:rect l="l" t="t" r="r" b="b"/>
            <a:pathLst>
              <a:path w="393" h="433">
                <a:moveTo>
                  <a:pt x="391" y="0"/>
                </a:moveTo>
                <a:lnTo>
                  <a:pt x="0" y="433"/>
                </a:lnTo>
                <a:lnTo>
                  <a:pt x="2" y="433"/>
                </a:lnTo>
                <a:lnTo>
                  <a:pt x="393" y="0"/>
                </a:lnTo>
                <a:lnTo>
                  <a:pt x="39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7" name=""/>
          <p:cNvSpPr/>
          <p:nvPr/>
        </p:nvSpPr>
        <p:spPr>
          <a:xfrm>
            <a:off x="7243920" y="3492360"/>
            <a:ext cx="569880" cy="606600"/>
          </a:xfrm>
          <a:custGeom>
            <a:avLst/>
            <a:gdLst/>
            <a:ahLst/>
            <a:rect l="l" t="t" r="r" b="b"/>
            <a:pathLst>
              <a:path w="394" h="433">
                <a:moveTo>
                  <a:pt x="393" y="0"/>
                </a:moveTo>
                <a:lnTo>
                  <a:pt x="0" y="433"/>
                </a:lnTo>
                <a:lnTo>
                  <a:pt x="394" y="0"/>
                </a:lnTo>
                <a:lnTo>
                  <a:pt x="3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8" name=""/>
          <p:cNvSpPr/>
          <p:nvPr/>
        </p:nvSpPr>
        <p:spPr>
          <a:xfrm>
            <a:off x="7281720" y="3492360"/>
            <a:ext cx="563760" cy="606600"/>
          </a:xfrm>
          <a:custGeom>
            <a:avLst/>
            <a:gdLst/>
            <a:ahLst/>
            <a:rect l="l" t="t" r="r" b="b"/>
            <a:pathLst>
              <a:path w="391" h="433">
                <a:moveTo>
                  <a:pt x="389" y="0"/>
                </a:moveTo>
                <a:lnTo>
                  <a:pt x="0" y="433"/>
                </a:lnTo>
                <a:lnTo>
                  <a:pt x="2" y="433"/>
                </a:lnTo>
                <a:lnTo>
                  <a:pt x="391" y="0"/>
                </a:lnTo>
                <a:lnTo>
                  <a:pt x="3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9" name=""/>
          <p:cNvSpPr/>
          <p:nvPr/>
        </p:nvSpPr>
        <p:spPr>
          <a:xfrm>
            <a:off x="7318440" y="3492360"/>
            <a:ext cx="568440" cy="606600"/>
          </a:xfrm>
          <a:custGeom>
            <a:avLst/>
            <a:gdLst/>
            <a:ahLst/>
            <a:rect l="l" t="t" r="r" b="b"/>
            <a:pathLst>
              <a:path w="394" h="433">
                <a:moveTo>
                  <a:pt x="392" y="0"/>
                </a:moveTo>
                <a:lnTo>
                  <a:pt x="0" y="433"/>
                </a:lnTo>
                <a:lnTo>
                  <a:pt x="1" y="433"/>
                </a:lnTo>
                <a:lnTo>
                  <a:pt x="394" y="0"/>
                </a:lnTo>
                <a:lnTo>
                  <a:pt x="39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0" name=""/>
          <p:cNvSpPr/>
          <p:nvPr/>
        </p:nvSpPr>
        <p:spPr>
          <a:xfrm>
            <a:off x="7356600" y="3492360"/>
            <a:ext cx="566640" cy="606600"/>
          </a:xfrm>
          <a:custGeom>
            <a:avLst/>
            <a:gdLst/>
            <a:ahLst/>
            <a:rect l="l" t="t" r="r" b="b"/>
            <a:pathLst>
              <a:path w="392" h="433">
                <a:moveTo>
                  <a:pt x="391" y="0"/>
                </a:moveTo>
                <a:lnTo>
                  <a:pt x="0" y="433"/>
                </a:lnTo>
                <a:lnTo>
                  <a:pt x="2" y="433"/>
                </a:lnTo>
                <a:lnTo>
                  <a:pt x="392" y="0"/>
                </a:lnTo>
                <a:lnTo>
                  <a:pt x="39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1" name=""/>
          <p:cNvSpPr/>
          <p:nvPr/>
        </p:nvSpPr>
        <p:spPr>
          <a:xfrm>
            <a:off x="7394400" y="3492360"/>
            <a:ext cx="565200" cy="606600"/>
          </a:xfrm>
          <a:custGeom>
            <a:avLst/>
            <a:gdLst/>
            <a:ahLst/>
            <a:rect l="l" t="t" r="r" b="b"/>
            <a:pathLst>
              <a:path w="392" h="433">
                <a:moveTo>
                  <a:pt x="391" y="0"/>
                </a:moveTo>
                <a:lnTo>
                  <a:pt x="0" y="433"/>
                </a:lnTo>
                <a:lnTo>
                  <a:pt x="392" y="0"/>
                </a:lnTo>
                <a:lnTo>
                  <a:pt x="39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2" name=""/>
          <p:cNvSpPr/>
          <p:nvPr/>
        </p:nvSpPr>
        <p:spPr>
          <a:xfrm>
            <a:off x="7429680" y="3492360"/>
            <a:ext cx="563400" cy="606600"/>
          </a:xfrm>
          <a:custGeom>
            <a:avLst/>
            <a:gdLst/>
            <a:ahLst/>
            <a:rect l="l" t="t" r="r" b="b"/>
            <a:pathLst>
              <a:path w="391" h="433">
                <a:moveTo>
                  <a:pt x="389" y="0"/>
                </a:moveTo>
                <a:lnTo>
                  <a:pt x="0" y="433"/>
                </a:lnTo>
                <a:lnTo>
                  <a:pt x="391" y="0"/>
                </a:lnTo>
                <a:lnTo>
                  <a:pt x="3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3" name=""/>
          <p:cNvSpPr/>
          <p:nvPr/>
        </p:nvSpPr>
        <p:spPr>
          <a:xfrm>
            <a:off x="7466040" y="3492360"/>
            <a:ext cx="568440" cy="606600"/>
          </a:xfrm>
          <a:custGeom>
            <a:avLst/>
            <a:gdLst/>
            <a:ahLst/>
            <a:rect l="l" t="t" r="r" b="b"/>
            <a:pathLst>
              <a:path w="393" h="433">
                <a:moveTo>
                  <a:pt x="393" y="0"/>
                </a:moveTo>
                <a:lnTo>
                  <a:pt x="0" y="433"/>
                </a:lnTo>
                <a:lnTo>
                  <a:pt x="2" y="433"/>
                </a:lnTo>
                <a:lnTo>
                  <a:pt x="393" y="0"/>
                </a:lnTo>
                <a:lnTo>
                  <a:pt x="3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4" name=""/>
          <p:cNvSpPr/>
          <p:nvPr/>
        </p:nvSpPr>
        <p:spPr>
          <a:xfrm>
            <a:off x="7504200" y="3492360"/>
            <a:ext cx="568080" cy="606600"/>
          </a:xfrm>
          <a:custGeom>
            <a:avLst/>
            <a:gdLst/>
            <a:ahLst/>
            <a:rect l="l" t="t" r="r" b="b"/>
            <a:pathLst>
              <a:path w="394" h="433">
                <a:moveTo>
                  <a:pt x="393" y="0"/>
                </a:moveTo>
                <a:lnTo>
                  <a:pt x="0" y="433"/>
                </a:lnTo>
                <a:lnTo>
                  <a:pt x="2" y="433"/>
                </a:lnTo>
                <a:lnTo>
                  <a:pt x="394" y="0"/>
                </a:lnTo>
                <a:lnTo>
                  <a:pt x="3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5" name=""/>
          <p:cNvSpPr/>
          <p:nvPr/>
        </p:nvSpPr>
        <p:spPr>
          <a:xfrm>
            <a:off x="7540560" y="3492360"/>
            <a:ext cx="565200" cy="606600"/>
          </a:xfrm>
          <a:custGeom>
            <a:avLst/>
            <a:gdLst/>
            <a:ahLst/>
            <a:rect l="l" t="t" r="r" b="b"/>
            <a:pathLst>
              <a:path w="392" h="433">
                <a:moveTo>
                  <a:pt x="390" y="0"/>
                </a:moveTo>
                <a:lnTo>
                  <a:pt x="0" y="433"/>
                </a:lnTo>
                <a:lnTo>
                  <a:pt x="1" y="433"/>
                </a:lnTo>
                <a:lnTo>
                  <a:pt x="392" y="0"/>
                </a:lnTo>
                <a:lnTo>
                  <a:pt x="39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6" name=""/>
          <p:cNvSpPr/>
          <p:nvPr/>
        </p:nvSpPr>
        <p:spPr>
          <a:xfrm>
            <a:off x="7577280" y="3492360"/>
            <a:ext cx="563400" cy="606600"/>
          </a:xfrm>
          <a:custGeom>
            <a:avLst/>
            <a:gdLst/>
            <a:ahLst/>
            <a:rect l="l" t="t" r="r" b="b"/>
            <a:pathLst>
              <a:path w="390" h="433">
                <a:moveTo>
                  <a:pt x="389" y="0"/>
                </a:moveTo>
                <a:lnTo>
                  <a:pt x="0" y="433"/>
                </a:lnTo>
                <a:lnTo>
                  <a:pt x="1" y="433"/>
                </a:lnTo>
                <a:lnTo>
                  <a:pt x="390" y="0"/>
                </a:lnTo>
                <a:lnTo>
                  <a:pt x="3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7" name=""/>
          <p:cNvSpPr/>
          <p:nvPr/>
        </p:nvSpPr>
        <p:spPr>
          <a:xfrm>
            <a:off x="7615080" y="3492360"/>
            <a:ext cx="570240" cy="606600"/>
          </a:xfrm>
          <a:custGeom>
            <a:avLst/>
            <a:gdLst/>
            <a:ahLst/>
            <a:rect l="l" t="t" r="r" b="b"/>
            <a:pathLst>
              <a:path w="395" h="433">
                <a:moveTo>
                  <a:pt x="392" y="0"/>
                </a:moveTo>
                <a:lnTo>
                  <a:pt x="0" y="433"/>
                </a:lnTo>
                <a:lnTo>
                  <a:pt x="1" y="433"/>
                </a:lnTo>
                <a:lnTo>
                  <a:pt x="395" y="0"/>
                </a:lnTo>
                <a:lnTo>
                  <a:pt x="39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8" name=""/>
          <p:cNvSpPr/>
          <p:nvPr/>
        </p:nvSpPr>
        <p:spPr>
          <a:xfrm>
            <a:off x="7651800" y="3492360"/>
            <a:ext cx="566640" cy="606600"/>
          </a:xfrm>
          <a:custGeom>
            <a:avLst/>
            <a:gdLst/>
            <a:ahLst/>
            <a:rect l="l" t="t" r="r" b="b"/>
            <a:pathLst>
              <a:path w="393" h="433">
                <a:moveTo>
                  <a:pt x="391" y="0"/>
                </a:moveTo>
                <a:lnTo>
                  <a:pt x="0" y="433"/>
                </a:lnTo>
                <a:lnTo>
                  <a:pt x="2" y="433"/>
                </a:lnTo>
                <a:lnTo>
                  <a:pt x="393" y="0"/>
                </a:lnTo>
                <a:lnTo>
                  <a:pt x="39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9" name=""/>
          <p:cNvSpPr/>
          <p:nvPr/>
        </p:nvSpPr>
        <p:spPr>
          <a:xfrm>
            <a:off x="7688160" y="3492360"/>
            <a:ext cx="565200" cy="606600"/>
          </a:xfrm>
          <a:custGeom>
            <a:avLst/>
            <a:gdLst/>
            <a:ahLst/>
            <a:rect l="l" t="t" r="r" b="b"/>
            <a:pathLst>
              <a:path w="391" h="433">
                <a:moveTo>
                  <a:pt x="389" y="0"/>
                </a:moveTo>
                <a:lnTo>
                  <a:pt x="0" y="433"/>
                </a:lnTo>
                <a:lnTo>
                  <a:pt x="391" y="0"/>
                </a:lnTo>
                <a:lnTo>
                  <a:pt x="3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0" name=""/>
          <p:cNvSpPr/>
          <p:nvPr/>
        </p:nvSpPr>
        <p:spPr>
          <a:xfrm>
            <a:off x="7726320" y="3492360"/>
            <a:ext cx="563760" cy="606600"/>
          </a:xfrm>
          <a:custGeom>
            <a:avLst/>
            <a:gdLst/>
            <a:ahLst/>
            <a:rect l="l" t="t" r="r" b="b"/>
            <a:pathLst>
              <a:path w="391" h="433">
                <a:moveTo>
                  <a:pt x="389" y="0"/>
                </a:moveTo>
                <a:lnTo>
                  <a:pt x="0" y="433"/>
                </a:lnTo>
                <a:lnTo>
                  <a:pt x="391" y="0"/>
                </a:lnTo>
                <a:lnTo>
                  <a:pt x="3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1" name=""/>
          <p:cNvSpPr/>
          <p:nvPr/>
        </p:nvSpPr>
        <p:spPr>
          <a:xfrm>
            <a:off x="7759800" y="3492360"/>
            <a:ext cx="571320" cy="606600"/>
          </a:xfrm>
          <a:custGeom>
            <a:avLst/>
            <a:gdLst/>
            <a:ahLst/>
            <a:rect l="l" t="t" r="r" b="b"/>
            <a:pathLst>
              <a:path w="396" h="433">
                <a:moveTo>
                  <a:pt x="394" y="0"/>
                </a:moveTo>
                <a:lnTo>
                  <a:pt x="0" y="433"/>
                </a:lnTo>
                <a:lnTo>
                  <a:pt x="2" y="433"/>
                </a:lnTo>
                <a:lnTo>
                  <a:pt x="396" y="0"/>
                </a:lnTo>
                <a:lnTo>
                  <a:pt x="39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2" name=""/>
          <p:cNvSpPr/>
          <p:nvPr/>
        </p:nvSpPr>
        <p:spPr>
          <a:xfrm>
            <a:off x="7191360" y="3422520"/>
            <a:ext cx="1108080" cy="706680"/>
          </a:xfrm>
          <a:custGeom>
            <a:avLst/>
            <a:gdLst/>
            <a:ahLst/>
            <a:rect l="l" t="t" r="r" b="b"/>
            <a:pathLst>
              <a:path w="768" h="504">
                <a:moveTo>
                  <a:pt x="326" y="0"/>
                </a:moveTo>
                <a:lnTo>
                  <a:pt x="391" y="0"/>
                </a:lnTo>
                <a:lnTo>
                  <a:pt x="391" y="20"/>
                </a:lnTo>
                <a:lnTo>
                  <a:pt x="400" y="20"/>
                </a:lnTo>
                <a:lnTo>
                  <a:pt x="400" y="246"/>
                </a:lnTo>
                <a:lnTo>
                  <a:pt x="425" y="246"/>
                </a:lnTo>
                <a:lnTo>
                  <a:pt x="425" y="293"/>
                </a:lnTo>
                <a:lnTo>
                  <a:pt x="443" y="293"/>
                </a:lnTo>
                <a:lnTo>
                  <a:pt x="443" y="219"/>
                </a:lnTo>
                <a:lnTo>
                  <a:pt x="459" y="219"/>
                </a:lnTo>
                <a:lnTo>
                  <a:pt x="459" y="193"/>
                </a:lnTo>
                <a:lnTo>
                  <a:pt x="472" y="193"/>
                </a:lnTo>
                <a:lnTo>
                  <a:pt x="472" y="177"/>
                </a:lnTo>
                <a:lnTo>
                  <a:pt x="480" y="177"/>
                </a:lnTo>
                <a:lnTo>
                  <a:pt x="480" y="155"/>
                </a:lnTo>
                <a:lnTo>
                  <a:pt x="490" y="155"/>
                </a:lnTo>
                <a:lnTo>
                  <a:pt x="490" y="177"/>
                </a:lnTo>
                <a:lnTo>
                  <a:pt x="496" y="177"/>
                </a:lnTo>
                <a:lnTo>
                  <a:pt x="496" y="193"/>
                </a:lnTo>
                <a:lnTo>
                  <a:pt x="511" y="193"/>
                </a:lnTo>
                <a:lnTo>
                  <a:pt x="511" y="219"/>
                </a:lnTo>
                <a:lnTo>
                  <a:pt x="522" y="219"/>
                </a:lnTo>
                <a:lnTo>
                  <a:pt x="522" y="430"/>
                </a:lnTo>
                <a:lnTo>
                  <a:pt x="556" y="430"/>
                </a:lnTo>
                <a:lnTo>
                  <a:pt x="556" y="361"/>
                </a:lnTo>
                <a:lnTo>
                  <a:pt x="640" y="361"/>
                </a:lnTo>
                <a:lnTo>
                  <a:pt x="640" y="418"/>
                </a:lnTo>
                <a:lnTo>
                  <a:pt x="679" y="418"/>
                </a:lnTo>
                <a:lnTo>
                  <a:pt x="679" y="465"/>
                </a:lnTo>
                <a:lnTo>
                  <a:pt x="768" y="465"/>
                </a:lnTo>
                <a:lnTo>
                  <a:pt x="767" y="504"/>
                </a:lnTo>
                <a:lnTo>
                  <a:pt x="0" y="504"/>
                </a:lnTo>
                <a:lnTo>
                  <a:pt x="3" y="459"/>
                </a:lnTo>
                <a:lnTo>
                  <a:pt x="54" y="459"/>
                </a:lnTo>
                <a:lnTo>
                  <a:pt x="54" y="436"/>
                </a:lnTo>
                <a:lnTo>
                  <a:pt x="91" y="436"/>
                </a:lnTo>
                <a:lnTo>
                  <a:pt x="91" y="361"/>
                </a:lnTo>
                <a:lnTo>
                  <a:pt x="175" y="361"/>
                </a:lnTo>
                <a:lnTo>
                  <a:pt x="175" y="392"/>
                </a:lnTo>
                <a:lnTo>
                  <a:pt x="212" y="392"/>
                </a:lnTo>
                <a:lnTo>
                  <a:pt x="212" y="168"/>
                </a:lnTo>
                <a:lnTo>
                  <a:pt x="287" y="168"/>
                </a:lnTo>
                <a:lnTo>
                  <a:pt x="287" y="219"/>
                </a:lnTo>
                <a:lnTo>
                  <a:pt x="315" y="219"/>
                </a:lnTo>
                <a:lnTo>
                  <a:pt x="315" y="18"/>
                </a:lnTo>
                <a:lnTo>
                  <a:pt x="326" y="18"/>
                </a:lnTo>
                <a:lnTo>
                  <a:pt x="32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3" name=""/>
          <p:cNvSpPr/>
          <p:nvPr/>
        </p:nvSpPr>
        <p:spPr>
          <a:xfrm>
            <a:off x="7273800" y="4027320"/>
            <a:ext cx="41400" cy="38160"/>
          </a:xfrm>
          <a:custGeom>
            <a:avLst/>
            <a:gdLst/>
            <a:ahLst/>
            <a:rect l="l" t="t" r="r" b="b"/>
            <a:pathLst>
              <a:path w="29" h="27">
                <a:moveTo>
                  <a:pt x="16" y="27"/>
                </a:moveTo>
                <a:lnTo>
                  <a:pt x="18" y="25"/>
                </a:lnTo>
                <a:lnTo>
                  <a:pt x="24" y="23"/>
                </a:lnTo>
                <a:lnTo>
                  <a:pt x="27" y="20"/>
                </a:lnTo>
                <a:lnTo>
                  <a:pt x="29" y="13"/>
                </a:lnTo>
                <a:lnTo>
                  <a:pt x="27" y="7"/>
                </a:lnTo>
                <a:lnTo>
                  <a:pt x="24" y="2"/>
                </a:lnTo>
                <a:lnTo>
                  <a:pt x="18" y="0"/>
                </a:lnTo>
                <a:lnTo>
                  <a:pt x="16" y="0"/>
                </a:lnTo>
                <a:lnTo>
                  <a:pt x="10" y="0"/>
                </a:lnTo>
                <a:lnTo>
                  <a:pt x="3" y="2"/>
                </a:lnTo>
                <a:lnTo>
                  <a:pt x="1" y="7"/>
                </a:lnTo>
                <a:lnTo>
                  <a:pt x="0" y="13"/>
                </a:lnTo>
                <a:lnTo>
                  <a:pt x="1" y="20"/>
                </a:lnTo>
                <a:lnTo>
                  <a:pt x="3" y="23"/>
                </a:lnTo>
                <a:lnTo>
                  <a:pt x="10" y="25"/>
                </a:lnTo>
                <a:lnTo>
                  <a:pt x="16" y="27"/>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44" name=""/>
          <p:cNvSpPr/>
          <p:nvPr/>
        </p:nvSpPr>
        <p:spPr>
          <a:xfrm>
            <a:off x="7270920" y="4024440"/>
            <a:ext cx="47520" cy="46080"/>
          </a:xfrm>
          <a:custGeom>
            <a:avLst/>
            <a:gdLst/>
            <a:ahLst/>
            <a:rect l="l" t="t" r="r" b="b"/>
            <a:pathLst>
              <a:path w="33" h="33">
                <a:moveTo>
                  <a:pt x="16" y="33"/>
                </a:moveTo>
                <a:lnTo>
                  <a:pt x="21" y="31"/>
                </a:lnTo>
                <a:lnTo>
                  <a:pt x="26" y="27"/>
                </a:lnTo>
                <a:lnTo>
                  <a:pt x="31" y="24"/>
                </a:lnTo>
                <a:lnTo>
                  <a:pt x="33" y="15"/>
                </a:lnTo>
                <a:lnTo>
                  <a:pt x="31" y="7"/>
                </a:lnTo>
                <a:lnTo>
                  <a:pt x="26" y="2"/>
                </a:lnTo>
                <a:lnTo>
                  <a:pt x="21" y="0"/>
                </a:lnTo>
                <a:lnTo>
                  <a:pt x="16" y="0"/>
                </a:lnTo>
                <a:lnTo>
                  <a:pt x="10" y="0"/>
                </a:lnTo>
                <a:lnTo>
                  <a:pt x="3" y="2"/>
                </a:lnTo>
                <a:lnTo>
                  <a:pt x="0" y="7"/>
                </a:lnTo>
                <a:lnTo>
                  <a:pt x="0" y="15"/>
                </a:lnTo>
                <a:lnTo>
                  <a:pt x="0" y="24"/>
                </a:lnTo>
                <a:lnTo>
                  <a:pt x="3" y="27"/>
                </a:lnTo>
                <a:lnTo>
                  <a:pt x="10" y="31"/>
                </a:lnTo>
                <a:lnTo>
                  <a:pt x="16" y="33"/>
                </a:lnTo>
                <a:lnTo>
                  <a:pt x="16" y="27"/>
                </a:lnTo>
                <a:lnTo>
                  <a:pt x="12" y="27"/>
                </a:lnTo>
                <a:lnTo>
                  <a:pt x="7" y="24"/>
                </a:lnTo>
                <a:lnTo>
                  <a:pt x="3" y="20"/>
                </a:lnTo>
                <a:lnTo>
                  <a:pt x="3" y="22"/>
                </a:lnTo>
                <a:lnTo>
                  <a:pt x="2" y="15"/>
                </a:lnTo>
                <a:lnTo>
                  <a:pt x="3" y="7"/>
                </a:lnTo>
                <a:lnTo>
                  <a:pt x="7" y="4"/>
                </a:lnTo>
                <a:lnTo>
                  <a:pt x="12" y="0"/>
                </a:lnTo>
                <a:lnTo>
                  <a:pt x="12" y="2"/>
                </a:lnTo>
                <a:lnTo>
                  <a:pt x="16" y="0"/>
                </a:lnTo>
                <a:lnTo>
                  <a:pt x="15" y="0"/>
                </a:lnTo>
                <a:lnTo>
                  <a:pt x="20" y="2"/>
                </a:lnTo>
                <a:lnTo>
                  <a:pt x="20" y="0"/>
                </a:lnTo>
                <a:lnTo>
                  <a:pt x="23" y="4"/>
                </a:lnTo>
                <a:lnTo>
                  <a:pt x="28" y="7"/>
                </a:lnTo>
                <a:lnTo>
                  <a:pt x="26" y="7"/>
                </a:lnTo>
                <a:lnTo>
                  <a:pt x="28" y="15"/>
                </a:lnTo>
                <a:lnTo>
                  <a:pt x="26" y="22"/>
                </a:lnTo>
                <a:lnTo>
                  <a:pt x="28" y="20"/>
                </a:lnTo>
                <a:lnTo>
                  <a:pt x="23" y="24"/>
                </a:lnTo>
                <a:lnTo>
                  <a:pt x="20" y="27"/>
                </a:lnTo>
                <a:lnTo>
                  <a:pt x="15" y="27"/>
                </a:lnTo>
                <a:lnTo>
                  <a:pt x="16" y="27"/>
                </a:lnTo>
                <a:lnTo>
                  <a:pt x="16" y="33"/>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745" name=""/>
          <p:cNvSpPr/>
          <p:nvPr/>
        </p:nvSpPr>
        <p:spPr>
          <a:xfrm>
            <a:off x="7207200" y="4030560"/>
            <a:ext cx="36720" cy="38160"/>
          </a:xfrm>
          <a:custGeom>
            <a:avLst/>
            <a:gdLst/>
            <a:ahLst/>
            <a:rect l="l" t="t" r="r" b="b"/>
            <a:pathLst>
              <a:path w="26" h="27">
                <a:moveTo>
                  <a:pt x="13" y="27"/>
                </a:moveTo>
                <a:lnTo>
                  <a:pt x="18" y="25"/>
                </a:lnTo>
                <a:lnTo>
                  <a:pt x="22" y="23"/>
                </a:lnTo>
                <a:lnTo>
                  <a:pt x="25" y="20"/>
                </a:lnTo>
                <a:lnTo>
                  <a:pt x="26" y="12"/>
                </a:lnTo>
                <a:lnTo>
                  <a:pt x="25" y="9"/>
                </a:lnTo>
                <a:lnTo>
                  <a:pt x="22" y="2"/>
                </a:lnTo>
                <a:lnTo>
                  <a:pt x="18" y="2"/>
                </a:lnTo>
                <a:lnTo>
                  <a:pt x="13" y="0"/>
                </a:lnTo>
                <a:lnTo>
                  <a:pt x="10" y="2"/>
                </a:lnTo>
                <a:lnTo>
                  <a:pt x="4" y="2"/>
                </a:lnTo>
                <a:lnTo>
                  <a:pt x="0" y="9"/>
                </a:lnTo>
                <a:lnTo>
                  <a:pt x="0" y="12"/>
                </a:lnTo>
                <a:lnTo>
                  <a:pt x="0" y="20"/>
                </a:lnTo>
                <a:lnTo>
                  <a:pt x="4" y="23"/>
                </a:lnTo>
                <a:lnTo>
                  <a:pt x="10" y="25"/>
                </a:lnTo>
                <a:lnTo>
                  <a:pt x="13" y="27"/>
                </a:lnTo>
                <a:lnTo>
                  <a:pt x="12" y="27"/>
                </a:lnTo>
                <a:lnTo>
                  <a:pt x="13" y="27"/>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46" name=""/>
          <p:cNvSpPr/>
          <p:nvPr/>
        </p:nvSpPr>
        <p:spPr>
          <a:xfrm>
            <a:off x="7205760" y="4027320"/>
            <a:ext cx="41040" cy="43200"/>
          </a:xfrm>
          <a:custGeom>
            <a:avLst/>
            <a:gdLst/>
            <a:ahLst/>
            <a:rect l="l" t="t" r="r" b="b"/>
            <a:pathLst>
              <a:path w="29" h="31">
                <a:moveTo>
                  <a:pt x="14" y="31"/>
                </a:moveTo>
                <a:lnTo>
                  <a:pt x="21" y="31"/>
                </a:lnTo>
                <a:lnTo>
                  <a:pt x="26" y="25"/>
                </a:lnTo>
                <a:lnTo>
                  <a:pt x="27" y="22"/>
                </a:lnTo>
                <a:lnTo>
                  <a:pt x="29" y="16"/>
                </a:lnTo>
                <a:lnTo>
                  <a:pt x="27" y="9"/>
                </a:lnTo>
                <a:lnTo>
                  <a:pt x="26" y="2"/>
                </a:lnTo>
                <a:lnTo>
                  <a:pt x="21" y="0"/>
                </a:lnTo>
                <a:lnTo>
                  <a:pt x="14" y="0"/>
                </a:lnTo>
                <a:lnTo>
                  <a:pt x="8" y="0"/>
                </a:lnTo>
                <a:lnTo>
                  <a:pt x="3" y="2"/>
                </a:lnTo>
                <a:lnTo>
                  <a:pt x="0" y="9"/>
                </a:lnTo>
                <a:lnTo>
                  <a:pt x="0" y="16"/>
                </a:lnTo>
                <a:lnTo>
                  <a:pt x="0" y="22"/>
                </a:lnTo>
                <a:lnTo>
                  <a:pt x="3" y="25"/>
                </a:lnTo>
                <a:lnTo>
                  <a:pt x="8" y="31"/>
                </a:lnTo>
                <a:lnTo>
                  <a:pt x="14" y="31"/>
                </a:lnTo>
                <a:lnTo>
                  <a:pt x="14" y="27"/>
                </a:lnTo>
                <a:lnTo>
                  <a:pt x="13" y="27"/>
                </a:lnTo>
                <a:lnTo>
                  <a:pt x="13" y="31"/>
                </a:lnTo>
                <a:lnTo>
                  <a:pt x="14" y="31"/>
                </a:lnTo>
                <a:lnTo>
                  <a:pt x="14" y="27"/>
                </a:lnTo>
                <a:lnTo>
                  <a:pt x="13" y="27"/>
                </a:lnTo>
                <a:lnTo>
                  <a:pt x="13" y="31"/>
                </a:lnTo>
                <a:lnTo>
                  <a:pt x="29" y="31"/>
                </a:lnTo>
                <a:lnTo>
                  <a:pt x="10" y="25"/>
                </a:lnTo>
                <a:lnTo>
                  <a:pt x="5" y="23"/>
                </a:lnTo>
                <a:lnTo>
                  <a:pt x="1" y="22"/>
                </a:lnTo>
                <a:lnTo>
                  <a:pt x="3" y="22"/>
                </a:lnTo>
                <a:lnTo>
                  <a:pt x="1" y="16"/>
                </a:lnTo>
                <a:lnTo>
                  <a:pt x="3" y="11"/>
                </a:lnTo>
                <a:lnTo>
                  <a:pt x="1" y="11"/>
                </a:lnTo>
                <a:lnTo>
                  <a:pt x="5" y="7"/>
                </a:lnTo>
                <a:lnTo>
                  <a:pt x="10" y="2"/>
                </a:lnTo>
                <a:lnTo>
                  <a:pt x="14" y="2"/>
                </a:lnTo>
                <a:lnTo>
                  <a:pt x="19" y="2"/>
                </a:lnTo>
                <a:lnTo>
                  <a:pt x="23" y="7"/>
                </a:lnTo>
                <a:lnTo>
                  <a:pt x="26" y="11"/>
                </a:lnTo>
                <a:lnTo>
                  <a:pt x="26" y="16"/>
                </a:lnTo>
                <a:lnTo>
                  <a:pt x="26" y="22"/>
                </a:lnTo>
                <a:lnTo>
                  <a:pt x="23" y="23"/>
                </a:lnTo>
                <a:lnTo>
                  <a:pt x="19" y="25"/>
                </a:lnTo>
                <a:lnTo>
                  <a:pt x="14" y="27"/>
                </a:lnTo>
                <a:lnTo>
                  <a:pt x="14" y="31"/>
                </a:lnTo>
                <a:close/>
              </a:path>
            </a:pathLst>
          </a:custGeom>
          <a:solidFill>
            <a:srgbClr val="0000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747" name=""/>
          <p:cNvSpPr/>
          <p:nvPr/>
        </p:nvSpPr>
        <p:spPr>
          <a:xfrm>
            <a:off x="7130880" y="4027320"/>
            <a:ext cx="41400" cy="38160"/>
          </a:xfrm>
          <a:custGeom>
            <a:avLst/>
            <a:gdLst/>
            <a:ahLst/>
            <a:rect l="l" t="t" r="r" b="b"/>
            <a:pathLst>
              <a:path w="29" h="27">
                <a:moveTo>
                  <a:pt x="15" y="27"/>
                </a:moveTo>
                <a:lnTo>
                  <a:pt x="18" y="25"/>
                </a:lnTo>
                <a:lnTo>
                  <a:pt x="26" y="23"/>
                </a:lnTo>
                <a:lnTo>
                  <a:pt x="27" y="20"/>
                </a:lnTo>
                <a:lnTo>
                  <a:pt x="29" y="13"/>
                </a:lnTo>
                <a:lnTo>
                  <a:pt x="27" y="7"/>
                </a:lnTo>
                <a:lnTo>
                  <a:pt x="26" y="2"/>
                </a:lnTo>
                <a:lnTo>
                  <a:pt x="18" y="0"/>
                </a:lnTo>
                <a:lnTo>
                  <a:pt x="15" y="0"/>
                </a:lnTo>
                <a:lnTo>
                  <a:pt x="10" y="0"/>
                </a:lnTo>
                <a:lnTo>
                  <a:pt x="3" y="2"/>
                </a:lnTo>
                <a:lnTo>
                  <a:pt x="2" y="7"/>
                </a:lnTo>
                <a:lnTo>
                  <a:pt x="0" y="13"/>
                </a:lnTo>
                <a:lnTo>
                  <a:pt x="2" y="20"/>
                </a:lnTo>
                <a:lnTo>
                  <a:pt x="3" y="23"/>
                </a:lnTo>
                <a:lnTo>
                  <a:pt x="10" y="25"/>
                </a:lnTo>
                <a:lnTo>
                  <a:pt x="15" y="27"/>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48" name=""/>
          <p:cNvSpPr/>
          <p:nvPr/>
        </p:nvSpPr>
        <p:spPr>
          <a:xfrm>
            <a:off x="7128000" y="4024440"/>
            <a:ext cx="44280" cy="46080"/>
          </a:xfrm>
          <a:custGeom>
            <a:avLst/>
            <a:gdLst/>
            <a:ahLst/>
            <a:rect l="l" t="t" r="r" b="b"/>
            <a:pathLst>
              <a:path w="31" h="33">
                <a:moveTo>
                  <a:pt x="17" y="33"/>
                </a:moveTo>
                <a:lnTo>
                  <a:pt x="20" y="31"/>
                </a:lnTo>
                <a:lnTo>
                  <a:pt x="28" y="27"/>
                </a:lnTo>
                <a:lnTo>
                  <a:pt x="31" y="24"/>
                </a:lnTo>
                <a:lnTo>
                  <a:pt x="31" y="15"/>
                </a:lnTo>
                <a:lnTo>
                  <a:pt x="31" y="7"/>
                </a:lnTo>
                <a:lnTo>
                  <a:pt x="28" y="2"/>
                </a:lnTo>
                <a:lnTo>
                  <a:pt x="20" y="0"/>
                </a:lnTo>
                <a:lnTo>
                  <a:pt x="17" y="0"/>
                </a:lnTo>
                <a:lnTo>
                  <a:pt x="12" y="0"/>
                </a:lnTo>
                <a:lnTo>
                  <a:pt x="5" y="2"/>
                </a:lnTo>
                <a:lnTo>
                  <a:pt x="2" y="7"/>
                </a:lnTo>
                <a:lnTo>
                  <a:pt x="0" y="15"/>
                </a:lnTo>
                <a:lnTo>
                  <a:pt x="2" y="24"/>
                </a:lnTo>
                <a:lnTo>
                  <a:pt x="5" y="27"/>
                </a:lnTo>
                <a:lnTo>
                  <a:pt x="12" y="31"/>
                </a:lnTo>
                <a:lnTo>
                  <a:pt x="17" y="33"/>
                </a:lnTo>
                <a:lnTo>
                  <a:pt x="17" y="27"/>
                </a:lnTo>
                <a:lnTo>
                  <a:pt x="13" y="27"/>
                </a:lnTo>
                <a:lnTo>
                  <a:pt x="15" y="27"/>
                </a:lnTo>
                <a:lnTo>
                  <a:pt x="8" y="24"/>
                </a:lnTo>
                <a:lnTo>
                  <a:pt x="4" y="20"/>
                </a:lnTo>
                <a:lnTo>
                  <a:pt x="5" y="22"/>
                </a:lnTo>
                <a:lnTo>
                  <a:pt x="4" y="15"/>
                </a:lnTo>
                <a:lnTo>
                  <a:pt x="5" y="7"/>
                </a:lnTo>
                <a:lnTo>
                  <a:pt x="4" y="7"/>
                </a:lnTo>
                <a:lnTo>
                  <a:pt x="8" y="4"/>
                </a:lnTo>
                <a:lnTo>
                  <a:pt x="15" y="0"/>
                </a:lnTo>
                <a:lnTo>
                  <a:pt x="13" y="2"/>
                </a:lnTo>
                <a:lnTo>
                  <a:pt x="17" y="0"/>
                </a:lnTo>
                <a:lnTo>
                  <a:pt x="20" y="2"/>
                </a:lnTo>
                <a:lnTo>
                  <a:pt x="20" y="0"/>
                </a:lnTo>
                <a:lnTo>
                  <a:pt x="25" y="4"/>
                </a:lnTo>
                <a:lnTo>
                  <a:pt x="28" y="7"/>
                </a:lnTo>
                <a:lnTo>
                  <a:pt x="29" y="15"/>
                </a:lnTo>
                <a:lnTo>
                  <a:pt x="28" y="22"/>
                </a:lnTo>
                <a:lnTo>
                  <a:pt x="28" y="20"/>
                </a:lnTo>
                <a:lnTo>
                  <a:pt x="25" y="24"/>
                </a:lnTo>
                <a:lnTo>
                  <a:pt x="20" y="27"/>
                </a:lnTo>
                <a:lnTo>
                  <a:pt x="17" y="27"/>
                </a:lnTo>
                <a:lnTo>
                  <a:pt x="17" y="33"/>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749" name=""/>
          <p:cNvSpPr/>
          <p:nvPr/>
        </p:nvSpPr>
        <p:spPr>
          <a:xfrm>
            <a:off x="7800840" y="3878280"/>
            <a:ext cx="12960" cy="30240"/>
          </a:xfrm>
          <a:prstGeom prst="rect">
            <a:avLst/>
          </a:pr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50" name=""/>
          <p:cNvSpPr/>
          <p:nvPr/>
        </p:nvSpPr>
        <p:spPr>
          <a:xfrm>
            <a:off x="7819920" y="3878280"/>
            <a:ext cx="14400" cy="30240"/>
          </a:xfrm>
          <a:prstGeom prst="rect">
            <a:avLst/>
          </a:pr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51" name=""/>
          <p:cNvSpPr/>
          <p:nvPr/>
        </p:nvSpPr>
        <p:spPr>
          <a:xfrm>
            <a:off x="7842240" y="3878280"/>
            <a:ext cx="6480" cy="30240"/>
          </a:xfrm>
          <a:prstGeom prst="rect">
            <a:avLst/>
          </a:pr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52" name=""/>
          <p:cNvSpPr/>
          <p:nvPr/>
        </p:nvSpPr>
        <p:spPr>
          <a:xfrm>
            <a:off x="7858080" y="3878280"/>
            <a:ext cx="11160" cy="30240"/>
          </a:xfrm>
          <a:prstGeom prst="rect">
            <a:avLst/>
          </a:pr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753" name=""/>
          <p:cNvSpPr/>
          <p:nvPr/>
        </p:nvSpPr>
        <p:spPr>
          <a:xfrm>
            <a:off x="7101000" y="4124160"/>
            <a:ext cx="1245960" cy="19224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4" name=""/>
          <p:cNvSpPr/>
          <p:nvPr/>
        </p:nvSpPr>
        <p:spPr>
          <a:xfrm>
            <a:off x="7108920" y="3830760"/>
            <a:ext cx="1228680" cy="323640"/>
          </a:xfrm>
          <a:custGeom>
            <a:avLst/>
            <a:gdLst/>
            <a:ahLst/>
            <a:rect l="l" t="t" r="r" b="b"/>
            <a:pathLst>
              <a:path w="851" h="231">
                <a:moveTo>
                  <a:pt x="0" y="231"/>
                </a:moveTo>
                <a:lnTo>
                  <a:pt x="65" y="231"/>
                </a:lnTo>
                <a:lnTo>
                  <a:pt x="65" y="183"/>
                </a:lnTo>
                <a:lnTo>
                  <a:pt x="64" y="184"/>
                </a:lnTo>
                <a:lnTo>
                  <a:pt x="83" y="184"/>
                </a:lnTo>
                <a:lnTo>
                  <a:pt x="81" y="183"/>
                </a:lnTo>
                <a:lnTo>
                  <a:pt x="81" y="215"/>
                </a:lnTo>
                <a:lnTo>
                  <a:pt x="96" y="215"/>
                </a:lnTo>
                <a:lnTo>
                  <a:pt x="96" y="192"/>
                </a:lnTo>
                <a:lnTo>
                  <a:pt x="93" y="195"/>
                </a:lnTo>
                <a:lnTo>
                  <a:pt x="122" y="195"/>
                </a:lnTo>
                <a:lnTo>
                  <a:pt x="122" y="174"/>
                </a:lnTo>
                <a:lnTo>
                  <a:pt x="120" y="175"/>
                </a:lnTo>
                <a:lnTo>
                  <a:pt x="149" y="175"/>
                </a:lnTo>
                <a:lnTo>
                  <a:pt x="148" y="174"/>
                </a:lnTo>
                <a:lnTo>
                  <a:pt x="148" y="195"/>
                </a:lnTo>
                <a:lnTo>
                  <a:pt x="184" y="195"/>
                </a:lnTo>
                <a:lnTo>
                  <a:pt x="184" y="137"/>
                </a:lnTo>
                <a:lnTo>
                  <a:pt x="182" y="141"/>
                </a:lnTo>
                <a:lnTo>
                  <a:pt x="216" y="141"/>
                </a:lnTo>
                <a:lnTo>
                  <a:pt x="216" y="117"/>
                </a:lnTo>
                <a:lnTo>
                  <a:pt x="216" y="121"/>
                </a:lnTo>
                <a:lnTo>
                  <a:pt x="284" y="121"/>
                </a:lnTo>
                <a:lnTo>
                  <a:pt x="284" y="60"/>
                </a:lnTo>
                <a:lnTo>
                  <a:pt x="282" y="61"/>
                </a:lnTo>
                <a:lnTo>
                  <a:pt x="294" y="61"/>
                </a:lnTo>
                <a:lnTo>
                  <a:pt x="294" y="45"/>
                </a:lnTo>
                <a:lnTo>
                  <a:pt x="292" y="47"/>
                </a:lnTo>
                <a:lnTo>
                  <a:pt x="312" y="47"/>
                </a:lnTo>
                <a:lnTo>
                  <a:pt x="312" y="38"/>
                </a:lnTo>
                <a:lnTo>
                  <a:pt x="310" y="40"/>
                </a:lnTo>
                <a:lnTo>
                  <a:pt x="320" y="40"/>
                </a:lnTo>
                <a:lnTo>
                  <a:pt x="320" y="2"/>
                </a:lnTo>
                <a:lnTo>
                  <a:pt x="318" y="5"/>
                </a:lnTo>
                <a:lnTo>
                  <a:pt x="333" y="5"/>
                </a:lnTo>
                <a:lnTo>
                  <a:pt x="331" y="2"/>
                </a:lnTo>
                <a:lnTo>
                  <a:pt x="331" y="38"/>
                </a:lnTo>
                <a:lnTo>
                  <a:pt x="342" y="38"/>
                </a:lnTo>
                <a:lnTo>
                  <a:pt x="341" y="36"/>
                </a:lnTo>
                <a:lnTo>
                  <a:pt x="341" y="45"/>
                </a:lnTo>
                <a:lnTo>
                  <a:pt x="359" y="45"/>
                </a:lnTo>
                <a:lnTo>
                  <a:pt x="357" y="42"/>
                </a:lnTo>
                <a:lnTo>
                  <a:pt x="357" y="60"/>
                </a:lnTo>
                <a:lnTo>
                  <a:pt x="368" y="60"/>
                </a:lnTo>
                <a:lnTo>
                  <a:pt x="365" y="58"/>
                </a:lnTo>
                <a:lnTo>
                  <a:pt x="365" y="155"/>
                </a:lnTo>
                <a:lnTo>
                  <a:pt x="409" y="155"/>
                </a:lnTo>
                <a:lnTo>
                  <a:pt x="409" y="85"/>
                </a:lnTo>
                <a:lnTo>
                  <a:pt x="407" y="85"/>
                </a:lnTo>
                <a:lnTo>
                  <a:pt x="448" y="85"/>
                </a:lnTo>
                <a:lnTo>
                  <a:pt x="446" y="85"/>
                </a:lnTo>
                <a:lnTo>
                  <a:pt x="446" y="130"/>
                </a:lnTo>
                <a:lnTo>
                  <a:pt x="462" y="130"/>
                </a:lnTo>
                <a:lnTo>
                  <a:pt x="462" y="25"/>
                </a:lnTo>
                <a:lnTo>
                  <a:pt x="462" y="29"/>
                </a:lnTo>
                <a:lnTo>
                  <a:pt x="467" y="29"/>
                </a:lnTo>
                <a:lnTo>
                  <a:pt x="467" y="14"/>
                </a:lnTo>
                <a:lnTo>
                  <a:pt x="462" y="14"/>
                </a:lnTo>
                <a:lnTo>
                  <a:pt x="464" y="18"/>
                </a:lnTo>
                <a:lnTo>
                  <a:pt x="464" y="4"/>
                </a:lnTo>
                <a:lnTo>
                  <a:pt x="462" y="7"/>
                </a:lnTo>
                <a:lnTo>
                  <a:pt x="534" y="7"/>
                </a:lnTo>
                <a:lnTo>
                  <a:pt x="530" y="4"/>
                </a:lnTo>
                <a:lnTo>
                  <a:pt x="530" y="18"/>
                </a:lnTo>
                <a:lnTo>
                  <a:pt x="534" y="18"/>
                </a:lnTo>
                <a:lnTo>
                  <a:pt x="526" y="18"/>
                </a:lnTo>
                <a:lnTo>
                  <a:pt x="526" y="29"/>
                </a:lnTo>
                <a:lnTo>
                  <a:pt x="534" y="29"/>
                </a:lnTo>
                <a:lnTo>
                  <a:pt x="530" y="25"/>
                </a:lnTo>
                <a:lnTo>
                  <a:pt x="532" y="130"/>
                </a:lnTo>
                <a:lnTo>
                  <a:pt x="552" y="130"/>
                </a:lnTo>
                <a:lnTo>
                  <a:pt x="552" y="105"/>
                </a:lnTo>
                <a:lnTo>
                  <a:pt x="548" y="107"/>
                </a:lnTo>
                <a:lnTo>
                  <a:pt x="564" y="107"/>
                </a:lnTo>
                <a:lnTo>
                  <a:pt x="564" y="105"/>
                </a:lnTo>
                <a:lnTo>
                  <a:pt x="564" y="157"/>
                </a:lnTo>
                <a:lnTo>
                  <a:pt x="613" y="157"/>
                </a:lnTo>
                <a:lnTo>
                  <a:pt x="611" y="157"/>
                </a:lnTo>
                <a:lnTo>
                  <a:pt x="611" y="186"/>
                </a:lnTo>
                <a:lnTo>
                  <a:pt x="637" y="186"/>
                </a:lnTo>
                <a:lnTo>
                  <a:pt x="639" y="141"/>
                </a:lnTo>
                <a:lnTo>
                  <a:pt x="637" y="143"/>
                </a:lnTo>
                <a:lnTo>
                  <a:pt x="668" y="143"/>
                </a:lnTo>
                <a:lnTo>
                  <a:pt x="665" y="141"/>
                </a:lnTo>
                <a:lnTo>
                  <a:pt x="665" y="197"/>
                </a:lnTo>
                <a:lnTo>
                  <a:pt x="704" y="197"/>
                </a:lnTo>
                <a:lnTo>
                  <a:pt x="704" y="172"/>
                </a:lnTo>
                <a:lnTo>
                  <a:pt x="704" y="174"/>
                </a:lnTo>
                <a:lnTo>
                  <a:pt x="725" y="174"/>
                </a:lnTo>
                <a:lnTo>
                  <a:pt x="723" y="172"/>
                </a:lnTo>
                <a:lnTo>
                  <a:pt x="723" y="226"/>
                </a:lnTo>
                <a:lnTo>
                  <a:pt x="851" y="226"/>
                </a:lnTo>
                <a:lnTo>
                  <a:pt x="851" y="222"/>
                </a:lnTo>
                <a:lnTo>
                  <a:pt x="725" y="222"/>
                </a:lnTo>
                <a:lnTo>
                  <a:pt x="728" y="224"/>
                </a:lnTo>
                <a:lnTo>
                  <a:pt x="728" y="170"/>
                </a:lnTo>
                <a:lnTo>
                  <a:pt x="702" y="170"/>
                </a:lnTo>
                <a:lnTo>
                  <a:pt x="702" y="195"/>
                </a:lnTo>
                <a:lnTo>
                  <a:pt x="704" y="195"/>
                </a:lnTo>
                <a:lnTo>
                  <a:pt x="668" y="195"/>
                </a:lnTo>
                <a:lnTo>
                  <a:pt x="670" y="195"/>
                </a:lnTo>
                <a:lnTo>
                  <a:pt x="670" y="137"/>
                </a:lnTo>
                <a:lnTo>
                  <a:pt x="634" y="137"/>
                </a:lnTo>
                <a:lnTo>
                  <a:pt x="633" y="184"/>
                </a:lnTo>
                <a:lnTo>
                  <a:pt x="634" y="183"/>
                </a:lnTo>
                <a:lnTo>
                  <a:pt x="613" y="183"/>
                </a:lnTo>
                <a:lnTo>
                  <a:pt x="616" y="184"/>
                </a:lnTo>
                <a:lnTo>
                  <a:pt x="616" y="154"/>
                </a:lnTo>
                <a:lnTo>
                  <a:pt x="564" y="154"/>
                </a:lnTo>
                <a:lnTo>
                  <a:pt x="568" y="157"/>
                </a:lnTo>
                <a:lnTo>
                  <a:pt x="568" y="101"/>
                </a:lnTo>
                <a:lnTo>
                  <a:pt x="547" y="101"/>
                </a:lnTo>
                <a:lnTo>
                  <a:pt x="547" y="128"/>
                </a:lnTo>
                <a:lnTo>
                  <a:pt x="548" y="127"/>
                </a:lnTo>
                <a:lnTo>
                  <a:pt x="534" y="127"/>
                </a:lnTo>
                <a:lnTo>
                  <a:pt x="537" y="128"/>
                </a:lnTo>
                <a:lnTo>
                  <a:pt x="535" y="23"/>
                </a:lnTo>
                <a:lnTo>
                  <a:pt x="526" y="23"/>
                </a:lnTo>
                <a:lnTo>
                  <a:pt x="527" y="25"/>
                </a:lnTo>
                <a:lnTo>
                  <a:pt x="527" y="18"/>
                </a:lnTo>
                <a:lnTo>
                  <a:pt x="526" y="18"/>
                </a:lnTo>
                <a:lnTo>
                  <a:pt x="535" y="18"/>
                </a:lnTo>
                <a:lnTo>
                  <a:pt x="535" y="2"/>
                </a:lnTo>
                <a:lnTo>
                  <a:pt x="462" y="2"/>
                </a:lnTo>
                <a:lnTo>
                  <a:pt x="462" y="18"/>
                </a:lnTo>
                <a:lnTo>
                  <a:pt x="467" y="18"/>
                </a:lnTo>
                <a:lnTo>
                  <a:pt x="466" y="18"/>
                </a:lnTo>
                <a:lnTo>
                  <a:pt x="466" y="25"/>
                </a:lnTo>
                <a:lnTo>
                  <a:pt x="467" y="23"/>
                </a:lnTo>
                <a:lnTo>
                  <a:pt x="461" y="23"/>
                </a:lnTo>
                <a:lnTo>
                  <a:pt x="461" y="128"/>
                </a:lnTo>
                <a:lnTo>
                  <a:pt x="462" y="127"/>
                </a:lnTo>
                <a:lnTo>
                  <a:pt x="448" y="127"/>
                </a:lnTo>
                <a:lnTo>
                  <a:pt x="449" y="128"/>
                </a:lnTo>
                <a:lnTo>
                  <a:pt x="449" y="81"/>
                </a:lnTo>
                <a:lnTo>
                  <a:pt x="406" y="81"/>
                </a:lnTo>
                <a:lnTo>
                  <a:pt x="406" y="152"/>
                </a:lnTo>
                <a:lnTo>
                  <a:pt x="407" y="152"/>
                </a:lnTo>
                <a:lnTo>
                  <a:pt x="368" y="152"/>
                </a:lnTo>
                <a:lnTo>
                  <a:pt x="368" y="56"/>
                </a:lnTo>
                <a:lnTo>
                  <a:pt x="359" y="56"/>
                </a:lnTo>
                <a:lnTo>
                  <a:pt x="360" y="58"/>
                </a:lnTo>
                <a:lnTo>
                  <a:pt x="360" y="40"/>
                </a:lnTo>
                <a:lnTo>
                  <a:pt x="342" y="40"/>
                </a:lnTo>
                <a:lnTo>
                  <a:pt x="344" y="42"/>
                </a:lnTo>
                <a:lnTo>
                  <a:pt x="344" y="32"/>
                </a:lnTo>
                <a:lnTo>
                  <a:pt x="333" y="32"/>
                </a:lnTo>
                <a:lnTo>
                  <a:pt x="336" y="36"/>
                </a:lnTo>
                <a:lnTo>
                  <a:pt x="336" y="0"/>
                </a:lnTo>
                <a:lnTo>
                  <a:pt x="316" y="0"/>
                </a:lnTo>
                <a:lnTo>
                  <a:pt x="316" y="38"/>
                </a:lnTo>
                <a:lnTo>
                  <a:pt x="318" y="36"/>
                </a:lnTo>
                <a:lnTo>
                  <a:pt x="307" y="36"/>
                </a:lnTo>
                <a:lnTo>
                  <a:pt x="307" y="45"/>
                </a:lnTo>
                <a:lnTo>
                  <a:pt x="310" y="42"/>
                </a:lnTo>
                <a:lnTo>
                  <a:pt x="291" y="42"/>
                </a:lnTo>
                <a:lnTo>
                  <a:pt x="291" y="60"/>
                </a:lnTo>
                <a:lnTo>
                  <a:pt x="292" y="58"/>
                </a:lnTo>
                <a:lnTo>
                  <a:pt x="282" y="58"/>
                </a:lnTo>
                <a:lnTo>
                  <a:pt x="282" y="117"/>
                </a:lnTo>
                <a:lnTo>
                  <a:pt x="282" y="116"/>
                </a:lnTo>
                <a:lnTo>
                  <a:pt x="213" y="116"/>
                </a:lnTo>
                <a:lnTo>
                  <a:pt x="213" y="137"/>
                </a:lnTo>
                <a:lnTo>
                  <a:pt x="216" y="136"/>
                </a:lnTo>
                <a:lnTo>
                  <a:pt x="182" y="136"/>
                </a:lnTo>
                <a:lnTo>
                  <a:pt x="182" y="192"/>
                </a:lnTo>
                <a:lnTo>
                  <a:pt x="182" y="188"/>
                </a:lnTo>
                <a:lnTo>
                  <a:pt x="149" y="188"/>
                </a:lnTo>
                <a:lnTo>
                  <a:pt x="151" y="192"/>
                </a:lnTo>
                <a:lnTo>
                  <a:pt x="151" y="174"/>
                </a:lnTo>
                <a:lnTo>
                  <a:pt x="117" y="174"/>
                </a:lnTo>
                <a:lnTo>
                  <a:pt x="117" y="192"/>
                </a:lnTo>
                <a:lnTo>
                  <a:pt x="120" y="188"/>
                </a:lnTo>
                <a:lnTo>
                  <a:pt x="91" y="188"/>
                </a:lnTo>
                <a:lnTo>
                  <a:pt x="91" y="213"/>
                </a:lnTo>
                <a:lnTo>
                  <a:pt x="93" y="210"/>
                </a:lnTo>
                <a:lnTo>
                  <a:pt x="83" y="210"/>
                </a:lnTo>
                <a:lnTo>
                  <a:pt x="85" y="213"/>
                </a:lnTo>
                <a:lnTo>
                  <a:pt x="85" y="181"/>
                </a:lnTo>
                <a:lnTo>
                  <a:pt x="62" y="181"/>
                </a:lnTo>
                <a:lnTo>
                  <a:pt x="62" y="230"/>
                </a:lnTo>
                <a:lnTo>
                  <a:pt x="64" y="228"/>
                </a:lnTo>
                <a:lnTo>
                  <a:pt x="0" y="228"/>
                </a:lnTo>
                <a:lnTo>
                  <a:pt x="0" y="23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5" name=""/>
          <p:cNvSpPr/>
          <p:nvPr/>
        </p:nvSpPr>
        <p:spPr>
          <a:xfrm>
            <a:off x="8050320" y="4108320"/>
            <a:ext cx="41040" cy="41400"/>
          </a:xfrm>
          <a:custGeom>
            <a:avLst/>
            <a:gdLst/>
            <a:ahLst/>
            <a:rect l="l" t="t" r="r" b="b"/>
            <a:pathLst>
              <a:path w="29" h="29">
                <a:moveTo>
                  <a:pt x="13" y="29"/>
                </a:moveTo>
                <a:lnTo>
                  <a:pt x="18" y="27"/>
                </a:lnTo>
                <a:lnTo>
                  <a:pt x="24" y="23"/>
                </a:lnTo>
                <a:lnTo>
                  <a:pt x="28" y="18"/>
                </a:lnTo>
                <a:lnTo>
                  <a:pt x="29" y="11"/>
                </a:lnTo>
                <a:lnTo>
                  <a:pt x="28" y="7"/>
                </a:lnTo>
                <a:lnTo>
                  <a:pt x="24" y="3"/>
                </a:lnTo>
                <a:lnTo>
                  <a:pt x="18" y="0"/>
                </a:lnTo>
                <a:lnTo>
                  <a:pt x="13" y="0"/>
                </a:lnTo>
                <a:lnTo>
                  <a:pt x="10" y="0"/>
                </a:lnTo>
                <a:lnTo>
                  <a:pt x="3" y="3"/>
                </a:lnTo>
                <a:lnTo>
                  <a:pt x="0" y="7"/>
                </a:lnTo>
                <a:lnTo>
                  <a:pt x="0" y="11"/>
                </a:lnTo>
                <a:lnTo>
                  <a:pt x="0" y="18"/>
                </a:lnTo>
                <a:lnTo>
                  <a:pt x="3" y="23"/>
                </a:lnTo>
                <a:lnTo>
                  <a:pt x="10" y="27"/>
                </a:lnTo>
                <a:lnTo>
                  <a:pt x="13" y="29"/>
                </a:lnTo>
                <a:close/>
              </a:path>
            </a:pathLst>
          </a:custGeom>
          <a:solidFill>
            <a:srgbClr val="ffff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756" name=""/>
          <p:cNvSpPr/>
          <p:nvPr/>
        </p:nvSpPr>
        <p:spPr>
          <a:xfrm>
            <a:off x="8050320" y="4106880"/>
            <a:ext cx="41040" cy="42840"/>
          </a:xfrm>
          <a:custGeom>
            <a:avLst/>
            <a:gdLst/>
            <a:ahLst/>
            <a:rect l="l" t="t" r="r" b="b"/>
            <a:pathLst>
              <a:path w="29" h="31">
                <a:moveTo>
                  <a:pt x="13" y="31"/>
                </a:moveTo>
                <a:lnTo>
                  <a:pt x="19" y="29"/>
                </a:lnTo>
                <a:lnTo>
                  <a:pt x="24" y="25"/>
                </a:lnTo>
                <a:lnTo>
                  <a:pt x="29" y="18"/>
                </a:lnTo>
                <a:lnTo>
                  <a:pt x="29" y="13"/>
                </a:lnTo>
                <a:lnTo>
                  <a:pt x="29" y="9"/>
                </a:lnTo>
                <a:lnTo>
                  <a:pt x="24" y="4"/>
                </a:lnTo>
                <a:lnTo>
                  <a:pt x="19" y="2"/>
                </a:lnTo>
                <a:lnTo>
                  <a:pt x="13" y="0"/>
                </a:lnTo>
                <a:lnTo>
                  <a:pt x="10" y="2"/>
                </a:lnTo>
                <a:lnTo>
                  <a:pt x="5" y="4"/>
                </a:lnTo>
                <a:lnTo>
                  <a:pt x="0" y="9"/>
                </a:lnTo>
                <a:lnTo>
                  <a:pt x="0" y="13"/>
                </a:lnTo>
                <a:lnTo>
                  <a:pt x="0" y="18"/>
                </a:lnTo>
                <a:lnTo>
                  <a:pt x="5" y="25"/>
                </a:lnTo>
                <a:lnTo>
                  <a:pt x="10" y="29"/>
                </a:lnTo>
                <a:lnTo>
                  <a:pt x="13" y="31"/>
                </a:lnTo>
                <a:lnTo>
                  <a:pt x="13" y="27"/>
                </a:lnTo>
                <a:lnTo>
                  <a:pt x="10" y="27"/>
                </a:lnTo>
                <a:lnTo>
                  <a:pt x="5" y="24"/>
                </a:lnTo>
                <a:lnTo>
                  <a:pt x="7" y="25"/>
                </a:lnTo>
                <a:lnTo>
                  <a:pt x="3" y="16"/>
                </a:lnTo>
                <a:lnTo>
                  <a:pt x="3" y="18"/>
                </a:lnTo>
                <a:lnTo>
                  <a:pt x="2" y="13"/>
                </a:lnTo>
                <a:lnTo>
                  <a:pt x="3" y="9"/>
                </a:lnTo>
                <a:lnTo>
                  <a:pt x="7" y="5"/>
                </a:lnTo>
                <a:lnTo>
                  <a:pt x="5" y="7"/>
                </a:lnTo>
                <a:lnTo>
                  <a:pt x="10" y="2"/>
                </a:lnTo>
                <a:lnTo>
                  <a:pt x="13" y="2"/>
                </a:lnTo>
                <a:lnTo>
                  <a:pt x="19" y="2"/>
                </a:lnTo>
                <a:lnTo>
                  <a:pt x="23" y="7"/>
                </a:lnTo>
                <a:lnTo>
                  <a:pt x="23" y="5"/>
                </a:lnTo>
                <a:lnTo>
                  <a:pt x="26" y="9"/>
                </a:lnTo>
                <a:lnTo>
                  <a:pt x="28" y="13"/>
                </a:lnTo>
                <a:lnTo>
                  <a:pt x="26" y="18"/>
                </a:lnTo>
                <a:lnTo>
                  <a:pt x="26" y="16"/>
                </a:lnTo>
                <a:lnTo>
                  <a:pt x="23" y="25"/>
                </a:lnTo>
                <a:lnTo>
                  <a:pt x="23" y="24"/>
                </a:lnTo>
                <a:lnTo>
                  <a:pt x="19" y="27"/>
                </a:lnTo>
                <a:lnTo>
                  <a:pt x="13" y="27"/>
                </a:lnTo>
                <a:lnTo>
                  <a:pt x="13" y="31"/>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757" name=""/>
          <p:cNvSpPr/>
          <p:nvPr/>
        </p:nvSpPr>
        <p:spPr>
          <a:xfrm>
            <a:off x="8109000" y="4108320"/>
            <a:ext cx="36360" cy="41400"/>
          </a:xfrm>
          <a:custGeom>
            <a:avLst/>
            <a:gdLst/>
            <a:ahLst/>
            <a:rect l="l" t="t" r="r" b="b"/>
            <a:pathLst>
              <a:path w="25" h="29">
                <a:moveTo>
                  <a:pt x="11" y="29"/>
                </a:moveTo>
                <a:lnTo>
                  <a:pt x="16" y="27"/>
                </a:lnTo>
                <a:lnTo>
                  <a:pt x="22" y="23"/>
                </a:lnTo>
                <a:lnTo>
                  <a:pt x="24" y="18"/>
                </a:lnTo>
                <a:lnTo>
                  <a:pt x="25" y="11"/>
                </a:lnTo>
                <a:lnTo>
                  <a:pt x="24" y="7"/>
                </a:lnTo>
                <a:lnTo>
                  <a:pt x="22" y="3"/>
                </a:lnTo>
                <a:lnTo>
                  <a:pt x="16" y="0"/>
                </a:lnTo>
                <a:lnTo>
                  <a:pt x="11" y="0"/>
                </a:lnTo>
                <a:lnTo>
                  <a:pt x="9" y="0"/>
                </a:lnTo>
                <a:lnTo>
                  <a:pt x="4" y="3"/>
                </a:lnTo>
                <a:lnTo>
                  <a:pt x="0" y="7"/>
                </a:lnTo>
                <a:lnTo>
                  <a:pt x="0" y="11"/>
                </a:lnTo>
                <a:lnTo>
                  <a:pt x="0" y="18"/>
                </a:lnTo>
                <a:lnTo>
                  <a:pt x="4" y="23"/>
                </a:lnTo>
                <a:lnTo>
                  <a:pt x="9" y="27"/>
                </a:lnTo>
                <a:lnTo>
                  <a:pt x="11" y="29"/>
                </a:lnTo>
                <a:close/>
              </a:path>
            </a:pathLst>
          </a:custGeom>
          <a:solidFill>
            <a:srgbClr val="ffff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758" name=""/>
          <p:cNvSpPr/>
          <p:nvPr/>
        </p:nvSpPr>
        <p:spPr>
          <a:xfrm>
            <a:off x="8105760" y="4106880"/>
            <a:ext cx="41400" cy="42840"/>
          </a:xfrm>
          <a:custGeom>
            <a:avLst/>
            <a:gdLst/>
            <a:ahLst/>
            <a:rect l="l" t="t" r="r" b="b"/>
            <a:pathLst>
              <a:path w="29" h="31">
                <a:moveTo>
                  <a:pt x="13" y="31"/>
                </a:moveTo>
                <a:lnTo>
                  <a:pt x="18" y="29"/>
                </a:lnTo>
                <a:lnTo>
                  <a:pt x="24" y="25"/>
                </a:lnTo>
                <a:lnTo>
                  <a:pt x="26" y="18"/>
                </a:lnTo>
                <a:lnTo>
                  <a:pt x="29" y="13"/>
                </a:lnTo>
                <a:lnTo>
                  <a:pt x="26" y="9"/>
                </a:lnTo>
                <a:lnTo>
                  <a:pt x="24" y="4"/>
                </a:lnTo>
                <a:lnTo>
                  <a:pt x="18" y="2"/>
                </a:lnTo>
                <a:lnTo>
                  <a:pt x="13" y="0"/>
                </a:lnTo>
                <a:lnTo>
                  <a:pt x="10" y="2"/>
                </a:lnTo>
                <a:lnTo>
                  <a:pt x="5" y="2"/>
                </a:lnTo>
                <a:lnTo>
                  <a:pt x="2" y="9"/>
                </a:lnTo>
                <a:lnTo>
                  <a:pt x="0" y="13"/>
                </a:lnTo>
                <a:lnTo>
                  <a:pt x="2" y="18"/>
                </a:lnTo>
                <a:lnTo>
                  <a:pt x="5" y="25"/>
                </a:lnTo>
                <a:lnTo>
                  <a:pt x="10" y="29"/>
                </a:lnTo>
                <a:lnTo>
                  <a:pt x="13" y="31"/>
                </a:lnTo>
                <a:lnTo>
                  <a:pt x="13" y="27"/>
                </a:lnTo>
                <a:lnTo>
                  <a:pt x="10" y="27"/>
                </a:lnTo>
                <a:lnTo>
                  <a:pt x="11" y="27"/>
                </a:lnTo>
                <a:lnTo>
                  <a:pt x="6" y="24"/>
                </a:lnTo>
                <a:lnTo>
                  <a:pt x="6" y="25"/>
                </a:lnTo>
                <a:lnTo>
                  <a:pt x="3" y="16"/>
                </a:lnTo>
                <a:lnTo>
                  <a:pt x="3" y="18"/>
                </a:lnTo>
                <a:lnTo>
                  <a:pt x="2" y="13"/>
                </a:lnTo>
                <a:lnTo>
                  <a:pt x="3" y="9"/>
                </a:lnTo>
                <a:lnTo>
                  <a:pt x="6" y="5"/>
                </a:lnTo>
                <a:lnTo>
                  <a:pt x="6" y="7"/>
                </a:lnTo>
                <a:lnTo>
                  <a:pt x="11" y="2"/>
                </a:lnTo>
                <a:lnTo>
                  <a:pt x="10" y="2"/>
                </a:lnTo>
                <a:lnTo>
                  <a:pt x="13" y="2"/>
                </a:lnTo>
                <a:lnTo>
                  <a:pt x="18" y="2"/>
                </a:lnTo>
                <a:lnTo>
                  <a:pt x="23" y="7"/>
                </a:lnTo>
                <a:lnTo>
                  <a:pt x="21" y="5"/>
                </a:lnTo>
                <a:lnTo>
                  <a:pt x="24" y="9"/>
                </a:lnTo>
                <a:lnTo>
                  <a:pt x="24" y="13"/>
                </a:lnTo>
                <a:lnTo>
                  <a:pt x="24" y="18"/>
                </a:lnTo>
                <a:lnTo>
                  <a:pt x="24" y="16"/>
                </a:lnTo>
                <a:lnTo>
                  <a:pt x="21" y="25"/>
                </a:lnTo>
                <a:lnTo>
                  <a:pt x="23" y="24"/>
                </a:lnTo>
                <a:lnTo>
                  <a:pt x="18" y="27"/>
                </a:lnTo>
                <a:lnTo>
                  <a:pt x="13" y="27"/>
                </a:lnTo>
                <a:lnTo>
                  <a:pt x="13" y="31"/>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759" name=""/>
          <p:cNvSpPr/>
          <p:nvPr/>
        </p:nvSpPr>
        <p:spPr>
          <a:xfrm>
            <a:off x="8163000" y="4108320"/>
            <a:ext cx="38160" cy="41400"/>
          </a:xfrm>
          <a:custGeom>
            <a:avLst/>
            <a:gdLst/>
            <a:ahLst/>
            <a:rect l="l" t="t" r="r" b="b"/>
            <a:pathLst>
              <a:path w="27" h="29">
                <a:moveTo>
                  <a:pt x="13" y="29"/>
                </a:moveTo>
                <a:lnTo>
                  <a:pt x="18" y="27"/>
                </a:lnTo>
                <a:lnTo>
                  <a:pt x="23" y="23"/>
                </a:lnTo>
                <a:lnTo>
                  <a:pt x="26" y="18"/>
                </a:lnTo>
                <a:lnTo>
                  <a:pt x="27" y="11"/>
                </a:lnTo>
                <a:lnTo>
                  <a:pt x="26" y="7"/>
                </a:lnTo>
                <a:lnTo>
                  <a:pt x="23" y="3"/>
                </a:lnTo>
                <a:lnTo>
                  <a:pt x="18" y="0"/>
                </a:lnTo>
                <a:lnTo>
                  <a:pt x="13" y="0"/>
                </a:lnTo>
                <a:lnTo>
                  <a:pt x="10" y="0"/>
                </a:lnTo>
                <a:lnTo>
                  <a:pt x="5" y="3"/>
                </a:lnTo>
                <a:lnTo>
                  <a:pt x="1" y="7"/>
                </a:lnTo>
                <a:lnTo>
                  <a:pt x="0" y="11"/>
                </a:lnTo>
                <a:lnTo>
                  <a:pt x="1" y="18"/>
                </a:lnTo>
                <a:lnTo>
                  <a:pt x="5" y="23"/>
                </a:lnTo>
                <a:lnTo>
                  <a:pt x="10" y="27"/>
                </a:lnTo>
                <a:lnTo>
                  <a:pt x="13" y="29"/>
                </a:lnTo>
                <a:close/>
              </a:path>
            </a:pathLst>
          </a:custGeom>
          <a:solidFill>
            <a:srgbClr val="ffff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760" name=""/>
          <p:cNvSpPr/>
          <p:nvPr/>
        </p:nvSpPr>
        <p:spPr>
          <a:xfrm>
            <a:off x="8163000" y="4106880"/>
            <a:ext cx="41040" cy="42840"/>
          </a:xfrm>
          <a:custGeom>
            <a:avLst/>
            <a:gdLst/>
            <a:ahLst/>
            <a:rect l="l" t="t" r="r" b="b"/>
            <a:pathLst>
              <a:path w="29" h="31">
                <a:moveTo>
                  <a:pt x="13" y="31"/>
                </a:moveTo>
                <a:lnTo>
                  <a:pt x="18" y="29"/>
                </a:lnTo>
                <a:lnTo>
                  <a:pt x="24" y="25"/>
                </a:lnTo>
                <a:lnTo>
                  <a:pt x="27" y="18"/>
                </a:lnTo>
                <a:lnTo>
                  <a:pt x="29" y="13"/>
                </a:lnTo>
                <a:lnTo>
                  <a:pt x="27" y="9"/>
                </a:lnTo>
                <a:lnTo>
                  <a:pt x="24" y="4"/>
                </a:lnTo>
                <a:lnTo>
                  <a:pt x="18" y="2"/>
                </a:lnTo>
                <a:lnTo>
                  <a:pt x="13" y="0"/>
                </a:lnTo>
                <a:lnTo>
                  <a:pt x="10" y="2"/>
                </a:lnTo>
                <a:lnTo>
                  <a:pt x="3" y="2"/>
                </a:lnTo>
                <a:lnTo>
                  <a:pt x="0" y="9"/>
                </a:lnTo>
                <a:lnTo>
                  <a:pt x="0" y="13"/>
                </a:lnTo>
                <a:lnTo>
                  <a:pt x="0" y="18"/>
                </a:lnTo>
                <a:lnTo>
                  <a:pt x="3" y="25"/>
                </a:lnTo>
                <a:lnTo>
                  <a:pt x="10" y="29"/>
                </a:lnTo>
                <a:lnTo>
                  <a:pt x="13" y="31"/>
                </a:lnTo>
                <a:lnTo>
                  <a:pt x="13" y="27"/>
                </a:lnTo>
                <a:lnTo>
                  <a:pt x="10" y="27"/>
                </a:lnTo>
                <a:lnTo>
                  <a:pt x="5" y="24"/>
                </a:lnTo>
                <a:lnTo>
                  <a:pt x="6" y="25"/>
                </a:lnTo>
                <a:lnTo>
                  <a:pt x="3" y="16"/>
                </a:lnTo>
                <a:lnTo>
                  <a:pt x="3" y="18"/>
                </a:lnTo>
                <a:lnTo>
                  <a:pt x="1" y="13"/>
                </a:lnTo>
                <a:lnTo>
                  <a:pt x="3" y="9"/>
                </a:lnTo>
                <a:lnTo>
                  <a:pt x="6" y="5"/>
                </a:lnTo>
                <a:lnTo>
                  <a:pt x="5" y="7"/>
                </a:lnTo>
                <a:lnTo>
                  <a:pt x="10" y="2"/>
                </a:lnTo>
                <a:lnTo>
                  <a:pt x="13" y="2"/>
                </a:lnTo>
                <a:lnTo>
                  <a:pt x="18" y="2"/>
                </a:lnTo>
                <a:lnTo>
                  <a:pt x="16" y="2"/>
                </a:lnTo>
                <a:lnTo>
                  <a:pt x="23" y="7"/>
                </a:lnTo>
                <a:lnTo>
                  <a:pt x="21" y="5"/>
                </a:lnTo>
                <a:lnTo>
                  <a:pt x="26" y="9"/>
                </a:lnTo>
                <a:lnTo>
                  <a:pt x="26" y="13"/>
                </a:lnTo>
                <a:lnTo>
                  <a:pt x="26" y="18"/>
                </a:lnTo>
                <a:lnTo>
                  <a:pt x="26" y="16"/>
                </a:lnTo>
                <a:lnTo>
                  <a:pt x="21" y="25"/>
                </a:lnTo>
                <a:lnTo>
                  <a:pt x="23" y="24"/>
                </a:lnTo>
                <a:lnTo>
                  <a:pt x="16" y="27"/>
                </a:lnTo>
                <a:lnTo>
                  <a:pt x="18" y="27"/>
                </a:lnTo>
                <a:lnTo>
                  <a:pt x="13" y="27"/>
                </a:lnTo>
                <a:lnTo>
                  <a:pt x="13" y="31"/>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761" name=""/>
          <p:cNvSpPr/>
          <p:nvPr/>
        </p:nvSpPr>
        <p:spPr>
          <a:xfrm>
            <a:off x="8220240" y="4108320"/>
            <a:ext cx="39600" cy="41400"/>
          </a:xfrm>
          <a:custGeom>
            <a:avLst/>
            <a:gdLst/>
            <a:ahLst/>
            <a:rect l="l" t="t" r="r" b="b"/>
            <a:pathLst>
              <a:path w="28" h="29">
                <a:moveTo>
                  <a:pt x="13" y="29"/>
                </a:moveTo>
                <a:lnTo>
                  <a:pt x="17" y="27"/>
                </a:lnTo>
                <a:lnTo>
                  <a:pt x="21" y="23"/>
                </a:lnTo>
                <a:lnTo>
                  <a:pt x="26" y="18"/>
                </a:lnTo>
                <a:lnTo>
                  <a:pt x="28" y="11"/>
                </a:lnTo>
                <a:lnTo>
                  <a:pt x="26" y="7"/>
                </a:lnTo>
                <a:lnTo>
                  <a:pt x="21" y="3"/>
                </a:lnTo>
                <a:lnTo>
                  <a:pt x="17" y="0"/>
                </a:lnTo>
                <a:lnTo>
                  <a:pt x="13" y="0"/>
                </a:lnTo>
                <a:lnTo>
                  <a:pt x="7" y="0"/>
                </a:lnTo>
                <a:lnTo>
                  <a:pt x="4" y="3"/>
                </a:lnTo>
                <a:lnTo>
                  <a:pt x="2" y="7"/>
                </a:lnTo>
                <a:lnTo>
                  <a:pt x="0" y="11"/>
                </a:lnTo>
                <a:lnTo>
                  <a:pt x="2" y="18"/>
                </a:lnTo>
                <a:lnTo>
                  <a:pt x="4" y="23"/>
                </a:lnTo>
                <a:lnTo>
                  <a:pt x="7" y="27"/>
                </a:lnTo>
                <a:lnTo>
                  <a:pt x="13" y="29"/>
                </a:lnTo>
                <a:close/>
              </a:path>
            </a:pathLst>
          </a:custGeom>
          <a:solidFill>
            <a:srgbClr val="ffff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762" name=""/>
          <p:cNvSpPr/>
          <p:nvPr/>
        </p:nvSpPr>
        <p:spPr>
          <a:xfrm>
            <a:off x="8220240" y="4106880"/>
            <a:ext cx="39600" cy="42840"/>
          </a:xfrm>
          <a:custGeom>
            <a:avLst/>
            <a:gdLst/>
            <a:ahLst/>
            <a:rect l="l" t="t" r="r" b="b"/>
            <a:pathLst>
              <a:path w="28" h="31">
                <a:moveTo>
                  <a:pt x="12" y="31"/>
                </a:moveTo>
                <a:lnTo>
                  <a:pt x="17" y="29"/>
                </a:lnTo>
                <a:lnTo>
                  <a:pt x="23" y="25"/>
                </a:lnTo>
                <a:lnTo>
                  <a:pt x="26" y="18"/>
                </a:lnTo>
                <a:lnTo>
                  <a:pt x="28" y="13"/>
                </a:lnTo>
                <a:lnTo>
                  <a:pt x="26" y="9"/>
                </a:lnTo>
                <a:lnTo>
                  <a:pt x="23" y="4"/>
                </a:lnTo>
                <a:lnTo>
                  <a:pt x="17" y="2"/>
                </a:lnTo>
                <a:lnTo>
                  <a:pt x="12" y="0"/>
                </a:lnTo>
                <a:lnTo>
                  <a:pt x="7" y="2"/>
                </a:lnTo>
                <a:lnTo>
                  <a:pt x="4" y="4"/>
                </a:lnTo>
                <a:lnTo>
                  <a:pt x="0" y="9"/>
                </a:lnTo>
                <a:lnTo>
                  <a:pt x="0" y="13"/>
                </a:lnTo>
                <a:lnTo>
                  <a:pt x="0" y="18"/>
                </a:lnTo>
                <a:lnTo>
                  <a:pt x="4" y="25"/>
                </a:lnTo>
                <a:lnTo>
                  <a:pt x="7" y="29"/>
                </a:lnTo>
                <a:lnTo>
                  <a:pt x="12" y="31"/>
                </a:lnTo>
                <a:lnTo>
                  <a:pt x="12" y="27"/>
                </a:lnTo>
                <a:lnTo>
                  <a:pt x="7" y="27"/>
                </a:lnTo>
                <a:lnTo>
                  <a:pt x="8" y="27"/>
                </a:lnTo>
                <a:lnTo>
                  <a:pt x="4" y="24"/>
                </a:lnTo>
                <a:lnTo>
                  <a:pt x="4" y="25"/>
                </a:lnTo>
                <a:lnTo>
                  <a:pt x="4" y="16"/>
                </a:lnTo>
                <a:lnTo>
                  <a:pt x="4" y="18"/>
                </a:lnTo>
                <a:lnTo>
                  <a:pt x="2" y="13"/>
                </a:lnTo>
                <a:lnTo>
                  <a:pt x="4" y="9"/>
                </a:lnTo>
                <a:lnTo>
                  <a:pt x="4" y="5"/>
                </a:lnTo>
                <a:lnTo>
                  <a:pt x="4" y="7"/>
                </a:lnTo>
                <a:lnTo>
                  <a:pt x="8" y="2"/>
                </a:lnTo>
                <a:lnTo>
                  <a:pt x="7" y="2"/>
                </a:lnTo>
                <a:lnTo>
                  <a:pt x="12" y="2"/>
                </a:lnTo>
                <a:lnTo>
                  <a:pt x="15" y="2"/>
                </a:lnTo>
                <a:lnTo>
                  <a:pt x="21" y="7"/>
                </a:lnTo>
                <a:lnTo>
                  <a:pt x="21" y="5"/>
                </a:lnTo>
                <a:lnTo>
                  <a:pt x="23" y="9"/>
                </a:lnTo>
                <a:lnTo>
                  <a:pt x="25" y="13"/>
                </a:lnTo>
                <a:lnTo>
                  <a:pt x="23" y="18"/>
                </a:lnTo>
                <a:lnTo>
                  <a:pt x="23" y="16"/>
                </a:lnTo>
                <a:lnTo>
                  <a:pt x="21" y="25"/>
                </a:lnTo>
                <a:lnTo>
                  <a:pt x="21" y="24"/>
                </a:lnTo>
                <a:lnTo>
                  <a:pt x="15" y="27"/>
                </a:lnTo>
                <a:lnTo>
                  <a:pt x="12" y="27"/>
                </a:lnTo>
                <a:lnTo>
                  <a:pt x="12" y="31"/>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763" name=""/>
          <p:cNvSpPr/>
          <p:nvPr/>
        </p:nvSpPr>
        <p:spPr>
          <a:xfrm>
            <a:off x="7107120" y="4091040"/>
            <a:ext cx="90720" cy="38160"/>
          </a:xfrm>
          <a:prstGeom prst="rect">
            <a:avLst/>
          </a:pr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64" name=""/>
          <p:cNvSpPr/>
          <p:nvPr/>
        </p:nvSpPr>
        <p:spPr>
          <a:xfrm>
            <a:off x="7099200" y="4178160"/>
            <a:ext cx="1251000" cy="14400"/>
          </a:xfrm>
          <a:prstGeom prst="rect">
            <a:avLst/>
          </a:prstGeom>
          <a:solidFill>
            <a:srgbClr val="ffffff"/>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65" name=""/>
          <p:cNvSpPr/>
          <p:nvPr/>
        </p:nvSpPr>
        <p:spPr>
          <a:xfrm>
            <a:off x="7405560" y="2789280"/>
            <a:ext cx="779760" cy="430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6" name=""/>
          <p:cNvSpPr/>
          <p:nvPr/>
        </p:nvSpPr>
        <p:spPr>
          <a:xfrm>
            <a:off x="7405560" y="2849400"/>
            <a:ext cx="773280" cy="43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7" name=""/>
          <p:cNvSpPr/>
          <p:nvPr/>
        </p:nvSpPr>
        <p:spPr>
          <a:xfrm>
            <a:off x="7405560" y="2868480"/>
            <a:ext cx="782640" cy="432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8" name=""/>
          <p:cNvSpPr/>
          <p:nvPr/>
        </p:nvSpPr>
        <p:spPr>
          <a:xfrm>
            <a:off x="7405560" y="2882880"/>
            <a:ext cx="793800" cy="43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9" name=""/>
          <p:cNvSpPr/>
          <p:nvPr/>
        </p:nvSpPr>
        <p:spPr>
          <a:xfrm>
            <a:off x="7434000" y="2900520"/>
            <a:ext cx="735840" cy="39636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600" strike="noStrike" u="none">
                <a:solidFill>
                  <a:srgbClr val="000000"/>
                </a:solidFill>
                <a:effectLst/>
                <a:uFillTx/>
                <a:latin typeface="Times New Roman"/>
              </a:rPr>
              <a:t>Load</a:t>
            </a:r>
            <a:endParaRPr b="0" lang="en-US" sz="2600" strike="noStrike" u="none">
              <a:solidFill>
                <a:srgbClr val="000000"/>
              </a:solidFill>
              <a:effectLst/>
              <a:uFillTx/>
              <a:latin typeface="Times New Roman"/>
            </a:endParaRPr>
          </a:p>
        </p:txBody>
      </p:sp>
      <p:sp>
        <p:nvSpPr>
          <p:cNvPr id="770" name=""/>
          <p:cNvSpPr/>
          <p:nvPr/>
        </p:nvSpPr>
        <p:spPr>
          <a:xfrm>
            <a:off x="7439040" y="3162240"/>
            <a:ext cx="644400" cy="225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1" name=""/>
          <p:cNvSpPr/>
          <p:nvPr/>
        </p:nvSpPr>
        <p:spPr>
          <a:xfrm>
            <a:off x="7439040" y="3189240"/>
            <a:ext cx="58104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2" name=""/>
          <p:cNvSpPr/>
          <p:nvPr/>
        </p:nvSpPr>
        <p:spPr>
          <a:xfrm>
            <a:off x="7439040" y="3201840"/>
            <a:ext cx="301680" cy="239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3" name=""/>
          <p:cNvSpPr/>
          <p:nvPr/>
        </p:nvSpPr>
        <p:spPr>
          <a:xfrm>
            <a:off x="7439040" y="3209760"/>
            <a:ext cx="290520" cy="225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4" name=""/>
          <p:cNvSpPr/>
          <p:nvPr/>
        </p:nvSpPr>
        <p:spPr>
          <a:xfrm>
            <a:off x="7453080" y="3220920"/>
            <a:ext cx="2293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200" strike="noStrike" u="none">
                <a:solidFill>
                  <a:srgbClr val="000000"/>
                </a:solidFill>
                <a:effectLst/>
                <a:uFillTx/>
                <a:latin typeface="Times New Roman"/>
              </a:rPr>
              <a:t>599</a:t>
            </a:r>
            <a:endParaRPr b="0" lang="en-US" sz="1200" strike="noStrike" u="none">
              <a:solidFill>
                <a:srgbClr val="000000"/>
              </a:solidFill>
              <a:effectLst/>
              <a:uFillTx/>
              <a:latin typeface="Times New Roman"/>
            </a:endParaRPr>
          </a:p>
        </p:txBody>
      </p:sp>
      <p:sp>
        <p:nvSpPr>
          <p:cNvPr id="775" name=""/>
          <p:cNvSpPr/>
          <p:nvPr/>
        </p:nvSpPr>
        <p:spPr>
          <a:xfrm>
            <a:off x="7656480" y="3201840"/>
            <a:ext cx="34776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6" name=""/>
          <p:cNvSpPr/>
          <p:nvPr/>
        </p:nvSpPr>
        <p:spPr>
          <a:xfrm>
            <a:off x="7656480" y="3209760"/>
            <a:ext cx="328680" cy="171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7" name=""/>
          <p:cNvSpPr/>
          <p:nvPr/>
        </p:nvSpPr>
        <p:spPr>
          <a:xfrm>
            <a:off x="7665480" y="3220920"/>
            <a:ext cx="37764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200" strike="noStrike" u="none">
                <a:solidFill>
                  <a:srgbClr val="000000"/>
                </a:solidFill>
                <a:effectLst/>
                <a:uFillTx/>
                <a:latin typeface="Times New Roman"/>
              </a:rPr>
              <a:t> MWs</a:t>
            </a:r>
            <a:endParaRPr b="0" lang="en-US" sz="1200" strike="noStrike" u="none">
              <a:solidFill>
                <a:srgbClr val="000000"/>
              </a:solidFill>
              <a:effectLst/>
              <a:uFillTx/>
              <a:latin typeface="Times New Roman"/>
            </a:endParaRPr>
          </a:p>
        </p:txBody>
      </p:sp>
      <p:sp>
        <p:nvSpPr>
          <p:cNvPr id="778" name=""/>
          <p:cNvSpPr/>
          <p:nvPr/>
        </p:nvSpPr>
        <p:spPr>
          <a:xfrm>
            <a:off x="5675400" y="3597120"/>
            <a:ext cx="981000" cy="777960"/>
          </a:xfrm>
          <a:custGeom>
            <a:avLst/>
            <a:gdLst/>
            <a:ahLst/>
            <a:rect l="l" t="t" r="r" b="b"/>
            <a:pathLst>
              <a:path w="680" h="555">
                <a:moveTo>
                  <a:pt x="220" y="542"/>
                </a:moveTo>
                <a:lnTo>
                  <a:pt x="222" y="537"/>
                </a:lnTo>
                <a:lnTo>
                  <a:pt x="225" y="531"/>
                </a:lnTo>
                <a:lnTo>
                  <a:pt x="225" y="524"/>
                </a:lnTo>
                <a:lnTo>
                  <a:pt x="225" y="519"/>
                </a:lnTo>
                <a:lnTo>
                  <a:pt x="225" y="506"/>
                </a:lnTo>
                <a:lnTo>
                  <a:pt x="225" y="495"/>
                </a:lnTo>
                <a:lnTo>
                  <a:pt x="225" y="481"/>
                </a:lnTo>
                <a:lnTo>
                  <a:pt x="227" y="470"/>
                </a:lnTo>
                <a:lnTo>
                  <a:pt x="227" y="462"/>
                </a:lnTo>
                <a:lnTo>
                  <a:pt x="228" y="457"/>
                </a:lnTo>
                <a:lnTo>
                  <a:pt x="230" y="452"/>
                </a:lnTo>
                <a:lnTo>
                  <a:pt x="231" y="446"/>
                </a:lnTo>
                <a:lnTo>
                  <a:pt x="236" y="435"/>
                </a:lnTo>
                <a:lnTo>
                  <a:pt x="241" y="428"/>
                </a:lnTo>
                <a:lnTo>
                  <a:pt x="243" y="419"/>
                </a:lnTo>
                <a:lnTo>
                  <a:pt x="244" y="408"/>
                </a:lnTo>
                <a:lnTo>
                  <a:pt x="248" y="388"/>
                </a:lnTo>
                <a:lnTo>
                  <a:pt x="253" y="368"/>
                </a:lnTo>
                <a:lnTo>
                  <a:pt x="244" y="368"/>
                </a:lnTo>
                <a:lnTo>
                  <a:pt x="240" y="368"/>
                </a:lnTo>
                <a:lnTo>
                  <a:pt x="231" y="368"/>
                </a:lnTo>
                <a:lnTo>
                  <a:pt x="225" y="367"/>
                </a:lnTo>
                <a:lnTo>
                  <a:pt x="217" y="363"/>
                </a:lnTo>
                <a:lnTo>
                  <a:pt x="207" y="363"/>
                </a:lnTo>
                <a:lnTo>
                  <a:pt x="201" y="358"/>
                </a:lnTo>
                <a:lnTo>
                  <a:pt x="193" y="352"/>
                </a:lnTo>
                <a:lnTo>
                  <a:pt x="184" y="350"/>
                </a:lnTo>
                <a:lnTo>
                  <a:pt x="180" y="349"/>
                </a:lnTo>
                <a:lnTo>
                  <a:pt x="176" y="349"/>
                </a:lnTo>
                <a:lnTo>
                  <a:pt x="170" y="349"/>
                </a:lnTo>
                <a:lnTo>
                  <a:pt x="165" y="347"/>
                </a:lnTo>
                <a:lnTo>
                  <a:pt x="165" y="345"/>
                </a:lnTo>
                <a:lnTo>
                  <a:pt x="163" y="345"/>
                </a:lnTo>
                <a:lnTo>
                  <a:pt x="160" y="341"/>
                </a:lnTo>
                <a:lnTo>
                  <a:pt x="157" y="340"/>
                </a:lnTo>
                <a:lnTo>
                  <a:pt x="154" y="338"/>
                </a:lnTo>
                <a:lnTo>
                  <a:pt x="149" y="330"/>
                </a:lnTo>
                <a:lnTo>
                  <a:pt x="146" y="320"/>
                </a:lnTo>
                <a:lnTo>
                  <a:pt x="144" y="314"/>
                </a:lnTo>
                <a:lnTo>
                  <a:pt x="141" y="305"/>
                </a:lnTo>
                <a:lnTo>
                  <a:pt x="139" y="296"/>
                </a:lnTo>
                <a:lnTo>
                  <a:pt x="137" y="287"/>
                </a:lnTo>
                <a:lnTo>
                  <a:pt x="136" y="276"/>
                </a:lnTo>
                <a:lnTo>
                  <a:pt x="136" y="271"/>
                </a:lnTo>
                <a:lnTo>
                  <a:pt x="134" y="262"/>
                </a:lnTo>
                <a:lnTo>
                  <a:pt x="134" y="255"/>
                </a:lnTo>
                <a:lnTo>
                  <a:pt x="136" y="249"/>
                </a:lnTo>
                <a:lnTo>
                  <a:pt x="137" y="244"/>
                </a:lnTo>
                <a:lnTo>
                  <a:pt x="137" y="236"/>
                </a:lnTo>
                <a:lnTo>
                  <a:pt x="139" y="231"/>
                </a:lnTo>
                <a:lnTo>
                  <a:pt x="139" y="229"/>
                </a:lnTo>
                <a:lnTo>
                  <a:pt x="139" y="226"/>
                </a:lnTo>
                <a:lnTo>
                  <a:pt x="139" y="222"/>
                </a:lnTo>
                <a:lnTo>
                  <a:pt x="137" y="218"/>
                </a:lnTo>
                <a:lnTo>
                  <a:pt x="137" y="215"/>
                </a:lnTo>
                <a:lnTo>
                  <a:pt x="134" y="206"/>
                </a:lnTo>
                <a:lnTo>
                  <a:pt x="131" y="191"/>
                </a:lnTo>
                <a:lnTo>
                  <a:pt x="128" y="171"/>
                </a:lnTo>
                <a:lnTo>
                  <a:pt x="126" y="164"/>
                </a:lnTo>
                <a:lnTo>
                  <a:pt x="126" y="161"/>
                </a:lnTo>
                <a:lnTo>
                  <a:pt x="86" y="139"/>
                </a:lnTo>
                <a:lnTo>
                  <a:pt x="81" y="142"/>
                </a:lnTo>
                <a:lnTo>
                  <a:pt x="74" y="144"/>
                </a:lnTo>
                <a:lnTo>
                  <a:pt x="69" y="146"/>
                </a:lnTo>
                <a:lnTo>
                  <a:pt x="64" y="148"/>
                </a:lnTo>
                <a:lnTo>
                  <a:pt x="60" y="148"/>
                </a:lnTo>
                <a:lnTo>
                  <a:pt x="51" y="146"/>
                </a:lnTo>
                <a:lnTo>
                  <a:pt x="45" y="144"/>
                </a:lnTo>
                <a:lnTo>
                  <a:pt x="43" y="142"/>
                </a:lnTo>
                <a:lnTo>
                  <a:pt x="40" y="148"/>
                </a:lnTo>
                <a:lnTo>
                  <a:pt x="35" y="150"/>
                </a:lnTo>
                <a:lnTo>
                  <a:pt x="30" y="150"/>
                </a:lnTo>
                <a:lnTo>
                  <a:pt x="26" y="150"/>
                </a:lnTo>
                <a:lnTo>
                  <a:pt x="19" y="150"/>
                </a:lnTo>
                <a:lnTo>
                  <a:pt x="14" y="150"/>
                </a:lnTo>
                <a:lnTo>
                  <a:pt x="11" y="150"/>
                </a:lnTo>
                <a:lnTo>
                  <a:pt x="8" y="151"/>
                </a:lnTo>
                <a:lnTo>
                  <a:pt x="8" y="148"/>
                </a:lnTo>
                <a:lnTo>
                  <a:pt x="8" y="146"/>
                </a:lnTo>
                <a:lnTo>
                  <a:pt x="8" y="144"/>
                </a:lnTo>
                <a:lnTo>
                  <a:pt x="8" y="141"/>
                </a:lnTo>
                <a:lnTo>
                  <a:pt x="11" y="139"/>
                </a:lnTo>
                <a:lnTo>
                  <a:pt x="8" y="137"/>
                </a:lnTo>
                <a:lnTo>
                  <a:pt x="6" y="137"/>
                </a:lnTo>
                <a:lnTo>
                  <a:pt x="4" y="137"/>
                </a:lnTo>
                <a:lnTo>
                  <a:pt x="3" y="132"/>
                </a:lnTo>
                <a:lnTo>
                  <a:pt x="4" y="130"/>
                </a:lnTo>
                <a:lnTo>
                  <a:pt x="4" y="128"/>
                </a:lnTo>
                <a:lnTo>
                  <a:pt x="6" y="126"/>
                </a:lnTo>
                <a:lnTo>
                  <a:pt x="6" y="124"/>
                </a:lnTo>
                <a:lnTo>
                  <a:pt x="11" y="123"/>
                </a:lnTo>
                <a:lnTo>
                  <a:pt x="19" y="123"/>
                </a:lnTo>
                <a:lnTo>
                  <a:pt x="26" y="121"/>
                </a:lnTo>
                <a:lnTo>
                  <a:pt x="34" y="121"/>
                </a:lnTo>
                <a:lnTo>
                  <a:pt x="42" y="117"/>
                </a:lnTo>
                <a:lnTo>
                  <a:pt x="32" y="119"/>
                </a:lnTo>
                <a:lnTo>
                  <a:pt x="26" y="119"/>
                </a:lnTo>
                <a:lnTo>
                  <a:pt x="22" y="119"/>
                </a:lnTo>
                <a:lnTo>
                  <a:pt x="17" y="117"/>
                </a:lnTo>
                <a:lnTo>
                  <a:pt x="13" y="117"/>
                </a:lnTo>
                <a:lnTo>
                  <a:pt x="8" y="117"/>
                </a:lnTo>
                <a:lnTo>
                  <a:pt x="4" y="117"/>
                </a:lnTo>
                <a:lnTo>
                  <a:pt x="0" y="117"/>
                </a:lnTo>
                <a:lnTo>
                  <a:pt x="0" y="108"/>
                </a:lnTo>
                <a:lnTo>
                  <a:pt x="1" y="106"/>
                </a:lnTo>
                <a:lnTo>
                  <a:pt x="3" y="104"/>
                </a:lnTo>
                <a:lnTo>
                  <a:pt x="3" y="103"/>
                </a:lnTo>
                <a:lnTo>
                  <a:pt x="4" y="103"/>
                </a:lnTo>
                <a:lnTo>
                  <a:pt x="6" y="101"/>
                </a:lnTo>
                <a:lnTo>
                  <a:pt x="13" y="101"/>
                </a:lnTo>
                <a:lnTo>
                  <a:pt x="17" y="101"/>
                </a:lnTo>
                <a:lnTo>
                  <a:pt x="19" y="103"/>
                </a:lnTo>
                <a:lnTo>
                  <a:pt x="22" y="103"/>
                </a:lnTo>
                <a:lnTo>
                  <a:pt x="24" y="104"/>
                </a:lnTo>
                <a:lnTo>
                  <a:pt x="26" y="106"/>
                </a:lnTo>
                <a:lnTo>
                  <a:pt x="34" y="104"/>
                </a:lnTo>
                <a:lnTo>
                  <a:pt x="40" y="104"/>
                </a:lnTo>
                <a:lnTo>
                  <a:pt x="45" y="104"/>
                </a:lnTo>
                <a:lnTo>
                  <a:pt x="40" y="104"/>
                </a:lnTo>
                <a:lnTo>
                  <a:pt x="37" y="103"/>
                </a:lnTo>
                <a:lnTo>
                  <a:pt x="32" y="103"/>
                </a:lnTo>
                <a:lnTo>
                  <a:pt x="27" y="101"/>
                </a:lnTo>
                <a:lnTo>
                  <a:pt x="22" y="95"/>
                </a:lnTo>
                <a:lnTo>
                  <a:pt x="13" y="92"/>
                </a:lnTo>
                <a:lnTo>
                  <a:pt x="13" y="88"/>
                </a:lnTo>
                <a:lnTo>
                  <a:pt x="14" y="85"/>
                </a:lnTo>
                <a:lnTo>
                  <a:pt x="14" y="83"/>
                </a:lnTo>
                <a:lnTo>
                  <a:pt x="16" y="81"/>
                </a:lnTo>
                <a:lnTo>
                  <a:pt x="17" y="77"/>
                </a:lnTo>
                <a:lnTo>
                  <a:pt x="19" y="77"/>
                </a:lnTo>
                <a:lnTo>
                  <a:pt x="21" y="77"/>
                </a:lnTo>
                <a:lnTo>
                  <a:pt x="24" y="77"/>
                </a:lnTo>
                <a:lnTo>
                  <a:pt x="26" y="79"/>
                </a:lnTo>
                <a:lnTo>
                  <a:pt x="29" y="83"/>
                </a:lnTo>
                <a:lnTo>
                  <a:pt x="32" y="86"/>
                </a:lnTo>
                <a:lnTo>
                  <a:pt x="34" y="88"/>
                </a:lnTo>
                <a:lnTo>
                  <a:pt x="37" y="90"/>
                </a:lnTo>
                <a:lnTo>
                  <a:pt x="40" y="88"/>
                </a:lnTo>
                <a:lnTo>
                  <a:pt x="45" y="88"/>
                </a:lnTo>
                <a:lnTo>
                  <a:pt x="45" y="90"/>
                </a:lnTo>
                <a:lnTo>
                  <a:pt x="47" y="90"/>
                </a:lnTo>
                <a:lnTo>
                  <a:pt x="48" y="92"/>
                </a:lnTo>
                <a:lnTo>
                  <a:pt x="51" y="94"/>
                </a:lnTo>
                <a:lnTo>
                  <a:pt x="55" y="94"/>
                </a:lnTo>
                <a:lnTo>
                  <a:pt x="56" y="92"/>
                </a:lnTo>
                <a:lnTo>
                  <a:pt x="60" y="92"/>
                </a:lnTo>
                <a:lnTo>
                  <a:pt x="61" y="92"/>
                </a:lnTo>
                <a:lnTo>
                  <a:pt x="64" y="94"/>
                </a:lnTo>
                <a:lnTo>
                  <a:pt x="69" y="95"/>
                </a:lnTo>
                <a:lnTo>
                  <a:pt x="69" y="94"/>
                </a:lnTo>
                <a:lnTo>
                  <a:pt x="68" y="92"/>
                </a:lnTo>
                <a:lnTo>
                  <a:pt x="66" y="88"/>
                </a:lnTo>
                <a:lnTo>
                  <a:pt x="64" y="86"/>
                </a:lnTo>
                <a:lnTo>
                  <a:pt x="63" y="85"/>
                </a:lnTo>
                <a:lnTo>
                  <a:pt x="60" y="83"/>
                </a:lnTo>
                <a:lnTo>
                  <a:pt x="58" y="81"/>
                </a:lnTo>
                <a:lnTo>
                  <a:pt x="56" y="77"/>
                </a:lnTo>
                <a:lnTo>
                  <a:pt x="55" y="72"/>
                </a:lnTo>
                <a:lnTo>
                  <a:pt x="53" y="70"/>
                </a:lnTo>
                <a:lnTo>
                  <a:pt x="53" y="68"/>
                </a:lnTo>
                <a:lnTo>
                  <a:pt x="53" y="67"/>
                </a:lnTo>
                <a:lnTo>
                  <a:pt x="55" y="63"/>
                </a:lnTo>
                <a:lnTo>
                  <a:pt x="56" y="61"/>
                </a:lnTo>
                <a:lnTo>
                  <a:pt x="58" y="61"/>
                </a:lnTo>
                <a:lnTo>
                  <a:pt x="60" y="59"/>
                </a:lnTo>
                <a:lnTo>
                  <a:pt x="64" y="57"/>
                </a:lnTo>
                <a:lnTo>
                  <a:pt x="64" y="67"/>
                </a:lnTo>
                <a:lnTo>
                  <a:pt x="66" y="68"/>
                </a:lnTo>
                <a:lnTo>
                  <a:pt x="68" y="72"/>
                </a:lnTo>
                <a:lnTo>
                  <a:pt x="69" y="72"/>
                </a:lnTo>
                <a:lnTo>
                  <a:pt x="71" y="76"/>
                </a:lnTo>
                <a:lnTo>
                  <a:pt x="73" y="77"/>
                </a:lnTo>
                <a:lnTo>
                  <a:pt x="74" y="77"/>
                </a:lnTo>
                <a:lnTo>
                  <a:pt x="77" y="77"/>
                </a:lnTo>
                <a:lnTo>
                  <a:pt x="81" y="81"/>
                </a:lnTo>
                <a:lnTo>
                  <a:pt x="84" y="83"/>
                </a:lnTo>
                <a:lnTo>
                  <a:pt x="86" y="83"/>
                </a:lnTo>
                <a:lnTo>
                  <a:pt x="86" y="88"/>
                </a:lnTo>
                <a:lnTo>
                  <a:pt x="87" y="94"/>
                </a:lnTo>
                <a:lnTo>
                  <a:pt x="90" y="104"/>
                </a:lnTo>
                <a:lnTo>
                  <a:pt x="92" y="106"/>
                </a:lnTo>
                <a:lnTo>
                  <a:pt x="94" y="108"/>
                </a:lnTo>
                <a:lnTo>
                  <a:pt x="95" y="108"/>
                </a:lnTo>
                <a:lnTo>
                  <a:pt x="128" y="123"/>
                </a:lnTo>
                <a:lnTo>
                  <a:pt x="129" y="119"/>
                </a:lnTo>
                <a:lnTo>
                  <a:pt x="131" y="117"/>
                </a:lnTo>
                <a:lnTo>
                  <a:pt x="133" y="115"/>
                </a:lnTo>
                <a:lnTo>
                  <a:pt x="136" y="114"/>
                </a:lnTo>
                <a:lnTo>
                  <a:pt x="137" y="114"/>
                </a:lnTo>
                <a:lnTo>
                  <a:pt x="141" y="112"/>
                </a:lnTo>
                <a:lnTo>
                  <a:pt x="144" y="110"/>
                </a:lnTo>
                <a:lnTo>
                  <a:pt x="147" y="110"/>
                </a:lnTo>
                <a:lnTo>
                  <a:pt x="160" y="110"/>
                </a:lnTo>
                <a:lnTo>
                  <a:pt x="165" y="110"/>
                </a:lnTo>
                <a:lnTo>
                  <a:pt x="175" y="112"/>
                </a:lnTo>
                <a:lnTo>
                  <a:pt x="180" y="114"/>
                </a:lnTo>
                <a:lnTo>
                  <a:pt x="186" y="114"/>
                </a:lnTo>
                <a:lnTo>
                  <a:pt x="189" y="117"/>
                </a:lnTo>
                <a:lnTo>
                  <a:pt x="201" y="121"/>
                </a:lnTo>
                <a:lnTo>
                  <a:pt x="205" y="126"/>
                </a:lnTo>
                <a:lnTo>
                  <a:pt x="209" y="128"/>
                </a:lnTo>
                <a:lnTo>
                  <a:pt x="212" y="128"/>
                </a:lnTo>
                <a:lnTo>
                  <a:pt x="217" y="130"/>
                </a:lnTo>
                <a:lnTo>
                  <a:pt x="220" y="130"/>
                </a:lnTo>
                <a:lnTo>
                  <a:pt x="223" y="130"/>
                </a:lnTo>
                <a:lnTo>
                  <a:pt x="228" y="128"/>
                </a:lnTo>
                <a:lnTo>
                  <a:pt x="235" y="130"/>
                </a:lnTo>
                <a:lnTo>
                  <a:pt x="241" y="132"/>
                </a:lnTo>
                <a:lnTo>
                  <a:pt x="244" y="132"/>
                </a:lnTo>
                <a:lnTo>
                  <a:pt x="248" y="133"/>
                </a:lnTo>
                <a:lnTo>
                  <a:pt x="253" y="135"/>
                </a:lnTo>
                <a:lnTo>
                  <a:pt x="262" y="141"/>
                </a:lnTo>
                <a:lnTo>
                  <a:pt x="265" y="146"/>
                </a:lnTo>
                <a:lnTo>
                  <a:pt x="270" y="148"/>
                </a:lnTo>
                <a:lnTo>
                  <a:pt x="275" y="148"/>
                </a:lnTo>
                <a:lnTo>
                  <a:pt x="277" y="148"/>
                </a:lnTo>
                <a:lnTo>
                  <a:pt x="280" y="148"/>
                </a:lnTo>
                <a:lnTo>
                  <a:pt x="283" y="146"/>
                </a:lnTo>
                <a:lnTo>
                  <a:pt x="287" y="142"/>
                </a:lnTo>
                <a:lnTo>
                  <a:pt x="291" y="139"/>
                </a:lnTo>
                <a:lnTo>
                  <a:pt x="295" y="137"/>
                </a:lnTo>
                <a:lnTo>
                  <a:pt x="300" y="137"/>
                </a:lnTo>
                <a:lnTo>
                  <a:pt x="304" y="137"/>
                </a:lnTo>
                <a:lnTo>
                  <a:pt x="306" y="139"/>
                </a:lnTo>
                <a:lnTo>
                  <a:pt x="311" y="141"/>
                </a:lnTo>
                <a:lnTo>
                  <a:pt x="317" y="146"/>
                </a:lnTo>
                <a:lnTo>
                  <a:pt x="324" y="150"/>
                </a:lnTo>
                <a:lnTo>
                  <a:pt x="327" y="151"/>
                </a:lnTo>
                <a:lnTo>
                  <a:pt x="332" y="155"/>
                </a:lnTo>
                <a:lnTo>
                  <a:pt x="335" y="159"/>
                </a:lnTo>
                <a:lnTo>
                  <a:pt x="340" y="159"/>
                </a:lnTo>
                <a:lnTo>
                  <a:pt x="345" y="159"/>
                </a:lnTo>
                <a:lnTo>
                  <a:pt x="345" y="155"/>
                </a:lnTo>
                <a:lnTo>
                  <a:pt x="342" y="150"/>
                </a:lnTo>
                <a:lnTo>
                  <a:pt x="338" y="146"/>
                </a:lnTo>
                <a:lnTo>
                  <a:pt x="334" y="139"/>
                </a:lnTo>
                <a:lnTo>
                  <a:pt x="332" y="130"/>
                </a:lnTo>
                <a:lnTo>
                  <a:pt x="330" y="121"/>
                </a:lnTo>
                <a:lnTo>
                  <a:pt x="327" y="112"/>
                </a:lnTo>
                <a:lnTo>
                  <a:pt x="325" y="97"/>
                </a:lnTo>
                <a:lnTo>
                  <a:pt x="324" y="88"/>
                </a:lnTo>
                <a:lnTo>
                  <a:pt x="324" y="83"/>
                </a:lnTo>
                <a:lnTo>
                  <a:pt x="325" y="76"/>
                </a:lnTo>
                <a:lnTo>
                  <a:pt x="325" y="70"/>
                </a:lnTo>
                <a:lnTo>
                  <a:pt x="327" y="63"/>
                </a:lnTo>
                <a:lnTo>
                  <a:pt x="330" y="59"/>
                </a:lnTo>
                <a:lnTo>
                  <a:pt x="332" y="56"/>
                </a:lnTo>
                <a:lnTo>
                  <a:pt x="334" y="52"/>
                </a:lnTo>
                <a:lnTo>
                  <a:pt x="338" y="50"/>
                </a:lnTo>
                <a:lnTo>
                  <a:pt x="342" y="48"/>
                </a:lnTo>
                <a:lnTo>
                  <a:pt x="345" y="41"/>
                </a:lnTo>
                <a:lnTo>
                  <a:pt x="351" y="36"/>
                </a:lnTo>
                <a:lnTo>
                  <a:pt x="355" y="32"/>
                </a:lnTo>
                <a:lnTo>
                  <a:pt x="358" y="27"/>
                </a:lnTo>
                <a:lnTo>
                  <a:pt x="363" y="18"/>
                </a:lnTo>
                <a:lnTo>
                  <a:pt x="366" y="14"/>
                </a:lnTo>
                <a:lnTo>
                  <a:pt x="369" y="12"/>
                </a:lnTo>
                <a:lnTo>
                  <a:pt x="374" y="5"/>
                </a:lnTo>
                <a:lnTo>
                  <a:pt x="377" y="5"/>
                </a:lnTo>
                <a:lnTo>
                  <a:pt x="381" y="3"/>
                </a:lnTo>
                <a:lnTo>
                  <a:pt x="384" y="1"/>
                </a:lnTo>
                <a:lnTo>
                  <a:pt x="385" y="0"/>
                </a:lnTo>
                <a:lnTo>
                  <a:pt x="392" y="0"/>
                </a:lnTo>
                <a:lnTo>
                  <a:pt x="400" y="0"/>
                </a:lnTo>
                <a:lnTo>
                  <a:pt x="408" y="1"/>
                </a:lnTo>
                <a:lnTo>
                  <a:pt x="405" y="9"/>
                </a:lnTo>
                <a:lnTo>
                  <a:pt x="402" y="16"/>
                </a:lnTo>
                <a:lnTo>
                  <a:pt x="407" y="18"/>
                </a:lnTo>
                <a:lnTo>
                  <a:pt x="411" y="20"/>
                </a:lnTo>
                <a:lnTo>
                  <a:pt x="418" y="23"/>
                </a:lnTo>
                <a:lnTo>
                  <a:pt x="423" y="27"/>
                </a:lnTo>
                <a:lnTo>
                  <a:pt x="426" y="30"/>
                </a:lnTo>
                <a:lnTo>
                  <a:pt x="431" y="36"/>
                </a:lnTo>
                <a:lnTo>
                  <a:pt x="436" y="41"/>
                </a:lnTo>
                <a:lnTo>
                  <a:pt x="441" y="50"/>
                </a:lnTo>
                <a:lnTo>
                  <a:pt x="442" y="50"/>
                </a:lnTo>
                <a:lnTo>
                  <a:pt x="444" y="50"/>
                </a:lnTo>
                <a:lnTo>
                  <a:pt x="444" y="52"/>
                </a:lnTo>
                <a:lnTo>
                  <a:pt x="445" y="54"/>
                </a:lnTo>
                <a:lnTo>
                  <a:pt x="445" y="57"/>
                </a:lnTo>
                <a:lnTo>
                  <a:pt x="445" y="59"/>
                </a:lnTo>
                <a:lnTo>
                  <a:pt x="444" y="61"/>
                </a:lnTo>
                <a:lnTo>
                  <a:pt x="444" y="61"/>
                </a:lnTo>
                <a:lnTo>
                  <a:pt x="444" y="63"/>
                </a:lnTo>
                <a:lnTo>
                  <a:pt x="444" y="67"/>
                </a:lnTo>
                <a:lnTo>
                  <a:pt x="445" y="68"/>
                </a:lnTo>
                <a:lnTo>
                  <a:pt x="445" y="70"/>
                </a:lnTo>
                <a:lnTo>
                  <a:pt x="445" y="72"/>
                </a:lnTo>
                <a:lnTo>
                  <a:pt x="449" y="74"/>
                </a:lnTo>
                <a:lnTo>
                  <a:pt x="455" y="77"/>
                </a:lnTo>
                <a:lnTo>
                  <a:pt x="462" y="79"/>
                </a:lnTo>
                <a:lnTo>
                  <a:pt x="463" y="83"/>
                </a:lnTo>
                <a:lnTo>
                  <a:pt x="465" y="83"/>
                </a:lnTo>
                <a:lnTo>
                  <a:pt x="468" y="85"/>
                </a:lnTo>
                <a:lnTo>
                  <a:pt x="476" y="88"/>
                </a:lnTo>
                <a:lnTo>
                  <a:pt x="479" y="90"/>
                </a:lnTo>
                <a:lnTo>
                  <a:pt x="481" y="92"/>
                </a:lnTo>
                <a:lnTo>
                  <a:pt x="481" y="94"/>
                </a:lnTo>
                <a:lnTo>
                  <a:pt x="481" y="94"/>
                </a:lnTo>
                <a:lnTo>
                  <a:pt x="481" y="97"/>
                </a:lnTo>
                <a:lnTo>
                  <a:pt x="478" y="101"/>
                </a:lnTo>
                <a:lnTo>
                  <a:pt x="475" y="103"/>
                </a:lnTo>
                <a:lnTo>
                  <a:pt x="471" y="104"/>
                </a:lnTo>
                <a:lnTo>
                  <a:pt x="468" y="104"/>
                </a:lnTo>
                <a:lnTo>
                  <a:pt x="463" y="106"/>
                </a:lnTo>
                <a:lnTo>
                  <a:pt x="457" y="108"/>
                </a:lnTo>
                <a:lnTo>
                  <a:pt x="458" y="114"/>
                </a:lnTo>
                <a:lnTo>
                  <a:pt x="460" y="117"/>
                </a:lnTo>
                <a:lnTo>
                  <a:pt x="462" y="119"/>
                </a:lnTo>
                <a:lnTo>
                  <a:pt x="460" y="121"/>
                </a:lnTo>
                <a:lnTo>
                  <a:pt x="460" y="123"/>
                </a:lnTo>
                <a:lnTo>
                  <a:pt x="458" y="123"/>
                </a:lnTo>
                <a:lnTo>
                  <a:pt x="452" y="124"/>
                </a:lnTo>
                <a:lnTo>
                  <a:pt x="445" y="126"/>
                </a:lnTo>
                <a:lnTo>
                  <a:pt x="445" y="128"/>
                </a:lnTo>
                <a:lnTo>
                  <a:pt x="444" y="132"/>
                </a:lnTo>
                <a:lnTo>
                  <a:pt x="444" y="135"/>
                </a:lnTo>
                <a:lnTo>
                  <a:pt x="442" y="141"/>
                </a:lnTo>
                <a:lnTo>
                  <a:pt x="441" y="146"/>
                </a:lnTo>
                <a:lnTo>
                  <a:pt x="441" y="150"/>
                </a:lnTo>
                <a:lnTo>
                  <a:pt x="439" y="157"/>
                </a:lnTo>
                <a:lnTo>
                  <a:pt x="439" y="162"/>
                </a:lnTo>
                <a:lnTo>
                  <a:pt x="444" y="162"/>
                </a:lnTo>
                <a:lnTo>
                  <a:pt x="445" y="162"/>
                </a:lnTo>
                <a:lnTo>
                  <a:pt x="450" y="164"/>
                </a:lnTo>
                <a:lnTo>
                  <a:pt x="452" y="164"/>
                </a:lnTo>
                <a:lnTo>
                  <a:pt x="455" y="164"/>
                </a:lnTo>
                <a:lnTo>
                  <a:pt x="455" y="168"/>
                </a:lnTo>
                <a:lnTo>
                  <a:pt x="455" y="170"/>
                </a:lnTo>
                <a:lnTo>
                  <a:pt x="455" y="171"/>
                </a:lnTo>
                <a:lnTo>
                  <a:pt x="454" y="173"/>
                </a:lnTo>
                <a:lnTo>
                  <a:pt x="452" y="175"/>
                </a:lnTo>
                <a:lnTo>
                  <a:pt x="450" y="175"/>
                </a:lnTo>
                <a:lnTo>
                  <a:pt x="449" y="177"/>
                </a:lnTo>
                <a:lnTo>
                  <a:pt x="447" y="177"/>
                </a:lnTo>
                <a:lnTo>
                  <a:pt x="447" y="179"/>
                </a:lnTo>
                <a:lnTo>
                  <a:pt x="447" y="180"/>
                </a:lnTo>
                <a:lnTo>
                  <a:pt x="449" y="184"/>
                </a:lnTo>
                <a:lnTo>
                  <a:pt x="450" y="189"/>
                </a:lnTo>
                <a:lnTo>
                  <a:pt x="450" y="195"/>
                </a:lnTo>
                <a:lnTo>
                  <a:pt x="450" y="198"/>
                </a:lnTo>
                <a:lnTo>
                  <a:pt x="450" y="200"/>
                </a:lnTo>
                <a:lnTo>
                  <a:pt x="449" y="204"/>
                </a:lnTo>
                <a:lnTo>
                  <a:pt x="445" y="206"/>
                </a:lnTo>
                <a:lnTo>
                  <a:pt x="445" y="206"/>
                </a:lnTo>
                <a:lnTo>
                  <a:pt x="447" y="206"/>
                </a:lnTo>
                <a:lnTo>
                  <a:pt x="447" y="208"/>
                </a:lnTo>
                <a:lnTo>
                  <a:pt x="450" y="209"/>
                </a:lnTo>
                <a:lnTo>
                  <a:pt x="452" y="209"/>
                </a:lnTo>
                <a:lnTo>
                  <a:pt x="457" y="211"/>
                </a:lnTo>
                <a:lnTo>
                  <a:pt x="465" y="215"/>
                </a:lnTo>
                <a:lnTo>
                  <a:pt x="471" y="217"/>
                </a:lnTo>
                <a:lnTo>
                  <a:pt x="475" y="217"/>
                </a:lnTo>
                <a:lnTo>
                  <a:pt x="479" y="218"/>
                </a:lnTo>
                <a:lnTo>
                  <a:pt x="483" y="224"/>
                </a:lnTo>
                <a:lnTo>
                  <a:pt x="486" y="229"/>
                </a:lnTo>
                <a:lnTo>
                  <a:pt x="491" y="231"/>
                </a:lnTo>
                <a:lnTo>
                  <a:pt x="492" y="236"/>
                </a:lnTo>
                <a:lnTo>
                  <a:pt x="496" y="238"/>
                </a:lnTo>
                <a:lnTo>
                  <a:pt x="497" y="242"/>
                </a:lnTo>
                <a:lnTo>
                  <a:pt x="501" y="249"/>
                </a:lnTo>
                <a:lnTo>
                  <a:pt x="502" y="253"/>
                </a:lnTo>
                <a:lnTo>
                  <a:pt x="502" y="260"/>
                </a:lnTo>
                <a:lnTo>
                  <a:pt x="505" y="265"/>
                </a:lnTo>
                <a:lnTo>
                  <a:pt x="505" y="273"/>
                </a:lnTo>
                <a:lnTo>
                  <a:pt x="505" y="282"/>
                </a:lnTo>
                <a:lnTo>
                  <a:pt x="505" y="291"/>
                </a:lnTo>
                <a:lnTo>
                  <a:pt x="505" y="300"/>
                </a:lnTo>
                <a:lnTo>
                  <a:pt x="505" y="311"/>
                </a:lnTo>
                <a:lnTo>
                  <a:pt x="507" y="318"/>
                </a:lnTo>
                <a:lnTo>
                  <a:pt x="510" y="330"/>
                </a:lnTo>
                <a:lnTo>
                  <a:pt x="514" y="340"/>
                </a:lnTo>
                <a:lnTo>
                  <a:pt x="515" y="347"/>
                </a:lnTo>
                <a:lnTo>
                  <a:pt x="518" y="356"/>
                </a:lnTo>
                <a:lnTo>
                  <a:pt x="526" y="372"/>
                </a:lnTo>
                <a:lnTo>
                  <a:pt x="535" y="387"/>
                </a:lnTo>
                <a:lnTo>
                  <a:pt x="539" y="397"/>
                </a:lnTo>
                <a:lnTo>
                  <a:pt x="543" y="406"/>
                </a:lnTo>
                <a:lnTo>
                  <a:pt x="546" y="414"/>
                </a:lnTo>
                <a:lnTo>
                  <a:pt x="546" y="425"/>
                </a:lnTo>
                <a:lnTo>
                  <a:pt x="548" y="430"/>
                </a:lnTo>
                <a:lnTo>
                  <a:pt x="548" y="434"/>
                </a:lnTo>
                <a:lnTo>
                  <a:pt x="548" y="439"/>
                </a:lnTo>
                <a:lnTo>
                  <a:pt x="548" y="446"/>
                </a:lnTo>
                <a:lnTo>
                  <a:pt x="548" y="453"/>
                </a:lnTo>
                <a:lnTo>
                  <a:pt x="549" y="461"/>
                </a:lnTo>
                <a:lnTo>
                  <a:pt x="551" y="468"/>
                </a:lnTo>
                <a:lnTo>
                  <a:pt x="551" y="473"/>
                </a:lnTo>
                <a:lnTo>
                  <a:pt x="554" y="475"/>
                </a:lnTo>
                <a:lnTo>
                  <a:pt x="556" y="479"/>
                </a:lnTo>
                <a:lnTo>
                  <a:pt x="557" y="484"/>
                </a:lnTo>
                <a:lnTo>
                  <a:pt x="559" y="486"/>
                </a:lnTo>
                <a:lnTo>
                  <a:pt x="564" y="488"/>
                </a:lnTo>
                <a:lnTo>
                  <a:pt x="565" y="493"/>
                </a:lnTo>
                <a:lnTo>
                  <a:pt x="567" y="497"/>
                </a:lnTo>
                <a:lnTo>
                  <a:pt x="567" y="497"/>
                </a:lnTo>
                <a:lnTo>
                  <a:pt x="573" y="497"/>
                </a:lnTo>
                <a:lnTo>
                  <a:pt x="580" y="497"/>
                </a:lnTo>
                <a:lnTo>
                  <a:pt x="582" y="497"/>
                </a:lnTo>
                <a:lnTo>
                  <a:pt x="583" y="497"/>
                </a:lnTo>
                <a:lnTo>
                  <a:pt x="583" y="497"/>
                </a:lnTo>
                <a:lnTo>
                  <a:pt x="585" y="500"/>
                </a:lnTo>
                <a:lnTo>
                  <a:pt x="590" y="506"/>
                </a:lnTo>
                <a:lnTo>
                  <a:pt x="599" y="520"/>
                </a:lnTo>
                <a:lnTo>
                  <a:pt x="601" y="524"/>
                </a:lnTo>
                <a:lnTo>
                  <a:pt x="601" y="528"/>
                </a:lnTo>
                <a:lnTo>
                  <a:pt x="601" y="533"/>
                </a:lnTo>
                <a:lnTo>
                  <a:pt x="601" y="535"/>
                </a:lnTo>
                <a:lnTo>
                  <a:pt x="599" y="538"/>
                </a:lnTo>
                <a:lnTo>
                  <a:pt x="596" y="540"/>
                </a:lnTo>
                <a:lnTo>
                  <a:pt x="595" y="542"/>
                </a:lnTo>
                <a:lnTo>
                  <a:pt x="591" y="542"/>
                </a:lnTo>
                <a:lnTo>
                  <a:pt x="680" y="542"/>
                </a:lnTo>
                <a:lnTo>
                  <a:pt x="680" y="555"/>
                </a:lnTo>
                <a:lnTo>
                  <a:pt x="0" y="555"/>
                </a:lnTo>
                <a:lnTo>
                  <a:pt x="0" y="542"/>
                </a:lnTo>
                <a:lnTo>
                  <a:pt x="220" y="542"/>
                </a:lnTo>
                <a:lnTo>
                  <a:pt x="220" y="542"/>
                </a:lnTo>
                <a:close/>
                <a:moveTo>
                  <a:pt x="452" y="542"/>
                </a:moveTo>
                <a:lnTo>
                  <a:pt x="450" y="528"/>
                </a:lnTo>
                <a:lnTo>
                  <a:pt x="450" y="513"/>
                </a:lnTo>
                <a:lnTo>
                  <a:pt x="450" y="497"/>
                </a:lnTo>
                <a:lnTo>
                  <a:pt x="450" y="482"/>
                </a:lnTo>
                <a:lnTo>
                  <a:pt x="452" y="486"/>
                </a:lnTo>
                <a:lnTo>
                  <a:pt x="454" y="490"/>
                </a:lnTo>
                <a:lnTo>
                  <a:pt x="455" y="495"/>
                </a:lnTo>
                <a:lnTo>
                  <a:pt x="455" y="497"/>
                </a:lnTo>
                <a:lnTo>
                  <a:pt x="455" y="506"/>
                </a:lnTo>
                <a:lnTo>
                  <a:pt x="457" y="519"/>
                </a:lnTo>
                <a:lnTo>
                  <a:pt x="457" y="520"/>
                </a:lnTo>
                <a:lnTo>
                  <a:pt x="458" y="528"/>
                </a:lnTo>
                <a:lnTo>
                  <a:pt x="460" y="533"/>
                </a:lnTo>
                <a:lnTo>
                  <a:pt x="462" y="535"/>
                </a:lnTo>
                <a:lnTo>
                  <a:pt x="463" y="537"/>
                </a:lnTo>
                <a:lnTo>
                  <a:pt x="465" y="540"/>
                </a:lnTo>
                <a:lnTo>
                  <a:pt x="470" y="542"/>
                </a:lnTo>
                <a:lnTo>
                  <a:pt x="476" y="542"/>
                </a:lnTo>
                <a:lnTo>
                  <a:pt x="452" y="542"/>
                </a:lnTo>
                <a:lnTo>
                  <a:pt x="452" y="542"/>
                </a:lnTo>
                <a:close/>
                <a:moveTo>
                  <a:pt x="514" y="542"/>
                </a:moveTo>
                <a:lnTo>
                  <a:pt x="517" y="542"/>
                </a:lnTo>
                <a:lnTo>
                  <a:pt x="520" y="542"/>
                </a:lnTo>
                <a:lnTo>
                  <a:pt x="523" y="538"/>
                </a:lnTo>
                <a:lnTo>
                  <a:pt x="525" y="537"/>
                </a:lnTo>
                <a:lnTo>
                  <a:pt x="526" y="533"/>
                </a:lnTo>
                <a:lnTo>
                  <a:pt x="528" y="531"/>
                </a:lnTo>
                <a:lnTo>
                  <a:pt x="531" y="526"/>
                </a:lnTo>
                <a:lnTo>
                  <a:pt x="531" y="520"/>
                </a:lnTo>
                <a:lnTo>
                  <a:pt x="531" y="522"/>
                </a:lnTo>
                <a:lnTo>
                  <a:pt x="531" y="526"/>
                </a:lnTo>
                <a:lnTo>
                  <a:pt x="531" y="528"/>
                </a:lnTo>
                <a:lnTo>
                  <a:pt x="533" y="529"/>
                </a:lnTo>
                <a:lnTo>
                  <a:pt x="536" y="533"/>
                </a:lnTo>
                <a:lnTo>
                  <a:pt x="539" y="533"/>
                </a:lnTo>
                <a:lnTo>
                  <a:pt x="546" y="537"/>
                </a:lnTo>
                <a:lnTo>
                  <a:pt x="551" y="540"/>
                </a:lnTo>
                <a:lnTo>
                  <a:pt x="552" y="540"/>
                </a:lnTo>
                <a:lnTo>
                  <a:pt x="556" y="542"/>
                </a:lnTo>
                <a:lnTo>
                  <a:pt x="514" y="542"/>
                </a:lnTo>
                <a:lnTo>
                  <a:pt x="514" y="542"/>
                </a:lnTo>
                <a:close/>
              </a:path>
            </a:pathLst>
          </a:custGeom>
          <a:solidFill>
            <a:srgbClr val="ffe07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9" name=""/>
          <p:cNvSpPr/>
          <p:nvPr/>
        </p:nvSpPr>
        <p:spPr>
          <a:xfrm>
            <a:off x="5675400" y="3597120"/>
            <a:ext cx="981000" cy="777960"/>
          </a:xfrm>
          <a:custGeom>
            <a:avLst/>
            <a:gdLst/>
            <a:ahLst/>
            <a:rect l="l" t="t" r="r" b="b"/>
            <a:pathLst>
              <a:path w="680" h="555">
                <a:moveTo>
                  <a:pt x="220" y="542"/>
                </a:moveTo>
                <a:lnTo>
                  <a:pt x="222" y="537"/>
                </a:lnTo>
                <a:lnTo>
                  <a:pt x="225" y="531"/>
                </a:lnTo>
                <a:lnTo>
                  <a:pt x="225" y="524"/>
                </a:lnTo>
                <a:lnTo>
                  <a:pt x="225" y="519"/>
                </a:lnTo>
                <a:lnTo>
                  <a:pt x="225" y="506"/>
                </a:lnTo>
                <a:lnTo>
                  <a:pt x="225" y="495"/>
                </a:lnTo>
                <a:lnTo>
                  <a:pt x="225" y="481"/>
                </a:lnTo>
                <a:lnTo>
                  <a:pt x="227" y="470"/>
                </a:lnTo>
                <a:lnTo>
                  <a:pt x="227" y="462"/>
                </a:lnTo>
                <a:lnTo>
                  <a:pt x="228" y="457"/>
                </a:lnTo>
                <a:lnTo>
                  <a:pt x="230" y="452"/>
                </a:lnTo>
                <a:lnTo>
                  <a:pt x="231" y="446"/>
                </a:lnTo>
                <a:lnTo>
                  <a:pt x="236" y="435"/>
                </a:lnTo>
                <a:lnTo>
                  <a:pt x="241" y="428"/>
                </a:lnTo>
                <a:lnTo>
                  <a:pt x="243" y="419"/>
                </a:lnTo>
                <a:lnTo>
                  <a:pt x="244" y="408"/>
                </a:lnTo>
                <a:lnTo>
                  <a:pt x="248" y="388"/>
                </a:lnTo>
                <a:lnTo>
                  <a:pt x="253" y="368"/>
                </a:lnTo>
                <a:lnTo>
                  <a:pt x="244" y="368"/>
                </a:lnTo>
                <a:lnTo>
                  <a:pt x="240" y="368"/>
                </a:lnTo>
                <a:lnTo>
                  <a:pt x="231" y="368"/>
                </a:lnTo>
                <a:lnTo>
                  <a:pt x="225" y="367"/>
                </a:lnTo>
                <a:lnTo>
                  <a:pt x="217" y="363"/>
                </a:lnTo>
                <a:lnTo>
                  <a:pt x="207" y="363"/>
                </a:lnTo>
                <a:lnTo>
                  <a:pt x="201" y="358"/>
                </a:lnTo>
                <a:lnTo>
                  <a:pt x="193" y="352"/>
                </a:lnTo>
                <a:lnTo>
                  <a:pt x="184" y="350"/>
                </a:lnTo>
                <a:lnTo>
                  <a:pt x="180" y="349"/>
                </a:lnTo>
                <a:lnTo>
                  <a:pt x="176" y="349"/>
                </a:lnTo>
                <a:lnTo>
                  <a:pt x="170" y="349"/>
                </a:lnTo>
                <a:lnTo>
                  <a:pt x="165" y="347"/>
                </a:lnTo>
                <a:lnTo>
                  <a:pt x="165" y="345"/>
                </a:lnTo>
                <a:lnTo>
                  <a:pt x="163" y="345"/>
                </a:lnTo>
                <a:lnTo>
                  <a:pt x="160" y="341"/>
                </a:lnTo>
                <a:lnTo>
                  <a:pt x="157" y="340"/>
                </a:lnTo>
                <a:lnTo>
                  <a:pt x="154" y="338"/>
                </a:lnTo>
                <a:lnTo>
                  <a:pt x="149" y="330"/>
                </a:lnTo>
                <a:lnTo>
                  <a:pt x="146" y="320"/>
                </a:lnTo>
                <a:lnTo>
                  <a:pt x="144" y="314"/>
                </a:lnTo>
                <a:lnTo>
                  <a:pt x="141" y="305"/>
                </a:lnTo>
                <a:lnTo>
                  <a:pt x="139" y="296"/>
                </a:lnTo>
                <a:lnTo>
                  <a:pt x="137" y="287"/>
                </a:lnTo>
                <a:lnTo>
                  <a:pt x="136" y="276"/>
                </a:lnTo>
                <a:lnTo>
                  <a:pt x="136" y="271"/>
                </a:lnTo>
                <a:lnTo>
                  <a:pt x="134" y="262"/>
                </a:lnTo>
                <a:lnTo>
                  <a:pt x="134" y="255"/>
                </a:lnTo>
                <a:lnTo>
                  <a:pt x="136" y="249"/>
                </a:lnTo>
                <a:lnTo>
                  <a:pt x="137" y="244"/>
                </a:lnTo>
                <a:lnTo>
                  <a:pt x="137" y="236"/>
                </a:lnTo>
                <a:lnTo>
                  <a:pt x="139" y="231"/>
                </a:lnTo>
                <a:lnTo>
                  <a:pt x="139" y="229"/>
                </a:lnTo>
                <a:lnTo>
                  <a:pt x="139" y="226"/>
                </a:lnTo>
                <a:lnTo>
                  <a:pt x="139" y="222"/>
                </a:lnTo>
                <a:lnTo>
                  <a:pt x="137" y="218"/>
                </a:lnTo>
                <a:lnTo>
                  <a:pt x="137" y="215"/>
                </a:lnTo>
                <a:lnTo>
                  <a:pt x="134" y="206"/>
                </a:lnTo>
                <a:lnTo>
                  <a:pt x="131" y="191"/>
                </a:lnTo>
                <a:lnTo>
                  <a:pt x="128" y="171"/>
                </a:lnTo>
                <a:lnTo>
                  <a:pt x="126" y="164"/>
                </a:lnTo>
                <a:lnTo>
                  <a:pt x="126" y="161"/>
                </a:lnTo>
                <a:lnTo>
                  <a:pt x="86" y="139"/>
                </a:lnTo>
                <a:lnTo>
                  <a:pt x="81" y="142"/>
                </a:lnTo>
                <a:lnTo>
                  <a:pt x="74" y="144"/>
                </a:lnTo>
                <a:lnTo>
                  <a:pt x="69" y="146"/>
                </a:lnTo>
                <a:lnTo>
                  <a:pt x="64" y="148"/>
                </a:lnTo>
                <a:lnTo>
                  <a:pt x="60" y="148"/>
                </a:lnTo>
                <a:lnTo>
                  <a:pt x="51" y="146"/>
                </a:lnTo>
                <a:lnTo>
                  <a:pt x="45" y="144"/>
                </a:lnTo>
                <a:lnTo>
                  <a:pt x="43" y="142"/>
                </a:lnTo>
                <a:lnTo>
                  <a:pt x="40" y="148"/>
                </a:lnTo>
                <a:lnTo>
                  <a:pt x="35" y="150"/>
                </a:lnTo>
                <a:lnTo>
                  <a:pt x="30" y="150"/>
                </a:lnTo>
                <a:lnTo>
                  <a:pt x="26" y="150"/>
                </a:lnTo>
                <a:lnTo>
                  <a:pt x="19" y="150"/>
                </a:lnTo>
                <a:lnTo>
                  <a:pt x="14" y="150"/>
                </a:lnTo>
                <a:lnTo>
                  <a:pt x="11" y="150"/>
                </a:lnTo>
                <a:lnTo>
                  <a:pt x="8" y="151"/>
                </a:lnTo>
                <a:lnTo>
                  <a:pt x="8" y="148"/>
                </a:lnTo>
                <a:lnTo>
                  <a:pt x="8" y="146"/>
                </a:lnTo>
                <a:lnTo>
                  <a:pt x="8" y="144"/>
                </a:lnTo>
                <a:lnTo>
                  <a:pt x="8" y="141"/>
                </a:lnTo>
                <a:lnTo>
                  <a:pt x="11" y="139"/>
                </a:lnTo>
                <a:lnTo>
                  <a:pt x="8" y="137"/>
                </a:lnTo>
                <a:lnTo>
                  <a:pt x="6" y="137"/>
                </a:lnTo>
                <a:lnTo>
                  <a:pt x="4" y="137"/>
                </a:lnTo>
                <a:lnTo>
                  <a:pt x="3" y="132"/>
                </a:lnTo>
                <a:lnTo>
                  <a:pt x="4" y="130"/>
                </a:lnTo>
                <a:lnTo>
                  <a:pt x="4" y="128"/>
                </a:lnTo>
                <a:lnTo>
                  <a:pt x="6" y="126"/>
                </a:lnTo>
                <a:lnTo>
                  <a:pt x="6" y="124"/>
                </a:lnTo>
                <a:lnTo>
                  <a:pt x="11" y="123"/>
                </a:lnTo>
                <a:lnTo>
                  <a:pt x="19" y="123"/>
                </a:lnTo>
                <a:lnTo>
                  <a:pt x="26" y="121"/>
                </a:lnTo>
                <a:lnTo>
                  <a:pt x="34" y="121"/>
                </a:lnTo>
                <a:lnTo>
                  <a:pt x="42" y="117"/>
                </a:lnTo>
                <a:lnTo>
                  <a:pt x="32" y="119"/>
                </a:lnTo>
                <a:lnTo>
                  <a:pt x="26" y="119"/>
                </a:lnTo>
                <a:lnTo>
                  <a:pt x="22" y="119"/>
                </a:lnTo>
                <a:lnTo>
                  <a:pt x="17" y="117"/>
                </a:lnTo>
                <a:lnTo>
                  <a:pt x="13" y="117"/>
                </a:lnTo>
                <a:lnTo>
                  <a:pt x="8" y="117"/>
                </a:lnTo>
                <a:lnTo>
                  <a:pt x="4" y="117"/>
                </a:lnTo>
                <a:lnTo>
                  <a:pt x="0" y="117"/>
                </a:lnTo>
                <a:lnTo>
                  <a:pt x="0" y="108"/>
                </a:lnTo>
                <a:lnTo>
                  <a:pt x="1" y="106"/>
                </a:lnTo>
                <a:lnTo>
                  <a:pt x="3" y="104"/>
                </a:lnTo>
                <a:lnTo>
                  <a:pt x="3" y="103"/>
                </a:lnTo>
                <a:lnTo>
                  <a:pt x="4" y="103"/>
                </a:lnTo>
                <a:lnTo>
                  <a:pt x="6" y="101"/>
                </a:lnTo>
                <a:lnTo>
                  <a:pt x="13" y="101"/>
                </a:lnTo>
                <a:lnTo>
                  <a:pt x="17" y="101"/>
                </a:lnTo>
                <a:lnTo>
                  <a:pt x="19" y="103"/>
                </a:lnTo>
                <a:lnTo>
                  <a:pt x="22" y="103"/>
                </a:lnTo>
                <a:lnTo>
                  <a:pt x="24" y="104"/>
                </a:lnTo>
                <a:lnTo>
                  <a:pt x="26" y="106"/>
                </a:lnTo>
                <a:lnTo>
                  <a:pt x="34" y="104"/>
                </a:lnTo>
                <a:lnTo>
                  <a:pt x="40" y="104"/>
                </a:lnTo>
                <a:lnTo>
                  <a:pt x="45" y="104"/>
                </a:lnTo>
                <a:lnTo>
                  <a:pt x="40" y="104"/>
                </a:lnTo>
                <a:lnTo>
                  <a:pt x="37" y="103"/>
                </a:lnTo>
                <a:lnTo>
                  <a:pt x="32" y="103"/>
                </a:lnTo>
                <a:lnTo>
                  <a:pt x="27" y="101"/>
                </a:lnTo>
                <a:lnTo>
                  <a:pt x="22" y="95"/>
                </a:lnTo>
                <a:lnTo>
                  <a:pt x="13" y="92"/>
                </a:lnTo>
                <a:lnTo>
                  <a:pt x="13" y="88"/>
                </a:lnTo>
                <a:lnTo>
                  <a:pt x="14" y="85"/>
                </a:lnTo>
                <a:lnTo>
                  <a:pt x="14" y="83"/>
                </a:lnTo>
                <a:lnTo>
                  <a:pt x="16" y="81"/>
                </a:lnTo>
                <a:lnTo>
                  <a:pt x="17" y="77"/>
                </a:lnTo>
                <a:lnTo>
                  <a:pt x="19" y="77"/>
                </a:lnTo>
                <a:lnTo>
                  <a:pt x="21" y="77"/>
                </a:lnTo>
                <a:lnTo>
                  <a:pt x="24" y="77"/>
                </a:lnTo>
                <a:lnTo>
                  <a:pt x="26" y="79"/>
                </a:lnTo>
                <a:lnTo>
                  <a:pt x="29" y="83"/>
                </a:lnTo>
                <a:lnTo>
                  <a:pt x="32" y="86"/>
                </a:lnTo>
                <a:lnTo>
                  <a:pt x="34" y="88"/>
                </a:lnTo>
                <a:lnTo>
                  <a:pt x="37" y="90"/>
                </a:lnTo>
                <a:lnTo>
                  <a:pt x="40" y="88"/>
                </a:lnTo>
                <a:lnTo>
                  <a:pt x="45" y="88"/>
                </a:lnTo>
                <a:lnTo>
                  <a:pt x="45" y="90"/>
                </a:lnTo>
                <a:lnTo>
                  <a:pt x="47" y="90"/>
                </a:lnTo>
                <a:lnTo>
                  <a:pt x="48" y="92"/>
                </a:lnTo>
                <a:lnTo>
                  <a:pt x="51" y="94"/>
                </a:lnTo>
                <a:lnTo>
                  <a:pt x="55" y="94"/>
                </a:lnTo>
                <a:lnTo>
                  <a:pt x="56" y="92"/>
                </a:lnTo>
                <a:lnTo>
                  <a:pt x="60" y="92"/>
                </a:lnTo>
                <a:lnTo>
                  <a:pt x="61" y="92"/>
                </a:lnTo>
                <a:lnTo>
                  <a:pt x="64" y="94"/>
                </a:lnTo>
                <a:lnTo>
                  <a:pt x="69" y="95"/>
                </a:lnTo>
                <a:lnTo>
                  <a:pt x="69" y="94"/>
                </a:lnTo>
                <a:lnTo>
                  <a:pt x="68" y="92"/>
                </a:lnTo>
                <a:lnTo>
                  <a:pt x="66" y="88"/>
                </a:lnTo>
                <a:lnTo>
                  <a:pt x="64" y="86"/>
                </a:lnTo>
                <a:lnTo>
                  <a:pt x="63" y="85"/>
                </a:lnTo>
                <a:lnTo>
                  <a:pt x="60" y="83"/>
                </a:lnTo>
                <a:lnTo>
                  <a:pt x="58" y="81"/>
                </a:lnTo>
                <a:lnTo>
                  <a:pt x="56" y="77"/>
                </a:lnTo>
                <a:lnTo>
                  <a:pt x="55" y="72"/>
                </a:lnTo>
                <a:lnTo>
                  <a:pt x="53" y="70"/>
                </a:lnTo>
                <a:lnTo>
                  <a:pt x="53" y="68"/>
                </a:lnTo>
                <a:lnTo>
                  <a:pt x="53" y="67"/>
                </a:lnTo>
                <a:lnTo>
                  <a:pt x="55" y="63"/>
                </a:lnTo>
                <a:lnTo>
                  <a:pt x="56" y="61"/>
                </a:lnTo>
                <a:lnTo>
                  <a:pt x="58" y="61"/>
                </a:lnTo>
                <a:lnTo>
                  <a:pt x="60" y="59"/>
                </a:lnTo>
                <a:lnTo>
                  <a:pt x="64" y="57"/>
                </a:lnTo>
                <a:lnTo>
                  <a:pt x="64" y="67"/>
                </a:lnTo>
                <a:lnTo>
                  <a:pt x="66" y="68"/>
                </a:lnTo>
                <a:lnTo>
                  <a:pt x="68" y="72"/>
                </a:lnTo>
                <a:lnTo>
                  <a:pt x="69" y="72"/>
                </a:lnTo>
                <a:lnTo>
                  <a:pt x="71" y="76"/>
                </a:lnTo>
                <a:lnTo>
                  <a:pt x="73" y="77"/>
                </a:lnTo>
                <a:lnTo>
                  <a:pt x="74" y="77"/>
                </a:lnTo>
                <a:lnTo>
                  <a:pt x="77" y="77"/>
                </a:lnTo>
                <a:lnTo>
                  <a:pt x="81" y="81"/>
                </a:lnTo>
                <a:lnTo>
                  <a:pt x="84" y="83"/>
                </a:lnTo>
                <a:lnTo>
                  <a:pt x="86" y="83"/>
                </a:lnTo>
                <a:lnTo>
                  <a:pt x="86" y="88"/>
                </a:lnTo>
                <a:lnTo>
                  <a:pt x="87" y="94"/>
                </a:lnTo>
                <a:lnTo>
                  <a:pt x="90" y="104"/>
                </a:lnTo>
                <a:lnTo>
                  <a:pt x="92" y="106"/>
                </a:lnTo>
                <a:lnTo>
                  <a:pt x="94" y="108"/>
                </a:lnTo>
                <a:lnTo>
                  <a:pt x="95" y="108"/>
                </a:lnTo>
                <a:lnTo>
                  <a:pt x="128" y="123"/>
                </a:lnTo>
                <a:lnTo>
                  <a:pt x="129" y="119"/>
                </a:lnTo>
                <a:lnTo>
                  <a:pt x="131" y="117"/>
                </a:lnTo>
                <a:lnTo>
                  <a:pt x="133" y="115"/>
                </a:lnTo>
                <a:lnTo>
                  <a:pt x="136" y="114"/>
                </a:lnTo>
                <a:lnTo>
                  <a:pt x="137" y="114"/>
                </a:lnTo>
                <a:lnTo>
                  <a:pt x="141" y="112"/>
                </a:lnTo>
                <a:lnTo>
                  <a:pt x="144" y="110"/>
                </a:lnTo>
                <a:lnTo>
                  <a:pt x="147" y="110"/>
                </a:lnTo>
                <a:lnTo>
                  <a:pt x="160" y="110"/>
                </a:lnTo>
                <a:lnTo>
                  <a:pt x="165" y="110"/>
                </a:lnTo>
                <a:lnTo>
                  <a:pt x="175" y="112"/>
                </a:lnTo>
                <a:lnTo>
                  <a:pt x="180" y="114"/>
                </a:lnTo>
                <a:lnTo>
                  <a:pt x="186" y="114"/>
                </a:lnTo>
                <a:lnTo>
                  <a:pt x="189" y="117"/>
                </a:lnTo>
                <a:lnTo>
                  <a:pt x="201" y="121"/>
                </a:lnTo>
                <a:lnTo>
                  <a:pt x="205" y="126"/>
                </a:lnTo>
                <a:lnTo>
                  <a:pt x="209" y="128"/>
                </a:lnTo>
                <a:lnTo>
                  <a:pt x="212" y="128"/>
                </a:lnTo>
                <a:lnTo>
                  <a:pt x="217" y="130"/>
                </a:lnTo>
                <a:lnTo>
                  <a:pt x="220" y="130"/>
                </a:lnTo>
                <a:lnTo>
                  <a:pt x="223" y="130"/>
                </a:lnTo>
                <a:lnTo>
                  <a:pt x="228" y="128"/>
                </a:lnTo>
                <a:lnTo>
                  <a:pt x="235" y="130"/>
                </a:lnTo>
                <a:lnTo>
                  <a:pt x="241" y="132"/>
                </a:lnTo>
                <a:lnTo>
                  <a:pt x="244" y="132"/>
                </a:lnTo>
                <a:lnTo>
                  <a:pt x="248" y="133"/>
                </a:lnTo>
                <a:lnTo>
                  <a:pt x="253" y="135"/>
                </a:lnTo>
                <a:lnTo>
                  <a:pt x="262" y="141"/>
                </a:lnTo>
                <a:lnTo>
                  <a:pt x="265" y="146"/>
                </a:lnTo>
                <a:lnTo>
                  <a:pt x="270" y="148"/>
                </a:lnTo>
                <a:lnTo>
                  <a:pt x="275" y="148"/>
                </a:lnTo>
                <a:lnTo>
                  <a:pt x="277" y="148"/>
                </a:lnTo>
                <a:lnTo>
                  <a:pt x="280" y="148"/>
                </a:lnTo>
                <a:lnTo>
                  <a:pt x="283" y="146"/>
                </a:lnTo>
                <a:lnTo>
                  <a:pt x="287" y="142"/>
                </a:lnTo>
                <a:lnTo>
                  <a:pt x="291" y="139"/>
                </a:lnTo>
                <a:lnTo>
                  <a:pt x="295" y="137"/>
                </a:lnTo>
                <a:lnTo>
                  <a:pt x="300" y="137"/>
                </a:lnTo>
                <a:lnTo>
                  <a:pt x="304" y="137"/>
                </a:lnTo>
                <a:lnTo>
                  <a:pt x="306" y="139"/>
                </a:lnTo>
                <a:lnTo>
                  <a:pt x="311" y="141"/>
                </a:lnTo>
                <a:lnTo>
                  <a:pt x="317" y="146"/>
                </a:lnTo>
                <a:lnTo>
                  <a:pt x="324" y="150"/>
                </a:lnTo>
                <a:lnTo>
                  <a:pt x="327" y="151"/>
                </a:lnTo>
                <a:lnTo>
                  <a:pt x="332" y="155"/>
                </a:lnTo>
                <a:lnTo>
                  <a:pt x="335" y="159"/>
                </a:lnTo>
                <a:lnTo>
                  <a:pt x="340" y="159"/>
                </a:lnTo>
                <a:lnTo>
                  <a:pt x="345" y="159"/>
                </a:lnTo>
                <a:lnTo>
                  <a:pt x="345" y="155"/>
                </a:lnTo>
                <a:lnTo>
                  <a:pt x="342" y="150"/>
                </a:lnTo>
                <a:lnTo>
                  <a:pt x="338" y="146"/>
                </a:lnTo>
                <a:lnTo>
                  <a:pt x="334" y="139"/>
                </a:lnTo>
                <a:lnTo>
                  <a:pt x="332" y="130"/>
                </a:lnTo>
                <a:lnTo>
                  <a:pt x="330" y="121"/>
                </a:lnTo>
                <a:lnTo>
                  <a:pt x="327" y="112"/>
                </a:lnTo>
                <a:lnTo>
                  <a:pt x="325" y="97"/>
                </a:lnTo>
                <a:lnTo>
                  <a:pt x="324" y="88"/>
                </a:lnTo>
                <a:lnTo>
                  <a:pt x="324" y="83"/>
                </a:lnTo>
                <a:lnTo>
                  <a:pt x="325" y="76"/>
                </a:lnTo>
                <a:lnTo>
                  <a:pt x="325" y="70"/>
                </a:lnTo>
                <a:lnTo>
                  <a:pt x="327" y="63"/>
                </a:lnTo>
                <a:lnTo>
                  <a:pt x="330" y="59"/>
                </a:lnTo>
                <a:lnTo>
                  <a:pt x="332" y="56"/>
                </a:lnTo>
                <a:lnTo>
                  <a:pt x="334" y="52"/>
                </a:lnTo>
                <a:lnTo>
                  <a:pt x="338" y="50"/>
                </a:lnTo>
                <a:lnTo>
                  <a:pt x="342" y="48"/>
                </a:lnTo>
                <a:lnTo>
                  <a:pt x="345" y="41"/>
                </a:lnTo>
                <a:lnTo>
                  <a:pt x="351" y="36"/>
                </a:lnTo>
                <a:lnTo>
                  <a:pt x="355" y="32"/>
                </a:lnTo>
                <a:lnTo>
                  <a:pt x="358" y="27"/>
                </a:lnTo>
                <a:lnTo>
                  <a:pt x="363" y="18"/>
                </a:lnTo>
                <a:lnTo>
                  <a:pt x="366" y="14"/>
                </a:lnTo>
                <a:lnTo>
                  <a:pt x="369" y="12"/>
                </a:lnTo>
                <a:lnTo>
                  <a:pt x="374" y="5"/>
                </a:lnTo>
                <a:lnTo>
                  <a:pt x="377" y="5"/>
                </a:lnTo>
                <a:lnTo>
                  <a:pt x="381" y="3"/>
                </a:lnTo>
                <a:lnTo>
                  <a:pt x="384" y="1"/>
                </a:lnTo>
                <a:lnTo>
                  <a:pt x="385" y="0"/>
                </a:lnTo>
                <a:lnTo>
                  <a:pt x="392" y="0"/>
                </a:lnTo>
                <a:lnTo>
                  <a:pt x="400" y="0"/>
                </a:lnTo>
                <a:lnTo>
                  <a:pt x="408" y="1"/>
                </a:lnTo>
                <a:lnTo>
                  <a:pt x="405" y="9"/>
                </a:lnTo>
                <a:lnTo>
                  <a:pt x="402" y="16"/>
                </a:lnTo>
                <a:lnTo>
                  <a:pt x="407" y="18"/>
                </a:lnTo>
                <a:lnTo>
                  <a:pt x="411" y="20"/>
                </a:lnTo>
                <a:lnTo>
                  <a:pt x="418" y="23"/>
                </a:lnTo>
                <a:lnTo>
                  <a:pt x="423" y="27"/>
                </a:lnTo>
                <a:lnTo>
                  <a:pt x="426" y="30"/>
                </a:lnTo>
                <a:lnTo>
                  <a:pt x="431" y="36"/>
                </a:lnTo>
                <a:lnTo>
                  <a:pt x="436" y="41"/>
                </a:lnTo>
                <a:lnTo>
                  <a:pt x="441" y="50"/>
                </a:lnTo>
                <a:lnTo>
                  <a:pt x="442" y="50"/>
                </a:lnTo>
                <a:lnTo>
                  <a:pt x="444" y="50"/>
                </a:lnTo>
                <a:lnTo>
                  <a:pt x="444" y="52"/>
                </a:lnTo>
                <a:lnTo>
                  <a:pt x="445" y="54"/>
                </a:lnTo>
                <a:lnTo>
                  <a:pt x="445" y="57"/>
                </a:lnTo>
                <a:lnTo>
                  <a:pt x="445" y="59"/>
                </a:lnTo>
                <a:lnTo>
                  <a:pt x="444" y="61"/>
                </a:lnTo>
                <a:lnTo>
                  <a:pt x="444" y="61"/>
                </a:lnTo>
                <a:lnTo>
                  <a:pt x="444" y="63"/>
                </a:lnTo>
                <a:lnTo>
                  <a:pt x="444" y="67"/>
                </a:lnTo>
                <a:lnTo>
                  <a:pt x="445" y="68"/>
                </a:lnTo>
                <a:lnTo>
                  <a:pt x="445" y="70"/>
                </a:lnTo>
                <a:lnTo>
                  <a:pt x="445" y="72"/>
                </a:lnTo>
                <a:lnTo>
                  <a:pt x="449" y="74"/>
                </a:lnTo>
                <a:lnTo>
                  <a:pt x="455" y="77"/>
                </a:lnTo>
                <a:lnTo>
                  <a:pt x="462" y="79"/>
                </a:lnTo>
                <a:lnTo>
                  <a:pt x="463" y="83"/>
                </a:lnTo>
                <a:lnTo>
                  <a:pt x="465" y="83"/>
                </a:lnTo>
                <a:lnTo>
                  <a:pt x="468" y="85"/>
                </a:lnTo>
                <a:lnTo>
                  <a:pt x="476" y="88"/>
                </a:lnTo>
                <a:lnTo>
                  <a:pt x="479" y="90"/>
                </a:lnTo>
                <a:lnTo>
                  <a:pt x="481" y="92"/>
                </a:lnTo>
                <a:lnTo>
                  <a:pt x="481" y="94"/>
                </a:lnTo>
                <a:lnTo>
                  <a:pt x="481" y="94"/>
                </a:lnTo>
                <a:lnTo>
                  <a:pt x="481" y="97"/>
                </a:lnTo>
                <a:lnTo>
                  <a:pt x="478" y="101"/>
                </a:lnTo>
                <a:lnTo>
                  <a:pt x="475" y="103"/>
                </a:lnTo>
                <a:lnTo>
                  <a:pt x="471" y="104"/>
                </a:lnTo>
                <a:lnTo>
                  <a:pt x="468" y="104"/>
                </a:lnTo>
                <a:lnTo>
                  <a:pt x="463" y="106"/>
                </a:lnTo>
                <a:lnTo>
                  <a:pt x="457" y="108"/>
                </a:lnTo>
                <a:lnTo>
                  <a:pt x="458" y="114"/>
                </a:lnTo>
                <a:lnTo>
                  <a:pt x="460" y="117"/>
                </a:lnTo>
                <a:lnTo>
                  <a:pt x="462" y="119"/>
                </a:lnTo>
                <a:lnTo>
                  <a:pt x="460" y="121"/>
                </a:lnTo>
                <a:lnTo>
                  <a:pt x="460" y="123"/>
                </a:lnTo>
                <a:lnTo>
                  <a:pt x="458" y="123"/>
                </a:lnTo>
                <a:lnTo>
                  <a:pt x="452" y="124"/>
                </a:lnTo>
                <a:lnTo>
                  <a:pt x="445" y="126"/>
                </a:lnTo>
                <a:lnTo>
                  <a:pt x="445" y="128"/>
                </a:lnTo>
                <a:lnTo>
                  <a:pt x="444" y="132"/>
                </a:lnTo>
                <a:lnTo>
                  <a:pt x="444" y="135"/>
                </a:lnTo>
                <a:lnTo>
                  <a:pt x="442" y="141"/>
                </a:lnTo>
                <a:lnTo>
                  <a:pt x="441" y="146"/>
                </a:lnTo>
                <a:lnTo>
                  <a:pt x="441" y="150"/>
                </a:lnTo>
                <a:lnTo>
                  <a:pt x="439" y="157"/>
                </a:lnTo>
                <a:lnTo>
                  <a:pt x="439" y="162"/>
                </a:lnTo>
                <a:lnTo>
                  <a:pt x="444" y="162"/>
                </a:lnTo>
                <a:lnTo>
                  <a:pt x="445" y="162"/>
                </a:lnTo>
                <a:lnTo>
                  <a:pt x="450" y="164"/>
                </a:lnTo>
                <a:lnTo>
                  <a:pt x="452" y="164"/>
                </a:lnTo>
                <a:lnTo>
                  <a:pt x="455" y="164"/>
                </a:lnTo>
                <a:lnTo>
                  <a:pt x="455" y="168"/>
                </a:lnTo>
                <a:lnTo>
                  <a:pt x="455" y="170"/>
                </a:lnTo>
                <a:lnTo>
                  <a:pt x="455" y="171"/>
                </a:lnTo>
                <a:lnTo>
                  <a:pt x="454" y="173"/>
                </a:lnTo>
                <a:lnTo>
                  <a:pt x="452" y="175"/>
                </a:lnTo>
                <a:lnTo>
                  <a:pt x="450" y="175"/>
                </a:lnTo>
                <a:lnTo>
                  <a:pt x="449" y="177"/>
                </a:lnTo>
                <a:lnTo>
                  <a:pt x="447" y="177"/>
                </a:lnTo>
                <a:lnTo>
                  <a:pt x="447" y="179"/>
                </a:lnTo>
                <a:lnTo>
                  <a:pt x="447" y="180"/>
                </a:lnTo>
                <a:lnTo>
                  <a:pt x="449" y="184"/>
                </a:lnTo>
                <a:lnTo>
                  <a:pt x="450" y="189"/>
                </a:lnTo>
                <a:lnTo>
                  <a:pt x="450" y="195"/>
                </a:lnTo>
                <a:lnTo>
                  <a:pt x="450" y="198"/>
                </a:lnTo>
                <a:lnTo>
                  <a:pt x="450" y="200"/>
                </a:lnTo>
                <a:lnTo>
                  <a:pt x="449" y="204"/>
                </a:lnTo>
                <a:lnTo>
                  <a:pt x="445" y="206"/>
                </a:lnTo>
                <a:lnTo>
                  <a:pt x="445" y="206"/>
                </a:lnTo>
                <a:lnTo>
                  <a:pt x="447" y="206"/>
                </a:lnTo>
                <a:lnTo>
                  <a:pt x="447" y="208"/>
                </a:lnTo>
                <a:lnTo>
                  <a:pt x="450" y="209"/>
                </a:lnTo>
                <a:lnTo>
                  <a:pt x="452" y="209"/>
                </a:lnTo>
                <a:lnTo>
                  <a:pt x="457" y="211"/>
                </a:lnTo>
                <a:lnTo>
                  <a:pt x="465" y="215"/>
                </a:lnTo>
                <a:lnTo>
                  <a:pt x="471" y="217"/>
                </a:lnTo>
                <a:lnTo>
                  <a:pt x="475" y="217"/>
                </a:lnTo>
                <a:lnTo>
                  <a:pt x="479" y="218"/>
                </a:lnTo>
                <a:lnTo>
                  <a:pt x="483" y="224"/>
                </a:lnTo>
                <a:lnTo>
                  <a:pt x="486" y="229"/>
                </a:lnTo>
                <a:lnTo>
                  <a:pt x="491" y="231"/>
                </a:lnTo>
                <a:lnTo>
                  <a:pt x="492" y="236"/>
                </a:lnTo>
                <a:lnTo>
                  <a:pt x="496" y="238"/>
                </a:lnTo>
                <a:lnTo>
                  <a:pt x="497" y="242"/>
                </a:lnTo>
                <a:lnTo>
                  <a:pt x="501" y="249"/>
                </a:lnTo>
                <a:lnTo>
                  <a:pt x="502" y="253"/>
                </a:lnTo>
                <a:lnTo>
                  <a:pt x="502" y="260"/>
                </a:lnTo>
                <a:lnTo>
                  <a:pt x="505" y="265"/>
                </a:lnTo>
                <a:lnTo>
                  <a:pt x="505" y="273"/>
                </a:lnTo>
                <a:lnTo>
                  <a:pt x="505" y="282"/>
                </a:lnTo>
                <a:lnTo>
                  <a:pt x="505" y="291"/>
                </a:lnTo>
                <a:lnTo>
                  <a:pt x="505" y="300"/>
                </a:lnTo>
                <a:lnTo>
                  <a:pt x="505" y="311"/>
                </a:lnTo>
                <a:lnTo>
                  <a:pt x="507" y="318"/>
                </a:lnTo>
                <a:lnTo>
                  <a:pt x="510" y="330"/>
                </a:lnTo>
                <a:lnTo>
                  <a:pt x="514" y="340"/>
                </a:lnTo>
                <a:lnTo>
                  <a:pt x="515" y="347"/>
                </a:lnTo>
                <a:lnTo>
                  <a:pt x="518" y="356"/>
                </a:lnTo>
                <a:lnTo>
                  <a:pt x="526" y="372"/>
                </a:lnTo>
                <a:lnTo>
                  <a:pt x="535" y="387"/>
                </a:lnTo>
                <a:lnTo>
                  <a:pt x="539" y="397"/>
                </a:lnTo>
                <a:lnTo>
                  <a:pt x="543" y="406"/>
                </a:lnTo>
                <a:lnTo>
                  <a:pt x="546" y="414"/>
                </a:lnTo>
                <a:lnTo>
                  <a:pt x="546" y="425"/>
                </a:lnTo>
                <a:lnTo>
                  <a:pt x="548" y="430"/>
                </a:lnTo>
                <a:lnTo>
                  <a:pt x="548" y="434"/>
                </a:lnTo>
                <a:lnTo>
                  <a:pt x="548" y="439"/>
                </a:lnTo>
                <a:lnTo>
                  <a:pt x="548" y="446"/>
                </a:lnTo>
                <a:lnTo>
                  <a:pt x="548" y="453"/>
                </a:lnTo>
                <a:lnTo>
                  <a:pt x="549" y="461"/>
                </a:lnTo>
                <a:lnTo>
                  <a:pt x="551" y="468"/>
                </a:lnTo>
                <a:lnTo>
                  <a:pt x="551" y="473"/>
                </a:lnTo>
                <a:lnTo>
                  <a:pt x="554" y="475"/>
                </a:lnTo>
                <a:lnTo>
                  <a:pt x="556" y="479"/>
                </a:lnTo>
                <a:lnTo>
                  <a:pt x="557" y="484"/>
                </a:lnTo>
                <a:lnTo>
                  <a:pt x="559" y="486"/>
                </a:lnTo>
                <a:lnTo>
                  <a:pt x="564" y="488"/>
                </a:lnTo>
                <a:lnTo>
                  <a:pt x="565" y="493"/>
                </a:lnTo>
                <a:lnTo>
                  <a:pt x="567" y="497"/>
                </a:lnTo>
                <a:lnTo>
                  <a:pt x="567" y="497"/>
                </a:lnTo>
                <a:lnTo>
                  <a:pt x="573" y="497"/>
                </a:lnTo>
                <a:lnTo>
                  <a:pt x="580" y="497"/>
                </a:lnTo>
                <a:lnTo>
                  <a:pt x="582" y="497"/>
                </a:lnTo>
                <a:lnTo>
                  <a:pt x="583" y="497"/>
                </a:lnTo>
                <a:lnTo>
                  <a:pt x="583" y="497"/>
                </a:lnTo>
                <a:lnTo>
                  <a:pt x="585" y="500"/>
                </a:lnTo>
                <a:lnTo>
                  <a:pt x="590" y="506"/>
                </a:lnTo>
                <a:lnTo>
                  <a:pt x="599" y="520"/>
                </a:lnTo>
                <a:lnTo>
                  <a:pt x="601" y="524"/>
                </a:lnTo>
                <a:lnTo>
                  <a:pt x="601" y="528"/>
                </a:lnTo>
                <a:lnTo>
                  <a:pt x="601" y="533"/>
                </a:lnTo>
                <a:lnTo>
                  <a:pt x="601" y="535"/>
                </a:lnTo>
                <a:lnTo>
                  <a:pt x="599" y="538"/>
                </a:lnTo>
                <a:lnTo>
                  <a:pt x="596" y="540"/>
                </a:lnTo>
                <a:lnTo>
                  <a:pt x="595" y="542"/>
                </a:lnTo>
                <a:lnTo>
                  <a:pt x="591" y="542"/>
                </a:lnTo>
                <a:lnTo>
                  <a:pt x="680" y="542"/>
                </a:lnTo>
                <a:lnTo>
                  <a:pt x="680" y="555"/>
                </a:lnTo>
                <a:lnTo>
                  <a:pt x="0" y="555"/>
                </a:lnTo>
                <a:lnTo>
                  <a:pt x="0" y="542"/>
                </a:lnTo>
                <a:lnTo>
                  <a:pt x="220" y="542"/>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0" name=""/>
          <p:cNvSpPr/>
          <p:nvPr/>
        </p:nvSpPr>
        <p:spPr>
          <a:xfrm>
            <a:off x="6327720" y="4273560"/>
            <a:ext cx="34920" cy="81000"/>
          </a:xfrm>
          <a:custGeom>
            <a:avLst/>
            <a:gdLst/>
            <a:ahLst/>
            <a:rect l="l" t="t" r="r" b="b"/>
            <a:pathLst>
              <a:path w="24" h="58">
                <a:moveTo>
                  <a:pt x="2" y="58"/>
                </a:moveTo>
                <a:lnTo>
                  <a:pt x="0" y="46"/>
                </a:lnTo>
                <a:lnTo>
                  <a:pt x="0" y="29"/>
                </a:lnTo>
                <a:lnTo>
                  <a:pt x="0" y="15"/>
                </a:lnTo>
                <a:lnTo>
                  <a:pt x="0" y="0"/>
                </a:lnTo>
                <a:lnTo>
                  <a:pt x="2" y="2"/>
                </a:lnTo>
                <a:lnTo>
                  <a:pt x="3" y="4"/>
                </a:lnTo>
                <a:lnTo>
                  <a:pt x="3" y="9"/>
                </a:lnTo>
                <a:lnTo>
                  <a:pt x="3" y="15"/>
                </a:lnTo>
                <a:lnTo>
                  <a:pt x="3" y="26"/>
                </a:lnTo>
                <a:lnTo>
                  <a:pt x="5" y="33"/>
                </a:lnTo>
                <a:lnTo>
                  <a:pt x="5" y="38"/>
                </a:lnTo>
                <a:lnTo>
                  <a:pt x="6" y="46"/>
                </a:lnTo>
                <a:lnTo>
                  <a:pt x="8" y="47"/>
                </a:lnTo>
                <a:lnTo>
                  <a:pt x="10" y="51"/>
                </a:lnTo>
                <a:lnTo>
                  <a:pt x="11" y="53"/>
                </a:lnTo>
                <a:lnTo>
                  <a:pt x="13" y="56"/>
                </a:lnTo>
                <a:lnTo>
                  <a:pt x="18" y="58"/>
                </a:lnTo>
                <a:lnTo>
                  <a:pt x="24" y="58"/>
                </a:lnTo>
                <a:lnTo>
                  <a:pt x="2" y="58"/>
                </a:lnTo>
                <a:close/>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781" name=""/>
          <p:cNvSpPr/>
          <p:nvPr/>
        </p:nvSpPr>
        <p:spPr>
          <a:xfrm>
            <a:off x="6418440" y="4325760"/>
            <a:ext cx="61560" cy="28800"/>
          </a:xfrm>
          <a:custGeom>
            <a:avLst/>
            <a:gdLst/>
            <a:ahLst/>
            <a:rect l="l" t="t" r="r" b="b"/>
            <a:pathLst>
              <a:path w="42" h="20">
                <a:moveTo>
                  <a:pt x="0" y="20"/>
                </a:moveTo>
                <a:lnTo>
                  <a:pt x="3" y="20"/>
                </a:lnTo>
                <a:lnTo>
                  <a:pt x="7" y="20"/>
                </a:lnTo>
                <a:lnTo>
                  <a:pt x="10" y="17"/>
                </a:lnTo>
                <a:lnTo>
                  <a:pt x="10" y="15"/>
                </a:lnTo>
                <a:lnTo>
                  <a:pt x="13" y="11"/>
                </a:lnTo>
                <a:lnTo>
                  <a:pt x="15" y="9"/>
                </a:lnTo>
                <a:lnTo>
                  <a:pt x="16" y="6"/>
                </a:lnTo>
                <a:lnTo>
                  <a:pt x="16" y="0"/>
                </a:lnTo>
                <a:lnTo>
                  <a:pt x="16" y="2"/>
                </a:lnTo>
                <a:lnTo>
                  <a:pt x="16" y="6"/>
                </a:lnTo>
                <a:lnTo>
                  <a:pt x="16" y="8"/>
                </a:lnTo>
                <a:lnTo>
                  <a:pt x="18" y="9"/>
                </a:lnTo>
                <a:lnTo>
                  <a:pt x="21" y="9"/>
                </a:lnTo>
                <a:lnTo>
                  <a:pt x="24" y="9"/>
                </a:lnTo>
                <a:lnTo>
                  <a:pt x="31" y="15"/>
                </a:lnTo>
                <a:lnTo>
                  <a:pt x="37" y="18"/>
                </a:lnTo>
                <a:lnTo>
                  <a:pt x="39" y="18"/>
                </a:lnTo>
                <a:lnTo>
                  <a:pt x="42" y="20"/>
                </a:lnTo>
                <a:lnTo>
                  <a:pt x="0" y="20"/>
                </a:lnTo>
                <a:close/>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782" name=""/>
          <p:cNvSpPr/>
          <p:nvPr/>
        </p:nvSpPr>
        <p:spPr>
          <a:xfrm flipH="1">
            <a:off x="6514920" y="4354560"/>
            <a:ext cx="126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83" name=""/>
          <p:cNvSpPr/>
          <p:nvPr/>
        </p:nvSpPr>
        <p:spPr>
          <a:xfrm>
            <a:off x="6480000" y="4316400"/>
            <a:ext cx="39960" cy="55440"/>
          </a:xfrm>
          <a:custGeom>
            <a:avLst/>
            <a:gdLst/>
            <a:ahLst/>
            <a:rect l="l" t="t" r="r" b="b"/>
            <a:pathLst>
              <a:path w="28" h="40">
                <a:moveTo>
                  <a:pt x="0" y="27"/>
                </a:moveTo>
                <a:lnTo>
                  <a:pt x="8" y="33"/>
                </a:lnTo>
                <a:lnTo>
                  <a:pt x="12" y="36"/>
                </a:lnTo>
                <a:lnTo>
                  <a:pt x="16" y="38"/>
                </a:lnTo>
                <a:lnTo>
                  <a:pt x="20" y="40"/>
                </a:lnTo>
                <a:lnTo>
                  <a:pt x="21" y="40"/>
                </a:lnTo>
                <a:lnTo>
                  <a:pt x="23" y="38"/>
                </a:lnTo>
                <a:lnTo>
                  <a:pt x="25" y="38"/>
                </a:lnTo>
                <a:lnTo>
                  <a:pt x="25" y="34"/>
                </a:lnTo>
                <a:lnTo>
                  <a:pt x="25" y="31"/>
                </a:lnTo>
                <a:lnTo>
                  <a:pt x="25" y="27"/>
                </a:lnTo>
                <a:lnTo>
                  <a:pt x="25" y="24"/>
                </a:lnTo>
                <a:lnTo>
                  <a:pt x="21" y="22"/>
                </a:lnTo>
                <a:lnTo>
                  <a:pt x="20" y="16"/>
                </a:lnTo>
                <a:lnTo>
                  <a:pt x="16" y="16"/>
                </a:lnTo>
                <a:lnTo>
                  <a:pt x="12" y="15"/>
                </a:lnTo>
                <a:lnTo>
                  <a:pt x="10" y="13"/>
                </a:lnTo>
                <a:lnTo>
                  <a:pt x="8" y="11"/>
                </a:lnTo>
                <a:lnTo>
                  <a:pt x="8" y="9"/>
                </a:lnTo>
                <a:lnTo>
                  <a:pt x="8" y="7"/>
                </a:lnTo>
                <a:lnTo>
                  <a:pt x="10" y="4"/>
                </a:lnTo>
                <a:lnTo>
                  <a:pt x="10" y="2"/>
                </a:lnTo>
                <a:lnTo>
                  <a:pt x="10" y="0"/>
                </a:lnTo>
                <a:lnTo>
                  <a:pt x="12" y="0"/>
                </a:lnTo>
                <a:lnTo>
                  <a:pt x="13" y="0"/>
                </a:lnTo>
                <a:lnTo>
                  <a:pt x="15" y="0"/>
                </a:lnTo>
                <a:lnTo>
                  <a:pt x="16" y="0"/>
                </a:lnTo>
                <a:lnTo>
                  <a:pt x="18" y="2"/>
                </a:lnTo>
                <a:lnTo>
                  <a:pt x="23" y="7"/>
                </a:lnTo>
                <a:lnTo>
                  <a:pt x="28" y="15"/>
                </a:lnTo>
                <a:lnTo>
                  <a:pt x="26" y="13"/>
                </a:lnTo>
                <a:lnTo>
                  <a:pt x="23" y="11"/>
                </a:lnTo>
                <a:lnTo>
                  <a:pt x="20" y="9"/>
                </a:lnTo>
                <a:lnTo>
                  <a:pt x="16" y="7"/>
                </a:lnTo>
                <a:lnTo>
                  <a:pt x="15" y="7"/>
                </a:lnTo>
                <a:lnTo>
                  <a:pt x="12" y="7"/>
                </a:lnTo>
                <a:lnTo>
                  <a:pt x="10" y="7"/>
                </a:lnTo>
                <a:lnTo>
                  <a:pt x="10" y="9"/>
                </a:lnTo>
                <a:lnTo>
                  <a:pt x="10" y="11"/>
                </a:lnTo>
                <a:lnTo>
                  <a:pt x="10" y="13"/>
                </a:lnTo>
              </a:path>
            </a:pathLst>
          </a:custGeom>
          <a:noFill/>
          <a:ln w="324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84" name=""/>
          <p:cNvSpPr/>
          <p:nvPr/>
        </p:nvSpPr>
        <p:spPr>
          <a:xfrm>
            <a:off x="6442200" y="4294080"/>
            <a:ext cx="54000" cy="31680"/>
          </a:xfrm>
          <a:custGeom>
            <a:avLst/>
            <a:gdLst/>
            <a:ahLst/>
            <a:rect l="l" t="t" r="r" b="b"/>
            <a:pathLst>
              <a:path w="38" h="23">
                <a:moveTo>
                  <a:pt x="0" y="23"/>
                </a:moveTo>
                <a:lnTo>
                  <a:pt x="4" y="14"/>
                </a:lnTo>
                <a:lnTo>
                  <a:pt x="5" y="12"/>
                </a:lnTo>
                <a:lnTo>
                  <a:pt x="5" y="11"/>
                </a:lnTo>
                <a:lnTo>
                  <a:pt x="7" y="11"/>
                </a:lnTo>
                <a:lnTo>
                  <a:pt x="7" y="9"/>
                </a:lnTo>
                <a:lnTo>
                  <a:pt x="10" y="7"/>
                </a:lnTo>
                <a:lnTo>
                  <a:pt x="12" y="7"/>
                </a:lnTo>
                <a:lnTo>
                  <a:pt x="15" y="5"/>
                </a:lnTo>
                <a:lnTo>
                  <a:pt x="21" y="5"/>
                </a:lnTo>
                <a:lnTo>
                  <a:pt x="26" y="5"/>
                </a:lnTo>
                <a:lnTo>
                  <a:pt x="38" y="0"/>
                </a:lnTo>
              </a:path>
            </a:pathLst>
          </a:custGeom>
          <a:noFill/>
          <a:ln w="324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785" name=""/>
          <p:cNvSpPr/>
          <p:nvPr/>
        </p:nvSpPr>
        <p:spPr>
          <a:xfrm flipH="1">
            <a:off x="6362280" y="4354560"/>
            <a:ext cx="558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86" name=""/>
          <p:cNvSpPr/>
          <p:nvPr/>
        </p:nvSpPr>
        <p:spPr>
          <a:xfrm>
            <a:off x="6327720" y="4222800"/>
            <a:ext cx="4680" cy="50760"/>
          </a:xfrm>
          <a:custGeom>
            <a:avLst/>
            <a:gdLst/>
            <a:ahLst/>
            <a:rect l="l" t="t" r="r" b="b"/>
            <a:pathLst>
              <a:path w="3" h="36">
                <a:moveTo>
                  <a:pt x="0" y="36"/>
                </a:moveTo>
                <a:lnTo>
                  <a:pt x="0" y="26"/>
                </a:lnTo>
                <a:lnTo>
                  <a:pt x="0" y="16"/>
                </a:lnTo>
                <a:lnTo>
                  <a:pt x="2" y="9"/>
                </a:lnTo>
                <a:lnTo>
                  <a:pt x="3" y="0"/>
                </a:lnTo>
              </a:path>
            </a:pathLst>
          </a:custGeom>
          <a:noFill/>
          <a:ln w="324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787" name=""/>
          <p:cNvSpPr/>
          <p:nvPr/>
        </p:nvSpPr>
        <p:spPr>
          <a:xfrm>
            <a:off x="6381720" y="4100400"/>
            <a:ext cx="14400" cy="184320"/>
          </a:xfrm>
          <a:custGeom>
            <a:avLst/>
            <a:gdLst/>
            <a:ahLst/>
            <a:rect l="l" t="t" r="r" b="b"/>
            <a:pathLst>
              <a:path w="10" h="131">
                <a:moveTo>
                  <a:pt x="10" y="131"/>
                </a:moveTo>
                <a:lnTo>
                  <a:pt x="7" y="116"/>
                </a:lnTo>
                <a:lnTo>
                  <a:pt x="3" y="107"/>
                </a:lnTo>
                <a:lnTo>
                  <a:pt x="2" y="94"/>
                </a:lnTo>
                <a:lnTo>
                  <a:pt x="0" y="84"/>
                </a:lnTo>
                <a:lnTo>
                  <a:pt x="0" y="73"/>
                </a:lnTo>
                <a:lnTo>
                  <a:pt x="0" y="62"/>
                </a:lnTo>
                <a:lnTo>
                  <a:pt x="0" y="46"/>
                </a:lnTo>
                <a:lnTo>
                  <a:pt x="2" y="29"/>
                </a:lnTo>
                <a:lnTo>
                  <a:pt x="3" y="18"/>
                </a:lnTo>
                <a:lnTo>
                  <a:pt x="3" y="13"/>
                </a:lnTo>
                <a:lnTo>
                  <a:pt x="3" y="8"/>
                </a:lnTo>
                <a:lnTo>
                  <a:pt x="3" y="4"/>
                </a:lnTo>
                <a:lnTo>
                  <a:pt x="2"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8" name=""/>
          <p:cNvSpPr/>
          <p:nvPr/>
        </p:nvSpPr>
        <p:spPr>
          <a:xfrm>
            <a:off x="6332400" y="4035600"/>
            <a:ext cx="11160" cy="117360"/>
          </a:xfrm>
          <a:custGeom>
            <a:avLst/>
            <a:gdLst/>
            <a:ahLst/>
            <a:rect l="l" t="t" r="r" b="b"/>
            <a:pathLst>
              <a:path w="8" h="84">
                <a:moveTo>
                  <a:pt x="0" y="84"/>
                </a:moveTo>
                <a:lnTo>
                  <a:pt x="2" y="71"/>
                </a:lnTo>
                <a:lnTo>
                  <a:pt x="3" y="55"/>
                </a:lnTo>
                <a:lnTo>
                  <a:pt x="5" y="33"/>
                </a:lnTo>
                <a:lnTo>
                  <a:pt x="5" y="17"/>
                </a:lnTo>
                <a:lnTo>
                  <a:pt x="7" y="8"/>
                </a:lnTo>
                <a:lnTo>
                  <a:pt x="7" y="6"/>
                </a:lnTo>
                <a:lnTo>
                  <a:pt x="8"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9" name=""/>
          <p:cNvSpPr/>
          <p:nvPr/>
        </p:nvSpPr>
        <p:spPr>
          <a:xfrm>
            <a:off x="6264360" y="3848040"/>
            <a:ext cx="58680" cy="41400"/>
          </a:xfrm>
          <a:custGeom>
            <a:avLst/>
            <a:gdLst/>
            <a:ahLst/>
            <a:rect l="l" t="t" r="r" b="b"/>
            <a:pathLst>
              <a:path w="41" h="29">
                <a:moveTo>
                  <a:pt x="41" y="27"/>
                </a:moveTo>
                <a:lnTo>
                  <a:pt x="36" y="27"/>
                </a:lnTo>
                <a:lnTo>
                  <a:pt x="31" y="29"/>
                </a:lnTo>
                <a:lnTo>
                  <a:pt x="28" y="29"/>
                </a:lnTo>
                <a:lnTo>
                  <a:pt x="26" y="29"/>
                </a:lnTo>
                <a:lnTo>
                  <a:pt x="23" y="27"/>
                </a:lnTo>
                <a:lnTo>
                  <a:pt x="21" y="27"/>
                </a:lnTo>
                <a:lnTo>
                  <a:pt x="20" y="23"/>
                </a:lnTo>
                <a:lnTo>
                  <a:pt x="16" y="18"/>
                </a:lnTo>
                <a:lnTo>
                  <a:pt x="13" y="12"/>
                </a:lnTo>
                <a:lnTo>
                  <a:pt x="8" y="7"/>
                </a:lnTo>
                <a:lnTo>
                  <a:pt x="5" y="3"/>
                </a:lnTo>
                <a:lnTo>
                  <a:pt x="0" y="0"/>
                </a:lnTo>
              </a:path>
            </a:pathLst>
          </a:custGeom>
          <a:noFill/>
          <a:ln w="32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790" name=""/>
          <p:cNvSpPr/>
          <p:nvPr/>
        </p:nvSpPr>
        <p:spPr>
          <a:xfrm>
            <a:off x="6178680" y="3817800"/>
            <a:ext cx="109440" cy="60480"/>
          </a:xfrm>
          <a:custGeom>
            <a:avLst/>
            <a:gdLst/>
            <a:ahLst/>
            <a:rect l="l" t="t" r="r" b="b"/>
            <a:pathLst>
              <a:path w="76" h="43">
                <a:moveTo>
                  <a:pt x="76" y="43"/>
                </a:moveTo>
                <a:lnTo>
                  <a:pt x="67" y="40"/>
                </a:lnTo>
                <a:lnTo>
                  <a:pt x="60" y="36"/>
                </a:lnTo>
                <a:lnTo>
                  <a:pt x="52" y="31"/>
                </a:lnTo>
                <a:lnTo>
                  <a:pt x="46" y="27"/>
                </a:lnTo>
                <a:lnTo>
                  <a:pt x="37" y="18"/>
                </a:lnTo>
                <a:lnTo>
                  <a:pt x="31" y="14"/>
                </a:lnTo>
                <a:lnTo>
                  <a:pt x="26" y="14"/>
                </a:lnTo>
                <a:lnTo>
                  <a:pt x="24" y="11"/>
                </a:lnTo>
                <a:lnTo>
                  <a:pt x="20" y="11"/>
                </a:lnTo>
                <a:lnTo>
                  <a:pt x="15" y="9"/>
                </a:lnTo>
                <a:lnTo>
                  <a:pt x="13" y="7"/>
                </a:lnTo>
                <a:lnTo>
                  <a:pt x="10" y="7"/>
                </a:lnTo>
                <a:lnTo>
                  <a:pt x="7" y="4"/>
                </a:lnTo>
                <a:lnTo>
                  <a:pt x="0" y="0"/>
                </a:lnTo>
              </a:path>
            </a:pathLst>
          </a:custGeom>
          <a:noFill/>
          <a:ln w="3240">
            <a:solidFill>
              <a:srgbClr val="000000"/>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791" name=""/>
          <p:cNvSpPr/>
          <p:nvPr/>
        </p:nvSpPr>
        <p:spPr>
          <a:xfrm>
            <a:off x="6215040" y="3840120"/>
            <a:ext cx="87480" cy="241200"/>
          </a:xfrm>
          <a:custGeom>
            <a:avLst/>
            <a:gdLst/>
            <a:ahLst/>
            <a:rect l="l" t="t" r="r" b="b"/>
            <a:pathLst>
              <a:path w="60" h="172">
                <a:moveTo>
                  <a:pt x="0" y="0"/>
                </a:moveTo>
                <a:lnTo>
                  <a:pt x="2" y="0"/>
                </a:lnTo>
                <a:lnTo>
                  <a:pt x="3" y="4"/>
                </a:lnTo>
                <a:lnTo>
                  <a:pt x="3" y="7"/>
                </a:lnTo>
                <a:lnTo>
                  <a:pt x="3" y="9"/>
                </a:lnTo>
                <a:lnTo>
                  <a:pt x="3" y="11"/>
                </a:lnTo>
                <a:lnTo>
                  <a:pt x="5" y="18"/>
                </a:lnTo>
                <a:lnTo>
                  <a:pt x="10" y="38"/>
                </a:lnTo>
                <a:lnTo>
                  <a:pt x="11" y="56"/>
                </a:lnTo>
                <a:lnTo>
                  <a:pt x="18" y="78"/>
                </a:lnTo>
                <a:lnTo>
                  <a:pt x="21" y="94"/>
                </a:lnTo>
                <a:lnTo>
                  <a:pt x="23" y="103"/>
                </a:lnTo>
                <a:lnTo>
                  <a:pt x="26" y="114"/>
                </a:lnTo>
                <a:lnTo>
                  <a:pt x="26" y="123"/>
                </a:lnTo>
                <a:lnTo>
                  <a:pt x="28" y="132"/>
                </a:lnTo>
                <a:lnTo>
                  <a:pt x="29" y="145"/>
                </a:lnTo>
                <a:lnTo>
                  <a:pt x="29" y="152"/>
                </a:lnTo>
                <a:lnTo>
                  <a:pt x="29" y="163"/>
                </a:lnTo>
                <a:lnTo>
                  <a:pt x="28" y="172"/>
                </a:lnTo>
                <a:lnTo>
                  <a:pt x="29" y="165"/>
                </a:lnTo>
                <a:lnTo>
                  <a:pt x="29" y="157"/>
                </a:lnTo>
                <a:lnTo>
                  <a:pt x="34" y="139"/>
                </a:lnTo>
                <a:lnTo>
                  <a:pt x="39" y="121"/>
                </a:lnTo>
                <a:lnTo>
                  <a:pt x="44" y="101"/>
                </a:lnTo>
                <a:lnTo>
                  <a:pt x="49" y="83"/>
                </a:lnTo>
                <a:lnTo>
                  <a:pt x="54" y="69"/>
                </a:lnTo>
                <a:lnTo>
                  <a:pt x="55" y="58"/>
                </a:lnTo>
                <a:lnTo>
                  <a:pt x="58" y="53"/>
                </a:lnTo>
                <a:lnTo>
                  <a:pt x="60" y="44"/>
                </a:lnTo>
                <a:lnTo>
                  <a:pt x="60" y="36"/>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2" name=""/>
          <p:cNvSpPr/>
          <p:nvPr/>
        </p:nvSpPr>
        <p:spPr>
          <a:xfrm>
            <a:off x="6226200" y="3865680"/>
            <a:ext cx="73080" cy="64800"/>
          </a:xfrm>
          <a:custGeom>
            <a:avLst/>
            <a:gdLst/>
            <a:ahLst/>
            <a:rect l="l" t="t" r="r" b="b"/>
            <a:pathLst>
              <a:path w="51" h="47">
                <a:moveTo>
                  <a:pt x="51" y="31"/>
                </a:moveTo>
                <a:lnTo>
                  <a:pt x="48" y="35"/>
                </a:lnTo>
                <a:lnTo>
                  <a:pt x="48" y="38"/>
                </a:lnTo>
                <a:lnTo>
                  <a:pt x="45" y="44"/>
                </a:lnTo>
                <a:lnTo>
                  <a:pt x="43" y="31"/>
                </a:lnTo>
                <a:lnTo>
                  <a:pt x="43" y="26"/>
                </a:lnTo>
                <a:lnTo>
                  <a:pt x="43" y="24"/>
                </a:lnTo>
                <a:lnTo>
                  <a:pt x="42" y="17"/>
                </a:lnTo>
                <a:lnTo>
                  <a:pt x="40" y="11"/>
                </a:lnTo>
                <a:lnTo>
                  <a:pt x="38" y="7"/>
                </a:lnTo>
                <a:lnTo>
                  <a:pt x="35" y="4"/>
                </a:lnTo>
                <a:lnTo>
                  <a:pt x="32" y="9"/>
                </a:lnTo>
                <a:lnTo>
                  <a:pt x="30" y="15"/>
                </a:lnTo>
                <a:lnTo>
                  <a:pt x="26" y="20"/>
                </a:lnTo>
                <a:lnTo>
                  <a:pt x="24" y="26"/>
                </a:lnTo>
                <a:lnTo>
                  <a:pt x="22" y="27"/>
                </a:lnTo>
                <a:lnTo>
                  <a:pt x="21" y="33"/>
                </a:lnTo>
                <a:lnTo>
                  <a:pt x="19" y="40"/>
                </a:lnTo>
                <a:lnTo>
                  <a:pt x="19" y="47"/>
                </a:lnTo>
                <a:lnTo>
                  <a:pt x="16" y="45"/>
                </a:lnTo>
                <a:lnTo>
                  <a:pt x="14" y="38"/>
                </a:lnTo>
                <a:lnTo>
                  <a:pt x="8" y="24"/>
                </a:lnTo>
                <a:lnTo>
                  <a:pt x="0" y="0"/>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793" name=""/>
          <p:cNvSpPr/>
          <p:nvPr/>
        </p:nvSpPr>
        <p:spPr>
          <a:xfrm>
            <a:off x="6249960" y="3908520"/>
            <a:ext cx="14400" cy="73080"/>
          </a:xfrm>
          <a:custGeom>
            <a:avLst/>
            <a:gdLst/>
            <a:ahLst/>
            <a:rect l="l" t="t" r="r" b="b"/>
            <a:pathLst>
              <a:path w="10" h="52">
                <a:moveTo>
                  <a:pt x="5" y="0"/>
                </a:moveTo>
                <a:lnTo>
                  <a:pt x="7" y="11"/>
                </a:lnTo>
                <a:lnTo>
                  <a:pt x="10" y="22"/>
                </a:lnTo>
                <a:lnTo>
                  <a:pt x="9" y="31"/>
                </a:lnTo>
                <a:lnTo>
                  <a:pt x="7" y="38"/>
                </a:lnTo>
                <a:lnTo>
                  <a:pt x="5" y="42"/>
                </a:lnTo>
                <a:lnTo>
                  <a:pt x="5" y="45"/>
                </a:lnTo>
                <a:lnTo>
                  <a:pt x="4" y="51"/>
                </a:lnTo>
                <a:lnTo>
                  <a:pt x="0" y="52"/>
                </a:lnTo>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94" name=""/>
          <p:cNvSpPr/>
          <p:nvPr/>
        </p:nvSpPr>
        <p:spPr>
          <a:xfrm>
            <a:off x="6283440" y="3903840"/>
            <a:ext cx="4680" cy="68040"/>
          </a:xfrm>
          <a:custGeom>
            <a:avLst/>
            <a:gdLst/>
            <a:ahLst/>
            <a:rect l="l" t="t" r="r" b="b"/>
            <a:pathLst>
              <a:path w="3" h="49">
                <a:moveTo>
                  <a:pt x="2" y="49"/>
                </a:moveTo>
                <a:lnTo>
                  <a:pt x="2" y="42"/>
                </a:lnTo>
                <a:lnTo>
                  <a:pt x="2" y="35"/>
                </a:lnTo>
                <a:lnTo>
                  <a:pt x="0" y="24"/>
                </a:lnTo>
                <a:lnTo>
                  <a:pt x="2" y="18"/>
                </a:lnTo>
                <a:lnTo>
                  <a:pt x="2" y="11"/>
                </a:lnTo>
                <a:lnTo>
                  <a:pt x="3" y="0"/>
                </a:lnTo>
              </a:path>
            </a:pathLst>
          </a:custGeom>
          <a:noFill/>
          <a:ln w="324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795" name=""/>
          <p:cNvSpPr/>
          <p:nvPr/>
        </p:nvSpPr>
        <p:spPr>
          <a:xfrm>
            <a:off x="6264360" y="3940200"/>
            <a:ext cx="19080" cy="1440"/>
          </a:xfrm>
          <a:custGeom>
            <a:avLst/>
            <a:gdLst/>
            <a:ahLst/>
            <a:rect l="l" t="t" r="r" b="b"/>
            <a:pathLst>
              <a:path w="13" h="2">
                <a:moveTo>
                  <a:pt x="13" y="0"/>
                </a:moveTo>
                <a:lnTo>
                  <a:pt x="10" y="0"/>
                </a:lnTo>
                <a:lnTo>
                  <a:pt x="7" y="2"/>
                </a:lnTo>
                <a:lnTo>
                  <a:pt x="3" y="2"/>
                </a:lnTo>
                <a:lnTo>
                  <a:pt x="0" y="0"/>
                </a:lnTo>
              </a:path>
            </a:pathLst>
          </a:custGeom>
          <a:noFill/>
          <a:ln w="32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96" name=""/>
          <p:cNvSpPr/>
          <p:nvPr/>
        </p:nvSpPr>
        <p:spPr>
          <a:xfrm>
            <a:off x="6294600" y="3736800"/>
            <a:ext cx="21960" cy="103320"/>
          </a:xfrm>
          <a:custGeom>
            <a:avLst/>
            <a:gdLst/>
            <a:ahLst/>
            <a:rect l="l" t="t" r="r" b="b"/>
            <a:pathLst>
              <a:path w="15" h="74">
                <a:moveTo>
                  <a:pt x="2" y="74"/>
                </a:moveTo>
                <a:lnTo>
                  <a:pt x="0" y="63"/>
                </a:lnTo>
                <a:lnTo>
                  <a:pt x="0" y="52"/>
                </a:lnTo>
                <a:lnTo>
                  <a:pt x="0" y="45"/>
                </a:lnTo>
                <a:lnTo>
                  <a:pt x="2" y="34"/>
                </a:lnTo>
                <a:lnTo>
                  <a:pt x="3" y="27"/>
                </a:lnTo>
                <a:lnTo>
                  <a:pt x="7" y="18"/>
                </a:lnTo>
                <a:lnTo>
                  <a:pt x="8" y="11"/>
                </a:lnTo>
                <a:lnTo>
                  <a:pt x="15"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7" name=""/>
          <p:cNvSpPr/>
          <p:nvPr/>
        </p:nvSpPr>
        <p:spPr>
          <a:xfrm>
            <a:off x="6294600" y="3773520"/>
            <a:ext cx="28440" cy="49320"/>
          </a:xfrm>
          <a:custGeom>
            <a:avLst/>
            <a:gdLst/>
            <a:ahLst/>
            <a:rect l="l" t="t" r="r" b="b"/>
            <a:pathLst>
              <a:path w="20" h="35">
                <a:moveTo>
                  <a:pt x="8" y="35"/>
                </a:moveTo>
                <a:lnTo>
                  <a:pt x="7" y="31"/>
                </a:lnTo>
                <a:lnTo>
                  <a:pt x="5" y="27"/>
                </a:lnTo>
                <a:lnTo>
                  <a:pt x="2" y="24"/>
                </a:lnTo>
                <a:lnTo>
                  <a:pt x="0" y="24"/>
                </a:lnTo>
                <a:lnTo>
                  <a:pt x="0" y="22"/>
                </a:lnTo>
                <a:lnTo>
                  <a:pt x="0" y="18"/>
                </a:lnTo>
                <a:lnTo>
                  <a:pt x="0" y="16"/>
                </a:lnTo>
                <a:lnTo>
                  <a:pt x="2" y="13"/>
                </a:lnTo>
                <a:lnTo>
                  <a:pt x="3" y="9"/>
                </a:lnTo>
                <a:lnTo>
                  <a:pt x="5" y="7"/>
                </a:lnTo>
                <a:lnTo>
                  <a:pt x="8" y="2"/>
                </a:lnTo>
                <a:lnTo>
                  <a:pt x="13" y="0"/>
                </a:lnTo>
                <a:lnTo>
                  <a:pt x="20" y="0"/>
                </a:lnTo>
              </a:path>
            </a:pathLst>
          </a:custGeom>
          <a:noFill/>
          <a:ln w="324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798" name=""/>
          <p:cNvSpPr/>
          <p:nvPr/>
        </p:nvSpPr>
        <p:spPr>
          <a:xfrm>
            <a:off x="6318360" y="3730680"/>
            <a:ext cx="17280" cy="27000"/>
          </a:xfrm>
          <a:custGeom>
            <a:avLst/>
            <a:gdLst/>
            <a:ahLst/>
            <a:rect l="l" t="t" r="r" b="b"/>
            <a:pathLst>
              <a:path w="12" h="19">
                <a:moveTo>
                  <a:pt x="10" y="4"/>
                </a:moveTo>
                <a:lnTo>
                  <a:pt x="9" y="2"/>
                </a:lnTo>
                <a:lnTo>
                  <a:pt x="7" y="0"/>
                </a:lnTo>
                <a:lnTo>
                  <a:pt x="5" y="0"/>
                </a:lnTo>
                <a:lnTo>
                  <a:pt x="4" y="0"/>
                </a:lnTo>
                <a:lnTo>
                  <a:pt x="2" y="0"/>
                </a:lnTo>
                <a:lnTo>
                  <a:pt x="2" y="2"/>
                </a:lnTo>
                <a:lnTo>
                  <a:pt x="2" y="4"/>
                </a:lnTo>
                <a:lnTo>
                  <a:pt x="0" y="6"/>
                </a:lnTo>
                <a:lnTo>
                  <a:pt x="0" y="8"/>
                </a:lnTo>
                <a:lnTo>
                  <a:pt x="0" y="9"/>
                </a:lnTo>
                <a:lnTo>
                  <a:pt x="0" y="9"/>
                </a:lnTo>
                <a:lnTo>
                  <a:pt x="2" y="9"/>
                </a:lnTo>
                <a:lnTo>
                  <a:pt x="2" y="15"/>
                </a:lnTo>
                <a:lnTo>
                  <a:pt x="5" y="19"/>
                </a:lnTo>
                <a:lnTo>
                  <a:pt x="7" y="15"/>
                </a:lnTo>
                <a:lnTo>
                  <a:pt x="7" y="11"/>
                </a:lnTo>
                <a:lnTo>
                  <a:pt x="7" y="9"/>
                </a:lnTo>
                <a:lnTo>
                  <a:pt x="9" y="9"/>
                </a:lnTo>
                <a:lnTo>
                  <a:pt x="10" y="11"/>
                </a:lnTo>
                <a:lnTo>
                  <a:pt x="12" y="11"/>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799" name=""/>
          <p:cNvSpPr/>
          <p:nvPr/>
        </p:nvSpPr>
        <p:spPr>
          <a:xfrm>
            <a:off x="6288120" y="3686040"/>
            <a:ext cx="20520" cy="27000"/>
          </a:xfrm>
          <a:custGeom>
            <a:avLst/>
            <a:gdLst/>
            <a:ahLst/>
            <a:rect l="l" t="t" r="r" b="b"/>
            <a:pathLst>
              <a:path w="15" h="20">
                <a:moveTo>
                  <a:pt x="0" y="20"/>
                </a:moveTo>
                <a:lnTo>
                  <a:pt x="2" y="14"/>
                </a:lnTo>
                <a:lnTo>
                  <a:pt x="2" y="13"/>
                </a:lnTo>
                <a:lnTo>
                  <a:pt x="4" y="9"/>
                </a:lnTo>
                <a:lnTo>
                  <a:pt x="5" y="9"/>
                </a:lnTo>
                <a:lnTo>
                  <a:pt x="8" y="7"/>
                </a:lnTo>
                <a:lnTo>
                  <a:pt x="10" y="4"/>
                </a:lnTo>
                <a:lnTo>
                  <a:pt x="12" y="2"/>
                </a:lnTo>
                <a:lnTo>
                  <a:pt x="15" y="0"/>
                </a:lnTo>
              </a:path>
            </a:pathLst>
          </a:custGeom>
          <a:noFill/>
          <a:ln w="324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800" name=""/>
          <p:cNvSpPr/>
          <p:nvPr/>
        </p:nvSpPr>
        <p:spPr>
          <a:xfrm>
            <a:off x="6289560" y="3689280"/>
            <a:ext cx="23760" cy="28800"/>
          </a:xfrm>
          <a:custGeom>
            <a:avLst/>
            <a:gdLst/>
            <a:ahLst/>
            <a:rect l="l" t="t" r="r" b="b"/>
            <a:pathLst>
              <a:path w="16" h="21">
                <a:moveTo>
                  <a:pt x="8" y="0"/>
                </a:moveTo>
                <a:lnTo>
                  <a:pt x="11" y="2"/>
                </a:lnTo>
                <a:lnTo>
                  <a:pt x="11" y="5"/>
                </a:lnTo>
                <a:lnTo>
                  <a:pt x="13" y="7"/>
                </a:lnTo>
                <a:lnTo>
                  <a:pt x="15" y="7"/>
                </a:lnTo>
                <a:lnTo>
                  <a:pt x="15" y="9"/>
                </a:lnTo>
                <a:lnTo>
                  <a:pt x="16" y="12"/>
                </a:lnTo>
                <a:lnTo>
                  <a:pt x="16" y="20"/>
                </a:lnTo>
                <a:lnTo>
                  <a:pt x="13" y="21"/>
                </a:lnTo>
                <a:lnTo>
                  <a:pt x="11" y="21"/>
                </a:lnTo>
                <a:lnTo>
                  <a:pt x="10" y="21"/>
                </a:lnTo>
                <a:lnTo>
                  <a:pt x="8" y="20"/>
                </a:lnTo>
                <a:lnTo>
                  <a:pt x="5" y="20"/>
                </a:lnTo>
                <a:lnTo>
                  <a:pt x="2" y="18"/>
                </a:lnTo>
                <a:lnTo>
                  <a:pt x="0" y="14"/>
                </a:lnTo>
                <a:lnTo>
                  <a:pt x="0" y="12"/>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01" name=""/>
          <p:cNvSpPr/>
          <p:nvPr/>
        </p:nvSpPr>
        <p:spPr>
          <a:xfrm>
            <a:off x="6299280" y="3691080"/>
            <a:ext cx="12600" cy="21960"/>
          </a:xfrm>
          <a:custGeom>
            <a:avLst/>
            <a:gdLst/>
            <a:ahLst/>
            <a:rect l="l" t="t" r="r" b="b"/>
            <a:pathLst>
              <a:path w="9" h="16">
                <a:moveTo>
                  <a:pt x="9" y="5"/>
                </a:moveTo>
                <a:lnTo>
                  <a:pt x="9" y="10"/>
                </a:lnTo>
                <a:lnTo>
                  <a:pt x="7" y="12"/>
                </a:lnTo>
                <a:lnTo>
                  <a:pt x="7" y="14"/>
                </a:lnTo>
                <a:lnTo>
                  <a:pt x="5" y="16"/>
                </a:lnTo>
                <a:lnTo>
                  <a:pt x="4" y="16"/>
                </a:lnTo>
                <a:lnTo>
                  <a:pt x="2" y="14"/>
                </a:lnTo>
                <a:lnTo>
                  <a:pt x="2" y="12"/>
                </a:lnTo>
                <a:lnTo>
                  <a:pt x="2" y="10"/>
                </a:lnTo>
                <a:lnTo>
                  <a:pt x="0" y="7"/>
                </a:lnTo>
                <a:lnTo>
                  <a:pt x="2" y="3"/>
                </a:lnTo>
                <a:lnTo>
                  <a:pt x="2" y="1"/>
                </a:lnTo>
                <a:lnTo>
                  <a:pt x="4" y="1"/>
                </a:lnTo>
                <a:lnTo>
                  <a:pt x="5" y="0"/>
                </a:lnTo>
                <a:lnTo>
                  <a:pt x="5" y="1"/>
                </a:lnTo>
                <a:lnTo>
                  <a:pt x="7" y="3"/>
                </a:lnTo>
                <a:lnTo>
                  <a:pt x="9" y="5"/>
                </a:lnTo>
                <a:close/>
              </a:path>
            </a:pathLst>
          </a:custGeom>
          <a:noFill/>
          <a:ln w="324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02" name=""/>
          <p:cNvSpPr/>
          <p:nvPr/>
        </p:nvSpPr>
        <p:spPr>
          <a:xfrm>
            <a:off x="6283440" y="3665520"/>
            <a:ext cx="29880" cy="46080"/>
          </a:xfrm>
          <a:custGeom>
            <a:avLst/>
            <a:gdLst/>
            <a:ahLst/>
            <a:rect l="l" t="t" r="r" b="b"/>
            <a:pathLst>
              <a:path w="21" h="33">
                <a:moveTo>
                  <a:pt x="21" y="11"/>
                </a:moveTo>
                <a:lnTo>
                  <a:pt x="20" y="11"/>
                </a:lnTo>
                <a:lnTo>
                  <a:pt x="16" y="9"/>
                </a:lnTo>
                <a:lnTo>
                  <a:pt x="15" y="9"/>
                </a:lnTo>
                <a:lnTo>
                  <a:pt x="13" y="9"/>
                </a:lnTo>
                <a:lnTo>
                  <a:pt x="8" y="9"/>
                </a:lnTo>
                <a:lnTo>
                  <a:pt x="7" y="11"/>
                </a:lnTo>
                <a:lnTo>
                  <a:pt x="7" y="11"/>
                </a:lnTo>
                <a:lnTo>
                  <a:pt x="5" y="11"/>
                </a:lnTo>
                <a:lnTo>
                  <a:pt x="5" y="13"/>
                </a:lnTo>
                <a:lnTo>
                  <a:pt x="2" y="19"/>
                </a:lnTo>
                <a:lnTo>
                  <a:pt x="2" y="26"/>
                </a:lnTo>
                <a:lnTo>
                  <a:pt x="0" y="29"/>
                </a:lnTo>
                <a:lnTo>
                  <a:pt x="0" y="33"/>
                </a:lnTo>
                <a:lnTo>
                  <a:pt x="0" y="26"/>
                </a:lnTo>
                <a:lnTo>
                  <a:pt x="0" y="19"/>
                </a:lnTo>
                <a:lnTo>
                  <a:pt x="0" y="13"/>
                </a:lnTo>
                <a:lnTo>
                  <a:pt x="0" y="11"/>
                </a:lnTo>
                <a:lnTo>
                  <a:pt x="2" y="9"/>
                </a:lnTo>
                <a:lnTo>
                  <a:pt x="2" y="6"/>
                </a:lnTo>
                <a:lnTo>
                  <a:pt x="2" y="4"/>
                </a:lnTo>
                <a:lnTo>
                  <a:pt x="3" y="2"/>
                </a:lnTo>
                <a:lnTo>
                  <a:pt x="5" y="2"/>
                </a:lnTo>
                <a:lnTo>
                  <a:pt x="5" y="0"/>
                </a:lnTo>
                <a:lnTo>
                  <a:pt x="8" y="0"/>
                </a:lnTo>
                <a:lnTo>
                  <a:pt x="18" y="0"/>
                </a:lnTo>
              </a:path>
            </a:pathLst>
          </a:custGeom>
          <a:noFill/>
          <a:ln w="324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03" name=""/>
          <p:cNvSpPr/>
          <p:nvPr/>
        </p:nvSpPr>
        <p:spPr>
          <a:xfrm>
            <a:off x="6203880" y="3622680"/>
            <a:ext cx="55800" cy="225360"/>
          </a:xfrm>
          <a:custGeom>
            <a:avLst/>
            <a:gdLst/>
            <a:ahLst/>
            <a:rect l="l" t="t" r="r" b="b"/>
            <a:pathLst>
              <a:path w="39" h="161">
                <a:moveTo>
                  <a:pt x="21" y="161"/>
                </a:moveTo>
                <a:lnTo>
                  <a:pt x="24" y="155"/>
                </a:lnTo>
                <a:lnTo>
                  <a:pt x="26" y="152"/>
                </a:lnTo>
                <a:lnTo>
                  <a:pt x="28" y="144"/>
                </a:lnTo>
                <a:lnTo>
                  <a:pt x="28" y="139"/>
                </a:lnTo>
                <a:lnTo>
                  <a:pt x="28" y="132"/>
                </a:lnTo>
                <a:lnTo>
                  <a:pt x="28" y="130"/>
                </a:lnTo>
                <a:lnTo>
                  <a:pt x="26" y="123"/>
                </a:lnTo>
                <a:lnTo>
                  <a:pt x="23" y="115"/>
                </a:lnTo>
                <a:lnTo>
                  <a:pt x="19" y="115"/>
                </a:lnTo>
                <a:lnTo>
                  <a:pt x="16" y="114"/>
                </a:lnTo>
                <a:lnTo>
                  <a:pt x="13" y="112"/>
                </a:lnTo>
                <a:lnTo>
                  <a:pt x="11" y="112"/>
                </a:lnTo>
                <a:lnTo>
                  <a:pt x="8" y="108"/>
                </a:lnTo>
                <a:lnTo>
                  <a:pt x="8" y="108"/>
                </a:lnTo>
                <a:lnTo>
                  <a:pt x="5" y="106"/>
                </a:lnTo>
                <a:lnTo>
                  <a:pt x="3" y="103"/>
                </a:lnTo>
                <a:lnTo>
                  <a:pt x="2" y="99"/>
                </a:lnTo>
                <a:lnTo>
                  <a:pt x="0" y="94"/>
                </a:lnTo>
                <a:lnTo>
                  <a:pt x="0" y="92"/>
                </a:lnTo>
                <a:lnTo>
                  <a:pt x="0" y="86"/>
                </a:lnTo>
                <a:lnTo>
                  <a:pt x="0" y="86"/>
                </a:lnTo>
                <a:lnTo>
                  <a:pt x="2" y="83"/>
                </a:lnTo>
                <a:lnTo>
                  <a:pt x="3" y="79"/>
                </a:lnTo>
                <a:lnTo>
                  <a:pt x="5" y="77"/>
                </a:lnTo>
                <a:lnTo>
                  <a:pt x="8" y="76"/>
                </a:lnTo>
                <a:lnTo>
                  <a:pt x="8" y="76"/>
                </a:lnTo>
                <a:lnTo>
                  <a:pt x="11" y="76"/>
                </a:lnTo>
                <a:lnTo>
                  <a:pt x="13" y="76"/>
                </a:lnTo>
                <a:lnTo>
                  <a:pt x="16" y="76"/>
                </a:lnTo>
                <a:lnTo>
                  <a:pt x="19" y="77"/>
                </a:lnTo>
                <a:lnTo>
                  <a:pt x="24" y="79"/>
                </a:lnTo>
                <a:lnTo>
                  <a:pt x="28" y="85"/>
                </a:lnTo>
                <a:lnTo>
                  <a:pt x="31" y="86"/>
                </a:lnTo>
                <a:lnTo>
                  <a:pt x="34" y="94"/>
                </a:lnTo>
                <a:lnTo>
                  <a:pt x="34" y="97"/>
                </a:lnTo>
                <a:lnTo>
                  <a:pt x="34" y="99"/>
                </a:lnTo>
                <a:lnTo>
                  <a:pt x="36" y="99"/>
                </a:lnTo>
                <a:lnTo>
                  <a:pt x="37" y="99"/>
                </a:lnTo>
                <a:lnTo>
                  <a:pt x="39" y="97"/>
                </a:lnTo>
                <a:lnTo>
                  <a:pt x="39" y="94"/>
                </a:lnTo>
                <a:lnTo>
                  <a:pt x="39" y="90"/>
                </a:lnTo>
                <a:lnTo>
                  <a:pt x="37" y="86"/>
                </a:lnTo>
                <a:lnTo>
                  <a:pt x="37" y="86"/>
                </a:lnTo>
                <a:lnTo>
                  <a:pt x="36" y="83"/>
                </a:lnTo>
                <a:lnTo>
                  <a:pt x="37" y="72"/>
                </a:lnTo>
                <a:lnTo>
                  <a:pt x="37" y="67"/>
                </a:lnTo>
                <a:lnTo>
                  <a:pt x="36" y="61"/>
                </a:lnTo>
                <a:lnTo>
                  <a:pt x="34" y="59"/>
                </a:lnTo>
                <a:lnTo>
                  <a:pt x="34" y="54"/>
                </a:lnTo>
                <a:lnTo>
                  <a:pt x="32" y="54"/>
                </a:lnTo>
                <a:lnTo>
                  <a:pt x="29" y="54"/>
                </a:lnTo>
                <a:lnTo>
                  <a:pt x="28" y="50"/>
                </a:lnTo>
                <a:lnTo>
                  <a:pt x="16" y="39"/>
                </a:lnTo>
                <a:lnTo>
                  <a:pt x="3" y="32"/>
                </a:lnTo>
                <a:lnTo>
                  <a:pt x="13" y="25"/>
                </a:lnTo>
                <a:lnTo>
                  <a:pt x="18" y="21"/>
                </a:lnTo>
                <a:lnTo>
                  <a:pt x="21" y="18"/>
                </a:lnTo>
                <a:lnTo>
                  <a:pt x="26" y="14"/>
                </a:lnTo>
                <a:lnTo>
                  <a:pt x="29" y="9"/>
                </a:lnTo>
                <a:lnTo>
                  <a:pt x="31" y="7"/>
                </a:lnTo>
                <a:lnTo>
                  <a:pt x="34"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6215040" y="3741840"/>
            <a:ext cx="23760" cy="34920"/>
          </a:xfrm>
          <a:custGeom>
            <a:avLst/>
            <a:gdLst/>
            <a:ahLst/>
            <a:rect l="l" t="t" r="r" b="b"/>
            <a:pathLst>
              <a:path w="16" h="25">
                <a:moveTo>
                  <a:pt x="10" y="1"/>
                </a:moveTo>
                <a:lnTo>
                  <a:pt x="7" y="0"/>
                </a:lnTo>
                <a:lnTo>
                  <a:pt x="5" y="1"/>
                </a:lnTo>
                <a:lnTo>
                  <a:pt x="2" y="1"/>
                </a:lnTo>
                <a:lnTo>
                  <a:pt x="2" y="3"/>
                </a:lnTo>
                <a:lnTo>
                  <a:pt x="2" y="5"/>
                </a:lnTo>
                <a:lnTo>
                  <a:pt x="0" y="9"/>
                </a:lnTo>
                <a:lnTo>
                  <a:pt x="2" y="11"/>
                </a:lnTo>
                <a:lnTo>
                  <a:pt x="2" y="14"/>
                </a:lnTo>
                <a:lnTo>
                  <a:pt x="3" y="16"/>
                </a:lnTo>
                <a:lnTo>
                  <a:pt x="3" y="18"/>
                </a:lnTo>
                <a:lnTo>
                  <a:pt x="5" y="20"/>
                </a:lnTo>
                <a:lnTo>
                  <a:pt x="8" y="23"/>
                </a:lnTo>
                <a:lnTo>
                  <a:pt x="10" y="25"/>
                </a:lnTo>
                <a:lnTo>
                  <a:pt x="11" y="25"/>
                </a:lnTo>
                <a:lnTo>
                  <a:pt x="13" y="25"/>
                </a:lnTo>
                <a:lnTo>
                  <a:pt x="16" y="23"/>
                </a:lnTo>
              </a:path>
            </a:pathLst>
          </a:custGeom>
          <a:noFill/>
          <a:ln w="324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805" name=""/>
          <p:cNvSpPr/>
          <p:nvPr/>
        </p:nvSpPr>
        <p:spPr>
          <a:xfrm>
            <a:off x="6237360" y="3784680"/>
            <a:ext cx="20520" cy="30240"/>
          </a:xfrm>
          <a:custGeom>
            <a:avLst/>
            <a:gdLst/>
            <a:ahLst/>
            <a:rect l="l" t="t" r="r" b="b"/>
            <a:pathLst>
              <a:path w="14" h="22">
                <a:moveTo>
                  <a:pt x="0" y="0"/>
                </a:moveTo>
                <a:lnTo>
                  <a:pt x="1" y="0"/>
                </a:lnTo>
                <a:lnTo>
                  <a:pt x="3" y="0"/>
                </a:lnTo>
                <a:lnTo>
                  <a:pt x="5" y="0"/>
                </a:lnTo>
                <a:lnTo>
                  <a:pt x="5" y="4"/>
                </a:lnTo>
                <a:lnTo>
                  <a:pt x="6" y="6"/>
                </a:lnTo>
                <a:lnTo>
                  <a:pt x="6" y="8"/>
                </a:lnTo>
                <a:lnTo>
                  <a:pt x="6" y="9"/>
                </a:lnTo>
                <a:lnTo>
                  <a:pt x="8" y="11"/>
                </a:lnTo>
                <a:lnTo>
                  <a:pt x="9" y="9"/>
                </a:lnTo>
                <a:lnTo>
                  <a:pt x="11" y="9"/>
                </a:lnTo>
                <a:lnTo>
                  <a:pt x="13" y="9"/>
                </a:lnTo>
                <a:lnTo>
                  <a:pt x="14" y="11"/>
                </a:lnTo>
                <a:lnTo>
                  <a:pt x="14" y="13"/>
                </a:lnTo>
                <a:lnTo>
                  <a:pt x="14" y="17"/>
                </a:lnTo>
                <a:lnTo>
                  <a:pt x="14" y="22"/>
                </a:lnTo>
              </a:path>
            </a:pathLst>
          </a:custGeom>
          <a:noFill/>
          <a:ln w="32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806" name=""/>
          <p:cNvSpPr/>
          <p:nvPr/>
        </p:nvSpPr>
        <p:spPr>
          <a:xfrm>
            <a:off x="6051600" y="3882960"/>
            <a:ext cx="4680" cy="173160"/>
          </a:xfrm>
          <a:custGeom>
            <a:avLst/>
            <a:gdLst/>
            <a:ahLst/>
            <a:rect l="l" t="t" r="r" b="b"/>
            <a:pathLst>
              <a:path w="3" h="123">
                <a:moveTo>
                  <a:pt x="1" y="0"/>
                </a:moveTo>
                <a:lnTo>
                  <a:pt x="1" y="13"/>
                </a:lnTo>
                <a:lnTo>
                  <a:pt x="0" y="32"/>
                </a:lnTo>
                <a:lnTo>
                  <a:pt x="0" y="47"/>
                </a:lnTo>
                <a:lnTo>
                  <a:pt x="0" y="60"/>
                </a:lnTo>
                <a:lnTo>
                  <a:pt x="0" y="76"/>
                </a:lnTo>
                <a:lnTo>
                  <a:pt x="1" y="90"/>
                </a:lnTo>
                <a:lnTo>
                  <a:pt x="1" y="105"/>
                </a:lnTo>
                <a:lnTo>
                  <a:pt x="1" y="114"/>
                </a:lnTo>
                <a:lnTo>
                  <a:pt x="3" y="123"/>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7" name=""/>
          <p:cNvSpPr/>
          <p:nvPr/>
        </p:nvSpPr>
        <p:spPr>
          <a:xfrm flipH="1">
            <a:off x="6040440" y="4095720"/>
            <a:ext cx="1440" cy="17640"/>
          </a:xfrm>
          <a:prstGeom prst="line">
            <a:avLst/>
          </a:prstGeom>
          <a:ln w="3240">
            <a:solidFill>
              <a:srgbClr val="0000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808" name=""/>
          <p:cNvSpPr/>
          <p:nvPr/>
        </p:nvSpPr>
        <p:spPr>
          <a:xfrm>
            <a:off x="5948280" y="3848040"/>
            <a:ext cx="66600" cy="176400"/>
          </a:xfrm>
          <a:custGeom>
            <a:avLst/>
            <a:gdLst/>
            <a:ahLst/>
            <a:rect l="l" t="t" r="r" b="b"/>
            <a:pathLst>
              <a:path w="46" h="126">
                <a:moveTo>
                  <a:pt x="46" y="126"/>
                </a:moveTo>
                <a:lnTo>
                  <a:pt x="36" y="108"/>
                </a:lnTo>
                <a:lnTo>
                  <a:pt x="28" y="95"/>
                </a:lnTo>
                <a:lnTo>
                  <a:pt x="23" y="83"/>
                </a:lnTo>
                <a:lnTo>
                  <a:pt x="16" y="65"/>
                </a:lnTo>
                <a:lnTo>
                  <a:pt x="12" y="52"/>
                </a:lnTo>
                <a:lnTo>
                  <a:pt x="8" y="43"/>
                </a:lnTo>
                <a:lnTo>
                  <a:pt x="7" y="36"/>
                </a:lnTo>
                <a:lnTo>
                  <a:pt x="2" y="18"/>
                </a:lnTo>
                <a:lnTo>
                  <a:pt x="0"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9" name=""/>
          <p:cNvSpPr/>
          <p:nvPr/>
        </p:nvSpPr>
        <p:spPr>
          <a:xfrm>
            <a:off x="5857920" y="3770280"/>
            <a:ext cx="3240" cy="50760"/>
          </a:xfrm>
          <a:custGeom>
            <a:avLst/>
            <a:gdLst/>
            <a:ahLst/>
            <a:rect l="l" t="t" r="r" b="b"/>
            <a:pathLst>
              <a:path w="3" h="36">
                <a:moveTo>
                  <a:pt x="3" y="0"/>
                </a:moveTo>
                <a:lnTo>
                  <a:pt x="2" y="3"/>
                </a:lnTo>
                <a:lnTo>
                  <a:pt x="2" y="12"/>
                </a:lnTo>
                <a:lnTo>
                  <a:pt x="2" y="25"/>
                </a:lnTo>
                <a:lnTo>
                  <a:pt x="0" y="36"/>
                </a:lnTo>
              </a:path>
            </a:pathLst>
          </a:custGeom>
          <a:noFill/>
          <a:ln w="324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810" name=""/>
          <p:cNvSpPr/>
          <p:nvPr/>
        </p:nvSpPr>
        <p:spPr>
          <a:xfrm flipH="1" flipV="1">
            <a:off x="5800320" y="3749760"/>
            <a:ext cx="126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11" name=""/>
          <p:cNvSpPr/>
          <p:nvPr/>
        </p:nvSpPr>
        <p:spPr>
          <a:xfrm>
            <a:off x="5764320" y="3733920"/>
            <a:ext cx="14040" cy="20520"/>
          </a:xfrm>
          <a:custGeom>
            <a:avLst/>
            <a:gdLst/>
            <a:ahLst/>
            <a:rect l="l" t="t" r="r" b="b"/>
            <a:pathLst>
              <a:path w="10" h="15">
                <a:moveTo>
                  <a:pt x="10" y="0"/>
                </a:moveTo>
                <a:lnTo>
                  <a:pt x="7" y="2"/>
                </a:lnTo>
                <a:lnTo>
                  <a:pt x="7" y="4"/>
                </a:lnTo>
                <a:lnTo>
                  <a:pt x="5" y="6"/>
                </a:lnTo>
                <a:lnTo>
                  <a:pt x="3" y="7"/>
                </a:lnTo>
                <a:lnTo>
                  <a:pt x="2" y="7"/>
                </a:lnTo>
                <a:lnTo>
                  <a:pt x="0" y="15"/>
                </a:lnTo>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12" name=""/>
          <p:cNvSpPr/>
          <p:nvPr/>
        </p:nvSpPr>
        <p:spPr>
          <a:xfrm>
            <a:off x="5754600" y="3760920"/>
            <a:ext cx="27000" cy="15840"/>
          </a:xfrm>
          <a:custGeom>
            <a:avLst/>
            <a:gdLst/>
            <a:ahLst/>
            <a:rect l="l" t="t" r="r" b="b"/>
            <a:pathLst>
              <a:path w="18" h="11">
                <a:moveTo>
                  <a:pt x="18" y="2"/>
                </a:moveTo>
                <a:lnTo>
                  <a:pt x="14" y="0"/>
                </a:lnTo>
                <a:lnTo>
                  <a:pt x="11" y="0"/>
                </a:lnTo>
                <a:lnTo>
                  <a:pt x="8" y="0"/>
                </a:lnTo>
                <a:lnTo>
                  <a:pt x="6" y="0"/>
                </a:lnTo>
                <a:lnTo>
                  <a:pt x="1" y="2"/>
                </a:lnTo>
                <a:lnTo>
                  <a:pt x="0" y="4"/>
                </a:lnTo>
                <a:lnTo>
                  <a:pt x="0" y="6"/>
                </a:lnTo>
                <a:lnTo>
                  <a:pt x="0" y="7"/>
                </a:lnTo>
                <a:lnTo>
                  <a:pt x="0" y="11"/>
                </a:lnTo>
              </a:path>
            </a:pathLst>
          </a:custGeom>
          <a:noFill/>
          <a:ln w="324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813" name=""/>
          <p:cNvSpPr/>
          <p:nvPr/>
        </p:nvSpPr>
        <p:spPr>
          <a:xfrm>
            <a:off x="5735520" y="3736800"/>
            <a:ext cx="9720" cy="47880"/>
          </a:xfrm>
          <a:custGeom>
            <a:avLst/>
            <a:gdLst/>
            <a:ahLst/>
            <a:rect l="l" t="t" r="r" b="b"/>
            <a:pathLst>
              <a:path w="6" h="34">
                <a:moveTo>
                  <a:pt x="6" y="0"/>
                </a:moveTo>
                <a:lnTo>
                  <a:pt x="5" y="2"/>
                </a:lnTo>
                <a:lnTo>
                  <a:pt x="5" y="4"/>
                </a:lnTo>
                <a:lnTo>
                  <a:pt x="5" y="5"/>
                </a:lnTo>
                <a:lnTo>
                  <a:pt x="3" y="9"/>
                </a:lnTo>
                <a:lnTo>
                  <a:pt x="1" y="16"/>
                </a:lnTo>
                <a:lnTo>
                  <a:pt x="1" y="22"/>
                </a:lnTo>
                <a:lnTo>
                  <a:pt x="0" y="27"/>
                </a:lnTo>
                <a:lnTo>
                  <a:pt x="1" y="31"/>
                </a:lnTo>
                <a:lnTo>
                  <a:pt x="1" y="34"/>
                </a:lnTo>
              </a:path>
            </a:pathLst>
          </a:custGeom>
          <a:no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814" name=""/>
          <p:cNvSpPr/>
          <p:nvPr/>
        </p:nvSpPr>
        <p:spPr>
          <a:xfrm>
            <a:off x="5694480" y="3782880"/>
            <a:ext cx="41040" cy="6480"/>
          </a:xfrm>
          <a:custGeom>
            <a:avLst/>
            <a:gdLst/>
            <a:ahLst/>
            <a:rect l="l" t="t" r="r" b="b"/>
            <a:pathLst>
              <a:path w="29" h="5">
                <a:moveTo>
                  <a:pt x="29" y="0"/>
                </a:moveTo>
                <a:lnTo>
                  <a:pt x="26" y="0"/>
                </a:lnTo>
                <a:lnTo>
                  <a:pt x="22" y="1"/>
                </a:lnTo>
                <a:lnTo>
                  <a:pt x="19" y="1"/>
                </a:lnTo>
                <a:lnTo>
                  <a:pt x="16" y="1"/>
                </a:lnTo>
                <a:lnTo>
                  <a:pt x="13" y="5"/>
                </a:lnTo>
                <a:lnTo>
                  <a:pt x="11" y="3"/>
                </a:lnTo>
                <a:lnTo>
                  <a:pt x="6" y="1"/>
                </a:lnTo>
                <a:lnTo>
                  <a:pt x="3" y="3"/>
                </a:lnTo>
                <a:lnTo>
                  <a:pt x="1" y="3"/>
                </a:lnTo>
                <a:lnTo>
                  <a:pt x="0" y="5"/>
                </a:lnTo>
              </a:path>
            </a:pathLst>
          </a:custGeom>
          <a:noFill/>
          <a:ln w="324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815" name=""/>
          <p:cNvSpPr/>
          <p:nvPr/>
        </p:nvSpPr>
        <p:spPr>
          <a:xfrm flipV="1">
            <a:off x="5797440" y="3784320"/>
            <a:ext cx="3240" cy="4680"/>
          </a:xfrm>
          <a:prstGeom prst="line">
            <a:avLst/>
          </a:prstGeom>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816" name=""/>
          <p:cNvSpPr/>
          <p:nvPr/>
        </p:nvSpPr>
        <p:spPr>
          <a:xfrm>
            <a:off x="5904000" y="3979800"/>
            <a:ext cx="52200" cy="76320"/>
          </a:xfrm>
          <a:custGeom>
            <a:avLst/>
            <a:gdLst/>
            <a:ahLst/>
            <a:rect l="l" t="t" r="r" b="b"/>
            <a:pathLst>
              <a:path w="36" h="54">
                <a:moveTo>
                  <a:pt x="0" y="0"/>
                </a:moveTo>
                <a:lnTo>
                  <a:pt x="5" y="7"/>
                </a:lnTo>
                <a:lnTo>
                  <a:pt x="7" y="12"/>
                </a:lnTo>
                <a:lnTo>
                  <a:pt x="17" y="30"/>
                </a:lnTo>
                <a:lnTo>
                  <a:pt x="22" y="34"/>
                </a:lnTo>
                <a:lnTo>
                  <a:pt x="26" y="39"/>
                </a:lnTo>
                <a:lnTo>
                  <a:pt x="30" y="47"/>
                </a:lnTo>
                <a:lnTo>
                  <a:pt x="36" y="54"/>
                </a:lnTo>
              </a:path>
            </a:pathLst>
          </a:custGeom>
          <a:noFill/>
          <a:ln w="324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17" name=""/>
          <p:cNvSpPr/>
          <p:nvPr/>
        </p:nvSpPr>
        <p:spPr>
          <a:xfrm>
            <a:off x="5992920" y="4354560"/>
            <a:ext cx="33804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18" name=""/>
          <p:cNvSpPr/>
          <p:nvPr/>
        </p:nvSpPr>
        <p:spPr>
          <a:xfrm>
            <a:off x="5675400" y="3622680"/>
            <a:ext cx="868320" cy="749160"/>
          </a:xfrm>
          <a:custGeom>
            <a:avLst/>
            <a:gdLst/>
            <a:ahLst/>
            <a:rect l="l" t="t" r="r" b="b"/>
            <a:pathLst>
              <a:path w="601" h="535">
                <a:moveTo>
                  <a:pt x="126" y="143"/>
                </a:moveTo>
                <a:lnTo>
                  <a:pt x="86" y="121"/>
                </a:lnTo>
                <a:lnTo>
                  <a:pt x="81" y="126"/>
                </a:lnTo>
                <a:lnTo>
                  <a:pt x="74" y="126"/>
                </a:lnTo>
                <a:lnTo>
                  <a:pt x="69" y="128"/>
                </a:lnTo>
                <a:lnTo>
                  <a:pt x="64" y="130"/>
                </a:lnTo>
                <a:lnTo>
                  <a:pt x="60" y="130"/>
                </a:lnTo>
                <a:lnTo>
                  <a:pt x="51" y="128"/>
                </a:lnTo>
                <a:lnTo>
                  <a:pt x="45" y="126"/>
                </a:lnTo>
                <a:lnTo>
                  <a:pt x="43" y="126"/>
                </a:lnTo>
                <a:lnTo>
                  <a:pt x="40" y="130"/>
                </a:lnTo>
                <a:lnTo>
                  <a:pt x="35" y="132"/>
                </a:lnTo>
                <a:lnTo>
                  <a:pt x="30" y="133"/>
                </a:lnTo>
                <a:lnTo>
                  <a:pt x="26" y="133"/>
                </a:lnTo>
                <a:lnTo>
                  <a:pt x="19" y="133"/>
                </a:lnTo>
                <a:lnTo>
                  <a:pt x="14" y="133"/>
                </a:lnTo>
                <a:lnTo>
                  <a:pt x="11" y="133"/>
                </a:lnTo>
                <a:lnTo>
                  <a:pt x="8" y="135"/>
                </a:lnTo>
                <a:lnTo>
                  <a:pt x="8" y="130"/>
                </a:lnTo>
                <a:lnTo>
                  <a:pt x="8" y="128"/>
                </a:lnTo>
                <a:lnTo>
                  <a:pt x="8" y="126"/>
                </a:lnTo>
                <a:lnTo>
                  <a:pt x="8" y="124"/>
                </a:lnTo>
                <a:lnTo>
                  <a:pt x="11" y="121"/>
                </a:lnTo>
                <a:lnTo>
                  <a:pt x="8" y="121"/>
                </a:lnTo>
                <a:lnTo>
                  <a:pt x="6" y="121"/>
                </a:lnTo>
                <a:lnTo>
                  <a:pt x="4" y="121"/>
                </a:lnTo>
                <a:lnTo>
                  <a:pt x="3" y="117"/>
                </a:lnTo>
                <a:lnTo>
                  <a:pt x="4" y="114"/>
                </a:lnTo>
                <a:lnTo>
                  <a:pt x="4" y="112"/>
                </a:lnTo>
                <a:lnTo>
                  <a:pt x="6" y="108"/>
                </a:lnTo>
                <a:lnTo>
                  <a:pt x="6" y="106"/>
                </a:lnTo>
                <a:lnTo>
                  <a:pt x="6" y="105"/>
                </a:lnTo>
                <a:lnTo>
                  <a:pt x="11" y="105"/>
                </a:lnTo>
                <a:lnTo>
                  <a:pt x="19" y="105"/>
                </a:lnTo>
                <a:lnTo>
                  <a:pt x="26" y="103"/>
                </a:lnTo>
                <a:lnTo>
                  <a:pt x="34" y="103"/>
                </a:lnTo>
                <a:lnTo>
                  <a:pt x="42" y="99"/>
                </a:lnTo>
                <a:lnTo>
                  <a:pt x="32" y="101"/>
                </a:lnTo>
                <a:lnTo>
                  <a:pt x="26" y="101"/>
                </a:lnTo>
                <a:lnTo>
                  <a:pt x="22" y="101"/>
                </a:lnTo>
                <a:lnTo>
                  <a:pt x="17" y="99"/>
                </a:lnTo>
                <a:lnTo>
                  <a:pt x="13" y="99"/>
                </a:lnTo>
                <a:lnTo>
                  <a:pt x="8" y="99"/>
                </a:lnTo>
                <a:lnTo>
                  <a:pt x="4" y="99"/>
                </a:lnTo>
                <a:lnTo>
                  <a:pt x="0" y="99"/>
                </a:lnTo>
                <a:lnTo>
                  <a:pt x="0" y="92"/>
                </a:lnTo>
                <a:lnTo>
                  <a:pt x="1" y="90"/>
                </a:lnTo>
                <a:lnTo>
                  <a:pt x="3" y="88"/>
                </a:lnTo>
                <a:lnTo>
                  <a:pt x="3" y="86"/>
                </a:lnTo>
                <a:lnTo>
                  <a:pt x="4" y="86"/>
                </a:lnTo>
                <a:lnTo>
                  <a:pt x="6" y="85"/>
                </a:lnTo>
                <a:lnTo>
                  <a:pt x="13" y="85"/>
                </a:lnTo>
                <a:lnTo>
                  <a:pt x="17" y="85"/>
                </a:lnTo>
                <a:lnTo>
                  <a:pt x="19" y="86"/>
                </a:lnTo>
                <a:lnTo>
                  <a:pt x="22" y="86"/>
                </a:lnTo>
                <a:lnTo>
                  <a:pt x="24" y="88"/>
                </a:lnTo>
                <a:lnTo>
                  <a:pt x="26" y="90"/>
                </a:lnTo>
                <a:lnTo>
                  <a:pt x="34" y="90"/>
                </a:lnTo>
                <a:lnTo>
                  <a:pt x="40" y="88"/>
                </a:lnTo>
                <a:lnTo>
                  <a:pt x="45" y="88"/>
                </a:lnTo>
                <a:lnTo>
                  <a:pt x="40" y="88"/>
                </a:lnTo>
                <a:lnTo>
                  <a:pt x="37" y="86"/>
                </a:lnTo>
                <a:lnTo>
                  <a:pt x="32" y="86"/>
                </a:lnTo>
                <a:lnTo>
                  <a:pt x="27" y="85"/>
                </a:lnTo>
                <a:lnTo>
                  <a:pt x="22" y="79"/>
                </a:lnTo>
                <a:lnTo>
                  <a:pt x="13" y="76"/>
                </a:lnTo>
                <a:lnTo>
                  <a:pt x="13" y="72"/>
                </a:lnTo>
                <a:lnTo>
                  <a:pt x="14" y="68"/>
                </a:lnTo>
                <a:lnTo>
                  <a:pt x="14" y="65"/>
                </a:lnTo>
                <a:lnTo>
                  <a:pt x="16" y="63"/>
                </a:lnTo>
                <a:lnTo>
                  <a:pt x="17" y="59"/>
                </a:lnTo>
                <a:lnTo>
                  <a:pt x="19" y="59"/>
                </a:lnTo>
                <a:lnTo>
                  <a:pt x="21" y="59"/>
                </a:lnTo>
                <a:lnTo>
                  <a:pt x="24" y="59"/>
                </a:lnTo>
                <a:lnTo>
                  <a:pt x="26" y="59"/>
                </a:lnTo>
                <a:lnTo>
                  <a:pt x="26" y="61"/>
                </a:lnTo>
                <a:lnTo>
                  <a:pt x="29" y="65"/>
                </a:lnTo>
                <a:lnTo>
                  <a:pt x="32" y="70"/>
                </a:lnTo>
                <a:lnTo>
                  <a:pt x="37" y="76"/>
                </a:lnTo>
                <a:lnTo>
                  <a:pt x="40" y="74"/>
                </a:lnTo>
                <a:lnTo>
                  <a:pt x="43" y="74"/>
                </a:lnTo>
                <a:lnTo>
                  <a:pt x="45" y="74"/>
                </a:lnTo>
                <a:lnTo>
                  <a:pt x="45" y="74"/>
                </a:lnTo>
                <a:lnTo>
                  <a:pt x="47" y="76"/>
                </a:lnTo>
                <a:lnTo>
                  <a:pt x="48" y="76"/>
                </a:lnTo>
                <a:lnTo>
                  <a:pt x="51" y="77"/>
                </a:lnTo>
                <a:lnTo>
                  <a:pt x="55" y="76"/>
                </a:lnTo>
                <a:lnTo>
                  <a:pt x="56" y="76"/>
                </a:lnTo>
                <a:lnTo>
                  <a:pt x="60" y="76"/>
                </a:lnTo>
                <a:lnTo>
                  <a:pt x="61" y="76"/>
                </a:lnTo>
                <a:lnTo>
                  <a:pt x="64" y="76"/>
                </a:lnTo>
                <a:lnTo>
                  <a:pt x="69" y="79"/>
                </a:lnTo>
                <a:lnTo>
                  <a:pt x="69" y="77"/>
                </a:lnTo>
                <a:lnTo>
                  <a:pt x="68" y="76"/>
                </a:lnTo>
                <a:lnTo>
                  <a:pt x="66" y="74"/>
                </a:lnTo>
                <a:lnTo>
                  <a:pt x="64" y="70"/>
                </a:lnTo>
                <a:lnTo>
                  <a:pt x="63" y="68"/>
                </a:lnTo>
                <a:lnTo>
                  <a:pt x="60" y="67"/>
                </a:lnTo>
                <a:lnTo>
                  <a:pt x="58" y="63"/>
                </a:lnTo>
                <a:lnTo>
                  <a:pt x="56" y="59"/>
                </a:lnTo>
                <a:lnTo>
                  <a:pt x="55" y="54"/>
                </a:lnTo>
                <a:lnTo>
                  <a:pt x="53" y="54"/>
                </a:lnTo>
                <a:lnTo>
                  <a:pt x="53" y="52"/>
                </a:lnTo>
                <a:lnTo>
                  <a:pt x="55" y="49"/>
                </a:lnTo>
                <a:lnTo>
                  <a:pt x="56" y="47"/>
                </a:lnTo>
                <a:lnTo>
                  <a:pt x="58" y="45"/>
                </a:lnTo>
                <a:lnTo>
                  <a:pt x="60" y="43"/>
                </a:lnTo>
                <a:lnTo>
                  <a:pt x="64" y="41"/>
                </a:lnTo>
                <a:lnTo>
                  <a:pt x="64" y="52"/>
                </a:lnTo>
                <a:lnTo>
                  <a:pt x="66" y="54"/>
                </a:lnTo>
                <a:lnTo>
                  <a:pt x="68" y="54"/>
                </a:lnTo>
                <a:lnTo>
                  <a:pt x="69" y="54"/>
                </a:lnTo>
                <a:lnTo>
                  <a:pt x="71" y="56"/>
                </a:lnTo>
                <a:lnTo>
                  <a:pt x="73" y="58"/>
                </a:lnTo>
                <a:lnTo>
                  <a:pt x="74" y="59"/>
                </a:lnTo>
                <a:lnTo>
                  <a:pt x="77" y="59"/>
                </a:lnTo>
                <a:lnTo>
                  <a:pt x="82" y="63"/>
                </a:lnTo>
                <a:lnTo>
                  <a:pt x="84" y="65"/>
                </a:lnTo>
                <a:lnTo>
                  <a:pt x="86" y="67"/>
                </a:lnTo>
                <a:lnTo>
                  <a:pt x="86" y="70"/>
                </a:lnTo>
                <a:lnTo>
                  <a:pt x="86" y="72"/>
                </a:lnTo>
                <a:lnTo>
                  <a:pt x="87" y="76"/>
                </a:lnTo>
                <a:lnTo>
                  <a:pt x="90" y="88"/>
                </a:lnTo>
                <a:lnTo>
                  <a:pt x="92" y="90"/>
                </a:lnTo>
                <a:lnTo>
                  <a:pt x="94" y="92"/>
                </a:lnTo>
                <a:lnTo>
                  <a:pt x="95" y="92"/>
                </a:lnTo>
                <a:lnTo>
                  <a:pt x="128" y="103"/>
                </a:lnTo>
                <a:lnTo>
                  <a:pt x="126" y="114"/>
                </a:lnTo>
                <a:lnTo>
                  <a:pt x="126" y="121"/>
                </a:lnTo>
                <a:lnTo>
                  <a:pt x="126" y="130"/>
                </a:lnTo>
                <a:lnTo>
                  <a:pt x="126" y="143"/>
                </a:lnTo>
                <a:lnTo>
                  <a:pt x="126" y="143"/>
                </a:lnTo>
                <a:close/>
                <a:moveTo>
                  <a:pt x="405" y="94"/>
                </a:moveTo>
                <a:lnTo>
                  <a:pt x="403" y="90"/>
                </a:lnTo>
                <a:lnTo>
                  <a:pt x="403" y="83"/>
                </a:lnTo>
                <a:lnTo>
                  <a:pt x="403" y="72"/>
                </a:lnTo>
                <a:lnTo>
                  <a:pt x="403" y="67"/>
                </a:lnTo>
                <a:lnTo>
                  <a:pt x="403" y="61"/>
                </a:lnTo>
                <a:lnTo>
                  <a:pt x="402" y="58"/>
                </a:lnTo>
                <a:lnTo>
                  <a:pt x="402" y="54"/>
                </a:lnTo>
                <a:lnTo>
                  <a:pt x="400" y="54"/>
                </a:lnTo>
                <a:lnTo>
                  <a:pt x="398" y="54"/>
                </a:lnTo>
                <a:lnTo>
                  <a:pt x="394" y="50"/>
                </a:lnTo>
                <a:lnTo>
                  <a:pt x="384" y="39"/>
                </a:lnTo>
                <a:lnTo>
                  <a:pt x="369" y="32"/>
                </a:lnTo>
                <a:lnTo>
                  <a:pt x="381" y="25"/>
                </a:lnTo>
                <a:lnTo>
                  <a:pt x="384" y="21"/>
                </a:lnTo>
                <a:lnTo>
                  <a:pt x="387" y="18"/>
                </a:lnTo>
                <a:lnTo>
                  <a:pt x="394" y="14"/>
                </a:lnTo>
                <a:lnTo>
                  <a:pt x="397" y="9"/>
                </a:lnTo>
                <a:lnTo>
                  <a:pt x="400" y="7"/>
                </a:lnTo>
                <a:lnTo>
                  <a:pt x="402" y="0"/>
                </a:lnTo>
                <a:lnTo>
                  <a:pt x="407" y="2"/>
                </a:lnTo>
                <a:lnTo>
                  <a:pt x="411" y="5"/>
                </a:lnTo>
                <a:lnTo>
                  <a:pt x="418" y="9"/>
                </a:lnTo>
                <a:lnTo>
                  <a:pt x="423" y="9"/>
                </a:lnTo>
                <a:lnTo>
                  <a:pt x="426" y="14"/>
                </a:lnTo>
                <a:lnTo>
                  <a:pt x="432" y="18"/>
                </a:lnTo>
                <a:lnTo>
                  <a:pt x="437" y="25"/>
                </a:lnTo>
                <a:lnTo>
                  <a:pt x="441" y="32"/>
                </a:lnTo>
                <a:lnTo>
                  <a:pt x="429" y="32"/>
                </a:lnTo>
                <a:lnTo>
                  <a:pt x="426" y="32"/>
                </a:lnTo>
                <a:lnTo>
                  <a:pt x="424" y="32"/>
                </a:lnTo>
                <a:lnTo>
                  <a:pt x="423" y="32"/>
                </a:lnTo>
                <a:lnTo>
                  <a:pt x="423" y="36"/>
                </a:lnTo>
                <a:lnTo>
                  <a:pt x="421" y="38"/>
                </a:lnTo>
                <a:lnTo>
                  <a:pt x="421" y="41"/>
                </a:lnTo>
                <a:lnTo>
                  <a:pt x="419" y="43"/>
                </a:lnTo>
                <a:lnTo>
                  <a:pt x="419" y="49"/>
                </a:lnTo>
                <a:lnTo>
                  <a:pt x="419" y="54"/>
                </a:lnTo>
                <a:lnTo>
                  <a:pt x="419" y="56"/>
                </a:lnTo>
                <a:lnTo>
                  <a:pt x="421" y="63"/>
                </a:lnTo>
                <a:lnTo>
                  <a:pt x="421" y="59"/>
                </a:lnTo>
                <a:lnTo>
                  <a:pt x="421" y="54"/>
                </a:lnTo>
                <a:lnTo>
                  <a:pt x="421" y="54"/>
                </a:lnTo>
                <a:lnTo>
                  <a:pt x="423" y="50"/>
                </a:lnTo>
                <a:lnTo>
                  <a:pt x="424" y="49"/>
                </a:lnTo>
                <a:lnTo>
                  <a:pt x="426" y="45"/>
                </a:lnTo>
                <a:lnTo>
                  <a:pt x="429" y="41"/>
                </a:lnTo>
                <a:lnTo>
                  <a:pt x="434" y="41"/>
                </a:lnTo>
                <a:lnTo>
                  <a:pt x="439" y="41"/>
                </a:lnTo>
                <a:lnTo>
                  <a:pt x="442" y="43"/>
                </a:lnTo>
                <a:lnTo>
                  <a:pt x="444" y="45"/>
                </a:lnTo>
                <a:lnTo>
                  <a:pt x="444" y="52"/>
                </a:lnTo>
                <a:lnTo>
                  <a:pt x="445" y="54"/>
                </a:lnTo>
                <a:lnTo>
                  <a:pt x="445" y="54"/>
                </a:lnTo>
                <a:lnTo>
                  <a:pt x="449" y="56"/>
                </a:lnTo>
                <a:lnTo>
                  <a:pt x="457" y="59"/>
                </a:lnTo>
                <a:lnTo>
                  <a:pt x="462" y="59"/>
                </a:lnTo>
                <a:lnTo>
                  <a:pt x="462" y="61"/>
                </a:lnTo>
                <a:lnTo>
                  <a:pt x="463" y="65"/>
                </a:lnTo>
                <a:lnTo>
                  <a:pt x="465" y="67"/>
                </a:lnTo>
                <a:lnTo>
                  <a:pt x="468" y="68"/>
                </a:lnTo>
                <a:lnTo>
                  <a:pt x="476" y="72"/>
                </a:lnTo>
                <a:lnTo>
                  <a:pt x="479" y="76"/>
                </a:lnTo>
                <a:lnTo>
                  <a:pt x="481" y="76"/>
                </a:lnTo>
                <a:lnTo>
                  <a:pt x="481" y="77"/>
                </a:lnTo>
                <a:lnTo>
                  <a:pt x="481" y="79"/>
                </a:lnTo>
                <a:lnTo>
                  <a:pt x="481" y="81"/>
                </a:lnTo>
                <a:lnTo>
                  <a:pt x="478" y="85"/>
                </a:lnTo>
                <a:lnTo>
                  <a:pt x="475" y="86"/>
                </a:lnTo>
                <a:lnTo>
                  <a:pt x="471" y="88"/>
                </a:lnTo>
                <a:lnTo>
                  <a:pt x="468" y="90"/>
                </a:lnTo>
                <a:lnTo>
                  <a:pt x="463" y="90"/>
                </a:lnTo>
                <a:lnTo>
                  <a:pt x="458" y="92"/>
                </a:lnTo>
                <a:lnTo>
                  <a:pt x="460" y="97"/>
                </a:lnTo>
                <a:lnTo>
                  <a:pt x="462" y="99"/>
                </a:lnTo>
                <a:lnTo>
                  <a:pt x="462" y="101"/>
                </a:lnTo>
                <a:lnTo>
                  <a:pt x="462" y="103"/>
                </a:lnTo>
                <a:lnTo>
                  <a:pt x="460" y="105"/>
                </a:lnTo>
                <a:lnTo>
                  <a:pt x="458" y="105"/>
                </a:lnTo>
                <a:lnTo>
                  <a:pt x="452" y="105"/>
                </a:lnTo>
                <a:lnTo>
                  <a:pt x="445" y="108"/>
                </a:lnTo>
                <a:lnTo>
                  <a:pt x="444" y="112"/>
                </a:lnTo>
                <a:lnTo>
                  <a:pt x="439" y="115"/>
                </a:lnTo>
                <a:lnTo>
                  <a:pt x="434" y="121"/>
                </a:lnTo>
                <a:lnTo>
                  <a:pt x="434" y="121"/>
                </a:lnTo>
                <a:lnTo>
                  <a:pt x="431" y="123"/>
                </a:lnTo>
                <a:lnTo>
                  <a:pt x="429" y="126"/>
                </a:lnTo>
                <a:lnTo>
                  <a:pt x="429" y="130"/>
                </a:lnTo>
                <a:lnTo>
                  <a:pt x="429" y="133"/>
                </a:lnTo>
                <a:lnTo>
                  <a:pt x="432" y="135"/>
                </a:lnTo>
                <a:lnTo>
                  <a:pt x="434" y="139"/>
                </a:lnTo>
                <a:lnTo>
                  <a:pt x="437" y="143"/>
                </a:lnTo>
                <a:lnTo>
                  <a:pt x="441" y="144"/>
                </a:lnTo>
                <a:lnTo>
                  <a:pt x="444" y="144"/>
                </a:lnTo>
                <a:lnTo>
                  <a:pt x="445" y="144"/>
                </a:lnTo>
                <a:lnTo>
                  <a:pt x="450" y="148"/>
                </a:lnTo>
                <a:lnTo>
                  <a:pt x="455" y="148"/>
                </a:lnTo>
                <a:lnTo>
                  <a:pt x="455" y="152"/>
                </a:lnTo>
                <a:lnTo>
                  <a:pt x="455" y="153"/>
                </a:lnTo>
                <a:lnTo>
                  <a:pt x="455" y="155"/>
                </a:lnTo>
                <a:lnTo>
                  <a:pt x="454" y="159"/>
                </a:lnTo>
                <a:lnTo>
                  <a:pt x="452" y="161"/>
                </a:lnTo>
                <a:lnTo>
                  <a:pt x="450" y="161"/>
                </a:lnTo>
                <a:lnTo>
                  <a:pt x="449" y="162"/>
                </a:lnTo>
                <a:lnTo>
                  <a:pt x="447" y="162"/>
                </a:lnTo>
                <a:lnTo>
                  <a:pt x="447" y="166"/>
                </a:lnTo>
                <a:lnTo>
                  <a:pt x="449" y="166"/>
                </a:lnTo>
                <a:lnTo>
                  <a:pt x="449" y="168"/>
                </a:lnTo>
                <a:lnTo>
                  <a:pt x="450" y="171"/>
                </a:lnTo>
                <a:lnTo>
                  <a:pt x="450" y="175"/>
                </a:lnTo>
                <a:lnTo>
                  <a:pt x="450" y="179"/>
                </a:lnTo>
                <a:lnTo>
                  <a:pt x="450" y="184"/>
                </a:lnTo>
                <a:lnTo>
                  <a:pt x="450" y="186"/>
                </a:lnTo>
                <a:lnTo>
                  <a:pt x="449" y="188"/>
                </a:lnTo>
                <a:lnTo>
                  <a:pt x="445" y="188"/>
                </a:lnTo>
                <a:lnTo>
                  <a:pt x="444" y="190"/>
                </a:lnTo>
                <a:lnTo>
                  <a:pt x="441" y="191"/>
                </a:lnTo>
                <a:lnTo>
                  <a:pt x="437" y="191"/>
                </a:lnTo>
                <a:lnTo>
                  <a:pt x="434" y="191"/>
                </a:lnTo>
                <a:lnTo>
                  <a:pt x="431" y="190"/>
                </a:lnTo>
                <a:lnTo>
                  <a:pt x="426" y="188"/>
                </a:lnTo>
                <a:lnTo>
                  <a:pt x="426" y="186"/>
                </a:lnTo>
                <a:lnTo>
                  <a:pt x="424" y="182"/>
                </a:lnTo>
                <a:lnTo>
                  <a:pt x="413" y="179"/>
                </a:lnTo>
                <a:lnTo>
                  <a:pt x="405" y="173"/>
                </a:lnTo>
                <a:lnTo>
                  <a:pt x="397" y="166"/>
                </a:lnTo>
                <a:lnTo>
                  <a:pt x="389" y="166"/>
                </a:lnTo>
                <a:lnTo>
                  <a:pt x="392" y="153"/>
                </a:lnTo>
                <a:lnTo>
                  <a:pt x="394" y="146"/>
                </a:lnTo>
                <a:lnTo>
                  <a:pt x="394" y="143"/>
                </a:lnTo>
                <a:lnTo>
                  <a:pt x="394" y="135"/>
                </a:lnTo>
                <a:lnTo>
                  <a:pt x="394" y="130"/>
                </a:lnTo>
                <a:lnTo>
                  <a:pt x="392" y="124"/>
                </a:lnTo>
                <a:lnTo>
                  <a:pt x="389" y="121"/>
                </a:lnTo>
                <a:lnTo>
                  <a:pt x="385" y="121"/>
                </a:lnTo>
                <a:lnTo>
                  <a:pt x="384" y="119"/>
                </a:lnTo>
                <a:lnTo>
                  <a:pt x="381" y="117"/>
                </a:lnTo>
                <a:lnTo>
                  <a:pt x="376" y="112"/>
                </a:lnTo>
                <a:lnTo>
                  <a:pt x="374" y="110"/>
                </a:lnTo>
                <a:lnTo>
                  <a:pt x="371" y="106"/>
                </a:lnTo>
                <a:lnTo>
                  <a:pt x="369" y="103"/>
                </a:lnTo>
                <a:lnTo>
                  <a:pt x="368" y="99"/>
                </a:lnTo>
                <a:lnTo>
                  <a:pt x="366" y="97"/>
                </a:lnTo>
                <a:lnTo>
                  <a:pt x="366" y="94"/>
                </a:lnTo>
                <a:lnTo>
                  <a:pt x="366" y="90"/>
                </a:lnTo>
                <a:lnTo>
                  <a:pt x="366" y="88"/>
                </a:lnTo>
                <a:lnTo>
                  <a:pt x="368" y="85"/>
                </a:lnTo>
                <a:lnTo>
                  <a:pt x="371" y="81"/>
                </a:lnTo>
                <a:lnTo>
                  <a:pt x="372" y="77"/>
                </a:lnTo>
                <a:lnTo>
                  <a:pt x="374" y="76"/>
                </a:lnTo>
                <a:lnTo>
                  <a:pt x="377" y="76"/>
                </a:lnTo>
                <a:lnTo>
                  <a:pt x="379" y="76"/>
                </a:lnTo>
                <a:lnTo>
                  <a:pt x="381" y="76"/>
                </a:lnTo>
                <a:lnTo>
                  <a:pt x="384" y="76"/>
                </a:lnTo>
                <a:lnTo>
                  <a:pt x="384" y="76"/>
                </a:lnTo>
                <a:lnTo>
                  <a:pt x="385" y="77"/>
                </a:lnTo>
                <a:lnTo>
                  <a:pt x="390" y="81"/>
                </a:lnTo>
                <a:lnTo>
                  <a:pt x="395" y="86"/>
                </a:lnTo>
                <a:lnTo>
                  <a:pt x="398" y="90"/>
                </a:lnTo>
                <a:lnTo>
                  <a:pt x="402" y="97"/>
                </a:lnTo>
                <a:lnTo>
                  <a:pt x="402" y="99"/>
                </a:lnTo>
                <a:lnTo>
                  <a:pt x="403" y="99"/>
                </a:lnTo>
                <a:lnTo>
                  <a:pt x="403" y="99"/>
                </a:lnTo>
                <a:lnTo>
                  <a:pt x="405" y="99"/>
                </a:lnTo>
                <a:lnTo>
                  <a:pt x="405" y="97"/>
                </a:lnTo>
                <a:lnTo>
                  <a:pt x="405" y="94"/>
                </a:lnTo>
                <a:lnTo>
                  <a:pt x="405" y="94"/>
                </a:lnTo>
                <a:close/>
                <a:moveTo>
                  <a:pt x="426" y="59"/>
                </a:moveTo>
                <a:lnTo>
                  <a:pt x="426" y="54"/>
                </a:lnTo>
                <a:lnTo>
                  <a:pt x="429" y="54"/>
                </a:lnTo>
                <a:lnTo>
                  <a:pt x="432" y="50"/>
                </a:lnTo>
                <a:lnTo>
                  <a:pt x="436" y="49"/>
                </a:lnTo>
                <a:lnTo>
                  <a:pt x="439" y="50"/>
                </a:lnTo>
                <a:lnTo>
                  <a:pt x="439" y="52"/>
                </a:lnTo>
                <a:lnTo>
                  <a:pt x="441" y="54"/>
                </a:lnTo>
                <a:lnTo>
                  <a:pt x="442" y="54"/>
                </a:lnTo>
                <a:lnTo>
                  <a:pt x="442" y="56"/>
                </a:lnTo>
                <a:lnTo>
                  <a:pt x="444" y="59"/>
                </a:lnTo>
                <a:lnTo>
                  <a:pt x="444" y="67"/>
                </a:lnTo>
                <a:lnTo>
                  <a:pt x="442" y="68"/>
                </a:lnTo>
                <a:lnTo>
                  <a:pt x="439" y="68"/>
                </a:lnTo>
                <a:lnTo>
                  <a:pt x="437" y="68"/>
                </a:lnTo>
                <a:lnTo>
                  <a:pt x="434" y="67"/>
                </a:lnTo>
                <a:lnTo>
                  <a:pt x="432" y="67"/>
                </a:lnTo>
                <a:lnTo>
                  <a:pt x="429" y="65"/>
                </a:lnTo>
                <a:lnTo>
                  <a:pt x="426" y="61"/>
                </a:lnTo>
                <a:lnTo>
                  <a:pt x="426" y="59"/>
                </a:lnTo>
                <a:lnTo>
                  <a:pt x="426" y="59"/>
                </a:lnTo>
                <a:close/>
                <a:moveTo>
                  <a:pt x="531" y="502"/>
                </a:moveTo>
                <a:lnTo>
                  <a:pt x="535" y="497"/>
                </a:lnTo>
                <a:lnTo>
                  <a:pt x="536" y="495"/>
                </a:lnTo>
                <a:lnTo>
                  <a:pt x="538" y="491"/>
                </a:lnTo>
                <a:lnTo>
                  <a:pt x="539" y="490"/>
                </a:lnTo>
                <a:lnTo>
                  <a:pt x="539" y="488"/>
                </a:lnTo>
                <a:lnTo>
                  <a:pt x="543" y="486"/>
                </a:lnTo>
                <a:lnTo>
                  <a:pt x="543" y="486"/>
                </a:lnTo>
                <a:lnTo>
                  <a:pt x="546" y="484"/>
                </a:lnTo>
                <a:lnTo>
                  <a:pt x="551" y="484"/>
                </a:lnTo>
                <a:lnTo>
                  <a:pt x="559" y="484"/>
                </a:lnTo>
                <a:lnTo>
                  <a:pt x="567" y="479"/>
                </a:lnTo>
                <a:lnTo>
                  <a:pt x="573" y="479"/>
                </a:lnTo>
                <a:lnTo>
                  <a:pt x="580" y="479"/>
                </a:lnTo>
                <a:lnTo>
                  <a:pt x="582" y="479"/>
                </a:lnTo>
                <a:lnTo>
                  <a:pt x="583" y="479"/>
                </a:lnTo>
                <a:lnTo>
                  <a:pt x="585" y="479"/>
                </a:lnTo>
                <a:lnTo>
                  <a:pt x="585" y="484"/>
                </a:lnTo>
                <a:lnTo>
                  <a:pt x="590" y="490"/>
                </a:lnTo>
                <a:lnTo>
                  <a:pt x="595" y="499"/>
                </a:lnTo>
                <a:lnTo>
                  <a:pt x="599" y="502"/>
                </a:lnTo>
                <a:lnTo>
                  <a:pt x="601" y="506"/>
                </a:lnTo>
                <a:lnTo>
                  <a:pt x="601" y="510"/>
                </a:lnTo>
                <a:lnTo>
                  <a:pt x="601" y="515"/>
                </a:lnTo>
                <a:lnTo>
                  <a:pt x="601" y="519"/>
                </a:lnTo>
                <a:lnTo>
                  <a:pt x="599" y="522"/>
                </a:lnTo>
                <a:lnTo>
                  <a:pt x="596" y="524"/>
                </a:lnTo>
                <a:lnTo>
                  <a:pt x="595" y="524"/>
                </a:lnTo>
                <a:lnTo>
                  <a:pt x="591" y="524"/>
                </a:lnTo>
                <a:lnTo>
                  <a:pt x="583" y="524"/>
                </a:lnTo>
                <a:lnTo>
                  <a:pt x="583" y="528"/>
                </a:lnTo>
                <a:lnTo>
                  <a:pt x="583" y="531"/>
                </a:lnTo>
                <a:lnTo>
                  <a:pt x="583" y="535"/>
                </a:lnTo>
                <a:lnTo>
                  <a:pt x="582" y="535"/>
                </a:lnTo>
                <a:lnTo>
                  <a:pt x="580" y="535"/>
                </a:lnTo>
                <a:lnTo>
                  <a:pt x="578" y="535"/>
                </a:lnTo>
                <a:lnTo>
                  <a:pt x="572" y="535"/>
                </a:lnTo>
                <a:lnTo>
                  <a:pt x="567" y="533"/>
                </a:lnTo>
                <a:lnTo>
                  <a:pt x="562" y="529"/>
                </a:lnTo>
                <a:lnTo>
                  <a:pt x="556" y="524"/>
                </a:lnTo>
                <a:lnTo>
                  <a:pt x="551" y="524"/>
                </a:lnTo>
                <a:lnTo>
                  <a:pt x="546" y="520"/>
                </a:lnTo>
                <a:lnTo>
                  <a:pt x="539" y="515"/>
                </a:lnTo>
                <a:lnTo>
                  <a:pt x="536" y="515"/>
                </a:lnTo>
                <a:lnTo>
                  <a:pt x="533" y="511"/>
                </a:lnTo>
                <a:lnTo>
                  <a:pt x="531" y="510"/>
                </a:lnTo>
                <a:lnTo>
                  <a:pt x="531" y="508"/>
                </a:lnTo>
                <a:lnTo>
                  <a:pt x="531" y="504"/>
                </a:lnTo>
                <a:lnTo>
                  <a:pt x="531" y="502"/>
                </a:lnTo>
                <a:lnTo>
                  <a:pt x="531" y="50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9" name=""/>
          <p:cNvSpPr/>
          <p:nvPr/>
        </p:nvSpPr>
        <p:spPr>
          <a:xfrm>
            <a:off x="5675400" y="3679920"/>
            <a:ext cx="185760" cy="137880"/>
          </a:xfrm>
          <a:custGeom>
            <a:avLst/>
            <a:gdLst/>
            <a:ahLst/>
            <a:rect l="l" t="t" r="r" b="b"/>
            <a:pathLst>
              <a:path w="129" h="98">
                <a:moveTo>
                  <a:pt x="128" y="98"/>
                </a:moveTo>
                <a:lnTo>
                  <a:pt x="86" y="80"/>
                </a:lnTo>
                <a:lnTo>
                  <a:pt x="81" y="85"/>
                </a:lnTo>
                <a:lnTo>
                  <a:pt x="76" y="85"/>
                </a:lnTo>
                <a:lnTo>
                  <a:pt x="71" y="87"/>
                </a:lnTo>
                <a:lnTo>
                  <a:pt x="64" y="89"/>
                </a:lnTo>
                <a:lnTo>
                  <a:pt x="60" y="89"/>
                </a:lnTo>
                <a:lnTo>
                  <a:pt x="53" y="87"/>
                </a:lnTo>
                <a:lnTo>
                  <a:pt x="47" y="85"/>
                </a:lnTo>
                <a:lnTo>
                  <a:pt x="43" y="85"/>
                </a:lnTo>
                <a:lnTo>
                  <a:pt x="40" y="89"/>
                </a:lnTo>
                <a:lnTo>
                  <a:pt x="35" y="91"/>
                </a:lnTo>
                <a:lnTo>
                  <a:pt x="32" y="91"/>
                </a:lnTo>
                <a:lnTo>
                  <a:pt x="27" y="91"/>
                </a:lnTo>
                <a:lnTo>
                  <a:pt x="19" y="91"/>
                </a:lnTo>
                <a:lnTo>
                  <a:pt x="16" y="91"/>
                </a:lnTo>
                <a:lnTo>
                  <a:pt x="13" y="91"/>
                </a:lnTo>
                <a:lnTo>
                  <a:pt x="9" y="91"/>
                </a:lnTo>
                <a:lnTo>
                  <a:pt x="9" y="89"/>
                </a:lnTo>
                <a:lnTo>
                  <a:pt x="9" y="87"/>
                </a:lnTo>
                <a:lnTo>
                  <a:pt x="9" y="85"/>
                </a:lnTo>
                <a:lnTo>
                  <a:pt x="9" y="83"/>
                </a:lnTo>
                <a:lnTo>
                  <a:pt x="13" y="80"/>
                </a:lnTo>
                <a:lnTo>
                  <a:pt x="9" y="78"/>
                </a:lnTo>
                <a:lnTo>
                  <a:pt x="8" y="78"/>
                </a:lnTo>
                <a:lnTo>
                  <a:pt x="4" y="76"/>
                </a:lnTo>
                <a:lnTo>
                  <a:pt x="3" y="73"/>
                </a:lnTo>
                <a:lnTo>
                  <a:pt x="4" y="69"/>
                </a:lnTo>
                <a:lnTo>
                  <a:pt x="6" y="67"/>
                </a:lnTo>
                <a:lnTo>
                  <a:pt x="8" y="67"/>
                </a:lnTo>
                <a:lnTo>
                  <a:pt x="8" y="65"/>
                </a:lnTo>
                <a:lnTo>
                  <a:pt x="8" y="64"/>
                </a:lnTo>
                <a:lnTo>
                  <a:pt x="13" y="64"/>
                </a:lnTo>
                <a:lnTo>
                  <a:pt x="19" y="64"/>
                </a:lnTo>
                <a:lnTo>
                  <a:pt x="27" y="62"/>
                </a:lnTo>
                <a:lnTo>
                  <a:pt x="35" y="62"/>
                </a:lnTo>
                <a:lnTo>
                  <a:pt x="42" y="58"/>
                </a:lnTo>
                <a:lnTo>
                  <a:pt x="34" y="60"/>
                </a:lnTo>
                <a:lnTo>
                  <a:pt x="27" y="60"/>
                </a:lnTo>
                <a:lnTo>
                  <a:pt x="22" y="60"/>
                </a:lnTo>
                <a:lnTo>
                  <a:pt x="17" y="58"/>
                </a:lnTo>
                <a:lnTo>
                  <a:pt x="14" y="58"/>
                </a:lnTo>
                <a:lnTo>
                  <a:pt x="9" y="56"/>
                </a:lnTo>
                <a:lnTo>
                  <a:pt x="6" y="56"/>
                </a:lnTo>
                <a:lnTo>
                  <a:pt x="0" y="58"/>
                </a:lnTo>
                <a:lnTo>
                  <a:pt x="0" y="47"/>
                </a:lnTo>
                <a:lnTo>
                  <a:pt x="1" y="45"/>
                </a:lnTo>
                <a:lnTo>
                  <a:pt x="3" y="45"/>
                </a:lnTo>
                <a:lnTo>
                  <a:pt x="4" y="45"/>
                </a:lnTo>
                <a:lnTo>
                  <a:pt x="8" y="44"/>
                </a:lnTo>
                <a:lnTo>
                  <a:pt x="14" y="44"/>
                </a:lnTo>
                <a:lnTo>
                  <a:pt x="17" y="44"/>
                </a:lnTo>
                <a:lnTo>
                  <a:pt x="19" y="45"/>
                </a:lnTo>
                <a:lnTo>
                  <a:pt x="22" y="45"/>
                </a:lnTo>
                <a:lnTo>
                  <a:pt x="24" y="45"/>
                </a:lnTo>
                <a:lnTo>
                  <a:pt x="26" y="45"/>
                </a:lnTo>
                <a:lnTo>
                  <a:pt x="35" y="45"/>
                </a:lnTo>
                <a:lnTo>
                  <a:pt x="40" y="45"/>
                </a:lnTo>
                <a:lnTo>
                  <a:pt x="45" y="45"/>
                </a:lnTo>
                <a:lnTo>
                  <a:pt x="40" y="45"/>
                </a:lnTo>
                <a:lnTo>
                  <a:pt x="37" y="45"/>
                </a:lnTo>
                <a:lnTo>
                  <a:pt x="34" y="45"/>
                </a:lnTo>
                <a:lnTo>
                  <a:pt x="29" y="44"/>
                </a:lnTo>
                <a:lnTo>
                  <a:pt x="22" y="38"/>
                </a:lnTo>
                <a:lnTo>
                  <a:pt x="14" y="33"/>
                </a:lnTo>
                <a:lnTo>
                  <a:pt x="14" y="27"/>
                </a:lnTo>
                <a:lnTo>
                  <a:pt x="16" y="24"/>
                </a:lnTo>
                <a:lnTo>
                  <a:pt x="16" y="24"/>
                </a:lnTo>
                <a:lnTo>
                  <a:pt x="16" y="22"/>
                </a:lnTo>
                <a:lnTo>
                  <a:pt x="17" y="18"/>
                </a:lnTo>
                <a:lnTo>
                  <a:pt x="19" y="18"/>
                </a:lnTo>
                <a:lnTo>
                  <a:pt x="21" y="18"/>
                </a:lnTo>
                <a:lnTo>
                  <a:pt x="24" y="18"/>
                </a:lnTo>
                <a:lnTo>
                  <a:pt x="26" y="18"/>
                </a:lnTo>
                <a:lnTo>
                  <a:pt x="27" y="20"/>
                </a:lnTo>
                <a:lnTo>
                  <a:pt x="30" y="24"/>
                </a:lnTo>
                <a:lnTo>
                  <a:pt x="34" y="26"/>
                </a:lnTo>
                <a:lnTo>
                  <a:pt x="37" y="31"/>
                </a:lnTo>
                <a:lnTo>
                  <a:pt x="40" y="29"/>
                </a:lnTo>
                <a:lnTo>
                  <a:pt x="43" y="29"/>
                </a:lnTo>
                <a:lnTo>
                  <a:pt x="45" y="29"/>
                </a:lnTo>
                <a:lnTo>
                  <a:pt x="47" y="29"/>
                </a:lnTo>
                <a:lnTo>
                  <a:pt x="48" y="31"/>
                </a:lnTo>
                <a:lnTo>
                  <a:pt x="50" y="33"/>
                </a:lnTo>
                <a:lnTo>
                  <a:pt x="53" y="36"/>
                </a:lnTo>
                <a:lnTo>
                  <a:pt x="56" y="33"/>
                </a:lnTo>
                <a:lnTo>
                  <a:pt x="56" y="33"/>
                </a:lnTo>
                <a:lnTo>
                  <a:pt x="60" y="33"/>
                </a:lnTo>
                <a:lnTo>
                  <a:pt x="61" y="33"/>
                </a:lnTo>
                <a:lnTo>
                  <a:pt x="66" y="35"/>
                </a:lnTo>
                <a:lnTo>
                  <a:pt x="71" y="38"/>
                </a:lnTo>
                <a:lnTo>
                  <a:pt x="71" y="36"/>
                </a:lnTo>
                <a:lnTo>
                  <a:pt x="69" y="33"/>
                </a:lnTo>
                <a:lnTo>
                  <a:pt x="68" y="29"/>
                </a:lnTo>
                <a:lnTo>
                  <a:pt x="64" y="26"/>
                </a:lnTo>
                <a:lnTo>
                  <a:pt x="63" y="24"/>
                </a:lnTo>
                <a:lnTo>
                  <a:pt x="60" y="24"/>
                </a:lnTo>
                <a:lnTo>
                  <a:pt x="58" y="22"/>
                </a:lnTo>
                <a:lnTo>
                  <a:pt x="56" y="18"/>
                </a:lnTo>
                <a:lnTo>
                  <a:pt x="56" y="13"/>
                </a:lnTo>
                <a:lnTo>
                  <a:pt x="55" y="9"/>
                </a:lnTo>
                <a:lnTo>
                  <a:pt x="55" y="8"/>
                </a:lnTo>
                <a:lnTo>
                  <a:pt x="56" y="4"/>
                </a:lnTo>
                <a:lnTo>
                  <a:pt x="56" y="2"/>
                </a:lnTo>
                <a:lnTo>
                  <a:pt x="58" y="0"/>
                </a:lnTo>
                <a:lnTo>
                  <a:pt x="60" y="0"/>
                </a:lnTo>
                <a:lnTo>
                  <a:pt x="64" y="0"/>
                </a:lnTo>
                <a:lnTo>
                  <a:pt x="66" y="8"/>
                </a:lnTo>
                <a:lnTo>
                  <a:pt x="68" y="9"/>
                </a:lnTo>
                <a:lnTo>
                  <a:pt x="69" y="11"/>
                </a:lnTo>
                <a:lnTo>
                  <a:pt x="71" y="13"/>
                </a:lnTo>
                <a:lnTo>
                  <a:pt x="73" y="15"/>
                </a:lnTo>
                <a:lnTo>
                  <a:pt x="74" y="17"/>
                </a:lnTo>
                <a:lnTo>
                  <a:pt x="76" y="18"/>
                </a:lnTo>
                <a:lnTo>
                  <a:pt x="77" y="18"/>
                </a:lnTo>
                <a:lnTo>
                  <a:pt x="82" y="22"/>
                </a:lnTo>
                <a:lnTo>
                  <a:pt x="84" y="24"/>
                </a:lnTo>
                <a:lnTo>
                  <a:pt x="86" y="24"/>
                </a:lnTo>
                <a:lnTo>
                  <a:pt x="87" y="26"/>
                </a:lnTo>
                <a:lnTo>
                  <a:pt x="87" y="27"/>
                </a:lnTo>
                <a:lnTo>
                  <a:pt x="89" y="35"/>
                </a:lnTo>
                <a:lnTo>
                  <a:pt x="92" y="45"/>
                </a:lnTo>
                <a:lnTo>
                  <a:pt x="94" y="45"/>
                </a:lnTo>
                <a:lnTo>
                  <a:pt x="95" y="47"/>
                </a:lnTo>
                <a:lnTo>
                  <a:pt x="95" y="47"/>
                </a:lnTo>
                <a:lnTo>
                  <a:pt x="129" y="62"/>
                </a:lnTo>
                <a:lnTo>
                  <a:pt x="128" y="69"/>
                </a:lnTo>
                <a:lnTo>
                  <a:pt x="128" y="78"/>
                </a:lnTo>
                <a:lnTo>
                  <a:pt x="128" y="89"/>
                </a:lnTo>
                <a:lnTo>
                  <a:pt x="128" y="98"/>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0" name=""/>
          <p:cNvSpPr/>
          <p:nvPr/>
        </p:nvSpPr>
        <p:spPr>
          <a:xfrm>
            <a:off x="6203880" y="3622680"/>
            <a:ext cx="165240" cy="266760"/>
          </a:xfrm>
          <a:custGeom>
            <a:avLst/>
            <a:gdLst/>
            <a:ahLst/>
            <a:rect l="l" t="t" r="r" b="b"/>
            <a:pathLst>
              <a:path w="115" h="190">
                <a:moveTo>
                  <a:pt x="39" y="94"/>
                </a:moveTo>
                <a:lnTo>
                  <a:pt x="37" y="90"/>
                </a:lnTo>
                <a:lnTo>
                  <a:pt x="36" y="83"/>
                </a:lnTo>
                <a:lnTo>
                  <a:pt x="37" y="72"/>
                </a:lnTo>
                <a:lnTo>
                  <a:pt x="37" y="67"/>
                </a:lnTo>
                <a:lnTo>
                  <a:pt x="36" y="61"/>
                </a:lnTo>
                <a:lnTo>
                  <a:pt x="34" y="58"/>
                </a:lnTo>
                <a:lnTo>
                  <a:pt x="34" y="54"/>
                </a:lnTo>
                <a:lnTo>
                  <a:pt x="32" y="54"/>
                </a:lnTo>
                <a:lnTo>
                  <a:pt x="31" y="54"/>
                </a:lnTo>
                <a:lnTo>
                  <a:pt x="28" y="50"/>
                </a:lnTo>
                <a:lnTo>
                  <a:pt x="18" y="39"/>
                </a:lnTo>
                <a:lnTo>
                  <a:pt x="3" y="32"/>
                </a:lnTo>
                <a:lnTo>
                  <a:pt x="15" y="25"/>
                </a:lnTo>
                <a:lnTo>
                  <a:pt x="19" y="21"/>
                </a:lnTo>
                <a:lnTo>
                  <a:pt x="23" y="18"/>
                </a:lnTo>
                <a:lnTo>
                  <a:pt x="28" y="14"/>
                </a:lnTo>
                <a:lnTo>
                  <a:pt x="29" y="9"/>
                </a:lnTo>
                <a:lnTo>
                  <a:pt x="32" y="7"/>
                </a:lnTo>
                <a:lnTo>
                  <a:pt x="34" y="0"/>
                </a:lnTo>
                <a:lnTo>
                  <a:pt x="41" y="2"/>
                </a:lnTo>
                <a:lnTo>
                  <a:pt x="47" y="5"/>
                </a:lnTo>
                <a:lnTo>
                  <a:pt x="52" y="9"/>
                </a:lnTo>
                <a:lnTo>
                  <a:pt x="58" y="9"/>
                </a:lnTo>
                <a:lnTo>
                  <a:pt x="62" y="14"/>
                </a:lnTo>
                <a:lnTo>
                  <a:pt x="66" y="18"/>
                </a:lnTo>
                <a:lnTo>
                  <a:pt x="70" y="25"/>
                </a:lnTo>
                <a:lnTo>
                  <a:pt x="73" y="32"/>
                </a:lnTo>
                <a:lnTo>
                  <a:pt x="63" y="32"/>
                </a:lnTo>
                <a:lnTo>
                  <a:pt x="60" y="32"/>
                </a:lnTo>
                <a:lnTo>
                  <a:pt x="58" y="32"/>
                </a:lnTo>
                <a:lnTo>
                  <a:pt x="57" y="36"/>
                </a:lnTo>
                <a:lnTo>
                  <a:pt x="55" y="38"/>
                </a:lnTo>
                <a:lnTo>
                  <a:pt x="55" y="41"/>
                </a:lnTo>
                <a:lnTo>
                  <a:pt x="53" y="43"/>
                </a:lnTo>
                <a:lnTo>
                  <a:pt x="53" y="49"/>
                </a:lnTo>
                <a:lnTo>
                  <a:pt x="53" y="54"/>
                </a:lnTo>
                <a:lnTo>
                  <a:pt x="53" y="56"/>
                </a:lnTo>
                <a:lnTo>
                  <a:pt x="55" y="63"/>
                </a:lnTo>
                <a:lnTo>
                  <a:pt x="55" y="59"/>
                </a:lnTo>
                <a:lnTo>
                  <a:pt x="55" y="54"/>
                </a:lnTo>
                <a:lnTo>
                  <a:pt x="55" y="54"/>
                </a:lnTo>
                <a:lnTo>
                  <a:pt x="58" y="50"/>
                </a:lnTo>
                <a:lnTo>
                  <a:pt x="60" y="49"/>
                </a:lnTo>
                <a:lnTo>
                  <a:pt x="62" y="45"/>
                </a:lnTo>
                <a:lnTo>
                  <a:pt x="63" y="41"/>
                </a:lnTo>
                <a:lnTo>
                  <a:pt x="68" y="41"/>
                </a:lnTo>
                <a:lnTo>
                  <a:pt x="71" y="41"/>
                </a:lnTo>
                <a:lnTo>
                  <a:pt x="75" y="43"/>
                </a:lnTo>
                <a:lnTo>
                  <a:pt x="76" y="45"/>
                </a:lnTo>
                <a:lnTo>
                  <a:pt x="78" y="52"/>
                </a:lnTo>
                <a:lnTo>
                  <a:pt x="79" y="54"/>
                </a:lnTo>
                <a:lnTo>
                  <a:pt x="81" y="54"/>
                </a:lnTo>
                <a:lnTo>
                  <a:pt x="84" y="56"/>
                </a:lnTo>
                <a:lnTo>
                  <a:pt x="91" y="59"/>
                </a:lnTo>
                <a:lnTo>
                  <a:pt x="96" y="59"/>
                </a:lnTo>
                <a:lnTo>
                  <a:pt x="96" y="61"/>
                </a:lnTo>
                <a:lnTo>
                  <a:pt x="97" y="65"/>
                </a:lnTo>
                <a:lnTo>
                  <a:pt x="99" y="67"/>
                </a:lnTo>
                <a:lnTo>
                  <a:pt x="102" y="68"/>
                </a:lnTo>
                <a:lnTo>
                  <a:pt x="109" y="72"/>
                </a:lnTo>
                <a:lnTo>
                  <a:pt x="112" y="76"/>
                </a:lnTo>
                <a:lnTo>
                  <a:pt x="113" y="76"/>
                </a:lnTo>
                <a:lnTo>
                  <a:pt x="115" y="76"/>
                </a:lnTo>
                <a:lnTo>
                  <a:pt x="115" y="77"/>
                </a:lnTo>
                <a:lnTo>
                  <a:pt x="115" y="79"/>
                </a:lnTo>
                <a:lnTo>
                  <a:pt x="113" y="81"/>
                </a:lnTo>
                <a:lnTo>
                  <a:pt x="110" y="85"/>
                </a:lnTo>
                <a:lnTo>
                  <a:pt x="109" y="86"/>
                </a:lnTo>
                <a:lnTo>
                  <a:pt x="105" y="88"/>
                </a:lnTo>
                <a:lnTo>
                  <a:pt x="102" y="90"/>
                </a:lnTo>
                <a:lnTo>
                  <a:pt x="97" y="90"/>
                </a:lnTo>
                <a:lnTo>
                  <a:pt x="92" y="92"/>
                </a:lnTo>
                <a:lnTo>
                  <a:pt x="94" y="97"/>
                </a:lnTo>
                <a:lnTo>
                  <a:pt x="96" y="99"/>
                </a:lnTo>
                <a:lnTo>
                  <a:pt x="96" y="101"/>
                </a:lnTo>
                <a:lnTo>
                  <a:pt x="96" y="103"/>
                </a:lnTo>
                <a:lnTo>
                  <a:pt x="94" y="105"/>
                </a:lnTo>
                <a:lnTo>
                  <a:pt x="92" y="105"/>
                </a:lnTo>
                <a:lnTo>
                  <a:pt x="88" y="105"/>
                </a:lnTo>
                <a:lnTo>
                  <a:pt x="81" y="108"/>
                </a:lnTo>
                <a:lnTo>
                  <a:pt x="76" y="110"/>
                </a:lnTo>
                <a:lnTo>
                  <a:pt x="71" y="114"/>
                </a:lnTo>
                <a:lnTo>
                  <a:pt x="68" y="119"/>
                </a:lnTo>
                <a:lnTo>
                  <a:pt x="68" y="121"/>
                </a:lnTo>
                <a:lnTo>
                  <a:pt x="65" y="121"/>
                </a:lnTo>
                <a:lnTo>
                  <a:pt x="63" y="124"/>
                </a:lnTo>
                <a:lnTo>
                  <a:pt x="63" y="126"/>
                </a:lnTo>
                <a:lnTo>
                  <a:pt x="63" y="130"/>
                </a:lnTo>
                <a:lnTo>
                  <a:pt x="63" y="133"/>
                </a:lnTo>
                <a:lnTo>
                  <a:pt x="66" y="135"/>
                </a:lnTo>
                <a:lnTo>
                  <a:pt x="68" y="139"/>
                </a:lnTo>
                <a:lnTo>
                  <a:pt x="70" y="143"/>
                </a:lnTo>
                <a:lnTo>
                  <a:pt x="73" y="144"/>
                </a:lnTo>
                <a:lnTo>
                  <a:pt x="76" y="144"/>
                </a:lnTo>
                <a:lnTo>
                  <a:pt x="79" y="144"/>
                </a:lnTo>
                <a:lnTo>
                  <a:pt x="86" y="146"/>
                </a:lnTo>
                <a:lnTo>
                  <a:pt x="89" y="146"/>
                </a:lnTo>
                <a:lnTo>
                  <a:pt x="89" y="150"/>
                </a:lnTo>
                <a:lnTo>
                  <a:pt x="89" y="152"/>
                </a:lnTo>
                <a:lnTo>
                  <a:pt x="89" y="153"/>
                </a:lnTo>
                <a:lnTo>
                  <a:pt x="88" y="157"/>
                </a:lnTo>
                <a:lnTo>
                  <a:pt x="88" y="159"/>
                </a:lnTo>
                <a:lnTo>
                  <a:pt x="86" y="159"/>
                </a:lnTo>
                <a:lnTo>
                  <a:pt x="84" y="161"/>
                </a:lnTo>
                <a:lnTo>
                  <a:pt x="83" y="161"/>
                </a:lnTo>
                <a:lnTo>
                  <a:pt x="83" y="164"/>
                </a:lnTo>
                <a:lnTo>
                  <a:pt x="84" y="166"/>
                </a:lnTo>
                <a:lnTo>
                  <a:pt x="84" y="168"/>
                </a:lnTo>
                <a:lnTo>
                  <a:pt x="86" y="171"/>
                </a:lnTo>
                <a:lnTo>
                  <a:pt x="86" y="175"/>
                </a:lnTo>
                <a:lnTo>
                  <a:pt x="86" y="179"/>
                </a:lnTo>
                <a:lnTo>
                  <a:pt x="86" y="182"/>
                </a:lnTo>
                <a:lnTo>
                  <a:pt x="86" y="184"/>
                </a:lnTo>
                <a:lnTo>
                  <a:pt x="84" y="188"/>
                </a:lnTo>
                <a:lnTo>
                  <a:pt x="81" y="188"/>
                </a:lnTo>
                <a:lnTo>
                  <a:pt x="78" y="188"/>
                </a:lnTo>
                <a:lnTo>
                  <a:pt x="73" y="190"/>
                </a:lnTo>
                <a:lnTo>
                  <a:pt x="70" y="190"/>
                </a:lnTo>
                <a:lnTo>
                  <a:pt x="68" y="190"/>
                </a:lnTo>
                <a:lnTo>
                  <a:pt x="65" y="188"/>
                </a:lnTo>
                <a:lnTo>
                  <a:pt x="62" y="188"/>
                </a:lnTo>
                <a:lnTo>
                  <a:pt x="60" y="184"/>
                </a:lnTo>
                <a:lnTo>
                  <a:pt x="60" y="182"/>
                </a:lnTo>
                <a:lnTo>
                  <a:pt x="49" y="179"/>
                </a:lnTo>
                <a:lnTo>
                  <a:pt x="39" y="173"/>
                </a:lnTo>
                <a:lnTo>
                  <a:pt x="29" y="166"/>
                </a:lnTo>
                <a:lnTo>
                  <a:pt x="24" y="164"/>
                </a:lnTo>
                <a:lnTo>
                  <a:pt x="28" y="152"/>
                </a:lnTo>
                <a:lnTo>
                  <a:pt x="28" y="144"/>
                </a:lnTo>
                <a:lnTo>
                  <a:pt x="28" y="143"/>
                </a:lnTo>
                <a:lnTo>
                  <a:pt x="28" y="135"/>
                </a:lnTo>
                <a:lnTo>
                  <a:pt x="28" y="130"/>
                </a:lnTo>
                <a:lnTo>
                  <a:pt x="28" y="123"/>
                </a:lnTo>
                <a:lnTo>
                  <a:pt x="24" y="119"/>
                </a:lnTo>
                <a:lnTo>
                  <a:pt x="21" y="119"/>
                </a:lnTo>
                <a:lnTo>
                  <a:pt x="19" y="119"/>
                </a:lnTo>
                <a:lnTo>
                  <a:pt x="18" y="117"/>
                </a:lnTo>
                <a:lnTo>
                  <a:pt x="15" y="115"/>
                </a:lnTo>
                <a:lnTo>
                  <a:pt x="8" y="110"/>
                </a:lnTo>
                <a:lnTo>
                  <a:pt x="8" y="108"/>
                </a:lnTo>
                <a:lnTo>
                  <a:pt x="5" y="106"/>
                </a:lnTo>
                <a:lnTo>
                  <a:pt x="3" y="103"/>
                </a:lnTo>
                <a:lnTo>
                  <a:pt x="2" y="99"/>
                </a:lnTo>
                <a:lnTo>
                  <a:pt x="0" y="97"/>
                </a:lnTo>
                <a:lnTo>
                  <a:pt x="0" y="94"/>
                </a:lnTo>
                <a:lnTo>
                  <a:pt x="0" y="90"/>
                </a:lnTo>
                <a:lnTo>
                  <a:pt x="0" y="88"/>
                </a:lnTo>
                <a:lnTo>
                  <a:pt x="2" y="85"/>
                </a:lnTo>
                <a:lnTo>
                  <a:pt x="5" y="81"/>
                </a:lnTo>
                <a:lnTo>
                  <a:pt x="6" y="77"/>
                </a:lnTo>
                <a:lnTo>
                  <a:pt x="8" y="76"/>
                </a:lnTo>
                <a:lnTo>
                  <a:pt x="10" y="76"/>
                </a:lnTo>
                <a:lnTo>
                  <a:pt x="13" y="76"/>
                </a:lnTo>
                <a:lnTo>
                  <a:pt x="15" y="76"/>
                </a:lnTo>
                <a:lnTo>
                  <a:pt x="18" y="76"/>
                </a:lnTo>
                <a:lnTo>
                  <a:pt x="19" y="76"/>
                </a:lnTo>
                <a:lnTo>
                  <a:pt x="21" y="77"/>
                </a:lnTo>
                <a:lnTo>
                  <a:pt x="26" y="81"/>
                </a:lnTo>
                <a:lnTo>
                  <a:pt x="29" y="86"/>
                </a:lnTo>
                <a:lnTo>
                  <a:pt x="31" y="90"/>
                </a:lnTo>
                <a:lnTo>
                  <a:pt x="34" y="97"/>
                </a:lnTo>
                <a:lnTo>
                  <a:pt x="34" y="99"/>
                </a:lnTo>
                <a:lnTo>
                  <a:pt x="36" y="99"/>
                </a:lnTo>
                <a:lnTo>
                  <a:pt x="37" y="99"/>
                </a:lnTo>
                <a:lnTo>
                  <a:pt x="39" y="99"/>
                </a:lnTo>
                <a:lnTo>
                  <a:pt x="39" y="97"/>
                </a:lnTo>
                <a:lnTo>
                  <a:pt x="39" y="94"/>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1" name=""/>
          <p:cNvSpPr/>
          <p:nvPr/>
        </p:nvSpPr>
        <p:spPr>
          <a:xfrm>
            <a:off x="6289560" y="3689280"/>
            <a:ext cx="23760" cy="28800"/>
          </a:xfrm>
          <a:custGeom>
            <a:avLst/>
            <a:gdLst/>
            <a:ahLst/>
            <a:rect l="l" t="t" r="r" b="b"/>
            <a:pathLst>
              <a:path w="16" h="21">
                <a:moveTo>
                  <a:pt x="0" y="12"/>
                </a:moveTo>
                <a:lnTo>
                  <a:pt x="0" y="7"/>
                </a:lnTo>
                <a:lnTo>
                  <a:pt x="3" y="5"/>
                </a:lnTo>
                <a:lnTo>
                  <a:pt x="6" y="2"/>
                </a:lnTo>
                <a:lnTo>
                  <a:pt x="8" y="0"/>
                </a:lnTo>
                <a:lnTo>
                  <a:pt x="11" y="2"/>
                </a:lnTo>
                <a:lnTo>
                  <a:pt x="11" y="3"/>
                </a:lnTo>
                <a:lnTo>
                  <a:pt x="13" y="5"/>
                </a:lnTo>
                <a:lnTo>
                  <a:pt x="15" y="7"/>
                </a:lnTo>
                <a:lnTo>
                  <a:pt x="15" y="9"/>
                </a:lnTo>
                <a:lnTo>
                  <a:pt x="16" y="12"/>
                </a:lnTo>
                <a:lnTo>
                  <a:pt x="16" y="20"/>
                </a:lnTo>
                <a:lnTo>
                  <a:pt x="15" y="21"/>
                </a:lnTo>
                <a:lnTo>
                  <a:pt x="11" y="21"/>
                </a:lnTo>
                <a:lnTo>
                  <a:pt x="10" y="21"/>
                </a:lnTo>
                <a:lnTo>
                  <a:pt x="8" y="20"/>
                </a:lnTo>
                <a:lnTo>
                  <a:pt x="6" y="20"/>
                </a:lnTo>
                <a:lnTo>
                  <a:pt x="3" y="18"/>
                </a:lnTo>
                <a:lnTo>
                  <a:pt x="0" y="14"/>
                </a:lnTo>
                <a:lnTo>
                  <a:pt x="0" y="12"/>
                </a:lnTo>
                <a:close/>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22" name=""/>
          <p:cNvSpPr/>
          <p:nvPr/>
        </p:nvSpPr>
        <p:spPr>
          <a:xfrm>
            <a:off x="6442200" y="4290840"/>
            <a:ext cx="101520" cy="81000"/>
          </a:xfrm>
          <a:custGeom>
            <a:avLst/>
            <a:gdLst/>
            <a:ahLst/>
            <a:rect l="l" t="t" r="r" b="b"/>
            <a:pathLst>
              <a:path w="70" h="58">
                <a:moveTo>
                  <a:pt x="0" y="25"/>
                </a:moveTo>
                <a:lnTo>
                  <a:pt x="4" y="16"/>
                </a:lnTo>
                <a:lnTo>
                  <a:pt x="5" y="14"/>
                </a:lnTo>
                <a:lnTo>
                  <a:pt x="7" y="13"/>
                </a:lnTo>
                <a:lnTo>
                  <a:pt x="8" y="13"/>
                </a:lnTo>
                <a:lnTo>
                  <a:pt x="8" y="11"/>
                </a:lnTo>
                <a:lnTo>
                  <a:pt x="12" y="9"/>
                </a:lnTo>
                <a:lnTo>
                  <a:pt x="12" y="9"/>
                </a:lnTo>
                <a:lnTo>
                  <a:pt x="15" y="7"/>
                </a:lnTo>
                <a:lnTo>
                  <a:pt x="20" y="7"/>
                </a:lnTo>
                <a:lnTo>
                  <a:pt x="28" y="7"/>
                </a:lnTo>
                <a:lnTo>
                  <a:pt x="36" y="2"/>
                </a:lnTo>
                <a:lnTo>
                  <a:pt x="42" y="2"/>
                </a:lnTo>
                <a:lnTo>
                  <a:pt x="49" y="0"/>
                </a:lnTo>
                <a:lnTo>
                  <a:pt x="51" y="0"/>
                </a:lnTo>
                <a:lnTo>
                  <a:pt x="52" y="0"/>
                </a:lnTo>
                <a:lnTo>
                  <a:pt x="52" y="2"/>
                </a:lnTo>
                <a:lnTo>
                  <a:pt x="54" y="2"/>
                </a:lnTo>
                <a:lnTo>
                  <a:pt x="54" y="7"/>
                </a:lnTo>
                <a:lnTo>
                  <a:pt x="59" y="13"/>
                </a:lnTo>
                <a:lnTo>
                  <a:pt x="64" y="18"/>
                </a:lnTo>
                <a:lnTo>
                  <a:pt x="68" y="25"/>
                </a:lnTo>
                <a:lnTo>
                  <a:pt x="70" y="29"/>
                </a:lnTo>
                <a:lnTo>
                  <a:pt x="70" y="33"/>
                </a:lnTo>
                <a:lnTo>
                  <a:pt x="70" y="36"/>
                </a:lnTo>
                <a:lnTo>
                  <a:pt x="70" y="40"/>
                </a:lnTo>
                <a:lnTo>
                  <a:pt x="68" y="43"/>
                </a:lnTo>
                <a:lnTo>
                  <a:pt x="65" y="45"/>
                </a:lnTo>
                <a:lnTo>
                  <a:pt x="64" y="47"/>
                </a:lnTo>
                <a:lnTo>
                  <a:pt x="60" y="47"/>
                </a:lnTo>
                <a:lnTo>
                  <a:pt x="52" y="47"/>
                </a:lnTo>
                <a:lnTo>
                  <a:pt x="52" y="51"/>
                </a:lnTo>
                <a:lnTo>
                  <a:pt x="52" y="54"/>
                </a:lnTo>
                <a:lnTo>
                  <a:pt x="52" y="58"/>
                </a:lnTo>
                <a:lnTo>
                  <a:pt x="51" y="58"/>
                </a:lnTo>
                <a:lnTo>
                  <a:pt x="49" y="58"/>
                </a:lnTo>
                <a:lnTo>
                  <a:pt x="47" y="58"/>
                </a:lnTo>
                <a:lnTo>
                  <a:pt x="41" y="58"/>
                </a:lnTo>
                <a:lnTo>
                  <a:pt x="36" y="56"/>
                </a:lnTo>
                <a:lnTo>
                  <a:pt x="31" y="52"/>
                </a:lnTo>
                <a:lnTo>
                  <a:pt x="25" y="47"/>
                </a:lnTo>
                <a:lnTo>
                  <a:pt x="20" y="45"/>
                </a:lnTo>
                <a:lnTo>
                  <a:pt x="15" y="42"/>
                </a:lnTo>
                <a:lnTo>
                  <a:pt x="8" y="36"/>
                </a:lnTo>
                <a:lnTo>
                  <a:pt x="5" y="36"/>
                </a:lnTo>
                <a:lnTo>
                  <a:pt x="2" y="34"/>
                </a:lnTo>
                <a:lnTo>
                  <a:pt x="0" y="33"/>
                </a:lnTo>
                <a:lnTo>
                  <a:pt x="0" y="31"/>
                </a:lnTo>
                <a:lnTo>
                  <a:pt x="0" y="27"/>
                </a:lnTo>
                <a:lnTo>
                  <a:pt x="0" y="25"/>
                </a:lnTo>
                <a:close/>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823" name=""/>
          <p:cNvSpPr/>
          <p:nvPr/>
        </p:nvSpPr>
        <p:spPr>
          <a:xfrm>
            <a:off x="6486480" y="4316400"/>
            <a:ext cx="33480" cy="38160"/>
          </a:xfrm>
          <a:custGeom>
            <a:avLst/>
            <a:gdLst/>
            <a:ahLst/>
            <a:rect l="l" t="t" r="r" b="b"/>
            <a:pathLst>
              <a:path w="23" h="27">
                <a:moveTo>
                  <a:pt x="20" y="27"/>
                </a:moveTo>
                <a:lnTo>
                  <a:pt x="20" y="24"/>
                </a:lnTo>
                <a:lnTo>
                  <a:pt x="16" y="22"/>
                </a:lnTo>
                <a:lnTo>
                  <a:pt x="15" y="18"/>
                </a:lnTo>
                <a:lnTo>
                  <a:pt x="11" y="16"/>
                </a:lnTo>
                <a:lnTo>
                  <a:pt x="5" y="15"/>
                </a:lnTo>
                <a:lnTo>
                  <a:pt x="2" y="13"/>
                </a:lnTo>
                <a:lnTo>
                  <a:pt x="2" y="11"/>
                </a:lnTo>
                <a:lnTo>
                  <a:pt x="0" y="9"/>
                </a:lnTo>
                <a:lnTo>
                  <a:pt x="0" y="7"/>
                </a:lnTo>
                <a:lnTo>
                  <a:pt x="3" y="6"/>
                </a:lnTo>
                <a:lnTo>
                  <a:pt x="3" y="4"/>
                </a:lnTo>
                <a:lnTo>
                  <a:pt x="5" y="2"/>
                </a:lnTo>
                <a:lnTo>
                  <a:pt x="7" y="0"/>
                </a:lnTo>
                <a:lnTo>
                  <a:pt x="8" y="2"/>
                </a:lnTo>
                <a:lnTo>
                  <a:pt x="10" y="2"/>
                </a:lnTo>
                <a:lnTo>
                  <a:pt x="13" y="4"/>
                </a:lnTo>
                <a:lnTo>
                  <a:pt x="18" y="7"/>
                </a:lnTo>
                <a:lnTo>
                  <a:pt x="23" y="15"/>
                </a:lnTo>
                <a:lnTo>
                  <a:pt x="20" y="11"/>
                </a:lnTo>
                <a:lnTo>
                  <a:pt x="16" y="9"/>
                </a:lnTo>
                <a:lnTo>
                  <a:pt x="11" y="7"/>
                </a:lnTo>
                <a:lnTo>
                  <a:pt x="8" y="7"/>
                </a:lnTo>
                <a:lnTo>
                  <a:pt x="5" y="7"/>
                </a:lnTo>
                <a:lnTo>
                  <a:pt x="3" y="7"/>
                </a:lnTo>
                <a:lnTo>
                  <a:pt x="3" y="9"/>
                </a:lnTo>
                <a:lnTo>
                  <a:pt x="3" y="11"/>
                </a:lnTo>
                <a:lnTo>
                  <a:pt x="2" y="13"/>
                </a:lnTo>
              </a:path>
            </a:pathLst>
          </a:custGeom>
          <a:noFill/>
          <a:ln w="324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824" name=""/>
          <p:cNvSpPr/>
          <p:nvPr/>
        </p:nvSpPr>
        <p:spPr>
          <a:xfrm flipH="1">
            <a:off x="6305040" y="3686040"/>
            <a:ext cx="3240" cy="3240"/>
          </a:xfrm>
          <a:prstGeom prst="line">
            <a:avLst/>
          </a:prstGeom>
          <a:ln w="32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25" name=""/>
          <p:cNvSpPr/>
          <p:nvPr/>
        </p:nvSpPr>
        <p:spPr>
          <a:xfrm flipH="1">
            <a:off x="6288120" y="3705120"/>
            <a:ext cx="1440" cy="7920"/>
          </a:xfrm>
          <a:prstGeom prst="line">
            <a:avLst/>
          </a:prstGeom>
          <a:ln w="324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826" name=""/>
          <p:cNvSpPr/>
          <p:nvPr/>
        </p:nvSpPr>
        <p:spPr>
          <a:xfrm>
            <a:off x="6318360" y="3728880"/>
            <a:ext cx="19080" cy="28800"/>
          </a:xfrm>
          <a:custGeom>
            <a:avLst/>
            <a:gdLst/>
            <a:ahLst/>
            <a:rect l="l" t="t" r="r" b="b"/>
            <a:pathLst>
              <a:path w="13" h="20">
                <a:moveTo>
                  <a:pt x="10" y="5"/>
                </a:moveTo>
                <a:lnTo>
                  <a:pt x="9" y="3"/>
                </a:lnTo>
                <a:lnTo>
                  <a:pt x="7" y="1"/>
                </a:lnTo>
                <a:lnTo>
                  <a:pt x="5" y="0"/>
                </a:lnTo>
                <a:lnTo>
                  <a:pt x="4" y="0"/>
                </a:lnTo>
                <a:lnTo>
                  <a:pt x="2" y="1"/>
                </a:lnTo>
                <a:lnTo>
                  <a:pt x="2" y="3"/>
                </a:lnTo>
                <a:lnTo>
                  <a:pt x="2" y="5"/>
                </a:lnTo>
                <a:lnTo>
                  <a:pt x="2" y="7"/>
                </a:lnTo>
                <a:lnTo>
                  <a:pt x="0" y="9"/>
                </a:lnTo>
                <a:lnTo>
                  <a:pt x="0" y="10"/>
                </a:lnTo>
                <a:lnTo>
                  <a:pt x="0" y="10"/>
                </a:lnTo>
                <a:lnTo>
                  <a:pt x="2" y="10"/>
                </a:lnTo>
                <a:lnTo>
                  <a:pt x="2" y="12"/>
                </a:lnTo>
                <a:lnTo>
                  <a:pt x="2" y="16"/>
                </a:lnTo>
                <a:lnTo>
                  <a:pt x="4" y="18"/>
                </a:lnTo>
                <a:lnTo>
                  <a:pt x="5" y="20"/>
                </a:lnTo>
                <a:lnTo>
                  <a:pt x="7" y="16"/>
                </a:lnTo>
                <a:lnTo>
                  <a:pt x="7" y="12"/>
                </a:lnTo>
                <a:lnTo>
                  <a:pt x="7" y="10"/>
                </a:lnTo>
                <a:lnTo>
                  <a:pt x="9" y="10"/>
                </a:lnTo>
                <a:lnTo>
                  <a:pt x="10" y="10"/>
                </a:lnTo>
                <a:lnTo>
                  <a:pt x="10" y="12"/>
                </a:lnTo>
                <a:lnTo>
                  <a:pt x="13" y="12"/>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27" name=""/>
          <p:cNvSpPr/>
          <p:nvPr/>
        </p:nvSpPr>
        <p:spPr>
          <a:xfrm>
            <a:off x="6294600" y="3736800"/>
            <a:ext cx="21960" cy="100080"/>
          </a:xfrm>
          <a:custGeom>
            <a:avLst/>
            <a:gdLst/>
            <a:ahLst/>
            <a:rect l="l" t="t" r="r" b="b"/>
            <a:pathLst>
              <a:path w="15" h="72">
                <a:moveTo>
                  <a:pt x="15" y="0"/>
                </a:moveTo>
                <a:lnTo>
                  <a:pt x="10" y="7"/>
                </a:lnTo>
                <a:lnTo>
                  <a:pt x="7" y="18"/>
                </a:lnTo>
                <a:lnTo>
                  <a:pt x="5" y="27"/>
                </a:lnTo>
                <a:lnTo>
                  <a:pt x="2" y="31"/>
                </a:lnTo>
                <a:lnTo>
                  <a:pt x="0" y="38"/>
                </a:lnTo>
                <a:lnTo>
                  <a:pt x="0" y="43"/>
                </a:lnTo>
                <a:lnTo>
                  <a:pt x="0" y="51"/>
                </a:lnTo>
                <a:lnTo>
                  <a:pt x="0" y="60"/>
                </a:lnTo>
                <a:lnTo>
                  <a:pt x="2" y="72"/>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8" name=""/>
          <p:cNvSpPr/>
          <p:nvPr/>
        </p:nvSpPr>
        <p:spPr>
          <a:xfrm>
            <a:off x="6218280" y="3741840"/>
            <a:ext cx="23760" cy="34920"/>
          </a:xfrm>
          <a:custGeom>
            <a:avLst/>
            <a:gdLst/>
            <a:ahLst/>
            <a:rect l="l" t="t" r="r" b="b"/>
            <a:pathLst>
              <a:path w="16" h="25">
                <a:moveTo>
                  <a:pt x="8" y="0"/>
                </a:moveTo>
                <a:lnTo>
                  <a:pt x="5" y="0"/>
                </a:lnTo>
                <a:lnTo>
                  <a:pt x="3" y="1"/>
                </a:lnTo>
                <a:lnTo>
                  <a:pt x="1" y="1"/>
                </a:lnTo>
                <a:lnTo>
                  <a:pt x="0" y="3"/>
                </a:lnTo>
                <a:lnTo>
                  <a:pt x="0" y="5"/>
                </a:lnTo>
                <a:lnTo>
                  <a:pt x="0" y="9"/>
                </a:lnTo>
                <a:lnTo>
                  <a:pt x="0" y="11"/>
                </a:lnTo>
                <a:lnTo>
                  <a:pt x="0" y="14"/>
                </a:lnTo>
                <a:lnTo>
                  <a:pt x="1" y="14"/>
                </a:lnTo>
                <a:lnTo>
                  <a:pt x="3" y="18"/>
                </a:lnTo>
                <a:lnTo>
                  <a:pt x="3" y="20"/>
                </a:lnTo>
                <a:lnTo>
                  <a:pt x="6" y="23"/>
                </a:lnTo>
                <a:lnTo>
                  <a:pt x="8" y="25"/>
                </a:lnTo>
                <a:lnTo>
                  <a:pt x="9" y="25"/>
                </a:lnTo>
                <a:lnTo>
                  <a:pt x="13" y="25"/>
                </a:lnTo>
                <a:lnTo>
                  <a:pt x="16" y="23"/>
                </a:lnTo>
              </a:path>
            </a:pathLst>
          </a:custGeom>
          <a:noFill/>
          <a:ln w="324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829" name=""/>
          <p:cNvSpPr/>
          <p:nvPr/>
        </p:nvSpPr>
        <p:spPr>
          <a:xfrm>
            <a:off x="6237360" y="3784680"/>
            <a:ext cx="22320" cy="30240"/>
          </a:xfrm>
          <a:custGeom>
            <a:avLst/>
            <a:gdLst/>
            <a:ahLst/>
            <a:rect l="l" t="t" r="r" b="b"/>
            <a:pathLst>
              <a:path w="16" h="22">
                <a:moveTo>
                  <a:pt x="0" y="0"/>
                </a:moveTo>
                <a:lnTo>
                  <a:pt x="1" y="0"/>
                </a:lnTo>
                <a:lnTo>
                  <a:pt x="3" y="0"/>
                </a:lnTo>
                <a:lnTo>
                  <a:pt x="5" y="0"/>
                </a:lnTo>
                <a:lnTo>
                  <a:pt x="5" y="4"/>
                </a:lnTo>
                <a:lnTo>
                  <a:pt x="6" y="6"/>
                </a:lnTo>
                <a:lnTo>
                  <a:pt x="6" y="8"/>
                </a:lnTo>
                <a:lnTo>
                  <a:pt x="6" y="9"/>
                </a:lnTo>
                <a:lnTo>
                  <a:pt x="8" y="11"/>
                </a:lnTo>
                <a:lnTo>
                  <a:pt x="9" y="9"/>
                </a:lnTo>
                <a:lnTo>
                  <a:pt x="11" y="8"/>
                </a:lnTo>
                <a:lnTo>
                  <a:pt x="13" y="9"/>
                </a:lnTo>
                <a:lnTo>
                  <a:pt x="14" y="9"/>
                </a:lnTo>
                <a:lnTo>
                  <a:pt x="14" y="13"/>
                </a:lnTo>
                <a:lnTo>
                  <a:pt x="16" y="17"/>
                </a:lnTo>
                <a:lnTo>
                  <a:pt x="14" y="22"/>
                </a:lnTo>
              </a:path>
            </a:pathLst>
          </a:custGeom>
          <a:noFill/>
          <a:ln w="32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830" name=""/>
          <p:cNvSpPr/>
          <p:nvPr/>
        </p:nvSpPr>
        <p:spPr>
          <a:xfrm>
            <a:off x="6264360" y="3848040"/>
            <a:ext cx="23760" cy="30240"/>
          </a:xfrm>
          <a:custGeom>
            <a:avLst/>
            <a:gdLst/>
            <a:ahLst/>
            <a:rect l="l" t="t" r="r" b="b"/>
            <a:pathLst>
              <a:path w="16" h="21">
                <a:moveTo>
                  <a:pt x="0" y="0"/>
                </a:moveTo>
                <a:lnTo>
                  <a:pt x="5" y="5"/>
                </a:lnTo>
                <a:lnTo>
                  <a:pt x="8" y="9"/>
                </a:lnTo>
                <a:lnTo>
                  <a:pt x="11" y="16"/>
                </a:lnTo>
                <a:lnTo>
                  <a:pt x="16" y="21"/>
                </a:lnTo>
              </a:path>
            </a:pathLst>
          </a:custGeom>
          <a:noFill/>
          <a:ln w="32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831" name=""/>
          <p:cNvSpPr/>
          <p:nvPr/>
        </p:nvSpPr>
        <p:spPr>
          <a:xfrm flipH="1" flipV="1">
            <a:off x="5800320" y="3749760"/>
            <a:ext cx="12600" cy="1440"/>
          </a:xfrm>
          <a:prstGeom prst="line">
            <a:avLst/>
          </a:prstGeom>
          <a:ln w="32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32" name=""/>
          <p:cNvSpPr/>
          <p:nvPr/>
        </p:nvSpPr>
        <p:spPr>
          <a:xfrm flipV="1">
            <a:off x="5797440" y="3784320"/>
            <a:ext cx="3240" cy="4680"/>
          </a:xfrm>
          <a:prstGeom prst="line">
            <a:avLst/>
          </a:prstGeom>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833" name=""/>
          <p:cNvSpPr/>
          <p:nvPr/>
        </p:nvSpPr>
        <p:spPr>
          <a:xfrm>
            <a:off x="5764320" y="3733920"/>
            <a:ext cx="14040" cy="20520"/>
          </a:xfrm>
          <a:custGeom>
            <a:avLst/>
            <a:gdLst/>
            <a:ahLst/>
            <a:rect l="l" t="t" r="r" b="b"/>
            <a:pathLst>
              <a:path w="10" h="15">
                <a:moveTo>
                  <a:pt x="10" y="0"/>
                </a:moveTo>
                <a:lnTo>
                  <a:pt x="7" y="2"/>
                </a:lnTo>
                <a:lnTo>
                  <a:pt x="5" y="6"/>
                </a:lnTo>
                <a:lnTo>
                  <a:pt x="3" y="7"/>
                </a:lnTo>
                <a:lnTo>
                  <a:pt x="2" y="7"/>
                </a:lnTo>
                <a:lnTo>
                  <a:pt x="0" y="15"/>
                </a:lnTo>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34" name=""/>
          <p:cNvSpPr/>
          <p:nvPr/>
        </p:nvSpPr>
        <p:spPr>
          <a:xfrm>
            <a:off x="5754600" y="3760920"/>
            <a:ext cx="27000" cy="12600"/>
          </a:xfrm>
          <a:custGeom>
            <a:avLst/>
            <a:gdLst/>
            <a:ahLst/>
            <a:rect l="l" t="t" r="r" b="b"/>
            <a:pathLst>
              <a:path w="18" h="9">
                <a:moveTo>
                  <a:pt x="18" y="2"/>
                </a:moveTo>
                <a:lnTo>
                  <a:pt x="14" y="0"/>
                </a:lnTo>
                <a:lnTo>
                  <a:pt x="11" y="0"/>
                </a:lnTo>
                <a:lnTo>
                  <a:pt x="8" y="0"/>
                </a:lnTo>
                <a:lnTo>
                  <a:pt x="6" y="0"/>
                </a:lnTo>
                <a:lnTo>
                  <a:pt x="1" y="2"/>
                </a:lnTo>
                <a:lnTo>
                  <a:pt x="0" y="4"/>
                </a:lnTo>
                <a:lnTo>
                  <a:pt x="0" y="6"/>
                </a:lnTo>
                <a:lnTo>
                  <a:pt x="0" y="9"/>
                </a:lnTo>
              </a:path>
            </a:pathLst>
          </a:custGeom>
          <a:noFill/>
          <a:ln w="32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835" name=""/>
          <p:cNvSpPr/>
          <p:nvPr/>
        </p:nvSpPr>
        <p:spPr>
          <a:xfrm>
            <a:off x="5735520" y="3736800"/>
            <a:ext cx="9720" cy="47880"/>
          </a:xfrm>
          <a:custGeom>
            <a:avLst/>
            <a:gdLst/>
            <a:ahLst/>
            <a:rect l="l" t="t" r="r" b="b"/>
            <a:pathLst>
              <a:path w="6" h="34">
                <a:moveTo>
                  <a:pt x="6" y="0"/>
                </a:moveTo>
                <a:lnTo>
                  <a:pt x="5" y="2"/>
                </a:lnTo>
                <a:lnTo>
                  <a:pt x="5" y="4"/>
                </a:lnTo>
                <a:lnTo>
                  <a:pt x="5" y="5"/>
                </a:lnTo>
                <a:lnTo>
                  <a:pt x="3" y="9"/>
                </a:lnTo>
                <a:lnTo>
                  <a:pt x="1" y="16"/>
                </a:lnTo>
                <a:lnTo>
                  <a:pt x="1" y="22"/>
                </a:lnTo>
                <a:lnTo>
                  <a:pt x="0" y="27"/>
                </a:lnTo>
                <a:lnTo>
                  <a:pt x="1" y="31"/>
                </a:lnTo>
                <a:lnTo>
                  <a:pt x="1" y="34"/>
                </a:lnTo>
              </a:path>
            </a:pathLst>
          </a:custGeom>
          <a:noFill/>
          <a:ln w="324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836" name=""/>
          <p:cNvSpPr/>
          <p:nvPr/>
        </p:nvSpPr>
        <p:spPr>
          <a:xfrm>
            <a:off x="5694480" y="3782880"/>
            <a:ext cx="41040" cy="6480"/>
          </a:xfrm>
          <a:custGeom>
            <a:avLst/>
            <a:gdLst/>
            <a:ahLst/>
            <a:rect l="l" t="t" r="r" b="b"/>
            <a:pathLst>
              <a:path w="29" h="5">
                <a:moveTo>
                  <a:pt x="29" y="0"/>
                </a:moveTo>
                <a:lnTo>
                  <a:pt x="26" y="0"/>
                </a:lnTo>
                <a:lnTo>
                  <a:pt x="22" y="0"/>
                </a:lnTo>
                <a:lnTo>
                  <a:pt x="22" y="1"/>
                </a:lnTo>
                <a:lnTo>
                  <a:pt x="19" y="1"/>
                </a:lnTo>
                <a:lnTo>
                  <a:pt x="16" y="1"/>
                </a:lnTo>
                <a:lnTo>
                  <a:pt x="13" y="5"/>
                </a:lnTo>
                <a:lnTo>
                  <a:pt x="11" y="3"/>
                </a:lnTo>
                <a:lnTo>
                  <a:pt x="6" y="1"/>
                </a:lnTo>
                <a:lnTo>
                  <a:pt x="3" y="3"/>
                </a:lnTo>
                <a:lnTo>
                  <a:pt x="1" y="3"/>
                </a:lnTo>
                <a:lnTo>
                  <a:pt x="0" y="5"/>
                </a:lnTo>
              </a:path>
            </a:pathLst>
          </a:custGeom>
          <a:noFill/>
          <a:ln w="3240">
            <a:solidFill>
              <a:srgbClr val="00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837" name=""/>
          <p:cNvSpPr/>
          <p:nvPr/>
        </p:nvSpPr>
        <p:spPr>
          <a:xfrm>
            <a:off x="6143760" y="3597120"/>
            <a:ext cx="174600" cy="250920"/>
          </a:xfrm>
          <a:custGeom>
            <a:avLst/>
            <a:gdLst/>
            <a:ahLst/>
            <a:rect l="l" t="t" r="r" b="b"/>
            <a:pathLst>
              <a:path w="121" h="179">
                <a:moveTo>
                  <a:pt x="63" y="179"/>
                </a:moveTo>
                <a:lnTo>
                  <a:pt x="57" y="173"/>
                </a:lnTo>
                <a:lnTo>
                  <a:pt x="50" y="170"/>
                </a:lnTo>
                <a:lnTo>
                  <a:pt x="47" y="166"/>
                </a:lnTo>
                <a:lnTo>
                  <a:pt x="42" y="166"/>
                </a:lnTo>
                <a:lnTo>
                  <a:pt x="39" y="164"/>
                </a:lnTo>
                <a:lnTo>
                  <a:pt x="36" y="162"/>
                </a:lnTo>
                <a:lnTo>
                  <a:pt x="32" y="162"/>
                </a:lnTo>
                <a:lnTo>
                  <a:pt x="27" y="159"/>
                </a:lnTo>
                <a:lnTo>
                  <a:pt x="21" y="157"/>
                </a:lnTo>
                <a:lnTo>
                  <a:pt x="21" y="153"/>
                </a:lnTo>
                <a:lnTo>
                  <a:pt x="16" y="150"/>
                </a:lnTo>
                <a:lnTo>
                  <a:pt x="13" y="144"/>
                </a:lnTo>
                <a:lnTo>
                  <a:pt x="10" y="137"/>
                </a:lnTo>
                <a:lnTo>
                  <a:pt x="8" y="128"/>
                </a:lnTo>
                <a:lnTo>
                  <a:pt x="6" y="119"/>
                </a:lnTo>
                <a:lnTo>
                  <a:pt x="3" y="110"/>
                </a:lnTo>
                <a:lnTo>
                  <a:pt x="1" y="95"/>
                </a:lnTo>
                <a:lnTo>
                  <a:pt x="0" y="88"/>
                </a:lnTo>
                <a:lnTo>
                  <a:pt x="0" y="83"/>
                </a:lnTo>
                <a:lnTo>
                  <a:pt x="1" y="74"/>
                </a:lnTo>
                <a:lnTo>
                  <a:pt x="1" y="70"/>
                </a:lnTo>
                <a:lnTo>
                  <a:pt x="3" y="63"/>
                </a:lnTo>
                <a:lnTo>
                  <a:pt x="6" y="57"/>
                </a:lnTo>
                <a:lnTo>
                  <a:pt x="8" y="54"/>
                </a:lnTo>
                <a:lnTo>
                  <a:pt x="10" y="50"/>
                </a:lnTo>
                <a:lnTo>
                  <a:pt x="13" y="48"/>
                </a:lnTo>
                <a:lnTo>
                  <a:pt x="16" y="48"/>
                </a:lnTo>
                <a:lnTo>
                  <a:pt x="21" y="41"/>
                </a:lnTo>
                <a:lnTo>
                  <a:pt x="27" y="34"/>
                </a:lnTo>
                <a:lnTo>
                  <a:pt x="31" y="30"/>
                </a:lnTo>
                <a:lnTo>
                  <a:pt x="32" y="27"/>
                </a:lnTo>
                <a:lnTo>
                  <a:pt x="39" y="18"/>
                </a:lnTo>
                <a:lnTo>
                  <a:pt x="42" y="12"/>
                </a:lnTo>
                <a:lnTo>
                  <a:pt x="45" y="10"/>
                </a:lnTo>
                <a:lnTo>
                  <a:pt x="50" y="5"/>
                </a:lnTo>
                <a:lnTo>
                  <a:pt x="52" y="5"/>
                </a:lnTo>
                <a:lnTo>
                  <a:pt x="55" y="3"/>
                </a:lnTo>
                <a:lnTo>
                  <a:pt x="58" y="1"/>
                </a:lnTo>
                <a:lnTo>
                  <a:pt x="61" y="0"/>
                </a:lnTo>
                <a:lnTo>
                  <a:pt x="68" y="0"/>
                </a:lnTo>
                <a:lnTo>
                  <a:pt x="74" y="0"/>
                </a:lnTo>
                <a:lnTo>
                  <a:pt x="84" y="1"/>
                </a:lnTo>
                <a:lnTo>
                  <a:pt x="81" y="7"/>
                </a:lnTo>
                <a:lnTo>
                  <a:pt x="76" y="14"/>
                </a:lnTo>
                <a:lnTo>
                  <a:pt x="73" y="21"/>
                </a:lnTo>
                <a:lnTo>
                  <a:pt x="71" y="27"/>
                </a:lnTo>
                <a:lnTo>
                  <a:pt x="68" y="29"/>
                </a:lnTo>
                <a:lnTo>
                  <a:pt x="63" y="34"/>
                </a:lnTo>
                <a:lnTo>
                  <a:pt x="60" y="38"/>
                </a:lnTo>
                <a:lnTo>
                  <a:pt x="55" y="41"/>
                </a:lnTo>
                <a:lnTo>
                  <a:pt x="45" y="48"/>
                </a:lnTo>
                <a:lnTo>
                  <a:pt x="58" y="54"/>
                </a:lnTo>
                <a:lnTo>
                  <a:pt x="70" y="65"/>
                </a:lnTo>
                <a:lnTo>
                  <a:pt x="73" y="68"/>
                </a:lnTo>
                <a:lnTo>
                  <a:pt x="74" y="72"/>
                </a:lnTo>
                <a:lnTo>
                  <a:pt x="76" y="72"/>
                </a:lnTo>
                <a:lnTo>
                  <a:pt x="76" y="76"/>
                </a:lnTo>
                <a:lnTo>
                  <a:pt x="78" y="77"/>
                </a:lnTo>
                <a:lnTo>
                  <a:pt x="79" y="83"/>
                </a:lnTo>
                <a:lnTo>
                  <a:pt x="79" y="88"/>
                </a:lnTo>
                <a:lnTo>
                  <a:pt x="78" y="99"/>
                </a:lnTo>
                <a:lnTo>
                  <a:pt x="79" y="104"/>
                </a:lnTo>
                <a:lnTo>
                  <a:pt x="79" y="104"/>
                </a:lnTo>
                <a:lnTo>
                  <a:pt x="81" y="108"/>
                </a:lnTo>
                <a:lnTo>
                  <a:pt x="81" y="112"/>
                </a:lnTo>
                <a:lnTo>
                  <a:pt x="81" y="115"/>
                </a:lnTo>
                <a:lnTo>
                  <a:pt x="79" y="115"/>
                </a:lnTo>
                <a:lnTo>
                  <a:pt x="78" y="115"/>
                </a:lnTo>
                <a:lnTo>
                  <a:pt x="76" y="115"/>
                </a:lnTo>
                <a:lnTo>
                  <a:pt x="76" y="112"/>
                </a:lnTo>
                <a:lnTo>
                  <a:pt x="73" y="104"/>
                </a:lnTo>
                <a:lnTo>
                  <a:pt x="70" y="101"/>
                </a:lnTo>
                <a:lnTo>
                  <a:pt x="66" y="95"/>
                </a:lnTo>
                <a:lnTo>
                  <a:pt x="61" y="92"/>
                </a:lnTo>
                <a:lnTo>
                  <a:pt x="58" y="90"/>
                </a:lnTo>
                <a:lnTo>
                  <a:pt x="55" y="90"/>
                </a:lnTo>
                <a:lnTo>
                  <a:pt x="53" y="90"/>
                </a:lnTo>
                <a:lnTo>
                  <a:pt x="50" y="90"/>
                </a:lnTo>
                <a:lnTo>
                  <a:pt x="50" y="92"/>
                </a:lnTo>
                <a:lnTo>
                  <a:pt x="47" y="92"/>
                </a:lnTo>
                <a:lnTo>
                  <a:pt x="47" y="95"/>
                </a:lnTo>
                <a:lnTo>
                  <a:pt x="44" y="99"/>
                </a:lnTo>
                <a:lnTo>
                  <a:pt x="42" y="103"/>
                </a:lnTo>
                <a:lnTo>
                  <a:pt x="42" y="104"/>
                </a:lnTo>
                <a:lnTo>
                  <a:pt x="42" y="110"/>
                </a:lnTo>
                <a:lnTo>
                  <a:pt x="42" y="112"/>
                </a:lnTo>
                <a:lnTo>
                  <a:pt x="44" y="115"/>
                </a:lnTo>
                <a:lnTo>
                  <a:pt x="45" y="119"/>
                </a:lnTo>
                <a:lnTo>
                  <a:pt x="47" y="123"/>
                </a:lnTo>
                <a:lnTo>
                  <a:pt x="50" y="124"/>
                </a:lnTo>
                <a:lnTo>
                  <a:pt x="50" y="126"/>
                </a:lnTo>
                <a:lnTo>
                  <a:pt x="53" y="130"/>
                </a:lnTo>
                <a:lnTo>
                  <a:pt x="55" y="130"/>
                </a:lnTo>
                <a:lnTo>
                  <a:pt x="58" y="132"/>
                </a:lnTo>
                <a:lnTo>
                  <a:pt x="61" y="133"/>
                </a:lnTo>
                <a:lnTo>
                  <a:pt x="65" y="133"/>
                </a:lnTo>
                <a:lnTo>
                  <a:pt x="68" y="139"/>
                </a:lnTo>
                <a:lnTo>
                  <a:pt x="70" y="146"/>
                </a:lnTo>
                <a:lnTo>
                  <a:pt x="70" y="150"/>
                </a:lnTo>
                <a:lnTo>
                  <a:pt x="70" y="157"/>
                </a:lnTo>
                <a:lnTo>
                  <a:pt x="70" y="161"/>
                </a:lnTo>
                <a:lnTo>
                  <a:pt x="68" y="168"/>
                </a:lnTo>
                <a:lnTo>
                  <a:pt x="63" y="179"/>
                </a:lnTo>
                <a:lnTo>
                  <a:pt x="63" y="179"/>
                </a:lnTo>
                <a:close/>
                <a:moveTo>
                  <a:pt x="94" y="79"/>
                </a:moveTo>
                <a:lnTo>
                  <a:pt x="94" y="72"/>
                </a:lnTo>
                <a:lnTo>
                  <a:pt x="94" y="68"/>
                </a:lnTo>
                <a:lnTo>
                  <a:pt x="94" y="63"/>
                </a:lnTo>
                <a:lnTo>
                  <a:pt x="94" y="59"/>
                </a:lnTo>
                <a:lnTo>
                  <a:pt x="95" y="56"/>
                </a:lnTo>
                <a:lnTo>
                  <a:pt x="95" y="52"/>
                </a:lnTo>
                <a:lnTo>
                  <a:pt x="97" y="50"/>
                </a:lnTo>
                <a:lnTo>
                  <a:pt x="99" y="50"/>
                </a:lnTo>
                <a:lnTo>
                  <a:pt x="100" y="50"/>
                </a:lnTo>
                <a:lnTo>
                  <a:pt x="102" y="48"/>
                </a:lnTo>
                <a:lnTo>
                  <a:pt x="105" y="48"/>
                </a:lnTo>
                <a:lnTo>
                  <a:pt x="115" y="48"/>
                </a:lnTo>
                <a:lnTo>
                  <a:pt x="117" y="48"/>
                </a:lnTo>
                <a:lnTo>
                  <a:pt x="118" y="50"/>
                </a:lnTo>
                <a:lnTo>
                  <a:pt x="120" y="50"/>
                </a:lnTo>
                <a:lnTo>
                  <a:pt x="121" y="52"/>
                </a:lnTo>
                <a:lnTo>
                  <a:pt x="121" y="56"/>
                </a:lnTo>
                <a:lnTo>
                  <a:pt x="121" y="57"/>
                </a:lnTo>
                <a:lnTo>
                  <a:pt x="121" y="59"/>
                </a:lnTo>
                <a:lnTo>
                  <a:pt x="120" y="59"/>
                </a:lnTo>
                <a:lnTo>
                  <a:pt x="118" y="59"/>
                </a:lnTo>
                <a:lnTo>
                  <a:pt x="117" y="57"/>
                </a:lnTo>
                <a:lnTo>
                  <a:pt x="113" y="56"/>
                </a:lnTo>
                <a:lnTo>
                  <a:pt x="110" y="56"/>
                </a:lnTo>
                <a:lnTo>
                  <a:pt x="105" y="56"/>
                </a:lnTo>
                <a:lnTo>
                  <a:pt x="102" y="59"/>
                </a:lnTo>
                <a:lnTo>
                  <a:pt x="100" y="63"/>
                </a:lnTo>
                <a:lnTo>
                  <a:pt x="95" y="68"/>
                </a:lnTo>
                <a:lnTo>
                  <a:pt x="95" y="72"/>
                </a:lnTo>
                <a:lnTo>
                  <a:pt x="95" y="76"/>
                </a:lnTo>
                <a:lnTo>
                  <a:pt x="94" y="79"/>
                </a:lnTo>
                <a:lnTo>
                  <a:pt x="94" y="79"/>
                </a:lnTo>
                <a:close/>
                <a:moveTo>
                  <a:pt x="112" y="81"/>
                </a:moveTo>
                <a:lnTo>
                  <a:pt x="113" y="81"/>
                </a:lnTo>
                <a:lnTo>
                  <a:pt x="113" y="79"/>
                </a:lnTo>
                <a:lnTo>
                  <a:pt x="115" y="77"/>
                </a:lnTo>
                <a:lnTo>
                  <a:pt x="117" y="76"/>
                </a:lnTo>
                <a:lnTo>
                  <a:pt x="117" y="74"/>
                </a:lnTo>
                <a:lnTo>
                  <a:pt x="117" y="72"/>
                </a:lnTo>
                <a:lnTo>
                  <a:pt x="115" y="72"/>
                </a:lnTo>
                <a:lnTo>
                  <a:pt x="113" y="70"/>
                </a:lnTo>
                <a:lnTo>
                  <a:pt x="112" y="68"/>
                </a:lnTo>
                <a:lnTo>
                  <a:pt x="110" y="70"/>
                </a:lnTo>
                <a:lnTo>
                  <a:pt x="110" y="72"/>
                </a:lnTo>
                <a:lnTo>
                  <a:pt x="108" y="72"/>
                </a:lnTo>
                <a:lnTo>
                  <a:pt x="108" y="74"/>
                </a:lnTo>
                <a:lnTo>
                  <a:pt x="110" y="76"/>
                </a:lnTo>
                <a:lnTo>
                  <a:pt x="110" y="77"/>
                </a:lnTo>
                <a:lnTo>
                  <a:pt x="110" y="79"/>
                </a:lnTo>
                <a:lnTo>
                  <a:pt x="110" y="81"/>
                </a:lnTo>
                <a:lnTo>
                  <a:pt x="112" y="81"/>
                </a:lnTo>
                <a:lnTo>
                  <a:pt x="112" y="81"/>
                </a:lnTo>
                <a:close/>
              </a:path>
            </a:pathLst>
          </a:custGeom>
          <a:solidFill>
            <a:srgbClr val="e07f4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8" name=""/>
          <p:cNvSpPr/>
          <p:nvPr/>
        </p:nvSpPr>
        <p:spPr>
          <a:xfrm>
            <a:off x="6143760" y="3597120"/>
            <a:ext cx="120600" cy="250920"/>
          </a:xfrm>
          <a:custGeom>
            <a:avLst/>
            <a:gdLst/>
            <a:ahLst/>
            <a:rect l="l" t="t" r="r" b="b"/>
            <a:pathLst>
              <a:path w="84" h="179">
                <a:moveTo>
                  <a:pt x="63" y="179"/>
                </a:moveTo>
                <a:lnTo>
                  <a:pt x="57" y="173"/>
                </a:lnTo>
                <a:lnTo>
                  <a:pt x="50" y="170"/>
                </a:lnTo>
                <a:lnTo>
                  <a:pt x="47" y="166"/>
                </a:lnTo>
                <a:lnTo>
                  <a:pt x="42" y="166"/>
                </a:lnTo>
                <a:lnTo>
                  <a:pt x="39" y="164"/>
                </a:lnTo>
                <a:lnTo>
                  <a:pt x="36" y="162"/>
                </a:lnTo>
                <a:lnTo>
                  <a:pt x="32" y="162"/>
                </a:lnTo>
                <a:lnTo>
                  <a:pt x="27" y="159"/>
                </a:lnTo>
                <a:lnTo>
                  <a:pt x="21" y="157"/>
                </a:lnTo>
                <a:lnTo>
                  <a:pt x="19" y="153"/>
                </a:lnTo>
                <a:lnTo>
                  <a:pt x="16" y="150"/>
                </a:lnTo>
                <a:lnTo>
                  <a:pt x="13" y="144"/>
                </a:lnTo>
                <a:lnTo>
                  <a:pt x="10" y="137"/>
                </a:lnTo>
                <a:lnTo>
                  <a:pt x="8" y="128"/>
                </a:lnTo>
                <a:lnTo>
                  <a:pt x="6" y="119"/>
                </a:lnTo>
                <a:lnTo>
                  <a:pt x="3" y="110"/>
                </a:lnTo>
                <a:lnTo>
                  <a:pt x="0" y="95"/>
                </a:lnTo>
                <a:lnTo>
                  <a:pt x="0" y="88"/>
                </a:lnTo>
                <a:lnTo>
                  <a:pt x="0" y="83"/>
                </a:lnTo>
                <a:lnTo>
                  <a:pt x="0" y="74"/>
                </a:lnTo>
                <a:lnTo>
                  <a:pt x="1" y="70"/>
                </a:lnTo>
                <a:lnTo>
                  <a:pt x="3" y="63"/>
                </a:lnTo>
                <a:lnTo>
                  <a:pt x="6" y="57"/>
                </a:lnTo>
                <a:lnTo>
                  <a:pt x="8" y="54"/>
                </a:lnTo>
                <a:lnTo>
                  <a:pt x="10" y="50"/>
                </a:lnTo>
                <a:lnTo>
                  <a:pt x="13" y="48"/>
                </a:lnTo>
                <a:lnTo>
                  <a:pt x="16" y="48"/>
                </a:lnTo>
                <a:lnTo>
                  <a:pt x="21" y="41"/>
                </a:lnTo>
                <a:lnTo>
                  <a:pt x="27" y="34"/>
                </a:lnTo>
                <a:lnTo>
                  <a:pt x="31" y="30"/>
                </a:lnTo>
                <a:lnTo>
                  <a:pt x="32" y="27"/>
                </a:lnTo>
                <a:lnTo>
                  <a:pt x="39" y="18"/>
                </a:lnTo>
                <a:lnTo>
                  <a:pt x="40" y="12"/>
                </a:lnTo>
                <a:lnTo>
                  <a:pt x="45" y="10"/>
                </a:lnTo>
                <a:lnTo>
                  <a:pt x="50" y="5"/>
                </a:lnTo>
                <a:lnTo>
                  <a:pt x="52" y="5"/>
                </a:lnTo>
                <a:lnTo>
                  <a:pt x="55" y="3"/>
                </a:lnTo>
                <a:lnTo>
                  <a:pt x="58" y="1"/>
                </a:lnTo>
                <a:lnTo>
                  <a:pt x="60" y="0"/>
                </a:lnTo>
                <a:lnTo>
                  <a:pt x="68" y="0"/>
                </a:lnTo>
                <a:lnTo>
                  <a:pt x="74" y="0"/>
                </a:lnTo>
                <a:lnTo>
                  <a:pt x="84" y="1"/>
                </a:lnTo>
                <a:lnTo>
                  <a:pt x="79" y="7"/>
                </a:lnTo>
                <a:lnTo>
                  <a:pt x="76" y="14"/>
                </a:lnTo>
                <a:lnTo>
                  <a:pt x="73" y="21"/>
                </a:lnTo>
                <a:lnTo>
                  <a:pt x="71" y="27"/>
                </a:lnTo>
                <a:lnTo>
                  <a:pt x="68" y="29"/>
                </a:lnTo>
                <a:lnTo>
                  <a:pt x="63" y="34"/>
                </a:lnTo>
                <a:lnTo>
                  <a:pt x="60" y="38"/>
                </a:lnTo>
                <a:lnTo>
                  <a:pt x="55" y="41"/>
                </a:lnTo>
                <a:lnTo>
                  <a:pt x="45" y="48"/>
                </a:lnTo>
                <a:lnTo>
                  <a:pt x="58" y="54"/>
                </a:lnTo>
                <a:lnTo>
                  <a:pt x="70" y="65"/>
                </a:lnTo>
                <a:lnTo>
                  <a:pt x="73" y="68"/>
                </a:lnTo>
                <a:lnTo>
                  <a:pt x="74" y="72"/>
                </a:lnTo>
                <a:lnTo>
                  <a:pt x="76" y="72"/>
                </a:lnTo>
                <a:lnTo>
                  <a:pt x="76" y="76"/>
                </a:lnTo>
                <a:lnTo>
                  <a:pt x="78" y="77"/>
                </a:lnTo>
                <a:lnTo>
                  <a:pt x="79" y="83"/>
                </a:lnTo>
                <a:lnTo>
                  <a:pt x="79" y="88"/>
                </a:lnTo>
                <a:lnTo>
                  <a:pt x="78" y="99"/>
                </a:lnTo>
                <a:lnTo>
                  <a:pt x="79" y="104"/>
                </a:lnTo>
                <a:lnTo>
                  <a:pt x="79" y="104"/>
                </a:lnTo>
                <a:lnTo>
                  <a:pt x="79" y="108"/>
                </a:lnTo>
                <a:lnTo>
                  <a:pt x="79" y="112"/>
                </a:lnTo>
                <a:lnTo>
                  <a:pt x="79" y="115"/>
                </a:lnTo>
                <a:lnTo>
                  <a:pt x="79" y="115"/>
                </a:lnTo>
                <a:lnTo>
                  <a:pt x="78" y="115"/>
                </a:lnTo>
                <a:lnTo>
                  <a:pt x="76" y="115"/>
                </a:lnTo>
                <a:lnTo>
                  <a:pt x="76" y="112"/>
                </a:lnTo>
                <a:lnTo>
                  <a:pt x="73" y="104"/>
                </a:lnTo>
                <a:lnTo>
                  <a:pt x="71" y="101"/>
                </a:lnTo>
                <a:lnTo>
                  <a:pt x="66" y="95"/>
                </a:lnTo>
                <a:lnTo>
                  <a:pt x="61" y="92"/>
                </a:lnTo>
                <a:lnTo>
                  <a:pt x="58" y="90"/>
                </a:lnTo>
                <a:lnTo>
                  <a:pt x="55" y="90"/>
                </a:lnTo>
                <a:lnTo>
                  <a:pt x="53" y="90"/>
                </a:lnTo>
                <a:lnTo>
                  <a:pt x="52" y="90"/>
                </a:lnTo>
                <a:lnTo>
                  <a:pt x="50" y="92"/>
                </a:lnTo>
                <a:lnTo>
                  <a:pt x="47" y="92"/>
                </a:lnTo>
                <a:lnTo>
                  <a:pt x="47" y="95"/>
                </a:lnTo>
                <a:lnTo>
                  <a:pt x="44" y="99"/>
                </a:lnTo>
                <a:lnTo>
                  <a:pt x="42" y="103"/>
                </a:lnTo>
                <a:lnTo>
                  <a:pt x="40" y="104"/>
                </a:lnTo>
                <a:lnTo>
                  <a:pt x="40" y="110"/>
                </a:lnTo>
                <a:lnTo>
                  <a:pt x="42" y="112"/>
                </a:lnTo>
                <a:lnTo>
                  <a:pt x="44" y="115"/>
                </a:lnTo>
                <a:lnTo>
                  <a:pt x="45" y="119"/>
                </a:lnTo>
                <a:lnTo>
                  <a:pt x="47" y="123"/>
                </a:lnTo>
                <a:lnTo>
                  <a:pt x="50" y="124"/>
                </a:lnTo>
                <a:lnTo>
                  <a:pt x="52" y="126"/>
                </a:lnTo>
                <a:lnTo>
                  <a:pt x="53" y="130"/>
                </a:lnTo>
                <a:lnTo>
                  <a:pt x="55" y="130"/>
                </a:lnTo>
                <a:lnTo>
                  <a:pt x="58" y="132"/>
                </a:lnTo>
                <a:lnTo>
                  <a:pt x="60" y="133"/>
                </a:lnTo>
                <a:lnTo>
                  <a:pt x="61" y="133"/>
                </a:lnTo>
                <a:lnTo>
                  <a:pt x="65" y="133"/>
                </a:lnTo>
                <a:lnTo>
                  <a:pt x="68" y="139"/>
                </a:lnTo>
                <a:lnTo>
                  <a:pt x="70" y="146"/>
                </a:lnTo>
                <a:lnTo>
                  <a:pt x="70" y="150"/>
                </a:lnTo>
                <a:lnTo>
                  <a:pt x="70" y="157"/>
                </a:lnTo>
                <a:lnTo>
                  <a:pt x="70" y="161"/>
                </a:lnTo>
                <a:lnTo>
                  <a:pt x="68" y="168"/>
                </a:lnTo>
                <a:lnTo>
                  <a:pt x="63" y="179"/>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9" name=""/>
          <p:cNvSpPr/>
          <p:nvPr/>
        </p:nvSpPr>
        <p:spPr>
          <a:xfrm>
            <a:off x="6283440" y="3665520"/>
            <a:ext cx="34920" cy="46080"/>
          </a:xfrm>
          <a:custGeom>
            <a:avLst/>
            <a:gdLst/>
            <a:ahLst/>
            <a:rect l="l" t="t" r="r" b="b"/>
            <a:pathLst>
              <a:path w="24" h="33">
                <a:moveTo>
                  <a:pt x="0" y="33"/>
                </a:moveTo>
                <a:lnTo>
                  <a:pt x="0" y="26"/>
                </a:lnTo>
                <a:lnTo>
                  <a:pt x="0" y="19"/>
                </a:lnTo>
                <a:lnTo>
                  <a:pt x="0" y="13"/>
                </a:lnTo>
                <a:lnTo>
                  <a:pt x="0" y="11"/>
                </a:lnTo>
                <a:lnTo>
                  <a:pt x="2" y="9"/>
                </a:lnTo>
                <a:lnTo>
                  <a:pt x="2" y="6"/>
                </a:lnTo>
                <a:lnTo>
                  <a:pt x="3" y="4"/>
                </a:lnTo>
                <a:lnTo>
                  <a:pt x="5" y="2"/>
                </a:lnTo>
                <a:lnTo>
                  <a:pt x="7" y="2"/>
                </a:lnTo>
                <a:lnTo>
                  <a:pt x="7" y="0"/>
                </a:lnTo>
                <a:lnTo>
                  <a:pt x="10" y="0"/>
                </a:lnTo>
                <a:lnTo>
                  <a:pt x="18" y="0"/>
                </a:lnTo>
                <a:lnTo>
                  <a:pt x="20" y="0"/>
                </a:lnTo>
                <a:lnTo>
                  <a:pt x="21" y="2"/>
                </a:lnTo>
                <a:lnTo>
                  <a:pt x="23" y="4"/>
                </a:lnTo>
                <a:lnTo>
                  <a:pt x="24" y="6"/>
                </a:lnTo>
                <a:lnTo>
                  <a:pt x="24" y="9"/>
                </a:lnTo>
                <a:lnTo>
                  <a:pt x="24" y="11"/>
                </a:lnTo>
                <a:lnTo>
                  <a:pt x="24" y="11"/>
                </a:lnTo>
                <a:lnTo>
                  <a:pt x="23" y="11"/>
                </a:lnTo>
                <a:lnTo>
                  <a:pt x="21" y="11"/>
                </a:lnTo>
                <a:lnTo>
                  <a:pt x="20" y="11"/>
                </a:lnTo>
                <a:lnTo>
                  <a:pt x="16" y="9"/>
                </a:lnTo>
                <a:lnTo>
                  <a:pt x="13" y="9"/>
                </a:lnTo>
                <a:lnTo>
                  <a:pt x="10" y="9"/>
                </a:lnTo>
                <a:lnTo>
                  <a:pt x="8" y="11"/>
                </a:lnTo>
                <a:lnTo>
                  <a:pt x="7" y="13"/>
                </a:lnTo>
                <a:lnTo>
                  <a:pt x="2" y="19"/>
                </a:lnTo>
                <a:lnTo>
                  <a:pt x="2" y="26"/>
                </a:lnTo>
                <a:lnTo>
                  <a:pt x="2" y="29"/>
                </a:lnTo>
                <a:lnTo>
                  <a:pt x="0" y="33"/>
                </a:lnTo>
                <a:close/>
              </a:path>
            </a:pathLst>
          </a:custGeom>
          <a:noFill/>
          <a:ln w="324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40" name=""/>
          <p:cNvSpPr/>
          <p:nvPr/>
        </p:nvSpPr>
        <p:spPr>
          <a:xfrm>
            <a:off x="6299280" y="3691080"/>
            <a:ext cx="12600" cy="21960"/>
          </a:xfrm>
          <a:custGeom>
            <a:avLst/>
            <a:gdLst/>
            <a:ahLst/>
            <a:rect l="l" t="t" r="r" b="b"/>
            <a:pathLst>
              <a:path w="9" h="16">
                <a:moveTo>
                  <a:pt x="4" y="16"/>
                </a:moveTo>
                <a:lnTo>
                  <a:pt x="5" y="16"/>
                </a:lnTo>
                <a:lnTo>
                  <a:pt x="5" y="14"/>
                </a:lnTo>
                <a:lnTo>
                  <a:pt x="7" y="12"/>
                </a:lnTo>
                <a:lnTo>
                  <a:pt x="9" y="10"/>
                </a:lnTo>
                <a:lnTo>
                  <a:pt x="9" y="9"/>
                </a:lnTo>
                <a:lnTo>
                  <a:pt x="9" y="5"/>
                </a:lnTo>
                <a:lnTo>
                  <a:pt x="7" y="3"/>
                </a:lnTo>
                <a:lnTo>
                  <a:pt x="5" y="1"/>
                </a:lnTo>
                <a:lnTo>
                  <a:pt x="4" y="0"/>
                </a:lnTo>
                <a:lnTo>
                  <a:pt x="2" y="1"/>
                </a:lnTo>
                <a:lnTo>
                  <a:pt x="2" y="3"/>
                </a:lnTo>
                <a:lnTo>
                  <a:pt x="2" y="5"/>
                </a:lnTo>
                <a:lnTo>
                  <a:pt x="0" y="5"/>
                </a:lnTo>
                <a:lnTo>
                  <a:pt x="0" y="9"/>
                </a:lnTo>
                <a:lnTo>
                  <a:pt x="2" y="10"/>
                </a:lnTo>
                <a:lnTo>
                  <a:pt x="2" y="12"/>
                </a:lnTo>
                <a:lnTo>
                  <a:pt x="2" y="14"/>
                </a:lnTo>
                <a:lnTo>
                  <a:pt x="4" y="16"/>
                </a:lnTo>
                <a:close/>
              </a:path>
            </a:pathLst>
          </a:custGeom>
          <a:noFill/>
          <a:ln w="324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41" name=""/>
          <p:cNvSpPr/>
          <p:nvPr/>
        </p:nvSpPr>
        <p:spPr>
          <a:xfrm>
            <a:off x="5861160" y="3751200"/>
            <a:ext cx="635040" cy="603360"/>
          </a:xfrm>
          <a:custGeom>
            <a:avLst/>
            <a:gdLst/>
            <a:ahLst/>
            <a:rect l="l" t="t" r="r" b="b"/>
            <a:pathLst>
              <a:path w="441" h="430">
                <a:moveTo>
                  <a:pt x="90" y="430"/>
                </a:moveTo>
                <a:lnTo>
                  <a:pt x="92" y="427"/>
                </a:lnTo>
                <a:lnTo>
                  <a:pt x="95" y="419"/>
                </a:lnTo>
                <a:lnTo>
                  <a:pt x="97" y="412"/>
                </a:lnTo>
                <a:lnTo>
                  <a:pt x="99" y="407"/>
                </a:lnTo>
                <a:lnTo>
                  <a:pt x="99" y="396"/>
                </a:lnTo>
                <a:lnTo>
                  <a:pt x="99" y="383"/>
                </a:lnTo>
                <a:lnTo>
                  <a:pt x="99" y="371"/>
                </a:lnTo>
                <a:lnTo>
                  <a:pt x="100" y="360"/>
                </a:lnTo>
                <a:lnTo>
                  <a:pt x="102" y="352"/>
                </a:lnTo>
                <a:lnTo>
                  <a:pt x="102" y="345"/>
                </a:lnTo>
                <a:lnTo>
                  <a:pt x="103" y="340"/>
                </a:lnTo>
                <a:lnTo>
                  <a:pt x="105" y="334"/>
                </a:lnTo>
                <a:lnTo>
                  <a:pt x="108" y="325"/>
                </a:lnTo>
                <a:lnTo>
                  <a:pt x="112" y="318"/>
                </a:lnTo>
                <a:lnTo>
                  <a:pt x="113" y="307"/>
                </a:lnTo>
                <a:lnTo>
                  <a:pt x="115" y="296"/>
                </a:lnTo>
                <a:lnTo>
                  <a:pt x="121" y="278"/>
                </a:lnTo>
                <a:lnTo>
                  <a:pt x="126" y="257"/>
                </a:lnTo>
                <a:lnTo>
                  <a:pt x="116" y="257"/>
                </a:lnTo>
                <a:lnTo>
                  <a:pt x="110" y="257"/>
                </a:lnTo>
                <a:lnTo>
                  <a:pt x="105" y="257"/>
                </a:lnTo>
                <a:lnTo>
                  <a:pt x="99" y="255"/>
                </a:lnTo>
                <a:lnTo>
                  <a:pt x="87" y="253"/>
                </a:lnTo>
                <a:lnTo>
                  <a:pt x="81" y="251"/>
                </a:lnTo>
                <a:lnTo>
                  <a:pt x="71" y="248"/>
                </a:lnTo>
                <a:lnTo>
                  <a:pt x="66" y="242"/>
                </a:lnTo>
                <a:lnTo>
                  <a:pt x="56" y="240"/>
                </a:lnTo>
                <a:lnTo>
                  <a:pt x="50" y="239"/>
                </a:lnTo>
                <a:lnTo>
                  <a:pt x="48" y="239"/>
                </a:lnTo>
                <a:lnTo>
                  <a:pt x="43" y="239"/>
                </a:lnTo>
                <a:lnTo>
                  <a:pt x="39" y="237"/>
                </a:lnTo>
                <a:lnTo>
                  <a:pt x="35" y="233"/>
                </a:lnTo>
                <a:lnTo>
                  <a:pt x="34" y="233"/>
                </a:lnTo>
                <a:lnTo>
                  <a:pt x="30" y="230"/>
                </a:lnTo>
                <a:lnTo>
                  <a:pt x="27" y="228"/>
                </a:lnTo>
                <a:lnTo>
                  <a:pt x="27" y="226"/>
                </a:lnTo>
                <a:lnTo>
                  <a:pt x="22" y="219"/>
                </a:lnTo>
                <a:lnTo>
                  <a:pt x="18" y="210"/>
                </a:lnTo>
                <a:lnTo>
                  <a:pt x="14" y="204"/>
                </a:lnTo>
                <a:lnTo>
                  <a:pt x="11" y="193"/>
                </a:lnTo>
                <a:lnTo>
                  <a:pt x="9" y="184"/>
                </a:lnTo>
                <a:lnTo>
                  <a:pt x="8" y="177"/>
                </a:lnTo>
                <a:lnTo>
                  <a:pt x="8" y="166"/>
                </a:lnTo>
                <a:lnTo>
                  <a:pt x="8" y="161"/>
                </a:lnTo>
                <a:lnTo>
                  <a:pt x="8" y="150"/>
                </a:lnTo>
                <a:lnTo>
                  <a:pt x="8" y="143"/>
                </a:lnTo>
                <a:lnTo>
                  <a:pt x="8" y="139"/>
                </a:lnTo>
                <a:lnTo>
                  <a:pt x="8" y="136"/>
                </a:lnTo>
                <a:lnTo>
                  <a:pt x="8" y="126"/>
                </a:lnTo>
                <a:lnTo>
                  <a:pt x="9" y="119"/>
                </a:lnTo>
                <a:lnTo>
                  <a:pt x="9" y="117"/>
                </a:lnTo>
                <a:lnTo>
                  <a:pt x="9" y="116"/>
                </a:lnTo>
                <a:lnTo>
                  <a:pt x="9" y="112"/>
                </a:lnTo>
                <a:lnTo>
                  <a:pt x="8" y="108"/>
                </a:lnTo>
                <a:lnTo>
                  <a:pt x="8" y="105"/>
                </a:lnTo>
                <a:lnTo>
                  <a:pt x="8" y="96"/>
                </a:lnTo>
                <a:lnTo>
                  <a:pt x="5" y="79"/>
                </a:lnTo>
                <a:lnTo>
                  <a:pt x="1" y="61"/>
                </a:lnTo>
                <a:lnTo>
                  <a:pt x="0" y="54"/>
                </a:lnTo>
                <a:lnTo>
                  <a:pt x="0" y="49"/>
                </a:lnTo>
                <a:lnTo>
                  <a:pt x="0" y="36"/>
                </a:lnTo>
                <a:lnTo>
                  <a:pt x="0" y="27"/>
                </a:lnTo>
                <a:lnTo>
                  <a:pt x="0" y="20"/>
                </a:lnTo>
                <a:lnTo>
                  <a:pt x="1" y="9"/>
                </a:lnTo>
                <a:lnTo>
                  <a:pt x="3" y="7"/>
                </a:lnTo>
                <a:lnTo>
                  <a:pt x="5" y="5"/>
                </a:lnTo>
                <a:lnTo>
                  <a:pt x="6" y="5"/>
                </a:lnTo>
                <a:lnTo>
                  <a:pt x="8" y="4"/>
                </a:lnTo>
                <a:lnTo>
                  <a:pt x="11" y="2"/>
                </a:lnTo>
                <a:lnTo>
                  <a:pt x="16" y="0"/>
                </a:lnTo>
                <a:lnTo>
                  <a:pt x="21" y="0"/>
                </a:lnTo>
                <a:lnTo>
                  <a:pt x="30" y="0"/>
                </a:lnTo>
                <a:lnTo>
                  <a:pt x="39" y="0"/>
                </a:lnTo>
                <a:lnTo>
                  <a:pt x="47" y="2"/>
                </a:lnTo>
                <a:lnTo>
                  <a:pt x="50" y="4"/>
                </a:lnTo>
                <a:lnTo>
                  <a:pt x="58" y="4"/>
                </a:lnTo>
                <a:lnTo>
                  <a:pt x="63" y="5"/>
                </a:lnTo>
                <a:lnTo>
                  <a:pt x="68" y="5"/>
                </a:lnTo>
                <a:lnTo>
                  <a:pt x="71" y="9"/>
                </a:lnTo>
                <a:lnTo>
                  <a:pt x="77" y="13"/>
                </a:lnTo>
                <a:lnTo>
                  <a:pt x="82" y="18"/>
                </a:lnTo>
                <a:lnTo>
                  <a:pt x="86" y="20"/>
                </a:lnTo>
                <a:lnTo>
                  <a:pt x="87" y="20"/>
                </a:lnTo>
                <a:lnTo>
                  <a:pt x="90" y="22"/>
                </a:lnTo>
                <a:lnTo>
                  <a:pt x="94" y="22"/>
                </a:lnTo>
                <a:lnTo>
                  <a:pt x="102" y="20"/>
                </a:lnTo>
                <a:lnTo>
                  <a:pt x="107" y="20"/>
                </a:lnTo>
                <a:lnTo>
                  <a:pt x="112" y="22"/>
                </a:lnTo>
                <a:lnTo>
                  <a:pt x="115" y="23"/>
                </a:lnTo>
                <a:lnTo>
                  <a:pt x="121" y="25"/>
                </a:lnTo>
                <a:lnTo>
                  <a:pt x="126" y="27"/>
                </a:lnTo>
                <a:lnTo>
                  <a:pt x="133" y="31"/>
                </a:lnTo>
                <a:lnTo>
                  <a:pt x="139" y="32"/>
                </a:lnTo>
                <a:lnTo>
                  <a:pt x="144" y="36"/>
                </a:lnTo>
                <a:lnTo>
                  <a:pt x="147" y="36"/>
                </a:lnTo>
                <a:lnTo>
                  <a:pt x="150" y="36"/>
                </a:lnTo>
                <a:lnTo>
                  <a:pt x="155" y="34"/>
                </a:lnTo>
                <a:lnTo>
                  <a:pt x="160" y="32"/>
                </a:lnTo>
                <a:lnTo>
                  <a:pt x="165" y="29"/>
                </a:lnTo>
                <a:lnTo>
                  <a:pt x="167" y="27"/>
                </a:lnTo>
                <a:lnTo>
                  <a:pt x="170" y="27"/>
                </a:lnTo>
                <a:lnTo>
                  <a:pt x="176" y="27"/>
                </a:lnTo>
                <a:lnTo>
                  <a:pt x="180" y="27"/>
                </a:lnTo>
                <a:lnTo>
                  <a:pt x="184" y="31"/>
                </a:lnTo>
                <a:lnTo>
                  <a:pt x="188" y="34"/>
                </a:lnTo>
                <a:lnTo>
                  <a:pt x="196" y="40"/>
                </a:lnTo>
                <a:lnTo>
                  <a:pt x="206" y="45"/>
                </a:lnTo>
                <a:lnTo>
                  <a:pt x="207" y="49"/>
                </a:lnTo>
                <a:lnTo>
                  <a:pt x="210" y="49"/>
                </a:lnTo>
                <a:lnTo>
                  <a:pt x="217" y="49"/>
                </a:lnTo>
                <a:lnTo>
                  <a:pt x="219" y="49"/>
                </a:lnTo>
                <a:lnTo>
                  <a:pt x="225" y="51"/>
                </a:lnTo>
                <a:lnTo>
                  <a:pt x="228" y="54"/>
                </a:lnTo>
                <a:lnTo>
                  <a:pt x="232" y="54"/>
                </a:lnTo>
                <a:lnTo>
                  <a:pt x="235" y="56"/>
                </a:lnTo>
                <a:lnTo>
                  <a:pt x="240" y="58"/>
                </a:lnTo>
                <a:lnTo>
                  <a:pt x="244" y="58"/>
                </a:lnTo>
                <a:lnTo>
                  <a:pt x="246" y="61"/>
                </a:lnTo>
                <a:lnTo>
                  <a:pt x="248" y="61"/>
                </a:lnTo>
                <a:lnTo>
                  <a:pt x="249" y="65"/>
                </a:lnTo>
                <a:lnTo>
                  <a:pt x="249" y="67"/>
                </a:lnTo>
                <a:lnTo>
                  <a:pt x="249" y="70"/>
                </a:lnTo>
                <a:lnTo>
                  <a:pt x="249" y="72"/>
                </a:lnTo>
                <a:lnTo>
                  <a:pt x="251" y="79"/>
                </a:lnTo>
                <a:lnTo>
                  <a:pt x="256" y="99"/>
                </a:lnTo>
                <a:lnTo>
                  <a:pt x="259" y="117"/>
                </a:lnTo>
                <a:lnTo>
                  <a:pt x="266" y="139"/>
                </a:lnTo>
                <a:lnTo>
                  <a:pt x="267" y="155"/>
                </a:lnTo>
                <a:lnTo>
                  <a:pt x="269" y="164"/>
                </a:lnTo>
                <a:lnTo>
                  <a:pt x="272" y="175"/>
                </a:lnTo>
                <a:lnTo>
                  <a:pt x="272" y="184"/>
                </a:lnTo>
                <a:lnTo>
                  <a:pt x="274" y="193"/>
                </a:lnTo>
                <a:lnTo>
                  <a:pt x="275" y="206"/>
                </a:lnTo>
                <a:lnTo>
                  <a:pt x="275" y="213"/>
                </a:lnTo>
                <a:lnTo>
                  <a:pt x="275" y="224"/>
                </a:lnTo>
                <a:lnTo>
                  <a:pt x="274" y="233"/>
                </a:lnTo>
                <a:lnTo>
                  <a:pt x="275" y="226"/>
                </a:lnTo>
                <a:lnTo>
                  <a:pt x="277" y="219"/>
                </a:lnTo>
                <a:lnTo>
                  <a:pt x="280" y="208"/>
                </a:lnTo>
                <a:lnTo>
                  <a:pt x="282" y="201"/>
                </a:lnTo>
                <a:lnTo>
                  <a:pt x="287" y="183"/>
                </a:lnTo>
                <a:lnTo>
                  <a:pt x="290" y="163"/>
                </a:lnTo>
                <a:lnTo>
                  <a:pt x="296" y="145"/>
                </a:lnTo>
                <a:lnTo>
                  <a:pt x="301" y="130"/>
                </a:lnTo>
                <a:lnTo>
                  <a:pt x="303" y="119"/>
                </a:lnTo>
                <a:lnTo>
                  <a:pt x="306" y="114"/>
                </a:lnTo>
                <a:lnTo>
                  <a:pt x="306" y="105"/>
                </a:lnTo>
                <a:lnTo>
                  <a:pt x="306" y="98"/>
                </a:lnTo>
                <a:lnTo>
                  <a:pt x="308" y="98"/>
                </a:lnTo>
                <a:lnTo>
                  <a:pt x="311" y="98"/>
                </a:lnTo>
                <a:lnTo>
                  <a:pt x="316" y="96"/>
                </a:lnTo>
                <a:lnTo>
                  <a:pt x="319" y="94"/>
                </a:lnTo>
                <a:lnTo>
                  <a:pt x="319" y="96"/>
                </a:lnTo>
                <a:lnTo>
                  <a:pt x="321" y="96"/>
                </a:lnTo>
                <a:lnTo>
                  <a:pt x="321" y="98"/>
                </a:lnTo>
                <a:lnTo>
                  <a:pt x="322" y="99"/>
                </a:lnTo>
                <a:lnTo>
                  <a:pt x="326" y="99"/>
                </a:lnTo>
                <a:lnTo>
                  <a:pt x="327" y="101"/>
                </a:lnTo>
                <a:lnTo>
                  <a:pt x="338" y="105"/>
                </a:lnTo>
                <a:lnTo>
                  <a:pt x="345" y="107"/>
                </a:lnTo>
                <a:lnTo>
                  <a:pt x="347" y="108"/>
                </a:lnTo>
                <a:lnTo>
                  <a:pt x="350" y="108"/>
                </a:lnTo>
                <a:lnTo>
                  <a:pt x="355" y="114"/>
                </a:lnTo>
                <a:lnTo>
                  <a:pt x="360" y="117"/>
                </a:lnTo>
                <a:lnTo>
                  <a:pt x="366" y="125"/>
                </a:lnTo>
                <a:lnTo>
                  <a:pt x="368" y="128"/>
                </a:lnTo>
                <a:lnTo>
                  <a:pt x="368" y="134"/>
                </a:lnTo>
                <a:lnTo>
                  <a:pt x="371" y="139"/>
                </a:lnTo>
                <a:lnTo>
                  <a:pt x="373" y="143"/>
                </a:lnTo>
                <a:lnTo>
                  <a:pt x="374" y="148"/>
                </a:lnTo>
                <a:lnTo>
                  <a:pt x="377" y="155"/>
                </a:lnTo>
                <a:lnTo>
                  <a:pt x="377" y="163"/>
                </a:lnTo>
                <a:lnTo>
                  <a:pt x="377" y="172"/>
                </a:lnTo>
                <a:lnTo>
                  <a:pt x="379" y="181"/>
                </a:lnTo>
                <a:lnTo>
                  <a:pt x="379" y="188"/>
                </a:lnTo>
                <a:lnTo>
                  <a:pt x="379" y="201"/>
                </a:lnTo>
                <a:lnTo>
                  <a:pt x="381" y="208"/>
                </a:lnTo>
                <a:lnTo>
                  <a:pt x="384" y="219"/>
                </a:lnTo>
                <a:lnTo>
                  <a:pt x="386" y="228"/>
                </a:lnTo>
                <a:lnTo>
                  <a:pt x="386" y="237"/>
                </a:lnTo>
                <a:lnTo>
                  <a:pt x="389" y="246"/>
                </a:lnTo>
                <a:lnTo>
                  <a:pt x="398" y="260"/>
                </a:lnTo>
                <a:lnTo>
                  <a:pt x="407" y="277"/>
                </a:lnTo>
                <a:lnTo>
                  <a:pt x="410" y="287"/>
                </a:lnTo>
                <a:lnTo>
                  <a:pt x="413" y="295"/>
                </a:lnTo>
                <a:lnTo>
                  <a:pt x="418" y="302"/>
                </a:lnTo>
                <a:lnTo>
                  <a:pt x="420" y="315"/>
                </a:lnTo>
                <a:lnTo>
                  <a:pt x="421" y="318"/>
                </a:lnTo>
                <a:lnTo>
                  <a:pt x="421" y="324"/>
                </a:lnTo>
                <a:lnTo>
                  <a:pt x="421" y="329"/>
                </a:lnTo>
                <a:lnTo>
                  <a:pt x="421" y="334"/>
                </a:lnTo>
                <a:lnTo>
                  <a:pt x="421" y="342"/>
                </a:lnTo>
                <a:lnTo>
                  <a:pt x="423" y="351"/>
                </a:lnTo>
                <a:lnTo>
                  <a:pt x="424" y="358"/>
                </a:lnTo>
                <a:lnTo>
                  <a:pt x="424" y="363"/>
                </a:lnTo>
                <a:lnTo>
                  <a:pt x="426" y="365"/>
                </a:lnTo>
                <a:lnTo>
                  <a:pt x="428" y="367"/>
                </a:lnTo>
                <a:lnTo>
                  <a:pt x="428" y="372"/>
                </a:lnTo>
                <a:lnTo>
                  <a:pt x="429" y="374"/>
                </a:lnTo>
                <a:lnTo>
                  <a:pt x="436" y="378"/>
                </a:lnTo>
                <a:lnTo>
                  <a:pt x="437" y="381"/>
                </a:lnTo>
                <a:lnTo>
                  <a:pt x="439" y="381"/>
                </a:lnTo>
                <a:lnTo>
                  <a:pt x="441" y="385"/>
                </a:lnTo>
                <a:lnTo>
                  <a:pt x="441" y="385"/>
                </a:lnTo>
                <a:lnTo>
                  <a:pt x="441" y="387"/>
                </a:lnTo>
                <a:lnTo>
                  <a:pt x="429" y="390"/>
                </a:lnTo>
                <a:lnTo>
                  <a:pt x="424" y="390"/>
                </a:lnTo>
                <a:lnTo>
                  <a:pt x="420" y="392"/>
                </a:lnTo>
                <a:lnTo>
                  <a:pt x="415" y="392"/>
                </a:lnTo>
                <a:lnTo>
                  <a:pt x="413" y="394"/>
                </a:lnTo>
                <a:lnTo>
                  <a:pt x="410" y="394"/>
                </a:lnTo>
                <a:lnTo>
                  <a:pt x="410" y="396"/>
                </a:lnTo>
                <a:lnTo>
                  <a:pt x="408" y="398"/>
                </a:lnTo>
                <a:lnTo>
                  <a:pt x="408" y="401"/>
                </a:lnTo>
                <a:lnTo>
                  <a:pt x="407" y="405"/>
                </a:lnTo>
                <a:lnTo>
                  <a:pt x="405" y="409"/>
                </a:lnTo>
                <a:lnTo>
                  <a:pt x="405" y="414"/>
                </a:lnTo>
                <a:lnTo>
                  <a:pt x="402" y="419"/>
                </a:lnTo>
                <a:lnTo>
                  <a:pt x="400" y="423"/>
                </a:lnTo>
                <a:lnTo>
                  <a:pt x="397" y="427"/>
                </a:lnTo>
                <a:lnTo>
                  <a:pt x="395" y="428"/>
                </a:lnTo>
                <a:lnTo>
                  <a:pt x="390" y="430"/>
                </a:lnTo>
                <a:lnTo>
                  <a:pt x="387" y="430"/>
                </a:lnTo>
                <a:lnTo>
                  <a:pt x="386" y="430"/>
                </a:lnTo>
                <a:lnTo>
                  <a:pt x="348" y="430"/>
                </a:lnTo>
                <a:lnTo>
                  <a:pt x="343" y="430"/>
                </a:lnTo>
                <a:lnTo>
                  <a:pt x="338" y="430"/>
                </a:lnTo>
                <a:lnTo>
                  <a:pt x="335" y="428"/>
                </a:lnTo>
                <a:lnTo>
                  <a:pt x="332" y="425"/>
                </a:lnTo>
                <a:lnTo>
                  <a:pt x="330" y="421"/>
                </a:lnTo>
                <a:lnTo>
                  <a:pt x="329" y="416"/>
                </a:lnTo>
                <a:lnTo>
                  <a:pt x="327" y="409"/>
                </a:lnTo>
                <a:lnTo>
                  <a:pt x="327" y="407"/>
                </a:lnTo>
                <a:lnTo>
                  <a:pt x="327" y="396"/>
                </a:lnTo>
                <a:lnTo>
                  <a:pt x="327" y="385"/>
                </a:lnTo>
                <a:lnTo>
                  <a:pt x="327" y="383"/>
                </a:lnTo>
                <a:lnTo>
                  <a:pt x="326" y="378"/>
                </a:lnTo>
                <a:lnTo>
                  <a:pt x="326" y="374"/>
                </a:lnTo>
                <a:lnTo>
                  <a:pt x="324" y="371"/>
                </a:lnTo>
                <a:lnTo>
                  <a:pt x="324" y="385"/>
                </a:lnTo>
                <a:lnTo>
                  <a:pt x="324" y="403"/>
                </a:lnTo>
                <a:lnTo>
                  <a:pt x="326" y="430"/>
                </a:lnTo>
                <a:lnTo>
                  <a:pt x="90" y="430"/>
                </a:lnTo>
                <a:close/>
              </a:path>
            </a:pathLst>
          </a:custGeom>
          <a:solidFill>
            <a:srgbClr val="40404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2" name=""/>
          <p:cNvSpPr/>
          <p:nvPr/>
        </p:nvSpPr>
        <p:spPr>
          <a:xfrm>
            <a:off x="5861160" y="3751200"/>
            <a:ext cx="635040" cy="603360"/>
          </a:xfrm>
          <a:custGeom>
            <a:avLst/>
            <a:gdLst/>
            <a:ahLst/>
            <a:rect l="l" t="t" r="r" b="b"/>
            <a:pathLst>
              <a:path w="441" h="430">
                <a:moveTo>
                  <a:pt x="90" y="430"/>
                </a:moveTo>
                <a:lnTo>
                  <a:pt x="92" y="427"/>
                </a:lnTo>
                <a:lnTo>
                  <a:pt x="95" y="419"/>
                </a:lnTo>
                <a:lnTo>
                  <a:pt x="97" y="412"/>
                </a:lnTo>
                <a:lnTo>
                  <a:pt x="99" y="407"/>
                </a:lnTo>
                <a:lnTo>
                  <a:pt x="99" y="396"/>
                </a:lnTo>
                <a:lnTo>
                  <a:pt x="99" y="383"/>
                </a:lnTo>
                <a:lnTo>
                  <a:pt x="99" y="371"/>
                </a:lnTo>
                <a:lnTo>
                  <a:pt x="100" y="360"/>
                </a:lnTo>
                <a:lnTo>
                  <a:pt x="102" y="352"/>
                </a:lnTo>
                <a:lnTo>
                  <a:pt x="102" y="345"/>
                </a:lnTo>
                <a:lnTo>
                  <a:pt x="103" y="340"/>
                </a:lnTo>
                <a:lnTo>
                  <a:pt x="105" y="334"/>
                </a:lnTo>
                <a:lnTo>
                  <a:pt x="108" y="325"/>
                </a:lnTo>
                <a:lnTo>
                  <a:pt x="112" y="318"/>
                </a:lnTo>
                <a:lnTo>
                  <a:pt x="113" y="307"/>
                </a:lnTo>
                <a:lnTo>
                  <a:pt x="115" y="296"/>
                </a:lnTo>
                <a:lnTo>
                  <a:pt x="121" y="278"/>
                </a:lnTo>
                <a:lnTo>
                  <a:pt x="126" y="257"/>
                </a:lnTo>
                <a:lnTo>
                  <a:pt x="116" y="257"/>
                </a:lnTo>
                <a:lnTo>
                  <a:pt x="110" y="257"/>
                </a:lnTo>
                <a:lnTo>
                  <a:pt x="105" y="257"/>
                </a:lnTo>
                <a:lnTo>
                  <a:pt x="99" y="255"/>
                </a:lnTo>
                <a:lnTo>
                  <a:pt x="87" y="253"/>
                </a:lnTo>
                <a:lnTo>
                  <a:pt x="81" y="251"/>
                </a:lnTo>
                <a:lnTo>
                  <a:pt x="71" y="248"/>
                </a:lnTo>
                <a:lnTo>
                  <a:pt x="66" y="242"/>
                </a:lnTo>
                <a:lnTo>
                  <a:pt x="56" y="240"/>
                </a:lnTo>
                <a:lnTo>
                  <a:pt x="50" y="239"/>
                </a:lnTo>
                <a:lnTo>
                  <a:pt x="48" y="239"/>
                </a:lnTo>
                <a:lnTo>
                  <a:pt x="43" y="239"/>
                </a:lnTo>
                <a:lnTo>
                  <a:pt x="39" y="237"/>
                </a:lnTo>
                <a:lnTo>
                  <a:pt x="35" y="233"/>
                </a:lnTo>
                <a:lnTo>
                  <a:pt x="34" y="233"/>
                </a:lnTo>
                <a:lnTo>
                  <a:pt x="30" y="230"/>
                </a:lnTo>
                <a:lnTo>
                  <a:pt x="27" y="228"/>
                </a:lnTo>
                <a:lnTo>
                  <a:pt x="27" y="226"/>
                </a:lnTo>
                <a:lnTo>
                  <a:pt x="22" y="219"/>
                </a:lnTo>
                <a:lnTo>
                  <a:pt x="18" y="210"/>
                </a:lnTo>
                <a:lnTo>
                  <a:pt x="14" y="204"/>
                </a:lnTo>
                <a:lnTo>
                  <a:pt x="11" y="193"/>
                </a:lnTo>
                <a:lnTo>
                  <a:pt x="9" y="184"/>
                </a:lnTo>
                <a:lnTo>
                  <a:pt x="8" y="177"/>
                </a:lnTo>
                <a:lnTo>
                  <a:pt x="8" y="166"/>
                </a:lnTo>
                <a:lnTo>
                  <a:pt x="8" y="161"/>
                </a:lnTo>
                <a:lnTo>
                  <a:pt x="8" y="150"/>
                </a:lnTo>
                <a:lnTo>
                  <a:pt x="8" y="143"/>
                </a:lnTo>
                <a:lnTo>
                  <a:pt x="8" y="139"/>
                </a:lnTo>
                <a:lnTo>
                  <a:pt x="8" y="136"/>
                </a:lnTo>
                <a:lnTo>
                  <a:pt x="8" y="126"/>
                </a:lnTo>
                <a:lnTo>
                  <a:pt x="9" y="119"/>
                </a:lnTo>
                <a:lnTo>
                  <a:pt x="9" y="117"/>
                </a:lnTo>
                <a:lnTo>
                  <a:pt x="9" y="116"/>
                </a:lnTo>
                <a:lnTo>
                  <a:pt x="9" y="112"/>
                </a:lnTo>
                <a:lnTo>
                  <a:pt x="8" y="108"/>
                </a:lnTo>
                <a:lnTo>
                  <a:pt x="8" y="105"/>
                </a:lnTo>
                <a:lnTo>
                  <a:pt x="8" y="96"/>
                </a:lnTo>
                <a:lnTo>
                  <a:pt x="5" y="79"/>
                </a:lnTo>
                <a:lnTo>
                  <a:pt x="1" y="61"/>
                </a:lnTo>
                <a:lnTo>
                  <a:pt x="0" y="54"/>
                </a:lnTo>
                <a:lnTo>
                  <a:pt x="0" y="49"/>
                </a:lnTo>
                <a:lnTo>
                  <a:pt x="0" y="36"/>
                </a:lnTo>
                <a:lnTo>
                  <a:pt x="0" y="27"/>
                </a:lnTo>
                <a:lnTo>
                  <a:pt x="0" y="20"/>
                </a:lnTo>
                <a:lnTo>
                  <a:pt x="1" y="9"/>
                </a:lnTo>
                <a:lnTo>
                  <a:pt x="3" y="7"/>
                </a:lnTo>
                <a:lnTo>
                  <a:pt x="5" y="5"/>
                </a:lnTo>
                <a:lnTo>
                  <a:pt x="6" y="5"/>
                </a:lnTo>
                <a:lnTo>
                  <a:pt x="8" y="4"/>
                </a:lnTo>
                <a:lnTo>
                  <a:pt x="11" y="2"/>
                </a:lnTo>
                <a:lnTo>
                  <a:pt x="16" y="0"/>
                </a:lnTo>
                <a:lnTo>
                  <a:pt x="21" y="0"/>
                </a:lnTo>
                <a:lnTo>
                  <a:pt x="30" y="0"/>
                </a:lnTo>
                <a:lnTo>
                  <a:pt x="39" y="0"/>
                </a:lnTo>
                <a:lnTo>
                  <a:pt x="47" y="2"/>
                </a:lnTo>
                <a:lnTo>
                  <a:pt x="50" y="4"/>
                </a:lnTo>
                <a:lnTo>
                  <a:pt x="58" y="4"/>
                </a:lnTo>
                <a:lnTo>
                  <a:pt x="63" y="5"/>
                </a:lnTo>
                <a:lnTo>
                  <a:pt x="68" y="5"/>
                </a:lnTo>
                <a:lnTo>
                  <a:pt x="71" y="9"/>
                </a:lnTo>
                <a:lnTo>
                  <a:pt x="77" y="13"/>
                </a:lnTo>
                <a:lnTo>
                  <a:pt x="82" y="18"/>
                </a:lnTo>
                <a:lnTo>
                  <a:pt x="86" y="20"/>
                </a:lnTo>
                <a:lnTo>
                  <a:pt x="87" y="20"/>
                </a:lnTo>
                <a:lnTo>
                  <a:pt x="90" y="22"/>
                </a:lnTo>
                <a:lnTo>
                  <a:pt x="94" y="22"/>
                </a:lnTo>
                <a:lnTo>
                  <a:pt x="102" y="20"/>
                </a:lnTo>
                <a:lnTo>
                  <a:pt x="107" y="20"/>
                </a:lnTo>
                <a:lnTo>
                  <a:pt x="112" y="22"/>
                </a:lnTo>
                <a:lnTo>
                  <a:pt x="115" y="23"/>
                </a:lnTo>
                <a:lnTo>
                  <a:pt x="121" y="25"/>
                </a:lnTo>
                <a:lnTo>
                  <a:pt x="126" y="27"/>
                </a:lnTo>
                <a:lnTo>
                  <a:pt x="133" y="31"/>
                </a:lnTo>
                <a:lnTo>
                  <a:pt x="139" y="32"/>
                </a:lnTo>
                <a:lnTo>
                  <a:pt x="144" y="36"/>
                </a:lnTo>
                <a:lnTo>
                  <a:pt x="147" y="36"/>
                </a:lnTo>
                <a:lnTo>
                  <a:pt x="150" y="36"/>
                </a:lnTo>
                <a:lnTo>
                  <a:pt x="155" y="34"/>
                </a:lnTo>
                <a:lnTo>
                  <a:pt x="160" y="32"/>
                </a:lnTo>
                <a:lnTo>
                  <a:pt x="165" y="29"/>
                </a:lnTo>
                <a:lnTo>
                  <a:pt x="167" y="27"/>
                </a:lnTo>
                <a:lnTo>
                  <a:pt x="170" y="27"/>
                </a:lnTo>
                <a:lnTo>
                  <a:pt x="176" y="27"/>
                </a:lnTo>
                <a:lnTo>
                  <a:pt x="180" y="27"/>
                </a:lnTo>
                <a:lnTo>
                  <a:pt x="184" y="31"/>
                </a:lnTo>
                <a:lnTo>
                  <a:pt x="188" y="34"/>
                </a:lnTo>
                <a:lnTo>
                  <a:pt x="196" y="40"/>
                </a:lnTo>
                <a:lnTo>
                  <a:pt x="206" y="45"/>
                </a:lnTo>
                <a:lnTo>
                  <a:pt x="207" y="49"/>
                </a:lnTo>
                <a:lnTo>
                  <a:pt x="210" y="49"/>
                </a:lnTo>
                <a:lnTo>
                  <a:pt x="217" y="49"/>
                </a:lnTo>
                <a:lnTo>
                  <a:pt x="219" y="49"/>
                </a:lnTo>
                <a:lnTo>
                  <a:pt x="225" y="51"/>
                </a:lnTo>
                <a:lnTo>
                  <a:pt x="228" y="54"/>
                </a:lnTo>
                <a:lnTo>
                  <a:pt x="232" y="54"/>
                </a:lnTo>
                <a:lnTo>
                  <a:pt x="235" y="56"/>
                </a:lnTo>
                <a:lnTo>
                  <a:pt x="240" y="58"/>
                </a:lnTo>
                <a:lnTo>
                  <a:pt x="244" y="58"/>
                </a:lnTo>
                <a:lnTo>
                  <a:pt x="246" y="61"/>
                </a:lnTo>
                <a:lnTo>
                  <a:pt x="248" y="61"/>
                </a:lnTo>
                <a:lnTo>
                  <a:pt x="249" y="65"/>
                </a:lnTo>
                <a:lnTo>
                  <a:pt x="249" y="67"/>
                </a:lnTo>
                <a:lnTo>
                  <a:pt x="249" y="70"/>
                </a:lnTo>
                <a:lnTo>
                  <a:pt x="249" y="72"/>
                </a:lnTo>
                <a:lnTo>
                  <a:pt x="251" y="79"/>
                </a:lnTo>
                <a:lnTo>
                  <a:pt x="256" y="99"/>
                </a:lnTo>
                <a:lnTo>
                  <a:pt x="259" y="117"/>
                </a:lnTo>
                <a:lnTo>
                  <a:pt x="266" y="139"/>
                </a:lnTo>
                <a:lnTo>
                  <a:pt x="267" y="155"/>
                </a:lnTo>
                <a:lnTo>
                  <a:pt x="269" y="164"/>
                </a:lnTo>
                <a:lnTo>
                  <a:pt x="272" y="175"/>
                </a:lnTo>
                <a:lnTo>
                  <a:pt x="272" y="184"/>
                </a:lnTo>
                <a:lnTo>
                  <a:pt x="274" y="193"/>
                </a:lnTo>
                <a:lnTo>
                  <a:pt x="275" y="206"/>
                </a:lnTo>
                <a:lnTo>
                  <a:pt x="275" y="213"/>
                </a:lnTo>
                <a:lnTo>
                  <a:pt x="275" y="224"/>
                </a:lnTo>
                <a:lnTo>
                  <a:pt x="274" y="233"/>
                </a:lnTo>
                <a:lnTo>
                  <a:pt x="275" y="226"/>
                </a:lnTo>
                <a:lnTo>
                  <a:pt x="277" y="219"/>
                </a:lnTo>
                <a:lnTo>
                  <a:pt x="280" y="208"/>
                </a:lnTo>
                <a:lnTo>
                  <a:pt x="282" y="201"/>
                </a:lnTo>
                <a:lnTo>
                  <a:pt x="287" y="183"/>
                </a:lnTo>
                <a:lnTo>
                  <a:pt x="290" y="163"/>
                </a:lnTo>
                <a:lnTo>
                  <a:pt x="296" y="145"/>
                </a:lnTo>
                <a:lnTo>
                  <a:pt x="301" y="130"/>
                </a:lnTo>
                <a:lnTo>
                  <a:pt x="303" y="119"/>
                </a:lnTo>
                <a:lnTo>
                  <a:pt x="306" y="114"/>
                </a:lnTo>
                <a:lnTo>
                  <a:pt x="306" y="105"/>
                </a:lnTo>
                <a:lnTo>
                  <a:pt x="306" y="98"/>
                </a:lnTo>
                <a:lnTo>
                  <a:pt x="308" y="98"/>
                </a:lnTo>
                <a:lnTo>
                  <a:pt x="311" y="98"/>
                </a:lnTo>
                <a:lnTo>
                  <a:pt x="316" y="96"/>
                </a:lnTo>
                <a:lnTo>
                  <a:pt x="319" y="94"/>
                </a:lnTo>
                <a:lnTo>
                  <a:pt x="319" y="96"/>
                </a:lnTo>
                <a:lnTo>
                  <a:pt x="321" y="96"/>
                </a:lnTo>
                <a:lnTo>
                  <a:pt x="321" y="98"/>
                </a:lnTo>
                <a:lnTo>
                  <a:pt x="322" y="99"/>
                </a:lnTo>
                <a:lnTo>
                  <a:pt x="326" y="99"/>
                </a:lnTo>
                <a:lnTo>
                  <a:pt x="327" y="101"/>
                </a:lnTo>
                <a:lnTo>
                  <a:pt x="338" y="105"/>
                </a:lnTo>
                <a:lnTo>
                  <a:pt x="345" y="107"/>
                </a:lnTo>
                <a:lnTo>
                  <a:pt x="347" y="108"/>
                </a:lnTo>
                <a:lnTo>
                  <a:pt x="350" y="108"/>
                </a:lnTo>
                <a:lnTo>
                  <a:pt x="355" y="114"/>
                </a:lnTo>
                <a:lnTo>
                  <a:pt x="360" y="117"/>
                </a:lnTo>
                <a:lnTo>
                  <a:pt x="366" y="125"/>
                </a:lnTo>
                <a:lnTo>
                  <a:pt x="368" y="128"/>
                </a:lnTo>
                <a:lnTo>
                  <a:pt x="368" y="134"/>
                </a:lnTo>
                <a:lnTo>
                  <a:pt x="371" y="139"/>
                </a:lnTo>
                <a:lnTo>
                  <a:pt x="373" y="143"/>
                </a:lnTo>
                <a:lnTo>
                  <a:pt x="374" y="148"/>
                </a:lnTo>
                <a:lnTo>
                  <a:pt x="377" y="155"/>
                </a:lnTo>
                <a:lnTo>
                  <a:pt x="377" y="163"/>
                </a:lnTo>
                <a:lnTo>
                  <a:pt x="377" y="172"/>
                </a:lnTo>
                <a:lnTo>
                  <a:pt x="379" y="181"/>
                </a:lnTo>
                <a:lnTo>
                  <a:pt x="379" y="188"/>
                </a:lnTo>
                <a:lnTo>
                  <a:pt x="379" y="201"/>
                </a:lnTo>
                <a:lnTo>
                  <a:pt x="381" y="208"/>
                </a:lnTo>
                <a:lnTo>
                  <a:pt x="384" y="219"/>
                </a:lnTo>
                <a:lnTo>
                  <a:pt x="386" y="228"/>
                </a:lnTo>
                <a:lnTo>
                  <a:pt x="386" y="237"/>
                </a:lnTo>
                <a:lnTo>
                  <a:pt x="389" y="246"/>
                </a:lnTo>
                <a:lnTo>
                  <a:pt x="398" y="260"/>
                </a:lnTo>
                <a:lnTo>
                  <a:pt x="407" y="277"/>
                </a:lnTo>
                <a:lnTo>
                  <a:pt x="410" y="287"/>
                </a:lnTo>
                <a:lnTo>
                  <a:pt x="413" y="295"/>
                </a:lnTo>
                <a:lnTo>
                  <a:pt x="418" y="302"/>
                </a:lnTo>
                <a:lnTo>
                  <a:pt x="420" y="315"/>
                </a:lnTo>
                <a:lnTo>
                  <a:pt x="421" y="318"/>
                </a:lnTo>
                <a:lnTo>
                  <a:pt x="421" y="324"/>
                </a:lnTo>
                <a:lnTo>
                  <a:pt x="421" y="329"/>
                </a:lnTo>
                <a:lnTo>
                  <a:pt x="421" y="334"/>
                </a:lnTo>
                <a:lnTo>
                  <a:pt x="421" y="342"/>
                </a:lnTo>
                <a:lnTo>
                  <a:pt x="423" y="351"/>
                </a:lnTo>
                <a:lnTo>
                  <a:pt x="424" y="358"/>
                </a:lnTo>
                <a:lnTo>
                  <a:pt x="424" y="363"/>
                </a:lnTo>
                <a:lnTo>
                  <a:pt x="426" y="365"/>
                </a:lnTo>
                <a:lnTo>
                  <a:pt x="428" y="367"/>
                </a:lnTo>
                <a:lnTo>
                  <a:pt x="428" y="372"/>
                </a:lnTo>
                <a:lnTo>
                  <a:pt x="429" y="374"/>
                </a:lnTo>
                <a:lnTo>
                  <a:pt x="436" y="378"/>
                </a:lnTo>
                <a:lnTo>
                  <a:pt x="437" y="381"/>
                </a:lnTo>
                <a:lnTo>
                  <a:pt x="439" y="381"/>
                </a:lnTo>
                <a:lnTo>
                  <a:pt x="441" y="385"/>
                </a:lnTo>
                <a:lnTo>
                  <a:pt x="441" y="385"/>
                </a:lnTo>
                <a:lnTo>
                  <a:pt x="441" y="387"/>
                </a:lnTo>
                <a:lnTo>
                  <a:pt x="429" y="390"/>
                </a:lnTo>
                <a:lnTo>
                  <a:pt x="424" y="390"/>
                </a:lnTo>
                <a:lnTo>
                  <a:pt x="420" y="392"/>
                </a:lnTo>
                <a:lnTo>
                  <a:pt x="415" y="392"/>
                </a:lnTo>
                <a:lnTo>
                  <a:pt x="413" y="394"/>
                </a:lnTo>
                <a:lnTo>
                  <a:pt x="410" y="394"/>
                </a:lnTo>
                <a:lnTo>
                  <a:pt x="410" y="396"/>
                </a:lnTo>
                <a:lnTo>
                  <a:pt x="408" y="398"/>
                </a:lnTo>
                <a:lnTo>
                  <a:pt x="408" y="401"/>
                </a:lnTo>
                <a:lnTo>
                  <a:pt x="407" y="405"/>
                </a:lnTo>
                <a:lnTo>
                  <a:pt x="405" y="409"/>
                </a:lnTo>
                <a:lnTo>
                  <a:pt x="405" y="414"/>
                </a:lnTo>
                <a:lnTo>
                  <a:pt x="402" y="419"/>
                </a:lnTo>
                <a:lnTo>
                  <a:pt x="400" y="423"/>
                </a:lnTo>
                <a:lnTo>
                  <a:pt x="397" y="427"/>
                </a:lnTo>
                <a:lnTo>
                  <a:pt x="395" y="428"/>
                </a:lnTo>
                <a:lnTo>
                  <a:pt x="390" y="430"/>
                </a:lnTo>
                <a:lnTo>
                  <a:pt x="387" y="430"/>
                </a:lnTo>
                <a:lnTo>
                  <a:pt x="386" y="430"/>
                </a:lnTo>
                <a:lnTo>
                  <a:pt x="348" y="430"/>
                </a:lnTo>
                <a:lnTo>
                  <a:pt x="343" y="430"/>
                </a:lnTo>
                <a:lnTo>
                  <a:pt x="338" y="430"/>
                </a:lnTo>
                <a:lnTo>
                  <a:pt x="335" y="428"/>
                </a:lnTo>
                <a:lnTo>
                  <a:pt x="332" y="425"/>
                </a:lnTo>
                <a:lnTo>
                  <a:pt x="330" y="421"/>
                </a:lnTo>
                <a:lnTo>
                  <a:pt x="329" y="416"/>
                </a:lnTo>
                <a:lnTo>
                  <a:pt x="327" y="409"/>
                </a:lnTo>
                <a:lnTo>
                  <a:pt x="327" y="407"/>
                </a:lnTo>
                <a:lnTo>
                  <a:pt x="327" y="396"/>
                </a:lnTo>
                <a:lnTo>
                  <a:pt x="327" y="385"/>
                </a:lnTo>
                <a:lnTo>
                  <a:pt x="327" y="383"/>
                </a:lnTo>
                <a:lnTo>
                  <a:pt x="326" y="378"/>
                </a:lnTo>
                <a:lnTo>
                  <a:pt x="326" y="374"/>
                </a:lnTo>
                <a:lnTo>
                  <a:pt x="324" y="371"/>
                </a:lnTo>
                <a:lnTo>
                  <a:pt x="324" y="385"/>
                </a:lnTo>
                <a:lnTo>
                  <a:pt x="324" y="403"/>
                </a:lnTo>
                <a:lnTo>
                  <a:pt x="326" y="430"/>
                </a:lnTo>
                <a:lnTo>
                  <a:pt x="90" y="430"/>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3" name=""/>
          <p:cNvSpPr/>
          <p:nvPr/>
        </p:nvSpPr>
        <p:spPr>
          <a:xfrm>
            <a:off x="5904000" y="3979800"/>
            <a:ext cx="52200" cy="76320"/>
          </a:xfrm>
          <a:custGeom>
            <a:avLst/>
            <a:gdLst/>
            <a:ahLst/>
            <a:rect l="l" t="t" r="r" b="b"/>
            <a:pathLst>
              <a:path w="36" h="54">
                <a:moveTo>
                  <a:pt x="36" y="54"/>
                </a:moveTo>
                <a:lnTo>
                  <a:pt x="30" y="47"/>
                </a:lnTo>
                <a:lnTo>
                  <a:pt x="26" y="39"/>
                </a:lnTo>
                <a:lnTo>
                  <a:pt x="22" y="34"/>
                </a:lnTo>
                <a:lnTo>
                  <a:pt x="17" y="30"/>
                </a:lnTo>
                <a:lnTo>
                  <a:pt x="7" y="12"/>
                </a:lnTo>
                <a:lnTo>
                  <a:pt x="5" y="7"/>
                </a:lnTo>
                <a:lnTo>
                  <a:pt x="0" y="0"/>
                </a:lnTo>
              </a:path>
            </a:pathLst>
          </a:custGeom>
          <a:noFill/>
          <a:ln w="324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844" name=""/>
          <p:cNvSpPr/>
          <p:nvPr/>
        </p:nvSpPr>
        <p:spPr>
          <a:xfrm>
            <a:off x="5948280" y="3848040"/>
            <a:ext cx="66600" cy="176400"/>
          </a:xfrm>
          <a:custGeom>
            <a:avLst/>
            <a:gdLst/>
            <a:ahLst/>
            <a:rect l="l" t="t" r="r" b="b"/>
            <a:pathLst>
              <a:path w="46" h="126">
                <a:moveTo>
                  <a:pt x="0" y="0"/>
                </a:moveTo>
                <a:lnTo>
                  <a:pt x="0" y="12"/>
                </a:lnTo>
                <a:lnTo>
                  <a:pt x="2" y="18"/>
                </a:lnTo>
                <a:lnTo>
                  <a:pt x="7" y="36"/>
                </a:lnTo>
                <a:lnTo>
                  <a:pt x="8" y="43"/>
                </a:lnTo>
                <a:lnTo>
                  <a:pt x="12" y="52"/>
                </a:lnTo>
                <a:lnTo>
                  <a:pt x="16" y="65"/>
                </a:lnTo>
                <a:lnTo>
                  <a:pt x="23" y="83"/>
                </a:lnTo>
                <a:lnTo>
                  <a:pt x="28" y="95"/>
                </a:lnTo>
                <a:lnTo>
                  <a:pt x="36" y="108"/>
                </a:lnTo>
                <a:lnTo>
                  <a:pt x="46" y="126"/>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5" name=""/>
          <p:cNvSpPr/>
          <p:nvPr/>
        </p:nvSpPr>
        <p:spPr>
          <a:xfrm>
            <a:off x="6051600" y="3882960"/>
            <a:ext cx="4680" cy="173160"/>
          </a:xfrm>
          <a:custGeom>
            <a:avLst/>
            <a:gdLst/>
            <a:ahLst/>
            <a:rect l="l" t="t" r="r" b="b"/>
            <a:pathLst>
              <a:path w="3" h="123">
                <a:moveTo>
                  <a:pt x="1" y="0"/>
                </a:moveTo>
                <a:lnTo>
                  <a:pt x="1" y="13"/>
                </a:lnTo>
                <a:lnTo>
                  <a:pt x="0" y="32"/>
                </a:lnTo>
                <a:lnTo>
                  <a:pt x="0" y="47"/>
                </a:lnTo>
                <a:lnTo>
                  <a:pt x="0" y="60"/>
                </a:lnTo>
                <a:lnTo>
                  <a:pt x="0" y="76"/>
                </a:lnTo>
                <a:lnTo>
                  <a:pt x="1" y="90"/>
                </a:lnTo>
                <a:lnTo>
                  <a:pt x="1" y="105"/>
                </a:lnTo>
                <a:lnTo>
                  <a:pt x="3" y="123"/>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6" name=""/>
          <p:cNvSpPr/>
          <p:nvPr/>
        </p:nvSpPr>
        <p:spPr>
          <a:xfrm flipH="1">
            <a:off x="6040440" y="4095720"/>
            <a:ext cx="1440" cy="17640"/>
          </a:xfrm>
          <a:prstGeom prst="line">
            <a:avLst/>
          </a:prstGeom>
          <a:ln w="3240">
            <a:solidFill>
              <a:srgbClr val="000000"/>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847" name=""/>
          <p:cNvSpPr/>
          <p:nvPr/>
        </p:nvSpPr>
        <p:spPr>
          <a:xfrm>
            <a:off x="6327720" y="4222800"/>
            <a:ext cx="4680" cy="50760"/>
          </a:xfrm>
          <a:custGeom>
            <a:avLst/>
            <a:gdLst/>
            <a:ahLst/>
            <a:rect l="l" t="t" r="r" b="b"/>
            <a:pathLst>
              <a:path w="3" h="36">
                <a:moveTo>
                  <a:pt x="0" y="36"/>
                </a:moveTo>
                <a:lnTo>
                  <a:pt x="0" y="27"/>
                </a:lnTo>
                <a:lnTo>
                  <a:pt x="0" y="16"/>
                </a:lnTo>
                <a:lnTo>
                  <a:pt x="2" y="11"/>
                </a:lnTo>
                <a:lnTo>
                  <a:pt x="3" y="0"/>
                </a:lnTo>
              </a:path>
            </a:pathLst>
          </a:custGeom>
          <a:noFill/>
          <a:ln w="324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848" name=""/>
          <p:cNvSpPr/>
          <p:nvPr/>
        </p:nvSpPr>
        <p:spPr>
          <a:xfrm>
            <a:off x="6332400" y="4035600"/>
            <a:ext cx="11160" cy="117360"/>
          </a:xfrm>
          <a:custGeom>
            <a:avLst/>
            <a:gdLst/>
            <a:ahLst/>
            <a:rect l="l" t="t" r="r" b="b"/>
            <a:pathLst>
              <a:path w="8" h="84">
                <a:moveTo>
                  <a:pt x="0" y="84"/>
                </a:moveTo>
                <a:lnTo>
                  <a:pt x="2" y="71"/>
                </a:lnTo>
                <a:lnTo>
                  <a:pt x="3" y="55"/>
                </a:lnTo>
                <a:lnTo>
                  <a:pt x="5" y="33"/>
                </a:lnTo>
                <a:lnTo>
                  <a:pt x="5" y="17"/>
                </a:lnTo>
                <a:lnTo>
                  <a:pt x="7" y="8"/>
                </a:lnTo>
                <a:lnTo>
                  <a:pt x="7" y="6"/>
                </a:lnTo>
                <a:lnTo>
                  <a:pt x="8" y="0"/>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9" name=""/>
          <p:cNvSpPr/>
          <p:nvPr/>
        </p:nvSpPr>
        <p:spPr>
          <a:xfrm>
            <a:off x="6380280" y="4100400"/>
            <a:ext cx="15840" cy="184320"/>
          </a:xfrm>
          <a:custGeom>
            <a:avLst/>
            <a:gdLst/>
            <a:ahLst/>
            <a:rect l="l" t="t" r="r" b="b"/>
            <a:pathLst>
              <a:path w="11" h="131">
                <a:moveTo>
                  <a:pt x="3" y="0"/>
                </a:moveTo>
                <a:lnTo>
                  <a:pt x="4" y="4"/>
                </a:lnTo>
                <a:lnTo>
                  <a:pt x="4" y="8"/>
                </a:lnTo>
                <a:lnTo>
                  <a:pt x="4" y="13"/>
                </a:lnTo>
                <a:lnTo>
                  <a:pt x="4" y="18"/>
                </a:lnTo>
                <a:lnTo>
                  <a:pt x="3" y="31"/>
                </a:lnTo>
                <a:lnTo>
                  <a:pt x="1" y="46"/>
                </a:lnTo>
                <a:lnTo>
                  <a:pt x="1" y="55"/>
                </a:lnTo>
                <a:lnTo>
                  <a:pt x="0" y="62"/>
                </a:lnTo>
                <a:lnTo>
                  <a:pt x="1" y="73"/>
                </a:lnTo>
                <a:lnTo>
                  <a:pt x="1" y="85"/>
                </a:lnTo>
                <a:lnTo>
                  <a:pt x="3" y="94"/>
                </a:lnTo>
                <a:lnTo>
                  <a:pt x="4" y="107"/>
                </a:lnTo>
                <a:lnTo>
                  <a:pt x="8" y="116"/>
                </a:lnTo>
                <a:lnTo>
                  <a:pt x="11" y="131"/>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0" name=""/>
          <p:cNvSpPr/>
          <p:nvPr/>
        </p:nvSpPr>
        <p:spPr>
          <a:xfrm>
            <a:off x="6215040" y="3840120"/>
            <a:ext cx="87480" cy="141480"/>
          </a:xfrm>
          <a:custGeom>
            <a:avLst/>
            <a:gdLst/>
            <a:ahLst/>
            <a:rect l="l" t="t" r="r" b="b"/>
            <a:pathLst>
              <a:path w="60" h="101">
                <a:moveTo>
                  <a:pt x="23" y="101"/>
                </a:moveTo>
                <a:lnTo>
                  <a:pt x="20" y="82"/>
                </a:lnTo>
                <a:lnTo>
                  <a:pt x="13" y="60"/>
                </a:lnTo>
                <a:lnTo>
                  <a:pt x="10" y="40"/>
                </a:lnTo>
                <a:lnTo>
                  <a:pt x="7" y="31"/>
                </a:lnTo>
                <a:lnTo>
                  <a:pt x="5" y="18"/>
                </a:lnTo>
                <a:lnTo>
                  <a:pt x="3" y="11"/>
                </a:lnTo>
                <a:lnTo>
                  <a:pt x="3" y="9"/>
                </a:lnTo>
                <a:lnTo>
                  <a:pt x="3" y="6"/>
                </a:lnTo>
                <a:lnTo>
                  <a:pt x="3" y="4"/>
                </a:lnTo>
                <a:lnTo>
                  <a:pt x="2" y="0"/>
                </a:lnTo>
                <a:lnTo>
                  <a:pt x="0" y="0"/>
                </a:lnTo>
                <a:lnTo>
                  <a:pt x="3" y="2"/>
                </a:lnTo>
                <a:lnTo>
                  <a:pt x="10" y="7"/>
                </a:lnTo>
                <a:lnTo>
                  <a:pt x="21" y="11"/>
                </a:lnTo>
                <a:lnTo>
                  <a:pt x="26" y="15"/>
                </a:lnTo>
                <a:lnTo>
                  <a:pt x="33" y="20"/>
                </a:lnTo>
                <a:lnTo>
                  <a:pt x="41" y="24"/>
                </a:lnTo>
                <a:lnTo>
                  <a:pt x="49" y="27"/>
                </a:lnTo>
                <a:lnTo>
                  <a:pt x="50" y="31"/>
                </a:lnTo>
                <a:lnTo>
                  <a:pt x="52" y="33"/>
                </a:lnTo>
                <a:lnTo>
                  <a:pt x="55" y="35"/>
                </a:lnTo>
                <a:lnTo>
                  <a:pt x="60" y="36"/>
                </a:lnTo>
                <a:lnTo>
                  <a:pt x="60" y="44"/>
                </a:lnTo>
                <a:lnTo>
                  <a:pt x="58" y="51"/>
                </a:lnTo>
                <a:lnTo>
                  <a:pt x="57" y="56"/>
                </a:lnTo>
                <a:lnTo>
                  <a:pt x="55" y="65"/>
                </a:lnTo>
                <a:lnTo>
                  <a:pt x="50" y="80"/>
                </a:lnTo>
                <a:lnTo>
                  <a:pt x="47" y="94"/>
                </a:lnTo>
                <a:lnTo>
                  <a:pt x="47" y="87"/>
                </a:lnTo>
                <a:lnTo>
                  <a:pt x="45" y="82"/>
                </a:lnTo>
                <a:lnTo>
                  <a:pt x="44" y="69"/>
                </a:lnTo>
                <a:lnTo>
                  <a:pt x="45" y="65"/>
                </a:lnTo>
                <a:lnTo>
                  <a:pt x="49" y="56"/>
                </a:lnTo>
                <a:lnTo>
                  <a:pt x="49" y="47"/>
                </a:lnTo>
                <a:lnTo>
                  <a:pt x="49" y="38"/>
                </a:lnTo>
                <a:lnTo>
                  <a:pt x="47" y="33"/>
                </a:lnTo>
                <a:lnTo>
                  <a:pt x="45" y="29"/>
                </a:lnTo>
                <a:lnTo>
                  <a:pt x="42" y="25"/>
                </a:lnTo>
                <a:lnTo>
                  <a:pt x="41" y="24"/>
                </a:lnTo>
                <a:lnTo>
                  <a:pt x="37" y="31"/>
                </a:lnTo>
                <a:lnTo>
                  <a:pt x="34" y="35"/>
                </a:lnTo>
                <a:lnTo>
                  <a:pt x="31" y="44"/>
                </a:lnTo>
                <a:lnTo>
                  <a:pt x="29" y="51"/>
                </a:lnTo>
                <a:lnTo>
                  <a:pt x="31" y="60"/>
                </a:lnTo>
                <a:lnTo>
                  <a:pt x="34" y="71"/>
                </a:lnTo>
                <a:lnTo>
                  <a:pt x="33" y="80"/>
                </a:lnTo>
                <a:lnTo>
                  <a:pt x="29" y="87"/>
                </a:lnTo>
                <a:lnTo>
                  <a:pt x="29" y="92"/>
                </a:lnTo>
                <a:lnTo>
                  <a:pt x="28" y="96"/>
                </a:lnTo>
                <a:lnTo>
                  <a:pt x="26" y="100"/>
                </a:lnTo>
                <a:lnTo>
                  <a:pt x="23" y="101"/>
                </a:lnTo>
                <a:close/>
              </a:path>
            </a:pathLst>
          </a:custGeom>
          <a:solidFill>
            <a:srgbClr val="ffffb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6215040" y="3840120"/>
            <a:ext cx="87480" cy="141480"/>
          </a:xfrm>
          <a:custGeom>
            <a:avLst/>
            <a:gdLst/>
            <a:ahLst/>
            <a:rect l="l" t="t" r="r" b="b"/>
            <a:pathLst>
              <a:path w="60" h="101">
                <a:moveTo>
                  <a:pt x="23" y="101"/>
                </a:moveTo>
                <a:lnTo>
                  <a:pt x="20" y="82"/>
                </a:lnTo>
                <a:lnTo>
                  <a:pt x="13" y="60"/>
                </a:lnTo>
                <a:lnTo>
                  <a:pt x="10" y="40"/>
                </a:lnTo>
                <a:lnTo>
                  <a:pt x="7" y="31"/>
                </a:lnTo>
                <a:lnTo>
                  <a:pt x="5" y="18"/>
                </a:lnTo>
                <a:lnTo>
                  <a:pt x="3" y="11"/>
                </a:lnTo>
                <a:lnTo>
                  <a:pt x="3" y="9"/>
                </a:lnTo>
                <a:lnTo>
                  <a:pt x="3" y="6"/>
                </a:lnTo>
                <a:lnTo>
                  <a:pt x="3" y="4"/>
                </a:lnTo>
                <a:lnTo>
                  <a:pt x="2" y="0"/>
                </a:lnTo>
                <a:lnTo>
                  <a:pt x="0" y="0"/>
                </a:lnTo>
                <a:lnTo>
                  <a:pt x="3" y="2"/>
                </a:lnTo>
                <a:lnTo>
                  <a:pt x="10" y="7"/>
                </a:lnTo>
                <a:lnTo>
                  <a:pt x="21" y="11"/>
                </a:lnTo>
                <a:lnTo>
                  <a:pt x="26" y="15"/>
                </a:lnTo>
                <a:lnTo>
                  <a:pt x="33" y="20"/>
                </a:lnTo>
                <a:lnTo>
                  <a:pt x="41" y="24"/>
                </a:lnTo>
                <a:lnTo>
                  <a:pt x="49" y="27"/>
                </a:lnTo>
                <a:lnTo>
                  <a:pt x="50" y="31"/>
                </a:lnTo>
                <a:lnTo>
                  <a:pt x="52" y="33"/>
                </a:lnTo>
                <a:lnTo>
                  <a:pt x="55" y="35"/>
                </a:lnTo>
                <a:lnTo>
                  <a:pt x="60" y="36"/>
                </a:lnTo>
                <a:lnTo>
                  <a:pt x="60" y="44"/>
                </a:lnTo>
                <a:lnTo>
                  <a:pt x="58" y="51"/>
                </a:lnTo>
                <a:lnTo>
                  <a:pt x="57" y="56"/>
                </a:lnTo>
                <a:lnTo>
                  <a:pt x="55" y="65"/>
                </a:lnTo>
                <a:lnTo>
                  <a:pt x="50" y="80"/>
                </a:lnTo>
                <a:lnTo>
                  <a:pt x="47" y="94"/>
                </a:lnTo>
                <a:lnTo>
                  <a:pt x="47" y="87"/>
                </a:lnTo>
                <a:lnTo>
                  <a:pt x="45" y="82"/>
                </a:lnTo>
                <a:lnTo>
                  <a:pt x="44" y="69"/>
                </a:lnTo>
                <a:lnTo>
                  <a:pt x="45" y="65"/>
                </a:lnTo>
                <a:lnTo>
                  <a:pt x="49" y="56"/>
                </a:lnTo>
                <a:lnTo>
                  <a:pt x="49" y="47"/>
                </a:lnTo>
                <a:lnTo>
                  <a:pt x="49" y="38"/>
                </a:lnTo>
                <a:lnTo>
                  <a:pt x="47" y="33"/>
                </a:lnTo>
                <a:lnTo>
                  <a:pt x="45" y="29"/>
                </a:lnTo>
                <a:lnTo>
                  <a:pt x="42" y="25"/>
                </a:lnTo>
                <a:lnTo>
                  <a:pt x="41" y="24"/>
                </a:lnTo>
                <a:lnTo>
                  <a:pt x="37" y="31"/>
                </a:lnTo>
                <a:lnTo>
                  <a:pt x="34" y="35"/>
                </a:lnTo>
                <a:lnTo>
                  <a:pt x="31" y="44"/>
                </a:lnTo>
                <a:lnTo>
                  <a:pt x="29" y="51"/>
                </a:lnTo>
                <a:lnTo>
                  <a:pt x="31" y="60"/>
                </a:lnTo>
                <a:lnTo>
                  <a:pt x="34" y="71"/>
                </a:lnTo>
                <a:lnTo>
                  <a:pt x="33" y="80"/>
                </a:lnTo>
                <a:lnTo>
                  <a:pt x="29" y="87"/>
                </a:lnTo>
                <a:lnTo>
                  <a:pt x="29" y="92"/>
                </a:lnTo>
                <a:lnTo>
                  <a:pt x="28" y="96"/>
                </a:lnTo>
                <a:lnTo>
                  <a:pt x="26" y="100"/>
                </a:lnTo>
                <a:lnTo>
                  <a:pt x="23" y="101"/>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2" name=""/>
          <p:cNvSpPr/>
          <p:nvPr/>
        </p:nvSpPr>
        <p:spPr>
          <a:xfrm>
            <a:off x="6288120" y="3903840"/>
            <a:ext cx="11160" cy="20520"/>
          </a:xfrm>
          <a:custGeom>
            <a:avLst/>
            <a:gdLst/>
            <a:ahLst/>
            <a:rect l="l" t="t" r="r" b="b"/>
            <a:pathLst>
              <a:path w="8" h="15">
                <a:moveTo>
                  <a:pt x="8" y="8"/>
                </a:moveTo>
                <a:lnTo>
                  <a:pt x="7" y="11"/>
                </a:lnTo>
                <a:lnTo>
                  <a:pt x="4" y="11"/>
                </a:lnTo>
                <a:lnTo>
                  <a:pt x="2" y="15"/>
                </a:lnTo>
                <a:lnTo>
                  <a:pt x="2" y="9"/>
                </a:lnTo>
                <a:lnTo>
                  <a:pt x="0" y="0"/>
                </a:lnTo>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53" name=""/>
          <p:cNvSpPr/>
          <p:nvPr/>
        </p:nvSpPr>
        <p:spPr>
          <a:xfrm>
            <a:off x="6226200" y="3865680"/>
            <a:ext cx="31680" cy="64800"/>
          </a:xfrm>
          <a:custGeom>
            <a:avLst/>
            <a:gdLst/>
            <a:ahLst/>
            <a:rect l="l" t="t" r="r" b="b"/>
            <a:pathLst>
              <a:path w="22" h="47">
                <a:moveTo>
                  <a:pt x="22" y="29"/>
                </a:moveTo>
                <a:lnTo>
                  <a:pt x="19" y="38"/>
                </a:lnTo>
                <a:lnTo>
                  <a:pt x="19" y="47"/>
                </a:lnTo>
                <a:lnTo>
                  <a:pt x="16" y="45"/>
                </a:lnTo>
                <a:lnTo>
                  <a:pt x="14" y="38"/>
                </a:lnTo>
                <a:lnTo>
                  <a:pt x="6" y="24"/>
                </a:lnTo>
                <a:lnTo>
                  <a:pt x="0" y="0"/>
                </a:lnTo>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54" name=""/>
          <p:cNvSpPr/>
          <p:nvPr/>
        </p:nvSpPr>
        <p:spPr>
          <a:xfrm>
            <a:off x="6249960" y="3873600"/>
            <a:ext cx="38160" cy="207720"/>
          </a:xfrm>
          <a:custGeom>
            <a:avLst/>
            <a:gdLst/>
            <a:ahLst/>
            <a:rect l="l" t="t" r="r" b="b"/>
            <a:pathLst>
              <a:path w="26" h="148">
                <a:moveTo>
                  <a:pt x="5" y="148"/>
                </a:moveTo>
                <a:lnTo>
                  <a:pt x="7" y="139"/>
                </a:lnTo>
                <a:lnTo>
                  <a:pt x="7" y="128"/>
                </a:lnTo>
                <a:lnTo>
                  <a:pt x="7" y="121"/>
                </a:lnTo>
                <a:lnTo>
                  <a:pt x="5" y="114"/>
                </a:lnTo>
                <a:lnTo>
                  <a:pt x="4" y="96"/>
                </a:lnTo>
                <a:lnTo>
                  <a:pt x="0" y="76"/>
                </a:lnTo>
                <a:lnTo>
                  <a:pt x="4" y="76"/>
                </a:lnTo>
                <a:lnTo>
                  <a:pt x="4" y="72"/>
                </a:lnTo>
                <a:lnTo>
                  <a:pt x="9" y="63"/>
                </a:lnTo>
                <a:lnTo>
                  <a:pt x="10" y="54"/>
                </a:lnTo>
                <a:lnTo>
                  <a:pt x="12" y="45"/>
                </a:lnTo>
                <a:lnTo>
                  <a:pt x="9" y="36"/>
                </a:lnTo>
                <a:lnTo>
                  <a:pt x="7" y="27"/>
                </a:lnTo>
                <a:lnTo>
                  <a:pt x="9" y="18"/>
                </a:lnTo>
                <a:lnTo>
                  <a:pt x="12" y="9"/>
                </a:lnTo>
                <a:lnTo>
                  <a:pt x="15" y="5"/>
                </a:lnTo>
                <a:lnTo>
                  <a:pt x="17" y="0"/>
                </a:lnTo>
                <a:lnTo>
                  <a:pt x="18" y="1"/>
                </a:lnTo>
                <a:lnTo>
                  <a:pt x="21" y="3"/>
                </a:lnTo>
                <a:lnTo>
                  <a:pt x="21" y="7"/>
                </a:lnTo>
                <a:lnTo>
                  <a:pt x="23" y="9"/>
                </a:lnTo>
                <a:lnTo>
                  <a:pt x="26" y="12"/>
                </a:lnTo>
                <a:lnTo>
                  <a:pt x="26" y="21"/>
                </a:lnTo>
                <a:lnTo>
                  <a:pt x="25" y="32"/>
                </a:lnTo>
                <a:lnTo>
                  <a:pt x="21" y="39"/>
                </a:lnTo>
                <a:lnTo>
                  <a:pt x="21" y="41"/>
                </a:lnTo>
                <a:lnTo>
                  <a:pt x="20" y="45"/>
                </a:lnTo>
                <a:lnTo>
                  <a:pt x="21" y="56"/>
                </a:lnTo>
                <a:lnTo>
                  <a:pt x="23" y="63"/>
                </a:lnTo>
                <a:lnTo>
                  <a:pt x="23" y="67"/>
                </a:lnTo>
                <a:lnTo>
                  <a:pt x="23" y="70"/>
                </a:lnTo>
                <a:lnTo>
                  <a:pt x="17" y="90"/>
                </a:lnTo>
                <a:lnTo>
                  <a:pt x="13" y="110"/>
                </a:lnTo>
                <a:lnTo>
                  <a:pt x="10" y="121"/>
                </a:lnTo>
                <a:lnTo>
                  <a:pt x="9" y="128"/>
                </a:lnTo>
                <a:lnTo>
                  <a:pt x="7" y="139"/>
                </a:lnTo>
                <a:lnTo>
                  <a:pt x="5" y="148"/>
                </a:lnTo>
                <a:close/>
              </a:path>
            </a:pathLst>
          </a:custGeom>
          <a:solidFill>
            <a:srgbClr val="b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5" name=""/>
          <p:cNvSpPr/>
          <p:nvPr/>
        </p:nvSpPr>
        <p:spPr>
          <a:xfrm>
            <a:off x="6249960" y="3873600"/>
            <a:ext cx="38160" cy="207720"/>
          </a:xfrm>
          <a:custGeom>
            <a:avLst/>
            <a:gdLst/>
            <a:ahLst/>
            <a:rect l="l" t="t" r="r" b="b"/>
            <a:pathLst>
              <a:path w="26" h="148">
                <a:moveTo>
                  <a:pt x="5" y="148"/>
                </a:moveTo>
                <a:lnTo>
                  <a:pt x="7" y="139"/>
                </a:lnTo>
                <a:lnTo>
                  <a:pt x="7" y="128"/>
                </a:lnTo>
                <a:lnTo>
                  <a:pt x="7" y="121"/>
                </a:lnTo>
                <a:lnTo>
                  <a:pt x="5" y="114"/>
                </a:lnTo>
                <a:lnTo>
                  <a:pt x="4" y="96"/>
                </a:lnTo>
                <a:lnTo>
                  <a:pt x="0" y="76"/>
                </a:lnTo>
                <a:lnTo>
                  <a:pt x="4" y="76"/>
                </a:lnTo>
                <a:lnTo>
                  <a:pt x="4" y="72"/>
                </a:lnTo>
                <a:lnTo>
                  <a:pt x="9" y="63"/>
                </a:lnTo>
                <a:lnTo>
                  <a:pt x="10" y="54"/>
                </a:lnTo>
                <a:lnTo>
                  <a:pt x="12" y="45"/>
                </a:lnTo>
                <a:lnTo>
                  <a:pt x="9" y="36"/>
                </a:lnTo>
                <a:lnTo>
                  <a:pt x="7" y="27"/>
                </a:lnTo>
                <a:lnTo>
                  <a:pt x="9" y="18"/>
                </a:lnTo>
                <a:lnTo>
                  <a:pt x="12" y="9"/>
                </a:lnTo>
                <a:lnTo>
                  <a:pt x="15" y="5"/>
                </a:lnTo>
                <a:lnTo>
                  <a:pt x="17" y="0"/>
                </a:lnTo>
                <a:lnTo>
                  <a:pt x="18" y="1"/>
                </a:lnTo>
                <a:lnTo>
                  <a:pt x="21" y="3"/>
                </a:lnTo>
                <a:lnTo>
                  <a:pt x="21" y="7"/>
                </a:lnTo>
                <a:lnTo>
                  <a:pt x="23" y="9"/>
                </a:lnTo>
                <a:lnTo>
                  <a:pt x="26" y="12"/>
                </a:lnTo>
                <a:lnTo>
                  <a:pt x="26" y="21"/>
                </a:lnTo>
                <a:lnTo>
                  <a:pt x="25" y="32"/>
                </a:lnTo>
                <a:lnTo>
                  <a:pt x="21" y="39"/>
                </a:lnTo>
                <a:lnTo>
                  <a:pt x="21" y="41"/>
                </a:lnTo>
                <a:lnTo>
                  <a:pt x="20" y="45"/>
                </a:lnTo>
                <a:lnTo>
                  <a:pt x="21" y="56"/>
                </a:lnTo>
                <a:lnTo>
                  <a:pt x="23" y="63"/>
                </a:lnTo>
                <a:lnTo>
                  <a:pt x="23" y="67"/>
                </a:lnTo>
                <a:lnTo>
                  <a:pt x="23" y="70"/>
                </a:lnTo>
                <a:lnTo>
                  <a:pt x="17" y="90"/>
                </a:lnTo>
                <a:lnTo>
                  <a:pt x="13" y="110"/>
                </a:lnTo>
                <a:lnTo>
                  <a:pt x="10" y="121"/>
                </a:lnTo>
                <a:lnTo>
                  <a:pt x="9" y="128"/>
                </a:lnTo>
                <a:lnTo>
                  <a:pt x="7" y="139"/>
                </a:lnTo>
                <a:lnTo>
                  <a:pt x="5" y="148"/>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6" name=""/>
          <p:cNvSpPr/>
          <p:nvPr/>
        </p:nvSpPr>
        <p:spPr>
          <a:xfrm>
            <a:off x="6264360" y="3940200"/>
            <a:ext cx="19080" cy="1440"/>
          </a:xfrm>
          <a:custGeom>
            <a:avLst/>
            <a:gdLst/>
            <a:ahLst/>
            <a:rect l="l" t="t" r="r" b="b"/>
            <a:pathLst>
              <a:path w="13" h="2">
                <a:moveTo>
                  <a:pt x="13" y="0"/>
                </a:moveTo>
                <a:lnTo>
                  <a:pt x="10" y="0"/>
                </a:lnTo>
                <a:lnTo>
                  <a:pt x="7" y="2"/>
                </a:lnTo>
                <a:lnTo>
                  <a:pt x="3" y="2"/>
                </a:lnTo>
                <a:lnTo>
                  <a:pt x="0" y="0"/>
                </a:lnTo>
              </a:path>
            </a:pathLst>
          </a:custGeom>
          <a:noFill/>
          <a:ln w="32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57" name=""/>
          <p:cNvSpPr/>
          <p:nvPr/>
        </p:nvSpPr>
        <p:spPr>
          <a:xfrm>
            <a:off x="6289560" y="3689280"/>
            <a:ext cx="23760" cy="28800"/>
          </a:xfrm>
          <a:custGeom>
            <a:avLst/>
            <a:gdLst/>
            <a:ahLst/>
            <a:rect l="l" t="t" r="r" b="b"/>
            <a:pathLst>
              <a:path w="16" h="21">
                <a:moveTo>
                  <a:pt x="16" y="20"/>
                </a:moveTo>
                <a:lnTo>
                  <a:pt x="13" y="21"/>
                </a:lnTo>
                <a:lnTo>
                  <a:pt x="11" y="21"/>
                </a:lnTo>
                <a:lnTo>
                  <a:pt x="10" y="21"/>
                </a:lnTo>
                <a:lnTo>
                  <a:pt x="8" y="20"/>
                </a:lnTo>
                <a:lnTo>
                  <a:pt x="5" y="20"/>
                </a:lnTo>
                <a:lnTo>
                  <a:pt x="2" y="18"/>
                </a:lnTo>
                <a:lnTo>
                  <a:pt x="0" y="14"/>
                </a:lnTo>
                <a:lnTo>
                  <a:pt x="0" y="12"/>
                </a:lnTo>
                <a:lnTo>
                  <a:pt x="0" y="7"/>
                </a:lnTo>
                <a:lnTo>
                  <a:pt x="3" y="5"/>
                </a:lnTo>
                <a:lnTo>
                  <a:pt x="6" y="3"/>
                </a:lnTo>
                <a:lnTo>
                  <a:pt x="8" y="0"/>
                </a:lnTo>
                <a:lnTo>
                  <a:pt x="11" y="2"/>
                </a:lnTo>
                <a:lnTo>
                  <a:pt x="11" y="5"/>
                </a:lnTo>
                <a:lnTo>
                  <a:pt x="13" y="7"/>
                </a:lnTo>
                <a:lnTo>
                  <a:pt x="15" y="7"/>
                </a:lnTo>
                <a:lnTo>
                  <a:pt x="15" y="9"/>
                </a:lnTo>
                <a:lnTo>
                  <a:pt x="16" y="12"/>
                </a:lnTo>
                <a:lnTo>
                  <a:pt x="16" y="20"/>
                </a:lnTo>
                <a:lnTo>
                  <a:pt x="16" y="20"/>
                </a:lnTo>
                <a:close/>
                <a:moveTo>
                  <a:pt x="10" y="18"/>
                </a:moveTo>
                <a:lnTo>
                  <a:pt x="11" y="18"/>
                </a:lnTo>
                <a:lnTo>
                  <a:pt x="11" y="16"/>
                </a:lnTo>
                <a:lnTo>
                  <a:pt x="13" y="14"/>
                </a:lnTo>
                <a:lnTo>
                  <a:pt x="15" y="12"/>
                </a:lnTo>
                <a:lnTo>
                  <a:pt x="15" y="11"/>
                </a:lnTo>
                <a:lnTo>
                  <a:pt x="15" y="7"/>
                </a:lnTo>
                <a:lnTo>
                  <a:pt x="13" y="7"/>
                </a:lnTo>
                <a:lnTo>
                  <a:pt x="11" y="7"/>
                </a:lnTo>
                <a:lnTo>
                  <a:pt x="10" y="5"/>
                </a:lnTo>
                <a:lnTo>
                  <a:pt x="8" y="7"/>
                </a:lnTo>
                <a:lnTo>
                  <a:pt x="8" y="7"/>
                </a:lnTo>
                <a:lnTo>
                  <a:pt x="6" y="7"/>
                </a:lnTo>
                <a:lnTo>
                  <a:pt x="6" y="11"/>
                </a:lnTo>
                <a:lnTo>
                  <a:pt x="6" y="12"/>
                </a:lnTo>
                <a:lnTo>
                  <a:pt x="8" y="12"/>
                </a:lnTo>
                <a:lnTo>
                  <a:pt x="8" y="14"/>
                </a:lnTo>
                <a:lnTo>
                  <a:pt x="8" y="16"/>
                </a:lnTo>
                <a:lnTo>
                  <a:pt x="8" y="18"/>
                </a:lnTo>
                <a:lnTo>
                  <a:pt x="10" y="18"/>
                </a:lnTo>
                <a:lnTo>
                  <a:pt x="10" y="18"/>
                </a:lnTo>
                <a:close/>
              </a:path>
            </a:pathLst>
          </a:custGeom>
          <a:solidFill>
            <a:srgbClr val="ffffff"/>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58" name=""/>
          <p:cNvSpPr/>
          <p:nvPr/>
        </p:nvSpPr>
        <p:spPr>
          <a:xfrm>
            <a:off x="6289560" y="3689280"/>
            <a:ext cx="23760" cy="28800"/>
          </a:xfrm>
          <a:custGeom>
            <a:avLst/>
            <a:gdLst/>
            <a:ahLst/>
            <a:rect l="l" t="t" r="r" b="b"/>
            <a:pathLst>
              <a:path w="16" h="21">
                <a:moveTo>
                  <a:pt x="16" y="20"/>
                </a:moveTo>
                <a:lnTo>
                  <a:pt x="13" y="21"/>
                </a:lnTo>
                <a:lnTo>
                  <a:pt x="11" y="21"/>
                </a:lnTo>
                <a:lnTo>
                  <a:pt x="10" y="21"/>
                </a:lnTo>
                <a:lnTo>
                  <a:pt x="8" y="20"/>
                </a:lnTo>
                <a:lnTo>
                  <a:pt x="5" y="20"/>
                </a:lnTo>
                <a:lnTo>
                  <a:pt x="2" y="18"/>
                </a:lnTo>
                <a:lnTo>
                  <a:pt x="0" y="14"/>
                </a:lnTo>
                <a:lnTo>
                  <a:pt x="0" y="12"/>
                </a:lnTo>
                <a:lnTo>
                  <a:pt x="0" y="7"/>
                </a:lnTo>
                <a:lnTo>
                  <a:pt x="3" y="5"/>
                </a:lnTo>
                <a:lnTo>
                  <a:pt x="6" y="3"/>
                </a:lnTo>
                <a:lnTo>
                  <a:pt x="8" y="0"/>
                </a:lnTo>
                <a:lnTo>
                  <a:pt x="11" y="2"/>
                </a:lnTo>
                <a:lnTo>
                  <a:pt x="11" y="5"/>
                </a:lnTo>
                <a:lnTo>
                  <a:pt x="13" y="7"/>
                </a:lnTo>
                <a:lnTo>
                  <a:pt x="15" y="7"/>
                </a:lnTo>
                <a:lnTo>
                  <a:pt x="15" y="9"/>
                </a:lnTo>
                <a:lnTo>
                  <a:pt x="16" y="12"/>
                </a:lnTo>
                <a:lnTo>
                  <a:pt x="16" y="20"/>
                </a:lnTo>
                <a:close/>
              </a:path>
            </a:pathLst>
          </a:custGeom>
          <a:noFill/>
          <a:ln w="3240">
            <a:solidFill>
              <a:srgbClr val="00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59" name=""/>
          <p:cNvSpPr/>
          <p:nvPr/>
        </p:nvSpPr>
        <p:spPr>
          <a:xfrm>
            <a:off x="6299280" y="3691080"/>
            <a:ext cx="12600" cy="21960"/>
          </a:xfrm>
          <a:custGeom>
            <a:avLst/>
            <a:gdLst/>
            <a:ahLst/>
            <a:rect l="l" t="t" r="r" b="b"/>
            <a:pathLst>
              <a:path w="9" h="16">
                <a:moveTo>
                  <a:pt x="4" y="16"/>
                </a:moveTo>
                <a:lnTo>
                  <a:pt x="5" y="16"/>
                </a:lnTo>
                <a:lnTo>
                  <a:pt x="5" y="14"/>
                </a:lnTo>
                <a:lnTo>
                  <a:pt x="7" y="12"/>
                </a:lnTo>
                <a:lnTo>
                  <a:pt x="9" y="10"/>
                </a:lnTo>
                <a:lnTo>
                  <a:pt x="9" y="9"/>
                </a:lnTo>
                <a:lnTo>
                  <a:pt x="9" y="5"/>
                </a:lnTo>
                <a:lnTo>
                  <a:pt x="7" y="3"/>
                </a:lnTo>
                <a:lnTo>
                  <a:pt x="5" y="1"/>
                </a:lnTo>
                <a:lnTo>
                  <a:pt x="4" y="0"/>
                </a:lnTo>
                <a:lnTo>
                  <a:pt x="2" y="1"/>
                </a:lnTo>
                <a:lnTo>
                  <a:pt x="2" y="3"/>
                </a:lnTo>
                <a:lnTo>
                  <a:pt x="2" y="5"/>
                </a:lnTo>
                <a:lnTo>
                  <a:pt x="0" y="5"/>
                </a:lnTo>
                <a:lnTo>
                  <a:pt x="0" y="9"/>
                </a:lnTo>
                <a:lnTo>
                  <a:pt x="0" y="10"/>
                </a:lnTo>
                <a:lnTo>
                  <a:pt x="2" y="10"/>
                </a:lnTo>
                <a:lnTo>
                  <a:pt x="2" y="12"/>
                </a:lnTo>
                <a:lnTo>
                  <a:pt x="2" y="14"/>
                </a:lnTo>
                <a:lnTo>
                  <a:pt x="4" y="16"/>
                </a:lnTo>
                <a:close/>
              </a:path>
            </a:pathLst>
          </a:custGeom>
          <a:noFill/>
          <a:ln w="324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60" name=""/>
          <p:cNvSpPr/>
          <p:nvPr/>
        </p:nvSpPr>
        <p:spPr>
          <a:xfrm>
            <a:off x="6294600" y="3773520"/>
            <a:ext cx="28440" cy="49320"/>
          </a:xfrm>
          <a:custGeom>
            <a:avLst/>
            <a:gdLst/>
            <a:ahLst/>
            <a:rect l="l" t="t" r="r" b="b"/>
            <a:pathLst>
              <a:path w="20" h="35">
                <a:moveTo>
                  <a:pt x="8" y="35"/>
                </a:moveTo>
                <a:lnTo>
                  <a:pt x="7" y="31"/>
                </a:lnTo>
                <a:lnTo>
                  <a:pt x="5" y="27"/>
                </a:lnTo>
                <a:lnTo>
                  <a:pt x="2" y="24"/>
                </a:lnTo>
                <a:lnTo>
                  <a:pt x="0" y="24"/>
                </a:lnTo>
                <a:lnTo>
                  <a:pt x="0" y="22"/>
                </a:lnTo>
                <a:lnTo>
                  <a:pt x="0" y="18"/>
                </a:lnTo>
                <a:lnTo>
                  <a:pt x="0" y="16"/>
                </a:lnTo>
                <a:lnTo>
                  <a:pt x="2" y="13"/>
                </a:lnTo>
                <a:lnTo>
                  <a:pt x="3" y="7"/>
                </a:lnTo>
                <a:lnTo>
                  <a:pt x="5" y="6"/>
                </a:lnTo>
                <a:lnTo>
                  <a:pt x="8" y="2"/>
                </a:lnTo>
                <a:lnTo>
                  <a:pt x="13" y="0"/>
                </a:lnTo>
                <a:lnTo>
                  <a:pt x="20" y="0"/>
                </a:lnTo>
                <a:lnTo>
                  <a:pt x="18" y="0"/>
                </a:lnTo>
                <a:lnTo>
                  <a:pt x="15" y="4"/>
                </a:lnTo>
                <a:lnTo>
                  <a:pt x="13" y="7"/>
                </a:lnTo>
                <a:lnTo>
                  <a:pt x="12" y="15"/>
                </a:lnTo>
                <a:lnTo>
                  <a:pt x="10" y="24"/>
                </a:lnTo>
                <a:lnTo>
                  <a:pt x="8" y="27"/>
                </a:lnTo>
                <a:lnTo>
                  <a:pt x="8" y="35"/>
                </a:lnTo>
                <a:close/>
              </a:path>
            </a:pathLst>
          </a:custGeom>
          <a:solidFill>
            <a:srgbClr val="bf7f7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861" name=""/>
          <p:cNvSpPr/>
          <p:nvPr/>
        </p:nvSpPr>
        <p:spPr>
          <a:xfrm>
            <a:off x="6294600" y="3773520"/>
            <a:ext cx="28440" cy="49320"/>
          </a:xfrm>
          <a:custGeom>
            <a:avLst/>
            <a:gdLst/>
            <a:ahLst/>
            <a:rect l="l" t="t" r="r" b="b"/>
            <a:pathLst>
              <a:path w="20" h="35">
                <a:moveTo>
                  <a:pt x="8" y="35"/>
                </a:moveTo>
                <a:lnTo>
                  <a:pt x="7" y="31"/>
                </a:lnTo>
                <a:lnTo>
                  <a:pt x="5" y="27"/>
                </a:lnTo>
                <a:lnTo>
                  <a:pt x="2" y="24"/>
                </a:lnTo>
                <a:lnTo>
                  <a:pt x="0" y="24"/>
                </a:lnTo>
                <a:lnTo>
                  <a:pt x="0" y="22"/>
                </a:lnTo>
                <a:lnTo>
                  <a:pt x="0" y="18"/>
                </a:lnTo>
                <a:lnTo>
                  <a:pt x="0" y="16"/>
                </a:lnTo>
                <a:lnTo>
                  <a:pt x="2" y="13"/>
                </a:lnTo>
                <a:lnTo>
                  <a:pt x="3" y="7"/>
                </a:lnTo>
                <a:lnTo>
                  <a:pt x="5" y="6"/>
                </a:lnTo>
                <a:lnTo>
                  <a:pt x="8" y="2"/>
                </a:lnTo>
                <a:lnTo>
                  <a:pt x="13" y="0"/>
                </a:lnTo>
                <a:lnTo>
                  <a:pt x="20" y="0"/>
                </a:lnTo>
                <a:lnTo>
                  <a:pt x="18" y="0"/>
                </a:lnTo>
                <a:lnTo>
                  <a:pt x="15" y="4"/>
                </a:lnTo>
                <a:lnTo>
                  <a:pt x="13" y="7"/>
                </a:lnTo>
                <a:lnTo>
                  <a:pt x="12" y="15"/>
                </a:lnTo>
                <a:lnTo>
                  <a:pt x="10" y="24"/>
                </a:lnTo>
                <a:lnTo>
                  <a:pt x="8" y="27"/>
                </a:lnTo>
                <a:lnTo>
                  <a:pt x="8" y="35"/>
                </a:lnTo>
                <a:close/>
              </a:path>
            </a:pathLst>
          </a:custGeom>
          <a:noFill/>
          <a:ln w="324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862" name=""/>
          <p:cNvSpPr/>
          <p:nvPr/>
        </p:nvSpPr>
        <p:spPr>
          <a:xfrm>
            <a:off x="5675400" y="4354560"/>
            <a:ext cx="981000" cy="20520"/>
          </a:xfrm>
          <a:custGeom>
            <a:avLst/>
            <a:gdLst/>
            <a:ahLst/>
            <a:rect l="l" t="t" r="r" b="b"/>
            <a:pathLst>
              <a:path w="680" h="15">
                <a:moveTo>
                  <a:pt x="0" y="15"/>
                </a:moveTo>
                <a:lnTo>
                  <a:pt x="0" y="0"/>
                </a:lnTo>
                <a:lnTo>
                  <a:pt x="556" y="0"/>
                </a:lnTo>
                <a:lnTo>
                  <a:pt x="562" y="7"/>
                </a:lnTo>
                <a:lnTo>
                  <a:pt x="567" y="11"/>
                </a:lnTo>
                <a:lnTo>
                  <a:pt x="572" y="13"/>
                </a:lnTo>
                <a:lnTo>
                  <a:pt x="578" y="13"/>
                </a:lnTo>
                <a:lnTo>
                  <a:pt x="580" y="13"/>
                </a:lnTo>
                <a:lnTo>
                  <a:pt x="582" y="13"/>
                </a:lnTo>
                <a:lnTo>
                  <a:pt x="583" y="13"/>
                </a:lnTo>
                <a:lnTo>
                  <a:pt x="583" y="9"/>
                </a:lnTo>
                <a:lnTo>
                  <a:pt x="583" y="6"/>
                </a:lnTo>
                <a:lnTo>
                  <a:pt x="583" y="0"/>
                </a:lnTo>
                <a:lnTo>
                  <a:pt x="680" y="0"/>
                </a:lnTo>
                <a:lnTo>
                  <a:pt x="680" y="15"/>
                </a:lnTo>
                <a:lnTo>
                  <a:pt x="0" y="15"/>
                </a:lnTo>
                <a:close/>
              </a:path>
            </a:pathLst>
          </a:custGeom>
          <a:solidFill>
            <a:srgbClr val="7f40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63" name=""/>
          <p:cNvSpPr/>
          <p:nvPr/>
        </p:nvSpPr>
        <p:spPr>
          <a:xfrm>
            <a:off x="5675400" y="4354560"/>
            <a:ext cx="981000" cy="20520"/>
          </a:xfrm>
          <a:custGeom>
            <a:avLst/>
            <a:gdLst/>
            <a:ahLst/>
            <a:rect l="l" t="t" r="r" b="b"/>
            <a:pathLst>
              <a:path w="680" h="15">
                <a:moveTo>
                  <a:pt x="0" y="15"/>
                </a:moveTo>
                <a:lnTo>
                  <a:pt x="0" y="0"/>
                </a:lnTo>
                <a:lnTo>
                  <a:pt x="556" y="0"/>
                </a:lnTo>
                <a:lnTo>
                  <a:pt x="562" y="7"/>
                </a:lnTo>
                <a:lnTo>
                  <a:pt x="567" y="11"/>
                </a:lnTo>
                <a:lnTo>
                  <a:pt x="572" y="13"/>
                </a:lnTo>
                <a:lnTo>
                  <a:pt x="578" y="13"/>
                </a:lnTo>
                <a:lnTo>
                  <a:pt x="580" y="13"/>
                </a:lnTo>
                <a:lnTo>
                  <a:pt x="582" y="13"/>
                </a:lnTo>
                <a:lnTo>
                  <a:pt x="583" y="13"/>
                </a:lnTo>
                <a:lnTo>
                  <a:pt x="583" y="9"/>
                </a:lnTo>
                <a:lnTo>
                  <a:pt x="583" y="6"/>
                </a:lnTo>
                <a:lnTo>
                  <a:pt x="583" y="0"/>
                </a:lnTo>
                <a:lnTo>
                  <a:pt x="680" y="0"/>
                </a:lnTo>
                <a:lnTo>
                  <a:pt x="680" y="15"/>
                </a:lnTo>
                <a:lnTo>
                  <a:pt x="0" y="15"/>
                </a:lnTo>
                <a:close/>
              </a:path>
            </a:pathLst>
          </a:custGeom>
          <a:no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64" name=""/>
          <p:cNvSpPr/>
          <p:nvPr/>
        </p:nvSpPr>
        <p:spPr>
          <a:xfrm>
            <a:off x="5888160" y="4473720"/>
            <a:ext cx="657000" cy="428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5" name=""/>
          <p:cNvSpPr/>
          <p:nvPr/>
        </p:nvSpPr>
        <p:spPr>
          <a:xfrm>
            <a:off x="5888160" y="4535640"/>
            <a:ext cx="65232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6" name=""/>
          <p:cNvSpPr/>
          <p:nvPr/>
        </p:nvSpPr>
        <p:spPr>
          <a:xfrm>
            <a:off x="5888160" y="4559400"/>
            <a:ext cx="66204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7" name=""/>
          <p:cNvSpPr/>
          <p:nvPr/>
        </p:nvSpPr>
        <p:spPr>
          <a:xfrm>
            <a:off x="5888160" y="4583160"/>
            <a:ext cx="671400" cy="444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8" name=""/>
          <p:cNvSpPr/>
          <p:nvPr/>
        </p:nvSpPr>
        <p:spPr>
          <a:xfrm>
            <a:off x="5919480" y="4606920"/>
            <a:ext cx="607320" cy="39636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2600" strike="noStrike" u="none">
                <a:solidFill>
                  <a:srgbClr val="000000"/>
                </a:solidFill>
                <a:effectLst/>
                <a:uFillTx/>
                <a:latin typeface="Times New Roman"/>
              </a:rPr>
              <a:t>PJM</a:t>
            </a:r>
            <a:endParaRPr b="0" lang="en-US" sz="2600" strike="noStrike" u="none">
              <a:solidFill>
                <a:srgbClr val="000000"/>
              </a:solidFill>
              <a:effectLst/>
              <a:uFillTx/>
              <a:latin typeface="Times New Roman"/>
            </a:endParaRPr>
          </a:p>
        </p:txBody>
      </p:sp>
      <p:sp>
        <p:nvSpPr>
          <p:cNvPr id="869" name=""/>
          <p:cNvSpPr/>
          <p:nvPr/>
        </p:nvSpPr>
        <p:spPr>
          <a:xfrm>
            <a:off x="4027320" y="2435400"/>
            <a:ext cx="1309680" cy="269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4027320" y="2467080"/>
            <a:ext cx="1119240" cy="215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4027320" y="2476440"/>
            <a:ext cx="335160" cy="266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4027320" y="2490840"/>
            <a:ext cx="324000" cy="255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3" name=""/>
          <p:cNvSpPr/>
          <p:nvPr/>
        </p:nvSpPr>
        <p:spPr>
          <a:xfrm>
            <a:off x="3875040" y="2500200"/>
            <a:ext cx="3049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300</a:t>
            </a:r>
            <a:endParaRPr b="0" lang="en-US" sz="1600" strike="noStrike" u="none">
              <a:solidFill>
                <a:srgbClr val="000000"/>
              </a:solidFill>
              <a:effectLst/>
              <a:uFillTx/>
              <a:latin typeface="Times New Roman"/>
            </a:endParaRPr>
          </a:p>
        </p:txBody>
      </p:sp>
      <p:sp>
        <p:nvSpPr>
          <p:cNvPr id="874" name=""/>
          <p:cNvSpPr/>
          <p:nvPr/>
        </p:nvSpPr>
        <p:spPr>
          <a:xfrm>
            <a:off x="4268880" y="2476440"/>
            <a:ext cx="390600" cy="209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5" name=""/>
          <p:cNvSpPr/>
          <p:nvPr/>
        </p:nvSpPr>
        <p:spPr>
          <a:xfrm>
            <a:off x="4268880" y="2490840"/>
            <a:ext cx="37152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6" name=""/>
          <p:cNvSpPr/>
          <p:nvPr/>
        </p:nvSpPr>
        <p:spPr>
          <a:xfrm>
            <a:off x="4153680" y="2500200"/>
            <a:ext cx="50184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MWs</a:t>
            </a:r>
            <a:endParaRPr b="0" lang="en-US" sz="1600" strike="noStrike" u="none">
              <a:solidFill>
                <a:srgbClr val="000000"/>
              </a:solidFill>
              <a:effectLst/>
              <a:uFillTx/>
              <a:latin typeface="Times New Roman"/>
            </a:endParaRPr>
          </a:p>
        </p:txBody>
      </p:sp>
      <p:sp>
        <p:nvSpPr>
          <p:cNvPr id="877" name=""/>
          <p:cNvSpPr/>
          <p:nvPr/>
        </p:nvSpPr>
        <p:spPr>
          <a:xfrm>
            <a:off x="4670280" y="2476440"/>
            <a:ext cx="579600" cy="266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8" name=""/>
          <p:cNvSpPr/>
          <p:nvPr/>
        </p:nvSpPr>
        <p:spPr>
          <a:xfrm>
            <a:off x="4670280" y="2490840"/>
            <a:ext cx="561960" cy="255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9" name=""/>
          <p:cNvSpPr/>
          <p:nvPr/>
        </p:nvSpPr>
        <p:spPr>
          <a:xfrm>
            <a:off x="4629600" y="2500200"/>
            <a:ext cx="5929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 $10</a:t>
            </a:r>
            <a:endParaRPr b="0" lang="en-US" sz="1600" strike="noStrike" u="none">
              <a:solidFill>
                <a:srgbClr val="000000"/>
              </a:solidFill>
              <a:effectLst/>
              <a:uFillTx/>
              <a:latin typeface="Times New Roman"/>
            </a:endParaRPr>
          </a:p>
        </p:txBody>
      </p:sp>
      <p:sp>
        <p:nvSpPr>
          <p:cNvPr id="880" name=""/>
          <p:cNvSpPr/>
          <p:nvPr/>
        </p:nvSpPr>
        <p:spPr>
          <a:xfrm>
            <a:off x="4027320" y="3741840"/>
            <a:ext cx="1309680" cy="272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1" name=""/>
          <p:cNvSpPr/>
          <p:nvPr/>
        </p:nvSpPr>
        <p:spPr>
          <a:xfrm>
            <a:off x="4027320" y="3776760"/>
            <a:ext cx="1119240" cy="215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2" name=""/>
          <p:cNvSpPr/>
          <p:nvPr/>
        </p:nvSpPr>
        <p:spPr>
          <a:xfrm>
            <a:off x="4027320" y="3786120"/>
            <a:ext cx="335160" cy="266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3" name=""/>
          <p:cNvSpPr/>
          <p:nvPr/>
        </p:nvSpPr>
        <p:spPr>
          <a:xfrm>
            <a:off x="4027320" y="3798720"/>
            <a:ext cx="32400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4" name=""/>
          <p:cNvSpPr/>
          <p:nvPr/>
        </p:nvSpPr>
        <p:spPr>
          <a:xfrm>
            <a:off x="3875040" y="3808440"/>
            <a:ext cx="3049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200</a:t>
            </a:r>
            <a:endParaRPr b="0" lang="en-US" sz="1600" strike="noStrike" u="none">
              <a:solidFill>
                <a:srgbClr val="000000"/>
              </a:solidFill>
              <a:effectLst/>
              <a:uFillTx/>
              <a:latin typeface="Times New Roman"/>
            </a:endParaRPr>
          </a:p>
        </p:txBody>
      </p:sp>
      <p:sp>
        <p:nvSpPr>
          <p:cNvPr id="885" name=""/>
          <p:cNvSpPr/>
          <p:nvPr/>
        </p:nvSpPr>
        <p:spPr>
          <a:xfrm>
            <a:off x="4268880" y="3786120"/>
            <a:ext cx="39060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6" name=""/>
          <p:cNvSpPr/>
          <p:nvPr/>
        </p:nvSpPr>
        <p:spPr>
          <a:xfrm>
            <a:off x="4268880" y="3798720"/>
            <a:ext cx="371520" cy="198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7" name=""/>
          <p:cNvSpPr/>
          <p:nvPr/>
        </p:nvSpPr>
        <p:spPr>
          <a:xfrm>
            <a:off x="4153680" y="3808440"/>
            <a:ext cx="50184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MWs</a:t>
            </a:r>
            <a:endParaRPr b="0" lang="en-US" sz="1600" strike="noStrike" u="none">
              <a:solidFill>
                <a:srgbClr val="000000"/>
              </a:solidFill>
              <a:effectLst/>
              <a:uFillTx/>
              <a:latin typeface="Times New Roman"/>
            </a:endParaRPr>
          </a:p>
        </p:txBody>
      </p:sp>
      <p:sp>
        <p:nvSpPr>
          <p:cNvPr id="888" name=""/>
          <p:cNvSpPr/>
          <p:nvPr/>
        </p:nvSpPr>
        <p:spPr>
          <a:xfrm>
            <a:off x="4670280" y="3786120"/>
            <a:ext cx="579600" cy="266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9" name=""/>
          <p:cNvSpPr/>
          <p:nvPr/>
        </p:nvSpPr>
        <p:spPr>
          <a:xfrm>
            <a:off x="4670280" y="3798720"/>
            <a:ext cx="5619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0" name=""/>
          <p:cNvSpPr/>
          <p:nvPr/>
        </p:nvSpPr>
        <p:spPr>
          <a:xfrm>
            <a:off x="4629600" y="3808440"/>
            <a:ext cx="5929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 $15</a:t>
            </a:r>
            <a:endParaRPr b="0" lang="en-US" sz="1600" strike="noStrike" u="none">
              <a:solidFill>
                <a:srgbClr val="000000"/>
              </a:solidFill>
              <a:effectLst/>
              <a:uFillTx/>
              <a:latin typeface="Times New Roman"/>
            </a:endParaRPr>
          </a:p>
        </p:txBody>
      </p:sp>
      <p:sp>
        <p:nvSpPr>
          <p:cNvPr id="891" name=""/>
          <p:cNvSpPr/>
          <p:nvPr/>
        </p:nvSpPr>
        <p:spPr>
          <a:xfrm>
            <a:off x="4027320" y="5205240"/>
            <a:ext cx="1309680" cy="273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2" name=""/>
          <p:cNvSpPr/>
          <p:nvPr/>
        </p:nvSpPr>
        <p:spPr>
          <a:xfrm>
            <a:off x="4027320" y="5237280"/>
            <a:ext cx="1119240" cy="215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3" name=""/>
          <p:cNvSpPr/>
          <p:nvPr/>
        </p:nvSpPr>
        <p:spPr>
          <a:xfrm>
            <a:off x="4027320" y="5253120"/>
            <a:ext cx="335160" cy="263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4" name=""/>
          <p:cNvSpPr/>
          <p:nvPr/>
        </p:nvSpPr>
        <p:spPr>
          <a:xfrm>
            <a:off x="4027320" y="5262480"/>
            <a:ext cx="32400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5" name=""/>
          <p:cNvSpPr/>
          <p:nvPr/>
        </p:nvSpPr>
        <p:spPr>
          <a:xfrm>
            <a:off x="3925800" y="5273640"/>
            <a:ext cx="20340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99</a:t>
            </a:r>
            <a:endParaRPr b="0" lang="en-US" sz="1600" strike="noStrike" u="none">
              <a:solidFill>
                <a:srgbClr val="000000"/>
              </a:solidFill>
              <a:effectLst/>
              <a:uFillTx/>
              <a:latin typeface="Times New Roman"/>
            </a:endParaRPr>
          </a:p>
        </p:txBody>
      </p:sp>
      <p:sp>
        <p:nvSpPr>
          <p:cNvPr id="896" name=""/>
          <p:cNvSpPr/>
          <p:nvPr/>
        </p:nvSpPr>
        <p:spPr>
          <a:xfrm>
            <a:off x="4268880" y="5253120"/>
            <a:ext cx="390600" cy="206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7" name=""/>
          <p:cNvSpPr/>
          <p:nvPr/>
        </p:nvSpPr>
        <p:spPr>
          <a:xfrm>
            <a:off x="4268880" y="5262480"/>
            <a:ext cx="37152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8" name=""/>
          <p:cNvSpPr/>
          <p:nvPr/>
        </p:nvSpPr>
        <p:spPr>
          <a:xfrm>
            <a:off x="4153680" y="5273640"/>
            <a:ext cx="50184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MWs</a:t>
            </a:r>
            <a:endParaRPr b="0" lang="en-US" sz="1600" strike="noStrike" u="none">
              <a:solidFill>
                <a:srgbClr val="000000"/>
              </a:solidFill>
              <a:effectLst/>
              <a:uFillTx/>
              <a:latin typeface="Times New Roman"/>
            </a:endParaRPr>
          </a:p>
        </p:txBody>
      </p:sp>
      <p:sp>
        <p:nvSpPr>
          <p:cNvPr id="899" name=""/>
          <p:cNvSpPr/>
          <p:nvPr/>
        </p:nvSpPr>
        <p:spPr>
          <a:xfrm>
            <a:off x="4670280" y="5253120"/>
            <a:ext cx="579600" cy="263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0" name=""/>
          <p:cNvSpPr/>
          <p:nvPr/>
        </p:nvSpPr>
        <p:spPr>
          <a:xfrm>
            <a:off x="4670280" y="5262480"/>
            <a:ext cx="561960" cy="257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1" name=""/>
          <p:cNvSpPr/>
          <p:nvPr/>
        </p:nvSpPr>
        <p:spPr>
          <a:xfrm>
            <a:off x="4629600" y="5273640"/>
            <a:ext cx="5929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600" strike="noStrike" u="none">
                <a:solidFill>
                  <a:srgbClr val="000000"/>
                </a:solidFill>
                <a:effectLst/>
                <a:uFillTx/>
                <a:latin typeface="Times New Roman"/>
              </a:rPr>
              <a:t> @ $20</a:t>
            </a:r>
            <a:endParaRPr b="0" lang="en-US" sz="1600" strike="noStrike" u="none">
              <a:solidFill>
                <a:srgbClr val="000000"/>
              </a:solidFill>
              <a:effectLst/>
              <a:uFillTx/>
              <a:latin typeface="Times New Roman"/>
            </a:endParaRPr>
          </a:p>
        </p:txBody>
      </p:sp>
      <p:sp>
        <p:nvSpPr>
          <p:cNvPr id="902" name=""/>
          <p:cNvSpPr/>
          <p:nvPr/>
        </p:nvSpPr>
        <p:spPr>
          <a:xfrm>
            <a:off x="7575480" y="4473720"/>
            <a:ext cx="560520" cy="430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3" name=""/>
          <p:cNvSpPr/>
          <p:nvPr/>
        </p:nvSpPr>
        <p:spPr>
          <a:xfrm>
            <a:off x="7575480" y="4535640"/>
            <a:ext cx="55728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4" name=""/>
          <p:cNvSpPr/>
          <p:nvPr/>
        </p:nvSpPr>
        <p:spPr>
          <a:xfrm>
            <a:off x="7575480" y="4559400"/>
            <a:ext cx="563760" cy="43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5" name=""/>
          <p:cNvSpPr/>
          <p:nvPr/>
        </p:nvSpPr>
        <p:spPr>
          <a:xfrm>
            <a:off x="7575480" y="4583160"/>
            <a:ext cx="568440" cy="444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6" name=""/>
          <p:cNvSpPr/>
          <p:nvPr/>
        </p:nvSpPr>
        <p:spPr>
          <a:xfrm>
            <a:off x="7611480" y="4606920"/>
            <a:ext cx="496800" cy="39636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2600" strike="noStrike" u="none">
                <a:solidFill>
                  <a:srgbClr val="000000"/>
                </a:solidFill>
                <a:effectLst/>
                <a:uFillTx/>
                <a:latin typeface="Times New Roman"/>
              </a:rPr>
              <a:t>$20</a:t>
            </a:r>
            <a:endParaRPr b="0" lang="en-US" sz="2600" strike="noStrike" u="none">
              <a:solidFill>
                <a:srgbClr val="000000"/>
              </a:solidFill>
              <a:effectLst/>
              <a:uFillTx/>
              <a:latin typeface="Times New Roman"/>
            </a:endParaRPr>
          </a:p>
        </p:txBody>
      </p:sp>
      <p:sp>
        <p:nvSpPr>
          <p:cNvPr id="907" name=""/>
          <p:cNvSpPr/>
          <p:nvPr/>
        </p:nvSpPr>
        <p:spPr>
          <a:xfrm>
            <a:off x="7243920" y="4844880"/>
            <a:ext cx="124776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8" name=""/>
          <p:cNvSpPr/>
          <p:nvPr/>
        </p:nvSpPr>
        <p:spPr>
          <a:xfrm>
            <a:off x="7246800" y="4865760"/>
            <a:ext cx="1076400" cy="174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9" name=""/>
          <p:cNvSpPr/>
          <p:nvPr/>
        </p:nvSpPr>
        <p:spPr>
          <a:xfrm>
            <a:off x="7246800" y="4873680"/>
            <a:ext cx="115740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0" name=""/>
          <p:cNvSpPr/>
          <p:nvPr/>
        </p:nvSpPr>
        <p:spPr>
          <a:xfrm>
            <a:off x="7246800" y="4883040"/>
            <a:ext cx="1263960" cy="20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1" name=""/>
          <p:cNvSpPr/>
          <p:nvPr/>
        </p:nvSpPr>
        <p:spPr>
          <a:xfrm>
            <a:off x="7199280" y="4991040"/>
            <a:ext cx="138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200" strike="noStrike" u="none">
                <a:solidFill>
                  <a:srgbClr val="000000"/>
                </a:solidFill>
                <a:effectLst/>
                <a:uFillTx/>
                <a:latin typeface="Times New Roman"/>
              </a:rPr>
              <a:t>Market Clearing Price</a:t>
            </a:r>
            <a:endParaRPr b="0" lang="en-US" sz="1200" strike="noStrike" u="none">
              <a:solidFill>
                <a:srgbClr val="000000"/>
              </a:solidFill>
              <a:effectLst/>
              <a:uFillTx/>
              <a:latin typeface="Times New Roman"/>
            </a:endParaRPr>
          </a:p>
        </p:txBody>
      </p:sp>
      <p:sp>
        <p:nvSpPr>
          <p:cNvPr id="912" name=""/>
          <p:cNvSpPr/>
          <p:nvPr/>
        </p:nvSpPr>
        <p:spPr>
          <a:xfrm>
            <a:off x="6459480" y="3889440"/>
            <a:ext cx="395280" cy="25200"/>
          </a:xfrm>
          <a:prstGeom prst="rect">
            <a:avLst/>
          </a:prstGeom>
          <a:solidFill>
            <a:srgbClr val="0000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913" name=""/>
          <p:cNvSpPr/>
          <p:nvPr/>
        </p:nvSpPr>
        <p:spPr>
          <a:xfrm>
            <a:off x="6750000" y="3835440"/>
            <a:ext cx="209520" cy="136440"/>
          </a:xfrm>
          <a:custGeom>
            <a:avLst/>
            <a:gdLst/>
            <a:ahLst/>
            <a:rect l="l" t="t" r="r" b="b"/>
            <a:pathLst>
              <a:path w="146" h="97">
                <a:moveTo>
                  <a:pt x="146" y="50"/>
                </a:moveTo>
                <a:lnTo>
                  <a:pt x="0" y="0"/>
                </a:lnTo>
                <a:lnTo>
                  <a:pt x="0" y="97"/>
                </a:lnTo>
                <a:lnTo>
                  <a:pt x="146" y="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4" name=""/>
          <p:cNvSpPr/>
          <p:nvPr/>
        </p:nvSpPr>
        <p:spPr>
          <a:xfrm>
            <a:off x="5172120" y="2749680"/>
            <a:ext cx="655560" cy="701640"/>
          </a:xfrm>
          <a:prstGeom prst="line">
            <a:avLst/>
          </a:prstGeom>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5" name=""/>
          <p:cNvSpPr/>
          <p:nvPr/>
        </p:nvSpPr>
        <p:spPr>
          <a:xfrm>
            <a:off x="5315040" y="3824280"/>
            <a:ext cx="296640" cy="3240"/>
          </a:xfrm>
          <a:prstGeom prst="line">
            <a:avLst/>
          </a:prstGeom>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916" name=""/>
          <p:cNvSpPr/>
          <p:nvPr/>
        </p:nvSpPr>
        <p:spPr>
          <a:xfrm flipV="1">
            <a:off x="5243400" y="4669920"/>
            <a:ext cx="501840" cy="543240"/>
          </a:xfrm>
          <a:prstGeom prst="line">
            <a:avLst/>
          </a:prstGeom>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7" name=""/>
          <p:cNvSpPr/>
          <p:nvPr/>
        </p:nvSpPr>
        <p:spPr>
          <a:xfrm>
            <a:off x="5384880" y="2147760"/>
            <a:ext cx="1730160" cy="1381320"/>
          </a:xfrm>
          <a:custGeom>
            <a:avLst/>
            <a:gdLst/>
            <a:ahLst/>
            <a:rect l="l" t="t" r="r" b="b"/>
            <a:pathLst>
              <a:path w="1199" h="986">
                <a:moveTo>
                  <a:pt x="698" y="635"/>
                </a:moveTo>
                <a:lnTo>
                  <a:pt x="656" y="639"/>
                </a:lnTo>
                <a:lnTo>
                  <a:pt x="616" y="639"/>
                </a:lnTo>
                <a:lnTo>
                  <a:pt x="575" y="639"/>
                </a:lnTo>
                <a:lnTo>
                  <a:pt x="539" y="639"/>
                </a:lnTo>
                <a:lnTo>
                  <a:pt x="502" y="637"/>
                </a:lnTo>
                <a:lnTo>
                  <a:pt x="466" y="633"/>
                </a:lnTo>
                <a:lnTo>
                  <a:pt x="431" y="630"/>
                </a:lnTo>
                <a:lnTo>
                  <a:pt x="402" y="624"/>
                </a:lnTo>
                <a:lnTo>
                  <a:pt x="366" y="619"/>
                </a:lnTo>
                <a:lnTo>
                  <a:pt x="338" y="615"/>
                </a:lnTo>
                <a:lnTo>
                  <a:pt x="309" y="606"/>
                </a:lnTo>
                <a:lnTo>
                  <a:pt x="285" y="597"/>
                </a:lnTo>
                <a:lnTo>
                  <a:pt x="257" y="590"/>
                </a:lnTo>
                <a:lnTo>
                  <a:pt x="230" y="581"/>
                </a:lnTo>
                <a:lnTo>
                  <a:pt x="207" y="570"/>
                </a:lnTo>
                <a:lnTo>
                  <a:pt x="186" y="561"/>
                </a:lnTo>
                <a:lnTo>
                  <a:pt x="165" y="548"/>
                </a:lnTo>
                <a:lnTo>
                  <a:pt x="146" y="537"/>
                </a:lnTo>
                <a:lnTo>
                  <a:pt x="126" y="527"/>
                </a:lnTo>
                <a:lnTo>
                  <a:pt x="108" y="514"/>
                </a:lnTo>
                <a:lnTo>
                  <a:pt x="92" y="503"/>
                </a:lnTo>
                <a:lnTo>
                  <a:pt x="79" y="487"/>
                </a:lnTo>
                <a:lnTo>
                  <a:pt x="66" y="476"/>
                </a:lnTo>
                <a:lnTo>
                  <a:pt x="53" y="460"/>
                </a:lnTo>
                <a:lnTo>
                  <a:pt x="43" y="445"/>
                </a:lnTo>
                <a:lnTo>
                  <a:pt x="30" y="433"/>
                </a:lnTo>
                <a:lnTo>
                  <a:pt x="24" y="414"/>
                </a:lnTo>
                <a:lnTo>
                  <a:pt x="17" y="402"/>
                </a:lnTo>
                <a:lnTo>
                  <a:pt x="9" y="387"/>
                </a:lnTo>
                <a:lnTo>
                  <a:pt x="8" y="369"/>
                </a:lnTo>
                <a:lnTo>
                  <a:pt x="4" y="355"/>
                </a:lnTo>
                <a:lnTo>
                  <a:pt x="1" y="340"/>
                </a:lnTo>
                <a:lnTo>
                  <a:pt x="0" y="326"/>
                </a:lnTo>
                <a:lnTo>
                  <a:pt x="0" y="308"/>
                </a:lnTo>
                <a:lnTo>
                  <a:pt x="3" y="293"/>
                </a:lnTo>
                <a:lnTo>
                  <a:pt x="4" y="279"/>
                </a:lnTo>
                <a:lnTo>
                  <a:pt x="8" y="261"/>
                </a:lnTo>
                <a:lnTo>
                  <a:pt x="13" y="246"/>
                </a:lnTo>
                <a:lnTo>
                  <a:pt x="22" y="232"/>
                </a:lnTo>
                <a:lnTo>
                  <a:pt x="27" y="217"/>
                </a:lnTo>
                <a:lnTo>
                  <a:pt x="37" y="203"/>
                </a:lnTo>
                <a:lnTo>
                  <a:pt x="47" y="188"/>
                </a:lnTo>
                <a:lnTo>
                  <a:pt x="58" y="174"/>
                </a:lnTo>
                <a:lnTo>
                  <a:pt x="71" y="160"/>
                </a:lnTo>
                <a:lnTo>
                  <a:pt x="87" y="147"/>
                </a:lnTo>
                <a:lnTo>
                  <a:pt x="100" y="134"/>
                </a:lnTo>
                <a:lnTo>
                  <a:pt x="118" y="122"/>
                </a:lnTo>
                <a:lnTo>
                  <a:pt x="133" y="107"/>
                </a:lnTo>
                <a:lnTo>
                  <a:pt x="154" y="98"/>
                </a:lnTo>
                <a:lnTo>
                  <a:pt x="171" y="85"/>
                </a:lnTo>
                <a:lnTo>
                  <a:pt x="193" y="75"/>
                </a:lnTo>
                <a:lnTo>
                  <a:pt x="217" y="66"/>
                </a:lnTo>
                <a:lnTo>
                  <a:pt x="240" y="56"/>
                </a:lnTo>
                <a:lnTo>
                  <a:pt x="265" y="46"/>
                </a:lnTo>
                <a:lnTo>
                  <a:pt x="290" y="37"/>
                </a:lnTo>
                <a:lnTo>
                  <a:pt x="319" y="31"/>
                </a:lnTo>
                <a:lnTo>
                  <a:pt x="347" y="26"/>
                </a:lnTo>
                <a:lnTo>
                  <a:pt x="376" y="17"/>
                </a:lnTo>
                <a:lnTo>
                  <a:pt x="406" y="13"/>
                </a:lnTo>
                <a:lnTo>
                  <a:pt x="439" y="9"/>
                </a:lnTo>
                <a:lnTo>
                  <a:pt x="471" y="8"/>
                </a:lnTo>
                <a:lnTo>
                  <a:pt x="505" y="2"/>
                </a:lnTo>
                <a:lnTo>
                  <a:pt x="541" y="0"/>
                </a:lnTo>
                <a:lnTo>
                  <a:pt x="578" y="0"/>
                </a:lnTo>
                <a:lnTo>
                  <a:pt x="614" y="0"/>
                </a:lnTo>
                <a:lnTo>
                  <a:pt x="648" y="2"/>
                </a:lnTo>
                <a:lnTo>
                  <a:pt x="684" y="6"/>
                </a:lnTo>
                <a:lnTo>
                  <a:pt x="716" y="8"/>
                </a:lnTo>
                <a:lnTo>
                  <a:pt x="747" y="13"/>
                </a:lnTo>
                <a:lnTo>
                  <a:pt x="779" y="13"/>
                </a:lnTo>
                <a:lnTo>
                  <a:pt x="807" y="19"/>
                </a:lnTo>
                <a:lnTo>
                  <a:pt x="836" y="24"/>
                </a:lnTo>
                <a:lnTo>
                  <a:pt x="864" y="31"/>
                </a:lnTo>
                <a:lnTo>
                  <a:pt x="890" y="35"/>
                </a:lnTo>
                <a:lnTo>
                  <a:pt x="914" y="42"/>
                </a:lnTo>
                <a:lnTo>
                  <a:pt x="938" y="51"/>
                </a:lnTo>
                <a:lnTo>
                  <a:pt x="963" y="56"/>
                </a:lnTo>
                <a:lnTo>
                  <a:pt x="982" y="67"/>
                </a:lnTo>
                <a:lnTo>
                  <a:pt x="1003" y="75"/>
                </a:lnTo>
                <a:lnTo>
                  <a:pt x="1023" y="84"/>
                </a:lnTo>
                <a:lnTo>
                  <a:pt x="1042" y="94"/>
                </a:lnTo>
                <a:lnTo>
                  <a:pt x="1060" y="103"/>
                </a:lnTo>
                <a:lnTo>
                  <a:pt x="1076" y="116"/>
                </a:lnTo>
                <a:lnTo>
                  <a:pt x="1091" y="123"/>
                </a:lnTo>
                <a:lnTo>
                  <a:pt x="1105" y="138"/>
                </a:lnTo>
                <a:lnTo>
                  <a:pt x="1120" y="147"/>
                </a:lnTo>
                <a:lnTo>
                  <a:pt x="1131" y="160"/>
                </a:lnTo>
                <a:lnTo>
                  <a:pt x="1142" y="172"/>
                </a:lnTo>
                <a:lnTo>
                  <a:pt x="1152" y="185"/>
                </a:lnTo>
                <a:lnTo>
                  <a:pt x="1162" y="197"/>
                </a:lnTo>
                <a:lnTo>
                  <a:pt x="1170" y="212"/>
                </a:lnTo>
                <a:lnTo>
                  <a:pt x="1177" y="223"/>
                </a:lnTo>
                <a:lnTo>
                  <a:pt x="1181" y="235"/>
                </a:lnTo>
                <a:lnTo>
                  <a:pt x="1186" y="250"/>
                </a:lnTo>
                <a:lnTo>
                  <a:pt x="1191" y="261"/>
                </a:lnTo>
                <a:lnTo>
                  <a:pt x="1194" y="277"/>
                </a:lnTo>
                <a:lnTo>
                  <a:pt x="1198" y="290"/>
                </a:lnTo>
                <a:lnTo>
                  <a:pt x="1199" y="302"/>
                </a:lnTo>
                <a:lnTo>
                  <a:pt x="1199" y="319"/>
                </a:lnTo>
                <a:lnTo>
                  <a:pt x="1199" y="329"/>
                </a:lnTo>
                <a:lnTo>
                  <a:pt x="1196" y="346"/>
                </a:lnTo>
                <a:lnTo>
                  <a:pt x="1193" y="357"/>
                </a:lnTo>
                <a:lnTo>
                  <a:pt x="1188" y="369"/>
                </a:lnTo>
                <a:lnTo>
                  <a:pt x="1185" y="386"/>
                </a:lnTo>
                <a:lnTo>
                  <a:pt x="1180" y="398"/>
                </a:lnTo>
                <a:lnTo>
                  <a:pt x="1172" y="411"/>
                </a:lnTo>
                <a:lnTo>
                  <a:pt x="1165" y="425"/>
                </a:lnTo>
                <a:lnTo>
                  <a:pt x="1157" y="436"/>
                </a:lnTo>
                <a:lnTo>
                  <a:pt x="1146" y="449"/>
                </a:lnTo>
                <a:lnTo>
                  <a:pt x="1138" y="461"/>
                </a:lnTo>
                <a:lnTo>
                  <a:pt x="1126" y="476"/>
                </a:lnTo>
                <a:lnTo>
                  <a:pt x="1112" y="487"/>
                </a:lnTo>
                <a:lnTo>
                  <a:pt x="1100" y="501"/>
                </a:lnTo>
                <a:lnTo>
                  <a:pt x="1086" y="510"/>
                </a:lnTo>
                <a:lnTo>
                  <a:pt x="1071" y="523"/>
                </a:lnTo>
                <a:lnTo>
                  <a:pt x="1055" y="532"/>
                </a:lnTo>
                <a:lnTo>
                  <a:pt x="1039" y="545"/>
                </a:lnTo>
                <a:lnTo>
                  <a:pt x="1023" y="550"/>
                </a:lnTo>
                <a:lnTo>
                  <a:pt x="1003" y="565"/>
                </a:lnTo>
                <a:lnTo>
                  <a:pt x="982" y="570"/>
                </a:lnTo>
                <a:lnTo>
                  <a:pt x="964" y="583"/>
                </a:lnTo>
                <a:lnTo>
                  <a:pt x="943" y="590"/>
                </a:lnTo>
                <a:lnTo>
                  <a:pt x="920" y="595"/>
                </a:lnTo>
                <a:lnTo>
                  <a:pt x="898" y="606"/>
                </a:lnTo>
                <a:lnTo>
                  <a:pt x="873" y="613"/>
                </a:lnTo>
                <a:lnTo>
                  <a:pt x="849" y="619"/>
                </a:lnTo>
                <a:lnTo>
                  <a:pt x="823" y="624"/>
                </a:lnTo>
                <a:lnTo>
                  <a:pt x="799" y="630"/>
                </a:lnTo>
                <a:lnTo>
                  <a:pt x="797" y="644"/>
                </a:lnTo>
                <a:lnTo>
                  <a:pt x="794" y="660"/>
                </a:lnTo>
                <a:lnTo>
                  <a:pt x="789" y="678"/>
                </a:lnTo>
                <a:lnTo>
                  <a:pt x="784" y="698"/>
                </a:lnTo>
                <a:lnTo>
                  <a:pt x="778" y="718"/>
                </a:lnTo>
                <a:lnTo>
                  <a:pt x="768" y="740"/>
                </a:lnTo>
                <a:lnTo>
                  <a:pt x="762" y="763"/>
                </a:lnTo>
                <a:lnTo>
                  <a:pt x="749" y="787"/>
                </a:lnTo>
                <a:lnTo>
                  <a:pt x="739" y="810"/>
                </a:lnTo>
                <a:lnTo>
                  <a:pt x="726" y="838"/>
                </a:lnTo>
                <a:lnTo>
                  <a:pt x="711" y="861"/>
                </a:lnTo>
                <a:lnTo>
                  <a:pt x="700" y="885"/>
                </a:lnTo>
                <a:lnTo>
                  <a:pt x="684" y="912"/>
                </a:lnTo>
                <a:lnTo>
                  <a:pt x="666" y="935"/>
                </a:lnTo>
                <a:lnTo>
                  <a:pt x="651" y="960"/>
                </a:lnTo>
                <a:lnTo>
                  <a:pt x="633" y="986"/>
                </a:lnTo>
                <a:lnTo>
                  <a:pt x="642" y="968"/>
                </a:lnTo>
                <a:lnTo>
                  <a:pt x="648" y="950"/>
                </a:lnTo>
                <a:lnTo>
                  <a:pt x="655" y="928"/>
                </a:lnTo>
                <a:lnTo>
                  <a:pt x="664" y="906"/>
                </a:lnTo>
                <a:lnTo>
                  <a:pt x="666" y="885"/>
                </a:lnTo>
                <a:lnTo>
                  <a:pt x="672" y="861"/>
                </a:lnTo>
                <a:lnTo>
                  <a:pt x="679" y="839"/>
                </a:lnTo>
                <a:lnTo>
                  <a:pt x="684" y="814"/>
                </a:lnTo>
                <a:lnTo>
                  <a:pt x="690" y="767"/>
                </a:lnTo>
                <a:lnTo>
                  <a:pt x="693" y="744"/>
                </a:lnTo>
                <a:lnTo>
                  <a:pt x="697" y="722"/>
                </a:lnTo>
                <a:lnTo>
                  <a:pt x="700" y="698"/>
                </a:lnTo>
                <a:lnTo>
                  <a:pt x="700" y="677"/>
                </a:lnTo>
                <a:lnTo>
                  <a:pt x="700" y="657"/>
                </a:lnTo>
                <a:lnTo>
                  <a:pt x="698" y="635"/>
                </a:lnTo>
                <a:close/>
              </a:path>
            </a:pathLst>
          </a:custGeom>
          <a:solidFill>
            <a:srgbClr val="80ff7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8" name=""/>
          <p:cNvSpPr/>
          <p:nvPr/>
        </p:nvSpPr>
        <p:spPr>
          <a:xfrm>
            <a:off x="5384880" y="2147760"/>
            <a:ext cx="1743120" cy="1381320"/>
          </a:xfrm>
          <a:custGeom>
            <a:avLst/>
            <a:gdLst/>
            <a:ahLst/>
            <a:rect l="l" t="t" r="r" b="b"/>
            <a:pathLst>
              <a:path w="1199" h="986">
                <a:moveTo>
                  <a:pt x="698" y="635"/>
                </a:moveTo>
                <a:lnTo>
                  <a:pt x="656" y="639"/>
                </a:lnTo>
                <a:lnTo>
                  <a:pt x="616" y="639"/>
                </a:lnTo>
                <a:lnTo>
                  <a:pt x="575" y="639"/>
                </a:lnTo>
                <a:lnTo>
                  <a:pt x="539" y="639"/>
                </a:lnTo>
                <a:lnTo>
                  <a:pt x="502" y="637"/>
                </a:lnTo>
                <a:lnTo>
                  <a:pt x="466" y="633"/>
                </a:lnTo>
                <a:lnTo>
                  <a:pt x="431" y="630"/>
                </a:lnTo>
                <a:lnTo>
                  <a:pt x="402" y="624"/>
                </a:lnTo>
                <a:lnTo>
                  <a:pt x="366" y="619"/>
                </a:lnTo>
                <a:lnTo>
                  <a:pt x="338" y="615"/>
                </a:lnTo>
                <a:lnTo>
                  <a:pt x="309" y="606"/>
                </a:lnTo>
                <a:lnTo>
                  <a:pt x="285" y="597"/>
                </a:lnTo>
                <a:lnTo>
                  <a:pt x="257" y="590"/>
                </a:lnTo>
                <a:lnTo>
                  <a:pt x="230" y="581"/>
                </a:lnTo>
                <a:lnTo>
                  <a:pt x="207" y="570"/>
                </a:lnTo>
                <a:lnTo>
                  <a:pt x="186" y="561"/>
                </a:lnTo>
                <a:lnTo>
                  <a:pt x="165" y="548"/>
                </a:lnTo>
                <a:lnTo>
                  <a:pt x="146" y="537"/>
                </a:lnTo>
                <a:lnTo>
                  <a:pt x="126" y="527"/>
                </a:lnTo>
                <a:lnTo>
                  <a:pt x="108" y="514"/>
                </a:lnTo>
                <a:lnTo>
                  <a:pt x="92" y="503"/>
                </a:lnTo>
                <a:lnTo>
                  <a:pt x="79" y="487"/>
                </a:lnTo>
                <a:lnTo>
                  <a:pt x="66" y="476"/>
                </a:lnTo>
                <a:lnTo>
                  <a:pt x="53" y="460"/>
                </a:lnTo>
                <a:lnTo>
                  <a:pt x="43" y="445"/>
                </a:lnTo>
                <a:lnTo>
                  <a:pt x="30" y="433"/>
                </a:lnTo>
                <a:lnTo>
                  <a:pt x="24" y="414"/>
                </a:lnTo>
                <a:lnTo>
                  <a:pt x="17" y="402"/>
                </a:lnTo>
                <a:lnTo>
                  <a:pt x="9" y="387"/>
                </a:lnTo>
                <a:lnTo>
                  <a:pt x="8" y="369"/>
                </a:lnTo>
                <a:lnTo>
                  <a:pt x="4" y="355"/>
                </a:lnTo>
                <a:lnTo>
                  <a:pt x="1" y="340"/>
                </a:lnTo>
                <a:lnTo>
                  <a:pt x="0" y="326"/>
                </a:lnTo>
                <a:lnTo>
                  <a:pt x="0" y="308"/>
                </a:lnTo>
                <a:lnTo>
                  <a:pt x="3" y="293"/>
                </a:lnTo>
                <a:lnTo>
                  <a:pt x="4" y="279"/>
                </a:lnTo>
                <a:lnTo>
                  <a:pt x="8" y="261"/>
                </a:lnTo>
                <a:lnTo>
                  <a:pt x="13" y="246"/>
                </a:lnTo>
                <a:lnTo>
                  <a:pt x="22" y="232"/>
                </a:lnTo>
                <a:lnTo>
                  <a:pt x="27" y="217"/>
                </a:lnTo>
                <a:lnTo>
                  <a:pt x="37" y="203"/>
                </a:lnTo>
                <a:lnTo>
                  <a:pt x="47" y="188"/>
                </a:lnTo>
                <a:lnTo>
                  <a:pt x="58" y="174"/>
                </a:lnTo>
                <a:lnTo>
                  <a:pt x="71" y="160"/>
                </a:lnTo>
                <a:lnTo>
                  <a:pt x="87" y="147"/>
                </a:lnTo>
                <a:lnTo>
                  <a:pt x="100" y="134"/>
                </a:lnTo>
                <a:lnTo>
                  <a:pt x="118" y="122"/>
                </a:lnTo>
                <a:lnTo>
                  <a:pt x="133" y="107"/>
                </a:lnTo>
                <a:lnTo>
                  <a:pt x="154" y="98"/>
                </a:lnTo>
                <a:lnTo>
                  <a:pt x="171" y="85"/>
                </a:lnTo>
                <a:lnTo>
                  <a:pt x="193" y="75"/>
                </a:lnTo>
                <a:lnTo>
                  <a:pt x="217" y="66"/>
                </a:lnTo>
                <a:lnTo>
                  <a:pt x="240" y="56"/>
                </a:lnTo>
                <a:lnTo>
                  <a:pt x="265" y="46"/>
                </a:lnTo>
                <a:lnTo>
                  <a:pt x="290" y="37"/>
                </a:lnTo>
                <a:lnTo>
                  <a:pt x="319" y="31"/>
                </a:lnTo>
                <a:lnTo>
                  <a:pt x="347" y="26"/>
                </a:lnTo>
                <a:lnTo>
                  <a:pt x="376" y="17"/>
                </a:lnTo>
                <a:lnTo>
                  <a:pt x="406" y="13"/>
                </a:lnTo>
                <a:lnTo>
                  <a:pt x="439" y="9"/>
                </a:lnTo>
                <a:lnTo>
                  <a:pt x="471" y="8"/>
                </a:lnTo>
                <a:lnTo>
                  <a:pt x="505" y="2"/>
                </a:lnTo>
                <a:lnTo>
                  <a:pt x="541" y="0"/>
                </a:lnTo>
                <a:lnTo>
                  <a:pt x="578" y="0"/>
                </a:lnTo>
                <a:lnTo>
                  <a:pt x="614" y="0"/>
                </a:lnTo>
                <a:lnTo>
                  <a:pt x="648" y="2"/>
                </a:lnTo>
                <a:lnTo>
                  <a:pt x="684" y="6"/>
                </a:lnTo>
                <a:lnTo>
                  <a:pt x="716" y="8"/>
                </a:lnTo>
                <a:lnTo>
                  <a:pt x="747" y="13"/>
                </a:lnTo>
                <a:lnTo>
                  <a:pt x="779" y="13"/>
                </a:lnTo>
                <a:lnTo>
                  <a:pt x="807" y="19"/>
                </a:lnTo>
                <a:lnTo>
                  <a:pt x="836" y="24"/>
                </a:lnTo>
                <a:lnTo>
                  <a:pt x="864" y="31"/>
                </a:lnTo>
                <a:lnTo>
                  <a:pt x="890" y="35"/>
                </a:lnTo>
                <a:lnTo>
                  <a:pt x="914" y="42"/>
                </a:lnTo>
                <a:lnTo>
                  <a:pt x="938" y="51"/>
                </a:lnTo>
                <a:lnTo>
                  <a:pt x="963" y="56"/>
                </a:lnTo>
                <a:lnTo>
                  <a:pt x="982" y="67"/>
                </a:lnTo>
                <a:lnTo>
                  <a:pt x="1003" y="75"/>
                </a:lnTo>
                <a:lnTo>
                  <a:pt x="1023" y="84"/>
                </a:lnTo>
                <a:lnTo>
                  <a:pt x="1042" y="94"/>
                </a:lnTo>
                <a:lnTo>
                  <a:pt x="1060" y="103"/>
                </a:lnTo>
                <a:lnTo>
                  <a:pt x="1076" y="116"/>
                </a:lnTo>
                <a:lnTo>
                  <a:pt x="1091" y="123"/>
                </a:lnTo>
                <a:lnTo>
                  <a:pt x="1105" y="138"/>
                </a:lnTo>
                <a:lnTo>
                  <a:pt x="1120" y="147"/>
                </a:lnTo>
                <a:lnTo>
                  <a:pt x="1131" y="160"/>
                </a:lnTo>
                <a:lnTo>
                  <a:pt x="1142" y="172"/>
                </a:lnTo>
                <a:lnTo>
                  <a:pt x="1152" y="185"/>
                </a:lnTo>
                <a:lnTo>
                  <a:pt x="1162" y="197"/>
                </a:lnTo>
                <a:lnTo>
                  <a:pt x="1170" y="212"/>
                </a:lnTo>
                <a:lnTo>
                  <a:pt x="1177" y="223"/>
                </a:lnTo>
                <a:lnTo>
                  <a:pt x="1181" y="235"/>
                </a:lnTo>
                <a:lnTo>
                  <a:pt x="1186" y="250"/>
                </a:lnTo>
                <a:lnTo>
                  <a:pt x="1191" y="261"/>
                </a:lnTo>
                <a:lnTo>
                  <a:pt x="1194" y="277"/>
                </a:lnTo>
                <a:lnTo>
                  <a:pt x="1198" y="290"/>
                </a:lnTo>
                <a:lnTo>
                  <a:pt x="1199" y="302"/>
                </a:lnTo>
                <a:lnTo>
                  <a:pt x="1199" y="319"/>
                </a:lnTo>
                <a:lnTo>
                  <a:pt x="1199" y="329"/>
                </a:lnTo>
                <a:lnTo>
                  <a:pt x="1196" y="346"/>
                </a:lnTo>
                <a:lnTo>
                  <a:pt x="1193" y="357"/>
                </a:lnTo>
                <a:lnTo>
                  <a:pt x="1188" y="369"/>
                </a:lnTo>
                <a:lnTo>
                  <a:pt x="1185" y="386"/>
                </a:lnTo>
                <a:lnTo>
                  <a:pt x="1180" y="398"/>
                </a:lnTo>
                <a:lnTo>
                  <a:pt x="1172" y="411"/>
                </a:lnTo>
                <a:lnTo>
                  <a:pt x="1165" y="425"/>
                </a:lnTo>
                <a:lnTo>
                  <a:pt x="1157" y="436"/>
                </a:lnTo>
                <a:lnTo>
                  <a:pt x="1146" y="449"/>
                </a:lnTo>
                <a:lnTo>
                  <a:pt x="1138" y="461"/>
                </a:lnTo>
                <a:lnTo>
                  <a:pt x="1126" y="476"/>
                </a:lnTo>
                <a:lnTo>
                  <a:pt x="1112" y="487"/>
                </a:lnTo>
                <a:lnTo>
                  <a:pt x="1100" y="501"/>
                </a:lnTo>
                <a:lnTo>
                  <a:pt x="1086" y="510"/>
                </a:lnTo>
                <a:lnTo>
                  <a:pt x="1071" y="523"/>
                </a:lnTo>
                <a:lnTo>
                  <a:pt x="1055" y="532"/>
                </a:lnTo>
                <a:lnTo>
                  <a:pt x="1039" y="545"/>
                </a:lnTo>
                <a:lnTo>
                  <a:pt x="1023" y="550"/>
                </a:lnTo>
                <a:lnTo>
                  <a:pt x="1003" y="565"/>
                </a:lnTo>
                <a:lnTo>
                  <a:pt x="982" y="570"/>
                </a:lnTo>
                <a:lnTo>
                  <a:pt x="964" y="583"/>
                </a:lnTo>
                <a:lnTo>
                  <a:pt x="943" y="590"/>
                </a:lnTo>
                <a:lnTo>
                  <a:pt x="920" y="595"/>
                </a:lnTo>
                <a:lnTo>
                  <a:pt x="898" y="606"/>
                </a:lnTo>
                <a:lnTo>
                  <a:pt x="873" y="613"/>
                </a:lnTo>
                <a:lnTo>
                  <a:pt x="849" y="619"/>
                </a:lnTo>
                <a:lnTo>
                  <a:pt x="823" y="624"/>
                </a:lnTo>
                <a:lnTo>
                  <a:pt x="799" y="630"/>
                </a:lnTo>
                <a:lnTo>
                  <a:pt x="797" y="644"/>
                </a:lnTo>
                <a:lnTo>
                  <a:pt x="794" y="660"/>
                </a:lnTo>
                <a:lnTo>
                  <a:pt x="789" y="678"/>
                </a:lnTo>
                <a:lnTo>
                  <a:pt x="784" y="698"/>
                </a:lnTo>
                <a:lnTo>
                  <a:pt x="778" y="718"/>
                </a:lnTo>
                <a:lnTo>
                  <a:pt x="768" y="740"/>
                </a:lnTo>
                <a:lnTo>
                  <a:pt x="762" y="763"/>
                </a:lnTo>
                <a:lnTo>
                  <a:pt x="749" y="787"/>
                </a:lnTo>
                <a:lnTo>
                  <a:pt x="739" y="810"/>
                </a:lnTo>
                <a:lnTo>
                  <a:pt x="726" y="838"/>
                </a:lnTo>
                <a:lnTo>
                  <a:pt x="711" y="861"/>
                </a:lnTo>
                <a:lnTo>
                  <a:pt x="700" y="885"/>
                </a:lnTo>
                <a:lnTo>
                  <a:pt x="684" y="912"/>
                </a:lnTo>
                <a:lnTo>
                  <a:pt x="666" y="935"/>
                </a:lnTo>
                <a:lnTo>
                  <a:pt x="651" y="960"/>
                </a:lnTo>
                <a:lnTo>
                  <a:pt x="633" y="986"/>
                </a:lnTo>
                <a:lnTo>
                  <a:pt x="642" y="968"/>
                </a:lnTo>
                <a:lnTo>
                  <a:pt x="648" y="950"/>
                </a:lnTo>
                <a:lnTo>
                  <a:pt x="655" y="928"/>
                </a:lnTo>
                <a:lnTo>
                  <a:pt x="664" y="906"/>
                </a:lnTo>
                <a:lnTo>
                  <a:pt x="666" y="885"/>
                </a:lnTo>
                <a:lnTo>
                  <a:pt x="672" y="861"/>
                </a:lnTo>
                <a:lnTo>
                  <a:pt x="679" y="839"/>
                </a:lnTo>
                <a:lnTo>
                  <a:pt x="684" y="814"/>
                </a:lnTo>
                <a:lnTo>
                  <a:pt x="690" y="767"/>
                </a:lnTo>
                <a:lnTo>
                  <a:pt x="693" y="744"/>
                </a:lnTo>
                <a:lnTo>
                  <a:pt x="697" y="722"/>
                </a:lnTo>
                <a:lnTo>
                  <a:pt x="700" y="698"/>
                </a:lnTo>
                <a:lnTo>
                  <a:pt x="700" y="677"/>
                </a:lnTo>
                <a:lnTo>
                  <a:pt x="700" y="657"/>
                </a:lnTo>
                <a:lnTo>
                  <a:pt x="698" y="635"/>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9" name=""/>
          <p:cNvSpPr/>
          <p:nvPr/>
        </p:nvSpPr>
        <p:spPr>
          <a:xfrm>
            <a:off x="5529240" y="2343240"/>
            <a:ext cx="1603440" cy="19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0" name=""/>
          <p:cNvSpPr/>
          <p:nvPr/>
        </p:nvSpPr>
        <p:spPr>
          <a:xfrm>
            <a:off x="5529240" y="2365200"/>
            <a:ext cx="1346400" cy="152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1" name=""/>
          <p:cNvSpPr/>
          <p:nvPr/>
        </p:nvSpPr>
        <p:spPr>
          <a:xfrm>
            <a:off x="5529240" y="2370240"/>
            <a:ext cx="35388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2" name=""/>
          <p:cNvSpPr/>
          <p:nvPr/>
        </p:nvSpPr>
        <p:spPr>
          <a:xfrm>
            <a:off x="5529240" y="2379600"/>
            <a:ext cx="38412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3" name=""/>
          <p:cNvSpPr/>
          <p:nvPr/>
        </p:nvSpPr>
        <p:spPr>
          <a:xfrm>
            <a:off x="5813280" y="2235240"/>
            <a:ext cx="7668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200" strike="noStrike" u="none">
                <a:solidFill>
                  <a:srgbClr val="000000"/>
                </a:solidFill>
                <a:effectLst/>
                <a:uFillTx/>
                <a:latin typeface="Times New Roman"/>
              </a:rPr>
              <a:t>I need MWs.</a:t>
            </a:r>
            <a:endParaRPr b="0" lang="en-US" sz="1200" strike="noStrike" u="none">
              <a:solidFill>
                <a:srgbClr val="000000"/>
              </a:solidFill>
              <a:effectLst/>
              <a:uFillTx/>
              <a:latin typeface="Times New Roman"/>
            </a:endParaRPr>
          </a:p>
        </p:txBody>
      </p:sp>
      <p:sp>
        <p:nvSpPr>
          <p:cNvPr id="924" name=""/>
          <p:cNvSpPr/>
          <p:nvPr/>
        </p:nvSpPr>
        <p:spPr>
          <a:xfrm>
            <a:off x="5808600" y="2379600"/>
            <a:ext cx="306360" cy="173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5" name=""/>
          <p:cNvSpPr/>
          <p:nvPr/>
        </p:nvSpPr>
        <p:spPr>
          <a:xfrm>
            <a:off x="6070680" y="2370240"/>
            <a:ext cx="90972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6" name=""/>
          <p:cNvSpPr/>
          <p:nvPr/>
        </p:nvSpPr>
        <p:spPr>
          <a:xfrm>
            <a:off x="5652360" y="2392200"/>
            <a:ext cx="9615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200" strike="noStrike" u="none">
                <a:solidFill>
                  <a:srgbClr val="000000"/>
                </a:solidFill>
                <a:effectLst/>
                <a:uFillTx/>
                <a:latin typeface="Times New Roman"/>
              </a:rPr>
              <a:t>Sale goes to the</a:t>
            </a:r>
            <a:endParaRPr b="0" lang="en-US" sz="1200" strike="noStrike" u="none">
              <a:solidFill>
                <a:srgbClr val="000000"/>
              </a:solidFill>
              <a:effectLst/>
              <a:uFillTx/>
              <a:latin typeface="Times New Roman"/>
            </a:endParaRPr>
          </a:p>
        </p:txBody>
      </p:sp>
      <p:sp>
        <p:nvSpPr>
          <p:cNvPr id="927" name=""/>
          <p:cNvSpPr/>
          <p:nvPr/>
        </p:nvSpPr>
        <p:spPr>
          <a:xfrm>
            <a:off x="5529240" y="2496960"/>
            <a:ext cx="1533600" cy="20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8" name=""/>
          <p:cNvSpPr/>
          <p:nvPr/>
        </p:nvSpPr>
        <p:spPr>
          <a:xfrm>
            <a:off x="5529240" y="2521080"/>
            <a:ext cx="1284480" cy="150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9" name=""/>
          <p:cNvSpPr/>
          <p:nvPr/>
        </p:nvSpPr>
        <p:spPr>
          <a:xfrm>
            <a:off x="5529240" y="2527200"/>
            <a:ext cx="142416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0" name=""/>
          <p:cNvSpPr/>
          <p:nvPr/>
        </p:nvSpPr>
        <p:spPr>
          <a:xfrm>
            <a:off x="5529240" y="2535120"/>
            <a:ext cx="1554120" cy="200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1" name=""/>
          <p:cNvSpPr/>
          <p:nvPr/>
        </p:nvSpPr>
        <p:spPr>
          <a:xfrm>
            <a:off x="5423400" y="2546280"/>
            <a:ext cx="17193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200" strike="noStrike" u="none">
                <a:solidFill>
                  <a:srgbClr val="000000"/>
                </a:solidFill>
                <a:effectLst/>
                <a:uFillTx/>
                <a:latin typeface="Times New Roman"/>
              </a:rPr>
              <a:t>lowest bidder with capacity.</a:t>
            </a:r>
            <a:endParaRPr b="0" lang="en-US" sz="1200" strike="noStrike" u="none">
              <a:solidFill>
                <a:srgbClr val="000000"/>
              </a:solidFill>
              <a:effectLst/>
              <a:uFillTx/>
              <a:latin typeface="Times New Roman"/>
            </a:endParaRPr>
          </a:p>
        </p:txBody>
      </p:sp>
      <p:sp>
        <p:nvSpPr>
          <p:cNvPr id="932" name=""/>
          <p:cNvSpPr/>
          <p:nvPr/>
        </p:nvSpPr>
        <p:spPr>
          <a:xfrm>
            <a:off x="5529240" y="2674800"/>
            <a:ext cx="644400" cy="150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3" name=""/>
          <p:cNvSpPr/>
          <p:nvPr/>
        </p:nvSpPr>
        <p:spPr>
          <a:xfrm>
            <a:off x="5529240" y="2681280"/>
            <a:ext cx="738360" cy="182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4" name=""/>
          <p:cNvSpPr/>
          <p:nvPr/>
        </p:nvSpPr>
        <p:spPr>
          <a:xfrm>
            <a:off x="5651640" y="2701800"/>
            <a:ext cx="86004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i="1" lang="en-US" sz="1200" strike="noStrike" u="none">
                <a:solidFill>
                  <a:srgbClr val="000000"/>
                </a:solidFill>
                <a:effectLst/>
                <a:uFillTx/>
                <a:latin typeface="Times New Roman"/>
              </a:rPr>
              <a:t>Going once....</a:t>
            </a:r>
            <a:endParaRPr b="0" lang="en-US" sz="1200" strike="noStrike" u="none">
              <a:solidFill>
                <a:srgbClr val="000000"/>
              </a:solidFill>
              <a:effectLst/>
              <a:uFillTx/>
              <a:latin typeface="Times New Roman"/>
            </a:endParaRPr>
          </a:p>
        </p:txBody>
      </p:sp>
      <p:sp>
        <p:nvSpPr>
          <p:cNvPr id="935" name=""/>
          <p:cNvSpPr/>
          <p:nvPr/>
        </p:nvSpPr>
        <p:spPr>
          <a:xfrm>
            <a:off x="1640520" y="1371600"/>
            <a:ext cx="5173560" cy="494280"/>
          </a:xfrm>
          <a:prstGeom prst="rect">
            <a:avLst/>
          </a:prstGeom>
          <a:noFill/>
          <a:ln w="0">
            <a:noFill/>
          </a:ln>
        </p:spPr>
        <p:style>
          <a:lnRef idx="0"/>
          <a:fillRef idx="0"/>
          <a:effectRef idx="0"/>
          <a:fontRef idx="minor"/>
        </p:style>
        <p:txBody>
          <a:bodyPr wrap="none" lIns="82080" rIns="82080" tIns="41040" bIns="41040" anchor="t">
            <a:spAutoFit/>
          </a:bodyPr>
          <a:p>
            <a:pPr>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700" strike="noStrike" u="none">
                <a:solidFill>
                  <a:srgbClr val="000000"/>
                </a:solidFill>
                <a:effectLst/>
                <a:uFillTx/>
                <a:latin typeface="Times New Roman"/>
              </a:rPr>
              <a:t>Highest Cost Generator Sets Price</a:t>
            </a:r>
            <a:endParaRPr b="0" lang="en-US" sz="2700" strike="noStrike" u="none">
              <a:solidFill>
                <a:srgbClr val="000000"/>
              </a:solidFill>
              <a:effectLst/>
              <a:uFillTx/>
              <a:latin typeface="Times New Roman"/>
            </a:endParaRPr>
          </a:p>
        </p:txBody>
      </p:sp>
      <p:sp>
        <p:nvSpPr>
          <p:cNvPr id="936" name=""/>
          <p:cNvSpPr/>
          <p:nvPr/>
        </p:nvSpPr>
        <p:spPr>
          <a:xfrm>
            <a:off x="2624040" y="3417840"/>
            <a:ext cx="1040040" cy="1117800"/>
          </a:xfrm>
          <a:custGeom>
            <a:avLst/>
            <a:gdLst/>
            <a:ahLst/>
            <a:rect l="l" t="t" r="r" b="b"/>
            <a:pathLst>
              <a:path w="534" h="797">
                <a:moveTo>
                  <a:pt x="527" y="2"/>
                </a:moveTo>
                <a:lnTo>
                  <a:pt x="528" y="148"/>
                </a:lnTo>
                <a:lnTo>
                  <a:pt x="530" y="300"/>
                </a:lnTo>
                <a:lnTo>
                  <a:pt x="532" y="448"/>
                </a:lnTo>
                <a:lnTo>
                  <a:pt x="534" y="594"/>
                </a:lnTo>
                <a:lnTo>
                  <a:pt x="534" y="692"/>
                </a:lnTo>
                <a:lnTo>
                  <a:pt x="534" y="740"/>
                </a:lnTo>
                <a:lnTo>
                  <a:pt x="534" y="758"/>
                </a:lnTo>
                <a:lnTo>
                  <a:pt x="534" y="788"/>
                </a:lnTo>
                <a:lnTo>
                  <a:pt x="521" y="788"/>
                </a:lnTo>
                <a:lnTo>
                  <a:pt x="513" y="788"/>
                </a:lnTo>
                <a:lnTo>
                  <a:pt x="509" y="788"/>
                </a:lnTo>
                <a:lnTo>
                  <a:pt x="385" y="790"/>
                </a:lnTo>
                <a:lnTo>
                  <a:pt x="255" y="791"/>
                </a:lnTo>
                <a:lnTo>
                  <a:pt x="7" y="797"/>
                </a:lnTo>
                <a:lnTo>
                  <a:pt x="5" y="795"/>
                </a:lnTo>
                <a:lnTo>
                  <a:pt x="3" y="793"/>
                </a:lnTo>
                <a:lnTo>
                  <a:pt x="3" y="645"/>
                </a:lnTo>
                <a:lnTo>
                  <a:pt x="3" y="571"/>
                </a:lnTo>
                <a:lnTo>
                  <a:pt x="3" y="497"/>
                </a:lnTo>
                <a:lnTo>
                  <a:pt x="10" y="494"/>
                </a:lnTo>
                <a:lnTo>
                  <a:pt x="12" y="489"/>
                </a:lnTo>
                <a:lnTo>
                  <a:pt x="17" y="483"/>
                </a:lnTo>
                <a:lnTo>
                  <a:pt x="19" y="481"/>
                </a:lnTo>
                <a:lnTo>
                  <a:pt x="21" y="476"/>
                </a:lnTo>
                <a:lnTo>
                  <a:pt x="21" y="474"/>
                </a:lnTo>
                <a:lnTo>
                  <a:pt x="19" y="474"/>
                </a:lnTo>
                <a:lnTo>
                  <a:pt x="21" y="469"/>
                </a:lnTo>
                <a:lnTo>
                  <a:pt x="23" y="465"/>
                </a:lnTo>
                <a:lnTo>
                  <a:pt x="24" y="462"/>
                </a:lnTo>
                <a:lnTo>
                  <a:pt x="24" y="458"/>
                </a:lnTo>
                <a:lnTo>
                  <a:pt x="24" y="455"/>
                </a:lnTo>
                <a:lnTo>
                  <a:pt x="21" y="449"/>
                </a:lnTo>
                <a:lnTo>
                  <a:pt x="19" y="448"/>
                </a:lnTo>
                <a:lnTo>
                  <a:pt x="17" y="444"/>
                </a:lnTo>
                <a:lnTo>
                  <a:pt x="17" y="440"/>
                </a:lnTo>
                <a:lnTo>
                  <a:pt x="17" y="439"/>
                </a:lnTo>
                <a:lnTo>
                  <a:pt x="19" y="437"/>
                </a:lnTo>
                <a:lnTo>
                  <a:pt x="19" y="433"/>
                </a:lnTo>
                <a:lnTo>
                  <a:pt x="16" y="430"/>
                </a:lnTo>
                <a:lnTo>
                  <a:pt x="16" y="428"/>
                </a:lnTo>
                <a:lnTo>
                  <a:pt x="12" y="423"/>
                </a:lnTo>
                <a:lnTo>
                  <a:pt x="7" y="419"/>
                </a:lnTo>
                <a:lnTo>
                  <a:pt x="12" y="415"/>
                </a:lnTo>
                <a:lnTo>
                  <a:pt x="21" y="412"/>
                </a:lnTo>
                <a:lnTo>
                  <a:pt x="37" y="407"/>
                </a:lnTo>
                <a:lnTo>
                  <a:pt x="42" y="403"/>
                </a:lnTo>
                <a:lnTo>
                  <a:pt x="49" y="399"/>
                </a:lnTo>
                <a:lnTo>
                  <a:pt x="51" y="396"/>
                </a:lnTo>
                <a:lnTo>
                  <a:pt x="58" y="387"/>
                </a:lnTo>
                <a:lnTo>
                  <a:pt x="59" y="383"/>
                </a:lnTo>
                <a:lnTo>
                  <a:pt x="58" y="380"/>
                </a:lnTo>
                <a:lnTo>
                  <a:pt x="54" y="376"/>
                </a:lnTo>
                <a:lnTo>
                  <a:pt x="51" y="375"/>
                </a:lnTo>
                <a:lnTo>
                  <a:pt x="49" y="373"/>
                </a:lnTo>
                <a:lnTo>
                  <a:pt x="45" y="371"/>
                </a:lnTo>
                <a:lnTo>
                  <a:pt x="40" y="373"/>
                </a:lnTo>
                <a:lnTo>
                  <a:pt x="37" y="375"/>
                </a:lnTo>
                <a:lnTo>
                  <a:pt x="28" y="376"/>
                </a:lnTo>
                <a:lnTo>
                  <a:pt x="21" y="378"/>
                </a:lnTo>
                <a:lnTo>
                  <a:pt x="16" y="380"/>
                </a:lnTo>
                <a:lnTo>
                  <a:pt x="12" y="380"/>
                </a:lnTo>
                <a:lnTo>
                  <a:pt x="3" y="383"/>
                </a:lnTo>
                <a:lnTo>
                  <a:pt x="2" y="344"/>
                </a:lnTo>
                <a:lnTo>
                  <a:pt x="0" y="303"/>
                </a:lnTo>
                <a:lnTo>
                  <a:pt x="0" y="227"/>
                </a:lnTo>
                <a:lnTo>
                  <a:pt x="7" y="218"/>
                </a:lnTo>
                <a:lnTo>
                  <a:pt x="10" y="212"/>
                </a:lnTo>
                <a:lnTo>
                  <a:pt x="12" y="203"/>
                </a:lnTo>
                <a:lnTo>
                  <a:pt x="14" y="196"/>
                </a:lnTo>
                <a:lnTo>
                  <a:pt x="16" y="187"/>
                </a:lnTo>
                <a:lnTo>
                  <a:pt x="16" y="180"/>
                </a:lnTo>
                <a:lnTo>
                  <a:pt x="14" y="173"/>
                </a:lnTo>
                <a:lnTo>
                  <a:pt x="12" y="166"/>
                </a:lnTo>
                <a:lnTo>
                  <a:pt x="9" y="162"/>
                </a:lnTo>
                <a:lnTo>
                  <a:pt x="7" y="159"/>
                </a:lnTo>
                <a:lnTo>
                  <a:pt x="3" y="157"/>
                </a:lnTo>
                <a:lnTo>
                  <a:pt x="3" y="120"/>
                </a:lnTo>
                <a:lnTo>
                  <a:pt x="2" y="82"/>
                </a:lnTo>
                <a:lnTo>
                  <a:pt x="0" y="45"/>
                </a:lnTo>
                <a:lnTo>
                  <a:pt x="2" y="6"/>
                </a:lnTo>
                <a:lnTo>
                  <a:pt x="33" y="7"/>
                </a:lnTo>
                <a:lnTo>
                  <a:pt x="65" y="6"/>
                </a:lnTo>
                <a:lnTo>
                  <a:pt x="73" y="16"/>
                </a:lnTo>
                <a:lnTo>
                  <a:pt x="75" y="18"/>
                </a:lnTo>
                <a:lnTo>
                  <a:pt x="80" y="22"/>
                </a:lnTo>
                <a:lnTo>
                  <a:pt x="86" y="25"/>
                </a:lnTo>
                <a:lnTo>
                  <a:pt x="89" y="25"/>
                </a:lnTo>
                <a:lnTo>
                  <a:pt x="93" y="25"/>
                </a:lnTo>
                <a:lnTo>
                  <a:pt x="100" y="23"/>
                </a:lnTo>
                <a:lnTo>
                  <a:pt x="101" y="22"/>
                </a:lnTo>
                <a:lnTo>
                  <a:pt x="101" y="20"/>
                </a:lnTo>
                <a:lnTo>
                  <a:pt x="101" y="18"/>
                </a:lnTo>
                <a:lnTo>
                  <a:pt x="101" y="16"/>
                </a:lnTo>
                <a:lnTo>
                  <a:pt x="103" y="11"/>
                </a:lnTo>
                <a:lnTo>
                  <a:pt x="103" y="6"/>
                </a:lnTo>
                <a:lnTo>
                  <a:pt x="114" y="6"/>
                </a:lnTo>
                <a:lnTo>
                  <a:pt x="124" y="6"/>
                </a:lnTo>
                <a:lnTo>
                  <a:pt x="126" y="13"/>
                </a:lnTo>
                <a:lnTo>
                  <a:pt x="128" y="16"/>
                </a:lnTo>
                <a:lnTo>
                  <a:pt x="131" y="20"/>
                </a:lnTo>
                <a:lnTo>
                  <a:pt x="136" y="22"/>
                </a:lnTo>
                <a:lnTo>
                  <a:pt x="140" y="25"/>
                </a:lnTo>
                <a:lnTo>
                  <a:pt x="142" y="25"/>
                </a:lnTo>
                <a:lnTo>
                  <a:pt x="143" y="25"/>
                </a:lnTo>
                <a:lnTo>
                  <a:pt x="147" y="22"/>
                </a:lnTo>
                <a:lnTo>
                  <a:pt x="149" y="22"/>
                </a:lnTo>
                <a:lnTo>
                  <a:pt x="154" y="18"/>
                </a:lnTo>
                <a:lnTo>
                  <a:pt x="156" y="18"/>
                </a:lnTo>
                <a:lnTo>
                  <a:pt x="159" y="22"/>
                </a:lnTo>
                <a:lnTo>
                  <a:pt x="163" y="22"/>
                </a:lnTo>
                <a:lnTo>
                  <a:pt x="166" y="22"/>
                </a:lnTo>
                <a:lnTo>
                  <a:pt x="168" y="22"/>
                </a:lnTo>
                <a:lnTo>
                  <a:pt x="171" y="22"/>
                </a:lnTo>
                <a:lnTo>
                  <a:pt x="178" y="18"/>
                </a:lnTo>
                <a:lnTo>
                  <a:pt x="178" y="22"/>
                </a:lnTo>
                <a:lnTo>
                  <a:pt x="182" y="22"/>
                </a:lnTo>
                <a:lnTo>
                  <a:pt x="184" y="25"/>
                </a:lnTo>
                <a:lnTo>
                  <a:pt x="189" y="25"/>
                </a:lnTo>
                <a:lnTo>
                  <a:pt x="191" y="25"/>
                </a:lnTo>
                <a:lnTo>
                  <a:pt x="196" y="23"/>
                </a:lnTo>
                <a:lnTo>
                  <a:pt x="199" y="22"/>
                </a:lnTo>
                <a:lnTo>
                  <a:pt x="205" y="18"/>
                </a:lnTo>
                <a:lnTo>
                  <a:pt x="208" y="18"/>
                </a:lnTo>
                <a:lnTo>
                  <a:pt x="212" y="18"/>
                </a:lnTo>
                <a:lnTo>
                  <a:pt x="217" y="18"/>
                </a:lnTo>
                <a:lnTo>
                  <a:pt x="220" y="18"/>
                </a:lnTo>
                <a:lnTo>
                  <a:pt x="224" y="16"/>
                </a:lnTo>
                <a:lnTo>
                  <a:pt x="229" y="13"/>
                </a:lnTo>
                <a:lnTo>
                  <a:pt x="231" y="7"/>
                </a:lnTo>
                <a:lnTo>
                  <a:pt x="233" y="6"/>
                </a:lnTo>
                <a:lnTo>
                  <a:pt x="271" y="6"/>
                </a:lnTo>
                <a:lnTo>
                  <a:pt x="346" y="4"/>
                </a:lnTo>
                <a:lnTo>
                  <a:pt x="437" y="2"/>
                </a:lnTo>
                <a:lnTo>
                  <a:pt x="483" y="0"/>
                </a:lnTo>
                <a:lnTo>
                  <a:pt x="527" y="2"/>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7" name=""/>
          <p:cNvSpPr/>
          <p:nvPr/>
        </p:nvSpPr>
        <p:spPr>
          <a:xfrm>
            <a:off x="2854440" y="2106720"/>
            <a:ext cx="39600" cy="104760"/>
          </a:xfrm>
          <a:custGeom>
            <a:avLst/>
            <a:gdLst/>
            <a:ahLst/>
            <a:rect l="l" t="t" r="r" b="b"/>
            <a:pathLst>
              <a:path w="28" h="75">
                <a:moveTo>
                  <a:pt x="19" y="12"/>
                </a:moveTo>
                <a:lnTo>
                  <a:pt x="23" y="18"/>
                </a:lnTo>
                <a:lnTo>
                  <a:pt x="24" y="21"/>
                </a:lnTo>
                <a:lnTo>
                  <a:pt x="26" y="26"/>
                </a:lnTo>
                <a:lnTo>
                  <a:pt x="28" y="34"/>
                </a:lnTo>
                <a:lnTo>
                  <a:pt x="28" y="39"/>
                </a:lnTo>
                <a:lnTo>
                  <a:pt x="28" y="46"/>
                </a:lnTo>
                <a:lnTo>
                  <a:pt x="26" y="51"/>
                </a:lnTo>
                <a:lnTo>
                  <a:pt x="24" y="55"/>
                </a:lnTo>
                <a:lnTo>
                  <a:pt x="19" y="62"/>
                </a:lnTo>
                <a:lnTo>
                  <a:pt x="17" y="67"/>
                </a:lnTo>
                <a:lnTo>
                  <a:pt x="14" y="71"/>
                </a:lnTo>
                <a:lnTo>
                  <a:pt x="12" y="73"/>
                </a:lnTo>
                <a:lnTo>
                  <a:pt x="9" y="75"/>
                </a:lnTo>
                <a:lnTo>
                  <a:pt x="5" y="75"/>
                </a:lnTo>
                <a:lnTo>
                  <a:pt x="3" y="67"/>
                </a:lnTo>
                <a:lnTo>
                  <a:pt x="2" y="66"/>
                </a:lnTo>
                <a:lnTo>
                  <a:pt x="3" y="62"/>
                </a:lnTo>
                <a:lnTo>
                  <a:pt x="5" y="58"/>
                </a:lnTo>
                <a:lnTo>
                  <a:pt x="7" y="53"/>
                </a:lnTo>
                <a:lnTo>
                  <a:pt x="7" y="44"/>
                </a:lnTo>
                <a:lnTo>
                  <a:pt x="7" y="34"/>
                </a:lnTo>
                <a:lnTo>
                  <a:pt x="7" y="23"/>
                </a:lnTo>
                <a:lnTo>
                  <a:pt x="5" y="19"/>
                </a:lnTo>
                <a:lnTo>
                  <a:pt x="5" y="16"/>
                </a:lnTo>
                <a:lnTo>
                  <a:pt x="3" y="12"/>
                </a:lnTo>
                <a:lnTo>
                  <a:pt x="2" y="10"/>
                </a:lnTo>
                <a:lnTo>
                  <a:pt x="0" y="10"/>
                </a:lnTo>
                <a:lnTo>
                  <a:pt x="0" y="7"/>
                </a:lnTo>
                <a:lnTo>
                  <a:pt x="0" y="5"/>
                </a:lnTo>
                <a:lnTo>
                  <a:pt x="3" y="1"/>
                </a:lnTo>
                <a:lnTo>
                  <a:pt x="5" y="1"/>
                </a:lnTo>
                <a:lnTo>
                  <a:pt x="7" y="0"/>
                </a:lnTo>
                <a:lnTo>
                  <a:pt x="10" y="0"/>
                </a:lnTo>
                <a:lnTo>
                  <a:pt x="12" y="0"/>
                </a:lnTo>
                <a:lnTo>
                  <a:pt x="14" y="1"/>
                </a:lnTo>
                <a:lnTo>
                  <a:pt x="17" y="7"/>
                </a:lnTo>
                <a:lnTo>
                  <a:pt x="19" y="1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8" name=""/>
          <p:cNvSpPr/>
          <p:nvPr/>
        </p:nvSpPr>
        <p:spPr>
          <a:xfrm>
            <a:off x="2719440" y="2106720"/>
            <a:ext cx="135000" cy="108000"/>
          </a:xfrm>
          <a:custGeom>
            <a:avLst/>
            <a:gdLst/>
            <a:ahLst/>
            <a:rect l="l" t="t" r="r" b="b"/>
            <a:pathLst>
              <a:path w="93" h="77">
                <a:moveTo>
                  <a:pt x="84" y="9"/>
                </a:moveTo>
                <a:lnTo>
                  <a:pt x="88" y="18"/>
                </a:lnTo>
                <a:lnTo>
                  <a:pt x="91" y="24"/>
                </a:lnTo>
                <a:lnTo>
                  <a:pt x="93" y="29"/>
                </a:lnTo>
                <a:lnTo>
                  <a:pt x="93" y="33"/>
                </a:lnTo>
                <a:lnTo>
                  <a:pt x="93" y="40"/>
                </a:lnTo>
                <a:lnTo>
                  <a:pt x="93" y="45"/>
                </a:lnTo>
                <a:lnTo>
                  <a:pt x="91" y="54"/>
                </a:lnTo>
                <a:lnTo>
                  <a:pt x="88" y="61"/>
                </a:lnTo>
                <a:lnTo>
                  <a:pt x="88" y="66"/>
                </a:lnTo>
                <a:lnTo>
                  <a:pt x="84" y="70"/>
                </a:lnTo>
                <a:lnTo>
                  <a:pt x="81" y="74"/>
                </a:lnTo>
                <a:lnTo>
                  <a:pt x="79" y="77"/>
                </a:lnTo>
                <a:lnTo>
                  <a:pt x="75" y="75"/>
                </a:lnTo>
                <a:lnTo>
                  <a:pt x="74" y="74"/>
                </a:lnTo>
                <a:lnTo>
                  <a:pt x="70" y="74"/>
                </a:lnTo>
                <a:lnTo>
                  <a:pt x="70" y="72"/>
                </a:lnTo>
                <a:lnTo>
                  <a:pt x="68" y="66"/>
                </a:lnTo>
                <a:lnTo>
                  <a:pt x="67" y="61"/>
                </a:lnTo>
                <a:lnTo>
                  <a:pt x="67" y="59"/>
                </a:lnTo>
                <a:lnTo>
                  <a:pt x="67" y="56"/>
                </a:lnTo>
                <a:lnTo>
                  <a:pt x="67" y="49"/>
                </a:lnTo>
                <a:lnTo>
                  <a:pt x="67" y="34"/>
                </a:lnTo>
                <a:lnTo>
                  <a:pt x="68" y="33"/>
                </a:lnTo>
                <a:lnTo>
                  <a:pt x="70" y="29"/>
                </a:lnTo>
                <a:lnTo>
                  <a:pt x="67" y="27"/>
                </a:lnTo>
                <a:lnTo>
                  <a:pt x="67" y="29"/>
                </a:lnTo>
                <a:lnTo>
                  <a:pt x="63" y="33"/>
                </a:lnTo>
                <a:lnTo>
                  <a:pt x="60" y="40"/>
                </a:lnTo>
                <a:lnTo>
                  <a:pt x="56" y="52"/>
                </a:lnTo>
                <a:lnTo>
                  <a:pt x="53" y="54"/>
                </a:lnTo>
                <a:lnTo>
                  <a:pt x="49" y="54"/>
                </a:lnTo>
                <a:lnTo>
                  <a:pt x="44" y="54"/>
                </a:lnTo>
                <a:lnTo>
                  <a:pt x="39" y="54"/>
                </a:lnTo>
                <a:lnTo>
                  <a:pt x="37" y="45"/>
                </a:lnTo>
                <a:lnTo>
                  <a:pt x="33" y="43"/>
                </a:lnTo>
                <a:lnTo>
                  <a:pt x="33" y="41"/>
                </a:lnTo>
                <a:lnTo>
                  <a:pt x="32" y="40"/>
                </a:lnTo>
                <a:lnTo>
                  <a:pt x="28" y="40"/>
                </a:lnTo>
                <a:lnTo>
                  <a:pt x="26" y="40"/>
                </a:lnTo>
                <a:lnTo>
                  <a:pt x="26" y="43"/>
                </a:lnTo>
                <a:lnTo>
                  <a:pt x="28" y="45"/>
                </a:lnTo>
                <a:lnTo>
                  <a:pt x="28" y="47"/>
                </a:lnTo>
                <a:lnTo>
                  <a:pt x="32" y="52"/>
                </a:lnTo>
                <a:lnTo>
                  <a:pt x="32" y="56"/>
                </a:lnTo>
                <a:lnTo>
                  <a:pt x="32" y="66"/>
                </a:lnTo>
                <a:lnTo>
                  <a:pt x="32" y="72"/>
                </a:lnTo>
                <a:lnTo>
                  <a:pt x="30" y="74"/>
                </a:lnTo>
                <a:lnTo>
                  <a:pt x="28" y="77"/>
                </a:lnTo>
                <a:lnTo>
                  <a:pt x="23" y="75"/>
                </a:lnTo>
                <a:lnTo>
                  <a:pt x="18" y="74"/>
                </a:lnTo>
                <a:lnTo>
                  <a:pt x="14" y="70"/>
                </a:lnTo>
                <a:lnTo>
                  <a:pt x="12" y="66"/>
                </a:lnTo>
                <a:lnTo>
                  <a:pt x="5" y="59"/>
                </a:lnTo>
                <a:lnTo>
                  <a:pt x="0" y="50"/>
                </a:lnTo>
                <a:lnTo>
                  <a:pt x="0" y="45"/>
                </a:lnTo>
                <a:lnTo>
                  <a:pt x="0" y="41"/>
                </a:lnTo>
                <a:lnTo>
                  <a:pt x="0" y="36"/>
                </a:lnTo>
                <a:lnTo>
                  <a:pt x="2" y="33"/>
                </a:lnTo>
                <a:lnTo>
                  <a:pt x="7" y="29"/>
                </a:lnTo>
                <a:lnTo>
                  <a:pt x="9" y="27"/>
                </a:lnTo>
                <a:lnTo>
                  <a:pt x="11" y="25"/>
                </a:lnTo>
                <a:lnTo>
                  <a:pt x="12" y="25"/>
                </a:lnTo>
                <a:lnTo>
                  <a:pt x="21" y="33"/>
                </a:lnTo>
                <a:lnTo>
                  <a:pt x="28" y="34"/>
                </a:lnTo>
                <a:lnTo>
                  <a:pt x="32" y="36"/>
                </a:lnTo>
                <a:lnTo>
                  <a:pt x="39" y="40"/>
                </a:lnTo>
                <a:lnTo>
                  <a:pt x="40" y="41"/>
                </a:lnTo>
                <a:lnTo>
                  <a:pt x="42" y="41"/>
                </a:lnTo>
                <a:lnTo>
                  <a:pt x="47" y="36"/>
                </a:lnTo>
                <a:lnTo>
                  <a:pt x="51" y="33"/>
                </a:lnTo>
                <a:lnTo>
                  <a:pt x="54" y="20"/>
                </a:lnTo>
                <a:lnTo>
                  <a:pt x="58" y="15"/>
                </a:lnTo>
                <a:lnTo>
                  <a:pt x="60" y="9"/>
                </a:lnTo>
                <a:lnTo>
                  <a:pt x="65" y="6"/>
                </a:lnTo>
                <a:lnTo>
                  <a:pt x="68" y="0"/>
                </a:lnTo>
                <a:lnTo>
                  <a:pt x="70" y="0"/>
                </a:lnTo>
                <a:lnTo>
                  <a:pt x="74" y="0"/>
                </a:lnTo>
                <a:lnTo>
                  <a:pt x="77" y="2"/>
                </a:lnTo>
                <a:lnTo>
                  <a:pt x="79" y="6"/>
                </a:lnTo>
                <a:lnTo>
                  <a:pt x="84" y="9"/>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9" name=""/>
          <p:cNvSpPr/>
          <p:nvPr/>
        </p:nvSpPr>
        <p:spPr>
          <a:xfrm>
            <a:off x="2889360" y="2116080"/>
            <a:ext cx="39600" cy="98640"/>
          </a:xfrm>
          <a:custGeom>
            <a:avLst/>
            <a:gdLst/>
            <a:ahLst/>
            <a:rect l="l" t="t" r="r" b="b"/>
            <a:pathLst>
              <a:path w="28" h="71">
                <a:moveTo>
                  <a:pt x="28" y="21"/>
                </a:moveTo>
                <a:lnTo>
                  <a:pt x="28" y="28"/>
                </a:lnTo>
                <a:lnTo>
                  <a:pt x="28" y="34"/>
                </a:lnTo>
                <a:lnTo>
                  <a:pt x="28" y="43"/>
                </a:lnTo>
                <a:lnTo>
                  <a:pt x="27" y="48"/>
                </a:lnTo>
                <a:lnTo>
                  <a:pt x="23" y="53"/>
                </a:lnTo>
                <a:lnTo>
                  <a:pt x="21" y="59"/>
                </a:lnTo>
                <a:lnTo>
                  <a:pt x="18" y="64"/>
                </a:lnTo>
                <a:lnTo>
                  <a:pt x="11" y="71"/>
                </a:lnTo>
                <a:lnTo>
                  <a:pt x="9" y="71"/>
                </a:lnTo>
                <a:lnTo>
                  <a:pt x="6" y="71"/>
                </a:lnTo>
                <a:lnTo>
                  <a:pt x="6" y="69"/>
                </a:lnTo>
                <a:lnTo>
                  <a:pt x="2" y="66"/>
                </a:lnTo>
                <a:lnTo>
                  <a:pt x="0" y="62"/>
                </a:lnTo>
                <a:lnTo>
                  <a:pt x="9" y="48"/>
                </a:lnTo>
                <a:lnTo>
                  <a:pt x="9" y="39"/>
                </a:lnTo>
                <a:lnTo>
                  <a:pt x="11" y="35"/>
                </a:lnTo>
                <a:lnTo>
                  <a:pt x="11" y="34"/>
                </a:lnTo>
                <a:lnTo>
                  <a:pt x="11" y="30"/>
                </a:lnTo>
                <a:lnTo>
                  <a:pt x="9" y="16"/>
                </a:lnTo>
                <a:lnTo>
                  <a:pt x="6" y="3"/>
                </a:lnTo>
                <a:lnTo>
                  <a:pt x="7" y="2"/>
                </a:lnTo>
                <a:lnTo>
                  <a:pt x="9" y="0"/>
                </a:lnTo>
                <a:lnTo>
                  <a:pt x="13" y="0"/>
                </a:lnTo>
                <a:lnTo>
                  <a:pt x="14" y="0"/>
                </a:lnTo>
                <a:lnTo>
                  <a:pt x="20" y="5"/>
                </a:lnTo>
                <a:lnTo>
                  <a:pt x="23" y="11"/>
                </a:lnTo>
                <a:lnTo>
                  <a:pt x="28" y="2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0" name=""/>
          <p:cNvSpPr/>
          <p:nvPr/>
        </p:nvSpPr>
        <p:spPr>
          <a:xfrm>
            <a:off x="2932200" y="2131920"/>
            <a:ext cx="20520" cy="69840"/>
          </a:xfrm>
          <a:custGeom>
            <a:avLst/>
            <a:gdLst/>
            <a:ahLst/>
            <a:rect l="l" t="t" r="r" b="b"/>
            <a:pathLst>
              <a:path w="14" h="50">
                <a:moveTo>
                  <a:pt x="14" y="18"/>
                </a:moveTo>
                <a:lnTo>
                  <a:pt x="14" y="27"/>
                </a:lnTo>
                <a:lnTo>
                  <a:pt x="12" y="36"/>
                </a:lnTo>
                <a:lnTo>
                  <a:pt x="11" y="39"/>
                </a:lnTo>
                <a:lnTo>
                  <a:pt x="9" y="43"/>
                </a:lnTo>
                <a:lnTo>
                  <a:pt x="5" y="47"/>
                </a:lnTo>
                <a:lnTo>
                  <a:pt x="4" y="50"/>
                </a:lnTo>
                <a:lnTo>
                  <a:pt x="2" y="50"/>
                </a:lnTo>
                <a:lnTo>
                  <a:pt x="0" y="48"/>
                </a:lnTo>
                <a:lnTo>
                  <a:pt x="4" y="41"/>
                </a:lnTo>
                <a:lnTo>
                  <a:pt x="5" y="36"/>
                </a:lnTo>
                <a:lnTo>
                  <a:pt x="5" y="32"/>
                </a:lnTo>
                <a:lnTo>
                  <a:pt x="5" y="25"/>
                </a:lnTo>
                <a:lnTo>
                  <a:pt x="5" y="18"/>
                </a:lnTo>
                <a:lnTo>
                  <a:pt x="5" y="13"/>
                </a:lnTo>
                <a:lnTo>
                  <a:pt x="4" y="0"/>
                </a:lnTo>
                <a:lnTo>
                  <a:pt x="5" y="2"/>
                </a:lnTo>
                <a:lnTo>
                  <a:pt x="5" y="4"/>
                </a:lnTo>
                <a:lnTo>
                  <a:pt x="9" y="9"/>
                </a:lnTo>
                <a:lnTo>
                  <a:pt x="12" y="13"/>
                </a:lnTo>
                <a:lnTo>
                  <a:pt x="14" y="18"/>
                </a:lnTo>
                <a:close/>
              </a:path>
            </a:pathLst>
          </a:custGeom>
          <a:solidFill>
            <a:srgbClr val="ffccb3"/>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941" name=""/>
          <p:cNvSpPr/>
          <p:nvPr/>
        </p:nvSpPr>
        <p:spPr>
          <a:xfrm>
            <a:off x="2625840" y="2189160"/>
            <a:ext cx="1038240" cy="1111320"/>
          </a:xfrm>
          <a:custGeom>
            <a:avLst/>
            <a:gdLst/>
            <a:ahLst/>
            <a:rect l="l" t="t" r="r" b="b"/>
            <a:pathLst>
              <a:path w="532" h="793">
                <a:moveTo>
                  <a:pt x="525" y="0"/>
                </a:moveTo>
                <a:lnTo>
                  <a:pt x="527" y="148"/>
                </a:lnTo>
                <a:lnTo>
                  <a:pt x="527" y="296"/>
                </a:lnTo>
                <a:lnTo>
                  <a:pt x="531" y="444"/>
                </a:lnTo>
                <a:lnTo>
                  <a:pt x="531" y="592"/>
                </a:lnTo>
                <a:lnTo>
                  <a:pt x="532" y="688"/>
                </a:lnTo>
                <a:lnTo>
                  <a:pt x="532" y="738"/>
                </a:lnTo>
                <a:lnTo>
                  <a:pt x="532" y="756"/>
                </a:lnTo>
                <a:lnTo>
                  <a:pt x="531" y="786"/>
                </a:lnTo>
                <a:lnTo>
                  <a:pt x="520" y="788"/>
                </a:lnTo>
                <a:lnTo>
                  <a:pt x="513" y="788"/>
                </a:lnTo>
                <a:lnTo>
                  <a:pt x="506" y="788"/>
                </a:lnTo>
                <a:lnTo>
                  <a:pt x="382" y="788"/>
                </a:lnTo>
                <a:lnTo>
                  <a:pt x="254" y="790"/>
                </a:lnTo>
                <a:lnTo>
                  <a:pt x="6" y="793"/>
                </a:lnTo>
                <a:lnTo>
                  <a:pt x="6" y="791"/>
                </a:lnTo>
                <a:lnTo>
                  <a:pt x="4" y="790"/>
                </a:lnTo>
                <a:lnTo>
                  <a:pt x="2" y="644"/>
                </a:lnTo>
                <a:lnTo>
                  <a:pt x="2" y="567"/>
                </a:lnTo>
                <a:lnTo>
                  <a:pt x="2" y="496"/>
                </a:lnTo>
                <a:lnTo>
                  <a:pt x="9" y="492"/>
                </a:lnTo>
                <a:lnTo>
                  <a:pt x="13" y="487"/>
                </a:lnTo>
                <a:lnTo>
                  <a:pt x="18" y="481"/>
                </a:lnTo>
                <a:lnTo>
                  <a:pt x="20" y="478"/>
                </a:lnTo>
                <a:lnTo>
                  <a:pt x="21" y="474"/>
                </a:lnTo>
                <a:lnTo>
                  <a:pt x="21" y="471"/>
                </a:lnTo>
                <a:lnTo>
                  <a:pt x="21" y="467"/>
                </a:lnTo>
                <a:lnTo>
                  <a:pt x="21" y="462"/>
                </a:lnTo>
                <a:lnTo>
                  <a:pt x="23" y="460"/>
                </a:lnTo>
                <a:lnTo>
                  <a:pt x="23" y="455"/>
                </a:lnTo>
                <a:lnTo>
                  <a:pt x="23" y="453"/>
                </a:lnTo>
                <a:lnTo>
                  <a:pt x="21" y="448"/>
                </a:lnTo>
                <a:lnTo>
                  <a:pt x="18" y="444"/>
                </a:lnTo>
                <a:lnTo>
                  <a:pt x="18" y="442"/>
                </a:lnTo>
                <a:lnTo>
                  <a:pt x="18" y="439"/>
                </a:lnTo>
                <a:lnTo>
                  <a:pt x="18" y="435"/>
                </a:lnTo>
                <a:lnTo>
                  <a:pt x="20" y="435"/>
                </a:lnTo>
                <a:lnTo>
                  <a:pt x="20" y="433"/>
                </a:lnTo>
                <a:lnTo>
                  <a:pt x="18" y="430"/>
                </a:lnTo>
                <a:lnTo>
                  <a:pt x="18" y="428"/>
                </a:lnTo>
                <a:lnTo>
                  <a:pt x="14" y="424"/>
                </a:lnTo>
                <a:lnTo>
                  <a:pt x="11" y="421"/>
                </a:lnTo>
                <a:lnTo>
                  <a:pt x="7" y="417"/>
                </a:lnTo>
                <a:lnTo>
                  <a:pt x="13" y="414"/>
                </a:lnTo>
                <a:lnTo>
                  <a:pt x="21" y="410"/>
                </a:lnTo>
                <a:lnTo>
                  <a:pt x="34" y="405"/>
                </a:lnTo>
                <a:lnTo>
                  <a:pt x="41" y="401"/>
                </a:lnTo>
                <a:lnTo>
                  <a:pt x="48" y="396"/>
                </a:lnTo>
                <a:lnTo>
                  <a:pt x="53" y="392"/>
                </a:lnTo>
                <a:lnTo>
                  <a:pt x="58" y="385"/>
                </a:lnTo>
                <a:lnTo>
                  <a:pt x="58" y="382"/>
                </a:lnTo>
                <a:lnTo>
                  <a:pt x="58" y="378"/>
                </a:lnTo>
                <a:lnTo>
                  <a:pt x="56" y="374"/>
                </a:lnTo>
                <a:lnTo>
                  <a:pt x="53" y="371"/>
                </a:lnTo>
                <a:lnTo>
                  <a:pt x="49" y="371"/>
                </a:lnTo>
                <a:lnTo>
                  <a:pt x="46" y="371"/>
                </a:lnTo>
                <a:lnTo>
                  <a:pt x="41" y="371"/>
                </a:lnTo>
                <a:lnTo>
                  <a:pt x="35" y="371"/>
                </a:lnTo>
                <a:lnTo>
                  <a:pt x="27" y="374"/>
                </a:lnTo>
                <a:lnTo>
                  <a:pt x="21" y="374"/>
                </a:lnTo>
                <a:lnTo>
                  <a:pt x="16" y="376"/>
                </a:lnTo>
                <a:lnTo>
                  <a:pt x="11" y="378"/>
                </a:lnTo>
                <a:lnTo>
                  <a:pt x="2" y="382"/>
                </a:lnTo>
                <a:lnTo>
                  <a:pt x="2" y="342"/>
                </a:lnTo>
                <a:lnTo>
                  <a:pt x="0" y="301"/>
                </a:lnTo>
                <a:lnTo>
                  <a:pt x="0" y="225"/>
                </a:lnTo>
                <a:lnTo>
                  <a:pt x="6" y="218"/>
                </a:lnTo>
                <a:lnTo>
                  <a:pt x="11" y="211"/>
                </a:lnTo>
                <a:lnTo>
                  <a:pt x="13" y="203"/>
                </a:lnTo>
                <a:lnTo>
                  <a:pt x="14" y="196"/>
                </a:lnTo>
                <a:lnTo>
                  <a:pt x="16" y="187"/>
                </a:lnTo>
                <a:lnTo>
                  <a:pt x="16" y="178"/>
                </a:lnTo>
                <a:lnTo>
                  <a:pt x="14" y="171"/>
                </a:lnTo>
                <a:lnTo>
                  <a:pt x="11" y="164"/>
                </a:lnTo>
                <a:lnTo>
                  <a:pt x="7" y="159"/>
                </a:lnTo>
                <a:lnTo>
                  <a:pt x="6" y="157"/>
                </a:lnTo>
                <a:lnTo>
                  <a:pt x="2" y="154"/>
                </a:lnTo>
                <a:lnTo>
                  <a:pt x="2" y="118"/>
                </a:lnTo>
                <a:lnTo>
                  <a:pt x="2" y="80"/>
                </a:lnTo>
                <a:lnTo>
                  <a:pt x="0" y="43"/>
                </a:lnTo>
                <a:lnTo>
                  <a:pt x="2" y="6"/>
                </a:lnTo>
                <a:lnTo>
                  <a:pt x="32" y="6"/>
                </a:lnTo>
                <a:lnTo>
                  <a:pt x="63" y="6"/>
                </a:lnTo>
                <a:lnTo>
                  <a:pt x="72" y="15"/>
                </a:lnTo>
                <a:lnTo>
                  <a:pt x="76" y="16"/>
                </a:lnTo>
                <a:lnTo>
                  <a:pt x="79" y="20"/>
                </a:lnTo>
                <a:lnTo>
                  <a:pt x="84" y="22"/>
                </a:lnTo>
                <a:lnTo>
                  <a:pt x="86" y="23"/>
                </a:lnTo>
                <a:lnTo>
                  <a:pt x="88" y="23"/>
                </a:lnTo>
                <a:lnTo>
                  <a:pt x="93" y="23"/>
                </a:lnTo>
                <a:lnTo>
                  <a:pt x="97" y="22"/>
                </a:lnTo>
                <a:lnTo>
                  <a:pt x="100" y="20"/>
                </a:lnTo>
                <a:lnTo>
                  <a:pt x="100" y="18"/>
                </a:lnTo>
                <a:lnTo>
                  <a:pt x="102" y="16"/>
                </a:lnTo>
                <a:lnTo>
                  <a:pt x="102" y="9"/>
                </a:lnTo>
                <a:lnTo>
                  <a:pt x="102" y="4"/>
                </a:lnTo>
                <a:lnTo>
                  <a:pt x="114" y="4"/>
                </a:lnTo>
                <a:lnTo>
                  <a:pt x="125" y="4"/>
                </a:lnTo>
                <a:lnTo>
                  <a:pt x="126" y="9"/>
                </a:lnTo>
                <a:lnTo>
                  <a:pt x="128" y="16"/>
                </a:lnTo>
                <a:lnTo>
                  <a:pt x="132" y="18"/>
                </a:lnTo>
                <a:lnTo>
                  <a:pt x="133" y="22"/>
                </a:lnTo>
                <a:lnTo>
                  <a:pt x="139" y="23"/>
                </a:lnTo>
                <a:lnTo>
                  <a:pt x="144" y="22"/>
                </a:lnTo>
                <a:lnTo>
                  <a:pt x="146" y="22"/>
                </a:lnTo>
                <a:lnTo>
                  <a:pt x="149" y="20"/>
                </a:lnTo>
                <a:lnTo>
                  <a:pt x="153" y="16"/>
                </a:lnTo>
                <a:lnTo>
                  <a:pt x="156" y="18"/>
                </a:lnTo>
                <a:lnTo>
                  <a:pt x="158" y="18"/>
                </a:lnTo>
                <a:lnTo>
                  <a:pt x="161" y="20"/>
                </a:lnTo>
                <a:lnTo>
                  <a:pt x="165" y="22"/>
                </a:lnTo>
                <a:lnTo>
                  <a:pt x="168" y="20"/>
                </a:lnTo>
                <a:lnTo>
                  <a:pt x="172" y="18"/>
                </a:lnTo>
                <a:lnTo>
                  <a:pt x="177" y="18"/>
                </a:lnTo>
                <a:lnTo>
                  <a:pt x="179" y="22"/>
                </a:lnTo>
                <a:lnTo>
                  <a:pt x="182" y="23"/>
                </a:lnTo>
                <a:lnTo>
                  <a:pt x="188" y="23"/>
                </a:lnTo>
                <a:lnTo>
                  <a:pt x="191" y="23"/>
                </a:lnTo>
                <a:lnTo>
                  <a:pt x="196" y="22"/>
                </a:lnTo>
                <a:lnTo>
                  <a:pt x="202" y="18"/>
                </a:lnTo>
                <a:lnTo>
                  <a:pt x="205" y="16"/>
                </a:lnTo>
                <a:lnTo>
                  <a:pt x="209" y="18"/>
                </a:lnTo>
                <a:lnTo>
                  <a:pt x="212" y="18"/>
                </a:lnTo>
                <a:lnTo>
                  <a:pt x="216" y="16"/>
                </a:lnTo>
                <a:lnTo>
                  <a:pt x="219" y="16"/>
                </a:lnTo>
                <a:lnTo>
                  <a:pt x="224" y="13"/>
                </a:lnTo>
                <a:lnTo>
                  <a:pt x="228" y="11"/>
                </a:lnTo>
                <a:lnTo>
                  <a:pt x="230" y="6"/>
                </a:lnTo>
                <a:lnTo>
                  <a:pt x="231" y="4"/>
                </a:lnTo>
                <a:lnTo>
                  <a:pt x="272" y="4"/>
                </a:lnTo>
                <a:lnTo>
                  <a:pt x="345" y="0"/>
                </a:lnTo>
                <a:lnTo>
                  <a:pt x="434" y="0"/>
                </a:lnTo>
                <a:lnTo>
                  <a:pt x="482" y="0"/>
                </a:lnTo>
                <a:lnTo>
                  <a:pt x="525" y="0"/>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2" name=""/>
          <p:cNvSpPr/>
          <p:nvPr/>
        </p:nvSpPr>
        <p:spPr>
          <a:xfrm>
            <a:off x="2319480" y="2192400"/>
            <a:ext cx="285480" cy="255600"/>
          </a:xfrm>
          <a:custGeom>
            <a:avLst/>
            <a:gdLst/>
            <a:ahLst/>
            <a:rect l="l" t="t" r="r" b="b"/>
            <a:pathLst>
              <a:path w="198" h="182">
                <a:moveTo>
                  <a:pt x="112" y="2"/>
                </a:moveTo>
                <a:lnTo>
                  <a:pt x="119" y="0"/>
                </a:lnTo>
                <a:lnTo>
                  <a:pt x="122" y="0"/>
                </a:lnTo>
                <a:lnTo>
                  <a:pt x="126" y="0"/>
                </a:lnTo>
                <a:lnTo>
                  <a:pt x="128" y="2"/>
                </a:lnTo>
                <a:lnTo>
                  <a:pt x="129" y="2"/>
                </a:lnTo>
                <a:lnTo>
                  <a:pt x="133" y="4"/>
                </a:lnTo>
                <a:lnTo>
                  <a:pt x="136" y="4"/>
                </a:lnTo>
                <a:lnTo>
                  <a:pt x="143" y="4"/>
                </a:lnTo>
                <a:lnTo>
                  <a:pt x="147" y="4"/>
                </a:lnTo>
                <a:lnTo>
                  <a:pt x="149" y="4"/>
                </a:lnTo>
                <a:lnTo>
                  <a:pt x="150" y="5"/>
                </a:lnTo>
                <a:lnTo>
                  <a:pt x="154" y="7"/>
                </a:lnTo>
                <a:lnTo>
                  <a:pt x="156" y="9"/>
                </a:lnTo>
                <a:lnTo>
                  <a:pt x="156" y="13"/>
                </a:lnTo>
                <a:lnTo>
                  <a:pt x="156" y="14"/>
                </a:lnTo>
                <a:lnTo>
                  <a:pt x="157" y="14"/>
                </a:lnTo>
                <a:lnTo>
                  <a:pt x="159" y="14"/>
                </a:lnTo>
                <a:lnTo>
                  <a:pt x="163" y="14"/>
                </a:lnTo>
                <a:lnTo>
                  <a:pt x="171" y="16"/>
                </a:lnTo>
                <a:lnTo>
                  <a:pt x="175" y="20"/>
                </a:lnTo>
                <a:lnTo>
                  <a:pt x="182" y="27"/>
                </a:lnTo>
                <a:lnTo>
                  <a:pt x="184" y="30"/>
                </a:lnTo>
                <a:lnTo>
                  <a:pt x="185" y="39"/>
                </a:lnTo>
                <a:lnTo>
                  <a:pt x="187" y="43"/>
                </a:lnTo>
                <a:lnTo>
                  <a:pt x="189" y="46"/>
                </a:lnTo>
                <a:lnTo>
                  <a:pt x="191" y="50"/>
                </a:lnTo>
                <a:lnTo>
                  <a:pt x="194" y="54"/>
                </a:lnTo>
                <a:lnTo>
                  <a:pt x="194" y="57"/>
                </a:lnTo>
                <a:lnTo>
                  <a:pt x="192" y="64"/>
                </a:lnTo>
                <a:lnTo>
                  <a:pt x="192" y="68"/>
                </a:lnTo>
                <a:lnTo>
                  <a:pt x="194" y="77"/>
                </a:lnTo>
                <a:lnTo>
                  <a:pt x="196" y="84"/>
                </a:lnTo>
                <a:lnTo>
                  <a:pt x="198" y="89"/>
                </a:lnTo>
                <a:lnTo>
                  <a:pt x="196" y="91"/>
                </a:lnTo>
                <a:lnTo>
                  <a:pt x="196" y="94"/>
                </a:lnTo>
                <a:lnTo>
                  <a:pt x="194" y="98"/>
                </a:lnTo>
                <a:lnTo>
                  <a:pt x="189" y="91"/>
                </a:lnTo>
                <a:lnTo>
                  <a:pt x="185" y="84"/>
                </a:lnTo>
                <a:lnTo>
                  <a:pt x="182" y="78"/>
                </a:lnTo>
                <a:lnTo>
                  <a:pt x="177" y="71"/>
                </a:lnTo>
                <a:lnTo>
                  <a:pt x="171" y="68"/>
                </a:lnTo>
                <a:lnTo>
                  <a:pt x="171" y="66"/>
                </a:lnTo>
                <a:lnTo>
                  <a:pt x="168" y="66"/>
                </a:lnTo>
                <a:lnTo>
                  <a:pt x="163" y="73"/>
                </a:lnTo>
                <a:lnTo>
                  <a:pt x="159" y="77"/>
                </a:lnTo>
                <a:lnTo>
                  <a:pt x="156" y="78"/>
                </a:lnTo>
                <a:lnTo>
                  <a:pt x="152" y="78"/>
                </a:lnTo>
                <a:lnTo>
                  <a:pt x="149" y="78"/>
                </a:lnTo>
                <a:lnTo>
                  <a:pt x="143" y="82"/>
                </a:lnTo>
                <a:lnTo>
                  <a:pt x="136" y="84"/>
                </a:lnTo>
                <a:lnTo>
                  <a:pt x="133" y="84"/>
                </a:lnTo>
                <a:lnTo>
                  <a:pt x="129" y="84"/>
                </a:lnTo>
                <a:lnTo>
                  <a:pt x="128" y="86"/>
                </a:lnTo>
                <a:lnTo>
                  <a:pt x="126" y="84"/>
                </a:lnTo>
                <a:lnTo>
                  <a:pt x="122" y="82"/>
                </a:lnTo>
                <a:lnTo>
                  <a:pt x="121" y="82"/>
                </a:lnTo>
                <a:lnTo>
                  <a:pt x="117" y="82"/>
                </a:lnTo>
                <a:lnTo>
                  <a:pt x="115" y="84"/>
                </a:lnTo>
                <a:lnTo>
                  <a:pt x="112" y="84"/>
                </a:lnTo>
                <a:lnTo>
                  <a:pt x="108" y="86"/>
                </a:lnTo>
                <a:lnTo>
                  <a:pt x="107" y="84"/>
                </a:lnTo>
                <a:lnTo>
                  <a:pt x="105" y="82"/>
                </a:lnTo>
                <a:lnTo>
                  <a:pt x="103" y="82"/>
                </a:lnTo>
                <a:lnTo>
                  <a:pt x="100" y="82"/>
                </a:lnTo>
                <a:lnTo>
                  <a:pt x="98" y="84"/>
                </a:lnTo>
                <a:lnTo>
                  <a:pt x="94" y="84"/>
                </a:lnTo>
                <a:lnTo>
                  <a:pt x="91" y="84"/>
                </a:lnTo>
                <a:lnTo>
                  <a:pt x="89" y="84"/>
                </a:lnTo>
                <a:lnTo>
                  <a:pt x="86" y="82"/>
                </a:lnTo>
                <a:lnTo>
                  <a:pt x="86" y="80"/>
                </a:lnTo>
                <a:lnTo>
                  <a:pt x="84" y="80"/>
                </a:lnTo>
                <a:lnTo>
                  <a:pt x="82" y="82"/>
                </a:lnTo>
                <a:lnTo>
                  <a:pt x="80" y="82"/>
                </a:lnTo>
                <a:lnTo>
                  <a:pt x="80" y="84"/>
                </a:lnTo>
                <a:lnTo>
                  <a:pt x="80" y="89"/>
                </a:lnTo>
                <a:lnTo>
                  <a:pt x="79" y="91"/>
                </a:lnTo>
                <a:lnTo>
                  <a:pt x="79" y="96"/>
                </a:lnTo>
                <a:lnTo>
                  <a:pt x="77" y="103"/>
                </a:lnTo>
                <a:lnTo>
                  <a:pt x="73" y="116"/>
                </a:lnTo>
                <a:lnTo>
                  <a:pt x="68" y="127"/>
                </a:lnTo>
                <a:lnTo>
                  <a:pt x="61" y="135"/>
                </a:lnTo>
                <a:lnTo>
                  <a:pt x="59" y="141"/>
                </a:lnTo>
                <a:lnTo>
                  <a:pt x="59" y="144"/>
                </a:lnTo>
                <a:lnTo>
                  <a:pt x="61" y="152"/>
                </a:lnTo>
                <a:lnTo>
                  <a:pt x="63" y="160"/>
                </a:lnTo>
                <a:lnTo>
                  <a:pt x="63" y="168"/>
                </a:lnTo>
                <a:lnTo>
                  <a:pt x="59" y="171"/>
                </a:lnTo>
                <a:lnTo>
                  <a:pt x="56" y="171"/>
                </a:lnTo>
                <a:lnTo>
                  <a:pt x="56" y="166"/>
                </a:lnTo>
                <a:lnTo>
                  <a:pt x="52" y="164"/>
                </a:lnTo>
                <a:lnTo>
                  <a:pt x="49" y="162"/>
                </a:lnTo>
                <a:lnTo>
                  <a:pt x="45" y="160"/>
                </a:lnTo>
                <a:lnTo>
                  <a:pt x="40" y="162"/>
                </a:lnTo>
                <a:lnTo>
                  <a:pt x="33" y="166"/>
                </a:lnTo>
                <a:lnTo>
                  <a:pt x="30" y="166"/>
                </a:lnTo>
                <a:lnTo>
                  <a:pt x="30" y="168"/>
                </a:lnTo>
                <a:lnTo>
                  <a:pt x="26" y="171"/>
                </a:lnTo>
                <a:lnTo>
                  <a:pt x="26" y="173"/>
                </a:lnTo>
                <a:lnTo>
                  <a:pt x="23" y="182"/>
                </a:lnTo>
                <a:lnTo>
                  <a:pt x="19" y="178"/>
                </a:lnTo>
                <a:lnTo>
                  <a:pt x="17" y="176"/>
                </a:lnTo>
                <a:lnTo>
                  <a:pt x="16" y="171"/>
                </a:lnTo>
                <a:lnTo>
                  <a:pt x="14" y="168"/>
                </a:lnTo>
                <a:lnTo>
                  <a:pt x="14" y="166"/>
                </a:lnTo>
                <a:lnTo>
                  <a:pt x="12" y="160"/>
                </a:lnTo>
                <a:lnTo>
                  <a:pt x="10" y="160"/>
                </a:lnTo>
                <a:lnTo>
                  <a:pt x="10" y="159"/>
                </a:lnTo>
                <a:lnTo>
                  <a:pt x="7" y="155"/>
                </a:lnTo>
                <a:lnTo>
                  <a:pt x="5" y="152"/>
                </a:lnTo>
                <a:lnTo>
                  <a:pt x="5" y="148"/>
                </a:lnTo>
                <a:lnTo>
                  <a:pt x="5" y="139"/>
                </a:lnTo>
                <a:lnTo>
                  <a:pt x="5" y="135"/>
                </a:lnTo>
                <a:lnTo>
                  <a:pt x="5" y="134"/>
                </a:lnTo>
                <a:lnTo>
                  <a:pt x="3" y="128"/>
                </a:lnTo>
                <a:lnTo>
                  <a:pt x="0" y="127"/>
                </a:lnTo>
                <a:lnTo>
                  <a:pt x="0" y="121"/>
                </a:lnTo>
                <a:lnTo>
                  <a:pt x="0" y="116"/>
                </a:lnTo>
                <a:lnTo>
                  <a:pt x="0" y="109"/>
                </a:lnTo>
                <a:lnTo>
                  <a:pt x="3" y="103"/>
                </a:lnTo>
                <a:lnTo>
                  <a:pt x="5" y="98"/>
                </a:lnTo>
                <a:lnTo>
                  <a:pt x="7" y="96"/>
                </a:lnTo>
                <a:lnTo>
                  <a:pt x="5" y="94"/>
                </a:lnTo>
                <a:lnTo>
                  <a:pt x="5" y="89"/>
                </a:lnTo>
                <a:lnTo>
                  <a:pt x="7" y="84"/>
                </a:lnTo>
                <a:lnTo>
                  <a:pt x="10" y="77"/>
                </a:lnTo>
                <a:lnTo>
                  <a:pt x="14" y="71"/>
                </a:lnTo>
                <a:lnTo>
                  <a:pt x="14" y="70"/>
                </a:lnTo>
                <a:lnTo>
                  <a:pt x="14" y="68"/>
                </a:lnTo>
                <a:lnTo>
                  <a:pt x="14" y="66"/>
                </a:lnTo>
                <a:lnTo>
                  <a:pt x="16" y="61"/>
                </a:lnTo>
                <a:lnTo>
                  <a:pt x="17" y="57"/>
                </a:lnTo>
                <a:lnTo>
                  <a:pt x="21" y="52"/>
                </a:lnTo>
                <a:lnTo>
                  <a:pt x="23" y="50"/>
                </a:lnTo>
                <a:lnTo>
                  <a:pt x="23" y="48"/>
                </a:lnTo>
                <a:lnTo>
                  <a:pt x="24" y="46"/>
                </a:lnTo>
                <a:lnTo>
                  <a:pt x="26" y="43"/>
                </a:lnTo>
                <a:lnTo>
                  <a:pt x="30" y="39"/>
                </a:lnTo>
                <a:lnTo>
                  <a:pt x="33" y="36"/>
                </a:lnTo>
                <a:lnTo>
                  <a:pt x="42" y="30"/>
                </a:lnTo>
                <a:lnTo>
                  <a:pt x="47" y="29"/>
                </a:lnTo>
                <a:lnTo>
                  <a:pt x="51" y="25"/>
                </a:lnTo>
                <a:lnTo>
                  <a:pt x="52" y="20"/>
                </a:lnTo>
                <a:lnTo>
                  <a:pt x="56" y="16"/>
                </a:lnTo>
                <a:lnTo>
                  <a:pt x="59" y="14"/>
                </a:lnTo>
                <a:lnTo>
                  <a:pt x="65" y="14"/>
                </a:lnTo>
                <a:lnTo>
                  <a:pt x="70" y="11"/>
                </a:lnTo>
                <a:lnTo>
                  <a:pt x="75" y="9"/>
                </a:lnTo>
                <a:lnTo>
                  <a:pt x="80" y="9"/>
                </a:lnTo>
                <a:lnTo>
                  <a:pt x="86" y="5"/>
                </a:lnTo>
                <a:lnTo>
                  <a:pt x="87" y="4"/>
                </a:lnTo>
                <a:lnTo>
                  <a:pt x="91" y="2"/>
                </a:lnTo>
                <a:lnTo>
                  <a:pt x="94" y="0"/>
                </a:lnTo>
                <a:lnTo>
                  <a:pt x="98" y="0"/>
                </a:lnTo>
                <a:lnTo>
                  <a:pt x="103" y="0"/>
                </a:lnTo>
                <a:lnTo>
                  <a:pt x="107" y="0"/>
                </a:lnTo>
                <a:lnTo>
                  <a:pt x="107" y="2"/>
                </a:lnTo>
                <a:lnTo>
                  <a:pt x="108" y="2"/>
                </a:lnTo>
                <a:lnTo>
                  <a:pt x="112" y="2"/>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3" name=""/>
          <p:cNvSpPr/>
          <p:nvPr/>
        </p:nvSpPr>
        <p:spPr>
          <a:xfrm>
            <a:off x="2362320" y="2300400"/>
            <a:ext cx="274680" cy="387360"/>
          </a:xfrm>
          <a:custGeom>
            <a:avLst/>
            <a:gdLst/>
            <a:ahLst/>
            <a:rect l="l" t="t" r="r" b="b"/>
            <a:pathLst>
              <a:path w="190" h="276">
                <a:moveTo>
                  <a:pt x="155" y="21"/>
                </a:moveTo>
                <a:lnTo>
                  <a:pt x="159" y="32"/>
                </a:lnTo>
                <a:lnTo>
                  <a:pt x="161" y="44"/>
                </a:lnTo>
                <a:lnTo>
                  <a:pt x="164" y="57"/>
                </a:lnTo>
                <a:lnTo>
                  <a:pt x="164" y="60"/>
                </a:lnTo>
                <a:lnTo>
                  <a:pt x="166" y="67"/>
                </a:lnTo>
                <a:lnTo>
                  <a:pt x="168" y="71"/>
                </a:lnTo>
                <a:lnTo>
                  <a:pt x="171" y="75"/>
                </a:lnTo>
                <a:lnTo>
                  <a:pt x="180" y="83"/>
                </a:lnTo>
                <a:lnTo>
                  <a:pt x="183" y="87"/>
                </a:lnTo>
                <a:lnTo>
                  <a:pt x="187" y="89"/>
                </a:lnTo>
                <a:lnTo>
                  <a:pt x="189" y="94"/>
                </a:lnTo>
                <a:lnTo>
                  <a:pt x="190" y="99"/>
                </a:lnTo>
                <a:lnTo>
                  <a:pt x="190" y="107"/>
                </a:lnTo>
                <a:lnTo>
                  <a:pt x="189" y="112"/>
                </a:lnTo>
                <a:lnTo>
                  <a:pt x="187" y="121"/>
                </a:lnTo>
                <a:lnTo>
                  <a:pt x="185" y="124"/>
                </a:lnTo>
                <a:lnTo>
                  <a:pt x="182" y="132"/>
                </a:lnTo>
                <a:lnTo>
                  <a:pt x="180" y="135"/>
                </a:lnTo>
                <a:lnTo>
                  <a:pt x="176" y="142"/>
                </a:lnTo>
                <a:lnTo>
                  <a:pt x="171" y="146"/>
                </a:lnTo>
                <a:lnTo>
                  <a:pt x="168" y="153"/>
                </a:lnTo>
                <a:lnTo>
                  <a:pt x="168" y="162"/>
                </a:lnTo>
                <a:lnTo>
                  <a:pt x="164" y="178"/>
                </a:lnTo>
                <a:lnTo>
                  <a:pt x="162" y="194"/>
                </a:lnTo>
                <a:lnTo>
                  <a:pt x="159" y="212"/>
                </a:lnTo>
                <a:lnTo>
                  <a:pt x="155" y="217"/>
                </a:lnTo>
                <a:lnTo>
                  <a:pt x="154" y="222"/>
                </a:lnTo>
                <a:lnTo>
                  <a:pt x="152" y="226"/>
                </a:lnTo>
                <a:lnTo>
                  <a:pt x="148" y="230"/>
                </a:lnTo>
                <a:lnTo>
                  <a:pt x="147" y="231"/>
                </a:lnTo>
                <a:lnTo>
                  <a:pt x="141" y="233"/>
                </a:lnTo>
                <a:lnTo>
                  <a:pt x="136" y="237"/>
                </a:lnTo>
                <a:lnTo>
                  <a:pt x="129" y="237"/>
                </a:lnTo>
                <a:lnTo>
                  <a:pt x="126" y="237"/>
                </a:lnTo>
                <a:lnTo>
                  <a:pt x="119" y="235"/>
                </a:lnTo>
                <a:lnTo>
                  <a:pt x="113" y="233"/>
                </a:lnTo>
                <a:lnTo>
                  <a:pt x="106" y="230"/>
                </a:lnTo>
                <a:lnTo>
                  <a:pt x="103" y="226"/>
                </a:lnTo>
                <a:lnTo>
                  <a:pt x="96" y="224"/>
                </a:lnTo>
                <a:lnTo>
                  <a:pt x="94" y="222"/>
                </a:lnTo>
                <a:lnTo>
                  <a:pt x="92" y="222"/>
                </a:lnTo>
                <a:lnTo>
                  <a:pt x="91" y="221"/>
                </a:lnTo>
                <a:lnTo>
                  <a:pt x="91" y="219"/>
                </a:lnTo>
                <a:lnTo>
                  <a:pt x="91" y="221"/>
                </a:lnTo>
                <a:lnTo>
                  <a:pt x="92" y="226"/>
                </a:lnTo>
                <a:lnTo>
                  <a:pt x="96" y="230"/>
                </a:lnTo>
                <a:lnTo>
                  <a:pt x="103" y="235"/>
                </a:lnTo>
                <a:lnTo>
                  <a:pt x="106" y="238"/>
                </a:lnTo>
                <a:lnTo>
                  <a:pt x="115" y="242"/>
                </a:lnTo>
                <a:lnTo>
                  <a:pt x="120" y="246"/>
                </a:lnTo>
                <a:lnTo>
                  <a:pt x="129" y="246"/>
                </a:lnTo>
                <a:lnTo>
                  <a:pt x="133" y="246"/>
                </a:lnTo>
                <a:lnTo>
                  <a:pt x="141" y="244"/>
                </a:lnTo>
                <a:lnTo>
                  <a:pt x="147" y="240"/>
                </a:lnTo>
                <a:lnTo>
                  <a:pt x="148" y="244"/>
                </a:lnTo>
                <a:lnTo>
                  <a:pt x="147" y="253"/>
                </a:lnTo>
                <a:lnTo>
                  <a:pt x="145" y="260"/>
                </a:lnTo>
                <a:lnTo>
                  <a:pt x="143" y="267"/>
                </a:lnTo>
                <a:lnTo>
                  <a:pt x="141" y="271"/>
                </a:lnTo>
                <a:lnTo>
                  <a:pt x="140" y="276"/>
                </a:lnTo>
                <a:lnTo>
                  <a:pt x="131" y="272"/>
                </a:lnTo>
                <a:lnTo>
                  <a:pt x="126" y="267"/>
                </a:lnTo>
                <a:lnTo>
                  <a:pt x="117" y="262"/>
                </a:lnTo>
                <a:lnTo>
                  <a:pt x="110" y="256"/>
                </a:lnTo>
                <a:lnTo>
                  <a:pt x="96" y="246"/>
                </a:lnTo>
                <a:lnTo>
                  <a:pt x="85" y="233"/>
                </a:lnTo>
                <a:lnTo>
                  <a:pt x="82" y="230"/>
                </a:lnTo>
                <a:lnTo>
                  <a:pt x="80" y="226"/>
                </a:lnTo>
                <a:lnTo>
                  <a:pt x="77" y="224"/>
                </a:lnTo>
                <a:lnTo>
                  <a:pt x="77" y="222"/>
                </a:lnTo>
                <a:lnTo>
                  <a:pt x="73" y="208"/>
                </a:lnTo>
                <a:lnTo>
                  <a:pt x="68" y="196"/>
                </a:lnTo>
                <a:lnTo>
                  <a:pt x="64" y="183"/>
                </a:lnTo>
                <a:lnTo>
                  <a:pt x="56" y="173"/>
                </a:lnTo>
                <a:lnTo>
                  <a:pt x="56" y="169"/>
                </a:lnTo>
                <a:lnTo>
                  <a:pt x="52" y="164"/>
                </a:lnTo>
                <a:lnTo>
                  <a:pt x="50" y="162"/>
                </a:lnTo>
                <a:lnTo>
                  <a:pt x="49" y="156"/>
                </a:lnTo>
                <a:lnTo>
                  <a:pt x="45" y="155"/>
                </a:lnTo>
                <a:lnTo>
                  <a:pt x="40" y="153"/>
                </a:lnTo>
                <a:lnTo>
                  <a:pt x="33" y="151"/>
                </a:lnTo>
                <a:lnTo>
                  <a:pt x="26" y="149"/>
                </a:lnTo>
                <a:lnTo>
                  <a:pt x="22" y="148"/>
                </a:lnTo>
                <a:lnTo>
                  <a:pt x="19" y="146"/>
                </a:lnTo>
                <a:lnTo>
                  <a:pt x="15" y="144"/>
                </a:lnTo>
                <a:lnTo>
                  <a:pt x="12" y="140"/>
                </a:lnTo>
                <a:lnTo>
                  <a:pt x="7" y="135"/>
                </a:lnTo>
                <a:lnTo>
                  <a:pt x="3" y="132"/>
                </a:lnTo>
                <a:lnTo>
                  <a:pt x="0" y="126"/>
                </a:lnTo>
                <a:lnTo>
                  <a:pt x="0" y="123"/>
                </a:lnTo>
                <a:lnTo>
                  <a:pt x="0" y="117"/>
                </a:lnTo>
                <a:lnTo>
                  <a:pt x="0" y="112"/>
                </a:lnTo>
                <a:lnTo>
                  <a:pt x="0" y="108"/>
                </a:lnTo>
                <a:lnTo>
                  <a:pt x="0" y="107"/>
                </a:lnTo>
                <a:lnTo>
                  <a:pt x="0" y="101"/>
                </a:lnTo>
                <a:lnTo>
                  <a:pt x="3" y="96"/>
                </a:lnTo>
                <a:lnTo>
                  <a:pt x="8" y="94"/>
                </a:lnTo>
                <a:lnTo>
                  <a:pt x="14" y="92"/>
                </a:lnTo>
                <a:lnTo>
                  <a:pt x="15" y="92"/>
                </a:lnTo>
                <a:lnTo>
                  <a:pt x="17" y="92"/>
                </a:lnTo>
                <a:lnTo>
                  <a:pt x="19" y="94"/>
                </a:lnTo>
                <a:lnTo>
                  <a:pt x="21" y="96"/>
                </a:lnTo>
                <a:lnTo>
                  <a:pt x="22" y="99"/>
                </a:lnTo>
                <a:lnTo>
                  <a:pt x="26" y="101"/>
                </a:lnTo>
                <a:lnTo>
                  <a:pt x="29" y="101"/>
                </a:lnTo>
                <a:lnTo>
                  <a:pt x="33" y="99"/>
                </a:lnTo>
                <a:lnTo>
                  <a:pt x="38" y="96"/>
                </a:lnTo>
                <a:lnTo>
                  <a:pt x="40" y="94"/>
                </a:lnTo>
                <a:lnTo>
                  <a:pt x="40" y="76"/>
                </a:lnTo>
                <a:lnTo>
                  <a:pt x="40" y="67"/>
                </a:lnTo>
                <a:lnTo>
                  <a:pt x="40" y="64"/>
                </a:lnTo>
                <a:lnTo>
                  <a:pt x="42" y="58"/>
                </a:lnTo>
                <a:lnTo>
                  <a:pt x="49" y="50"/>
                </a:lnTo>
                <a:lnTo>
                  <a:pt x="52" y="39"/>
                </a:lnTo>
                <a:lnTo>
                  <a:pt x="54" y="34"/>
                </a:lnTo>
                <a:lnTo>
                  <a:pt x="56" y="28"/>
                </a:lnTo>
                <a:lnTo>
                  <a:pt x="56" y="21"/>
                </a:lnTo>
                <a:lnTo>
                  <a:pt x="56" y="16"/>
                </a:lnTo>
                <a:lnTo>
                  <a:pt x="59" y="14"/>
                </a:lnTo>
                <a:lnTo>
                  <a:pt x="64" y="14"/>
                </a:lnTo>
                <a:lnTo>
                  <a:pt x="70" y="16"/>
                </a:lnTo>
                <a:lnTo>
                  <a:pt x="77" y="17"/>
                </a:lnTo>
                <a:lnTo>
                  <a:pt x="78" y="17"/>
                </a:lnTo>
                <a:lnTo>
                  <a:pt x="80" y="17"/>
                </a:lnTo>
                <a:lnTo>
                  <a:pt x="82" y="17"/>
                </a:lnTo>
                <a:lnTo>
                  <a:pt x="89" y="16"/>
                </a:lnTo>
                <a:lnTo>
                  <a:pt x="92" y="14"/>
                </a:lnTo>
                <a:lnTo>
                  <a:pt x="96" y="14"/>
                </a:lnTo>
                <a:lnTo>
                  <a:pt x="99" y="14"/>
                </a:lnTo>
                <a:lnTo>
                  <a:pt x="103" y="14"/>
                </a:lnTo>
                <a:lnTo>
                  <a:pt x="106" y="14"/>
                </a:lnTo>
                <a:lnTo>
                  <a:pt x="117" y="12"/>
                </a:lnTo>
                <a:lnTo>
                  <a:pt x="124" y="7"/>
                </a:lnTo>
                <a:lnTo>
                  <a:pt x="126" y="9"/>
                </a:lnTo>
                <a:lnTo>
                  <a:pt x="129" y="9"/>
                </a:lnTo>
                <a:lnTo>
                  <a:pt x="133" y="7"/>
                </a:lnTo>
                <a:lnTo>
                  <a:pt x="136" y="5"/>
                </a:lnTo>
                <a:lnTo>
                  <a:pt x="140" y="1"/>
                </a:lnTo>
                <a:lnTo>
                  <a:pt x="140" y="0"/>
                </a:lnTo>
                <a:lnTo>
                  <a:pt x="141" y="0"/>
                </a:lnTo>
                <a:lnTo>
                  <a:pt x="143" y="5"/>
                </a:lnTo>
                <a:lnTo>
                  <a:pt x="148" y="10"/>
                </a:lnTo>
                <a:lnTo>
                  <a:pt x="152" y="16"/>
                </a:lnTo>
                <a:lnTo>
                  <a:pt x="155" y="17"/>
                </a:lnTo>
                <a:lnTo>
                  <a:pt x="155" y="2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4" name=""/>
          <p:cNvSpPr/>
          <p:nvPr/>
        </p:nvSpPr>
        <p:spPr>
          <a:xfrm>
            <a:off x="2608200" y="2313000"/>
            <a:ext cx="11160" cy="77760"/>
          </a:xfrm>
          <a:custGeom>
            <a:avLst/>
            <a:gdLst/>
            <a:ahLst/>
            <a:rect l="l" t="t" r="r" b="b"/>
            <a:pathLst>
              <a:path w="7" h="55">
                <a:moveTo>
                  <a:pt x="7" y="55"/>
                </a:moveTo>
                <a:lnTo>
                  <a:pt x="4" y="53"/>
                </a:lnTo>
                <a:lnTo>
                  <a:pt x="4" y="48"/>
                </a:lnTo>
                <a:lnTo>
                  <a:pt x="2" y="42"/>
                </a:lnTo>
                <a:lnTo>
                  <a:pt x="0" y="41"/>
                </a:lnTo>
                <a:lnTo>
                  <a:pt x="0" y="35"/>
                </a:lnTo>
                <a:lnTo>
                  <a:pt x="2" y="28"/>
                </a:lnTo>
                <a:lnTo>
                  <a:pt x="4" y="26"/>
                </a:lnTo>
                <a:lnTo>
                  <a:pt x="4" y="23"/>
                </a:lnTo>
                <a:lnTo>
                  <a:pt x="5" y="19"/>
                </a:lnTo>
                <a:lnTo>
                  <a:pt x="7" y="17"/>
                </a:lnTo>
                <a:lnTo>
                  <a:pt x="5" y="14"/>
                </a:lnTo>
                <a:lnTo>
                  <a:pt x="5" y="10"/>
                </a:lnTo>
                <a:lnTo>
                  <a:pt x="4" y="5"/>
                </a:lnTo>
                <a:lnTo>
                  <a:pt x="5" y="3"/>
                </a:lnTo>
                <a:lnTo>
                  <a:pt x="5" y="0"/>
                </a:lnTo>
                <a:lnTo>
                  <a:pt x="7" y="28"/>
                </a:lnTo>
                <a:lnTo>
                  <a:pt x="7" y="55"/>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945" name=""/>
          <p:cNvSpPr/>
          <p:nvPr/>
        </p:nvSpPr>
        <p:spPr>
          <a:xfrm>
            <a:off x="2535120" y="2327400"/>
            <a:ext cx="36720" cy="34920"/>
          </a:xfrm>
          <a:custGeom>
            <a:avLst/>
            <a:gdLst/>
            <a:ahLst/>
            <a:rect l="l" t="t" r="r" b="b"/>
            <a:pathLst>
              <a:path w="25" h="25">
                <a:moveTo>
                  <a:pt x="25" y="9"/>
                </a:moveTo>
                <a:lnTo>
                  <a:pt x="25" y="11"/>
                </a:lnTo>
                <a:lnTo>
                  <a:pt x="25" y="13"/>
                </a:lnTo>
                <a:lnTo>
                  <a:pt x="25" y="15"/>
                </a:lnTo>
                <a:lnTo>
                  <a:pt x="23" y="15"/>
                </a:lnTo>
                <a:lnTo>
                  <a:pt x="16" y="15"/>
                </a:lnTo>
                <a:lnTo>
                  <a:pt x="14" y="16"/>
                </a:lnTo>
                <a:lnTo>
                  <a:pt x="9" y="18"/>
                </a:lnTo>
                <a:lnTo>
                  <a:pt x="6" y="22"/>
                </a:lnTo>
                <a:lnTo>
                  <a:pt x="6" y="23"/>
                </a:lnTo>
                <a:lnTo>
                  <a:pt x="6" y="25"/>
                </a:lnTo>
                <a:lnTo>
                  <a:pt x="4" y="25"/>
                </a:lnTo>
                <a:lnTo>
                  <a:pt x="2" y="23"/>
                </a:lnTo>
                <a:lnTo>
                  <a:pt x="0" y="22"/>
                </a:lnTo>
                <a:lnTo>
                  <a:pt x="0" y="15"/>
                </a:lnTo>
                <a:lnTo>
                  <a:pt x="2" y="9"/>
                </a:lnTo>
                <a:lnTo>
                  <a:pt x="4" y="7"/>
                </a:lnTo>
                <a:lnTo>
                  <a:pt x="6" y="4"/>
                </a:lnTo>
                <a:lnTo>
                  <a:pt x="9" y="2"/>
                </a:lnTo>
                <a:lnTo>
                  <a:pt x="9" y="0"/>
                </a:lnTo>
                <a:lnTo>
                  <a:pt x="14" y="0"/>
                </a:lnTo>
                <a:lnTo>
                  <a:pt x="16" y="0"/>
                </a:lnTo>
                <a:lnTo>
                  <a:pt x="20" y="4"/>
                </a:lnTo>
                <a:lnTo>
                  <a:pt x="21" y="6"/>
                </a:lnTo>
                <a:lnTo>
                  <a:pt x="25" y="9"/>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946" name=""/>
          <p:cNvSpPr/>
          <p:nvPr/>
        </p:nvSpPr>
        <p:spPr>
          <a:xfrm>
            <a:off x="2444760" y="2349360"/>
            <a:ext cx="42840" cy="34920"/>
          </a:xfrm>
          <a:custGeom>
            <a:avLst/>
            <a:gdLst/>
            <a:ahLst/>
            <a:rect l="l" t="t" r="r" b="b"/>
            <a:pathLst>
              <a:path w="30" h="25">
                <a:moveTo>
                  <a:pt x="28" y="7"/>
                </a:moveTo>
                <a:lnTo>
                  <a:pt x="30" y="11"/>
                </a:lnTo>
                <a:lnTo>
                  <a:pt x="30" y="16"/>
                </a:lnTo>
                <a:lnTo>
                  <a:pt x="28" y="16"/>
                </a:lnTo>
                <a:lnTo>
                  <a:pt x="25" y="16"/>
                </a:lnTo>
                <a:lnTo>
                  <a:pt x="20" y="16"/>
                </a:lnTo>
                <a:lnTo>
                  <a:pt x="18" y="16"/>
                </a:lnTo>
                <a:lnTo>
                  <a:pt x="16" y="16"/>
                </a:lnTo>
                <a:lnTo>
                  <a:pt x="13" y="16"/>
                </a:lnTo>
                <a:lnTo>
                  <a:pt x="9" y="22"/>
                </a:lnTo>
                <a:lnTo>
                  <a:pt x="7" y="23"/>
                </a:lnTo>
                <a:lnTo>
                  <a:pt x="7" y="25"/>
                </a:lnTo>
                <a:lnTo>
                  <a:pt x="4" y="25"/>
                </a:lnTo>
                <a:lnTo>
                  <a:pt x="2" y="22"/>
                </a:lnTo>
                <a:lnTo>
                  <a:pt x="0" y="18"/>
                </a:lnTo>
                <a:lnTo>
                  <a:pt x="0" y="16"/>
                </a:lnTo>
                <a:lnTo>
                  <a:pt x="2" y="15"/>
                </a:lnTo>
                <a:lnTo>
                  <a:pt x="4" y="9"/>
                </a:lnTo>
                <a:lnTo>
                  <a:pt x="7" y="6"/>
                </a:lnTo>
                <a:lnTo>
                  <a:pt x="11" y="2"/>
                </a:lnTo>
                <a:lnTo>
                  <a:pt x="13" y="0"/>
                </a:lnTo>
                <a:lnTo>
                  <a:pt x="16" y="0"/>
                </a:lnTo>
                <a:lnTo>
                  <a:pt x="20" y="0"/>
                </a:lnTo>
                <a:lnTo>
                  <a:pt x="21" y="2"/>
                </a:lnTo>
                <a:lnTo>
                  <a:pt x="25" y="4"/>
                </a:lnTo>
                <a:lnTo>
                  <a:pt x="28" y="7"/>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947" name=""/>
          <p:cNvSpPr/>
          <p:nvPr/>
        </p:nvSpPr>
        <p:spPr>
          <a:xfrm>
            <a:off x="2496960" y="2357280"/>
            <a:ext cx="109800" cy="128880"/>
          </a:xfrm>
          <a:custGeom>
            <a:avLst/>
            <a:gdLst/>
            <a:ahLst/>
            <a:rect l="l" t="t" r="r" b="b"/>
            <a:pathLst>
              <a:path w="75" h="91">
                <a:moveTo>
                  <a:pt x="63" y="14"/>
                </a:moveTo>
                <a:lnTo>
                  <a:pt x="67" y="26"/>
                </a:lnTo>
                <a:lnTo>
                  <a:pt x="68" y="32"/>
                </a:lnTo>
                <a:lnTo>
                  <a:pt x="68" y="35"/>
                </a:lnTo>
                <a:lnTo>
                  <a:pt x="68" y="41"/>
                </a:lnTo>
                <a:lnTo>
                  <a:pt x="70" y="41"/>
                </a:lnTo>
                <a:lnTo>
                  <a:pt x="72" y="42"/>
                </a:lnTo>
                <a:lnTo>
                  <a:pt x="75" y="42"/>
                </a:lnTo>
                <a:lnTo>
                  <a:pt x="75" y="44"/>
                </a:lnTo>
                <a:lnTo>
                  <a:pt x="70" y="44"/>
                </a:lnTo>
                <a:lnTo>
                  <a:pt x="68" y="44"/>
                </a:lnTo>
                <a:lnTo>
                  <a:pt x="65" y="46"/>
                </a:lnTo>
                <a:lnTo>
                  <a:pt x="60" y="46"/>
                </a:lnTo>
                <a:lnTo>
                  <a:pt x="61" y="51"/>
                </a:lnTo>
                <a:lnTo>
                  <a:pt x="63" y="55"/>
                </a:lnTo>
                <a:lnTo>
                  <a:pt x="65" y="58"/>
                </a:lnTo>
                <a:lnTo>
                  <a:pt x="65" y="60"/>
                </a:lnTo>
                <a:lnTo>
                  <a:pt x="63" y="64"/>
                </a:lnTo>
                <a:lnTo>
                  <a:pt x="63" y="67"/>
                </a:lnTo>
                <a:lnTo>
                  <a:pt x="58" y="69"/>
                </a:lnTo>
                <a:lnTo>
                  <a:pt x="56" y="74"/>
                </a:lnTo>
                <a:lnTo>
                  <a:pt x="53" y="76"/>
                </a:lnTo>
                <a:lnTo>
                  <a:pt x="49" y="78"/>
                </a:lnTo>
                <a:lnTo>
                  <a:pt x="44" y="80"/>
                </a:lnTo>
                <a:lnTo>
                  <a:pt x="35" y="82"/>
                </a:lnTo>
                <a:lnTo>
                  <a:pt x="32" y="82"/>
                </a:lnTo>
                <a:lnTo>
                  <a:pt x="30" y="82"/>
                </a:lnTo>
                <a:lnTo>
                  <a:pt x="26" y="82"/>
                </a:lnTo>
                <a:lnTo>
                  <a:pt x="23" y="83"/>
                </a:lnTo>
                <a:lnTo>
                  <a:pt x="18" y="87"/>
                </a:lnTo>
                <a:lnTo>
                  <a:pt x="16" y="89"/>
                </a:lnTo>
                <a:lnTo>
                  <a:pt x="16" y="91"/>
                </a:lnTo>
                <a:lnTo>
                  <a:pt x="12" y="91"/>
                </a:lnTo>
                <a:lnTo>
                  <a:pt x="7" y="89"/>
                </a:lnTo>
                <a:lnTo>
                  <a:pt x="4" y="87"/>
                </a:lnTo>
                <a:lnTo>
                  <a:pt x="4" y="85"/>
                </a:lnTo>
                <a:lnTo>
                  <a:pt x="2" y="82"/>
                </a:lnTo>
                <a:lnTo>
                  <a:pt x="0" y="80"/>
                </a:lnTo>
                <a:lnTo>
                  <a:pt x="0" y="76"/>
                </a:lnTo>
                <a:lnTo>
                  <a:pt x="0" y="74"/>
                </a:lnTo>
                <a:lnTo>
                  <a:pt x="2" y="71"/>
                </a:lnTo>
                <a:lnTo>
                  <a:pt x="4" y="71"/>
                </a:lnTo>
                <a:lnTo>
                  <a:pt x="4" y="74"/>
                </a:lnTo>
                <a:lnTo>
                  <a:pt x="5" y="78"/>
                </a:lnTo>
                <a:lnTo>
                  <a:pt x="11" y="82"/>
                </a:lnTo>
                <a:lnTo>
                  <a:pt x="12" y="82"/>
                </a:lnTo>
                <a:lnTo>
                  <a:pt x="16" y="82"/>
                </a:lnTo>
                <a:lnTo>
                  <a:pt x="18" y="80"/>
                </a:lnTo>
                <a:lnTo>
                  <a:pt x="28" y="74"/>
                </a:lnTo>
                <a:lnTo>
                  <a:pt x="37" y="74"/>
                </a:lnTo>
                <a:lnTo>
                  <a:pt x="42" y="74"/>
                </a:lnTo>
                <a:lnTo>
                  <a:pt x="44" y="73"/>
                </a:lnTo>
                <a:lnTo>
                  <a:pt x="49" y="69"/>
                </a:lnTo>
                <a:lnTo>
                  <a:pt x="53" y="67"/>
                </a:lnTo>
                <a:lnTo>
                  <a:pt x="54" y="67"/>
                </a:lnTo>
                <a:lnTo>
                  <a:pt x="56" y="64"/>
                </a:lnTo>
                <a:lnTo>
                  <a:pt x="56" y="60"/>
                </a:lnTo>
                <a:lnTo>
                  <a:pt x="56" y="55"/>
                </a:lnTo>
                <a:lnTo>
                  <a:pt x="56" y="53"/>
                </a:lnTo>
                <a:lnTo>
                  <a:pt x="54" y="50"/>
                </a:lnTo>
                <a:lnTo>
                  <a:pt x="51" y="48"/>
                </a:lnTo>
                <a:lnTo>
                  <a:pt x="47" y="44"/>
                </a:lnTo>
                <a:lnTo>
                  <a:pt x="42" y="44"/>
                </a:lnTo>
                <a:lnTo>
                  <a:pt x="37" y="44"/>
                </a:lnTo>
                <a:lnTo>
                  <a:pt x="35" y="42"/>
                </a:lnTo>
                <a:lnTo>
                  <a:pt x="32" y="41"/>
                </a:lnTo>
                <a:lnTo>
                  <a:pt x="30" y="37"/>
                </a:lnTo>
                <a:lnTo>
                  <a:pt x="28" y="28"/>
                </a:lnTo>
                <a:lnTo>
                  <a:pt x="28" y="23"/>
                </a:lnTo>
                <a:lnTo>
                  <a:pt x="30" y="14"/>
                </a:lnTo>
                <a:lnTo>
                  <a:pt x="30" y="10"/>
                </a:lnTo>
                <a:lnTo>
                  <a:pt x="32" y="9"/>
                </a:lnTo>
                <a:lnTo>
                  <a:pt x="32" y="7"/>
                </a:lnTo>
                <a:lnTo>
                  <a:pt x="37" y="3"/>
                </a:lnTo>
                <a:lnTo>
                  <a:pt x="42" y="1"/>
                </a:lnTo>
                <a:lnTo>
                  <a:pt x="44" y="0"/>
                </a:lnTo>
                <a:lnTo>
                  <a:pt x="47" y="0"/>
                </a:lnTo>
                <a:lnTo>
                  <a:pt x="49" y="0"/>
                </a:lnTo>
                <a:lnTo>
                  <a:pt x="53" y="1"/>
                </a:lnTo>
                <a:lnTo>
                  <a:pt x="56" y="3"/>
                </a:lnTo>
                <a:lnTo>
                  <a:pt x="58" y="7"/>
                </a:lnTo>
                <a:lnTo>
                  <a:pt x="60" y="10"/>
                </a:lnTo>
                <a:lnTo>
                  <a:pt x="63"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8" name=""/>
          <p:cNvSpPr/>
          <p:nvPr/>
        </p:nvSpPr>
        <p:spPr>
          <a:xfrm>
            <a:off x="2544840" y="2368440"/>
            <a:ext cx="44280" cy="47880"/>
          </a:xfrm>
          <a:custGeom>
            <a:avLst/>
            <a:gdLst/>
            <a:ahLst/>
            <a:rect l="l" t="t" r="r" b="b"/>
            <a:pathLst>
              <a:path w="30" h="34">
                <a:moveTo>
                  <a:pt x="27" y="9"/>
                </a:moveTo>
                <a:lnTo>
                  <a:pt x="30" y="14"/>
                </a:lnTo>
                <a:lnTo>
                  <a:pt x="30" y="21"/>
                </a:lnTo>
                <a:lnTo>
                  <a:pt x="30" y="27"/>
                </a:lnTo>
                <a:lnTo>
                  <a:pt x="30" y="34"/>
                </a:lnTo>
                <a:lnTo>
                  <a:pt x="21" y="34"/>
                </a:lnTo>
                <a:lnTo>
                  <a:pt x="23" y="32"/>
                </a:lnTo>
                <a:lnTo>
                  <a:pt x="23" y="30"/>
                </a:lnTo>
                <a:lnTo>
                  <a:pt x="25" y="25"/>
                </a:lnTo>
                <a:lnTo>
                  <a:pt x="25" y="21"/>
                </a:lnTo>
                <a:lnTo>
                  <a:pt x="23" y="18"/>
                </a:lnTo>
                <a:lnTo>
                  <a:pt x="21" y="14"/>
                </a:lnTo>
                <a:lnTo>
                  <a:pt x="21" y="10"/>
                </a:lnTo>
                <a:lnTo>
                  <a:pt x="18" y="9"/>
                </a:lnTo>
                <a:lnTo>
                  <a:pt x="16" y="7"/>
                </a:lnTo>
                <a:lnTo>
                  <a:pt x="14" y="7"/>
                </a:lnTo>
                <a:lnTo>
                  <a:pt x="13" y="7"/>
                </a:lnTo>
                <a:lnTo>
                  <a:pt x="9" y="9"/>
                </a:lnTo>
                <a:lnTo>
                  <a:pt x="7" y="10"/>
                </a:lnTo>
                <a:lnTo>
                  <a:pt x="7" y="14"/>
                </a:lnTo>
                <a:lnTo>
                  <a:pt x="7" y="16"/>
                </a:lnTo>
                <a:lnTo>
                  <a:pt x="7" y="18"/>
                </a:lnTo>
                <a:lnTo>
                  <a:pt x="7" y="23"/>
                </a:lnTo>
                <a:lnTo>
                  <a:pt x="9" y="30"/>
                </a:lnTo>
                <a:lnTo>
                  <a:pt x="13" y="34"/>
                </a:lnTo>
                <a:lnTo>
                  <a:pt x="9" y="34"/>
                </a:lnTo>
                <a:lnTo>
                  <a:pt x="4" y="32"/>
                </a:lnTo>
                <a:lnTo>
                  <a:pt x="4" y="30"/>
                </a:lnTo>
                <a:lnTo>
                  <a:pt x="2" y="27"/>
                </a:lnTo>
                <a:lnTo>
                  <a:pt x="0" y="21"/>
                </a:lnTo>
                <a:lnTo>
                  <a:pt x="0" y="12"/>
                </a:lnTo>
                <a:lnTo>
                  <a:pt x="0" y="7"/>
                </a:lnTo>
                <a:lnTo>
                  <a:pt x="4" y="2"/>
                </a:lnTo>
                <a:lnTo>
                  <a:pt x="9" y="0"/>
                </a:lnTo>
                <a:lnTo>
                  <a:pt x="13" y="0"/>
                </a:lnTo>
                <a:lnTo>
                  <a:pt x="14" y="0"/>
                </a:lnTo>
                <a:lnTo>
                  <a:pt x="18" y="0"/>
                </a:lnTo>
                <a:lnTo>
                  <a:pt x="21" y="2"/>
                </a:lnTo>
                <a:lnTo>
                  <a:pt x="25" y="7"/>
                </a:lnTo>
                <a:lnTo>
                  <a:pt x="27" y="9"/>
                </a:lnTo>
                <a:close/>
              </a:path>
            </a:pathLst>
          </a:custGeom>
          <a:solidFill>
            <a:srgbClr val="ffff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949" name=""/>
          <p:cNvSpPr/>
          <p:nvPr/>
        </p:nvSpPr>
        <p:spPr>
          <a:xfrm>
            <a:off x="2444760" y="2379600"/>
            <a:ext cx="81000" cy="95400"/>
          </a:xfrm>
          <a:custGeom>
            <a:avLst/>
            <a:gdLst/>
            <a:ahLst/>
            <a:rect l="l" t="t" r="r" b="b"/>
            <a:pathLst>
              <a:path w="56" h="67">
                <a:moveTo>
                  <a:pt x="42" y="12"/>
                </a:moveTo>
                <a:lnTo>
                  <a:pt x="48" y="23"/>
                </a:lnTo>
                <a:lnTo>
                  <a:pt x="49" y="30"/>
                </a:lnTo>
                <a:lnTo>
                  <a:pt x="49" y="34"/>
                </a:lnTo>
                <a:lnTo>
                  <a:pt x="51" y="34"/>
                </a:lnTo>
                <a:lnTo>
                  <a:pt x="49" y="37"/>
                </a:lnTo>
                <a:lnTo>
                  <a:pt x="51" y="37"/>
                </a:lnTo>
                <a:lnTo>
                  <a:pt x="55" y="37"/>
                </a:lnTo>
                <a:lnTo>
                  <a:pt x="56" y="37"/>
                </a:lnTo>
                <a:lnTo>
                  <a:pt x="56" y="41"/>
                </a:lnTo>
                <a:lnTo>
                  <a:pt x="55" y="41"/>
                </a:lnTo>
                <a:lnTo>
                  <a:pt x="51" y="42"/>
                </a:lnTo>
                <a:lnTo>
                  <a:pt x="46" y="46"/>
                </a:lnTo>
                <a:lnTo>
                  <a:pt x="41" y="46"/>
                </a:lnTo>
                <a:lnTo>
                  <a:pt x="28" y="51"/>
                </a:lnTo>
                <a:lnTo>
                  <a:pt x="20" y="58"/>
                </a:lnTo>
                <a:lnTo>
                  <a:pt x="7" y="66"/>
                </a:lnTo>
                <a:lnTo>
                  <a:pt x="7" y="67"/>
                </a:lnTo>
                <a:lnTo>
                  <a:pt x="7" y="66"/>
                </a:lnTo>
                <a:lnTo>
                  <a:pt x="7" y="62"/>
                </a:lnTo>
                <a:lnTo>
                  <a:pt x="9" y="58"/>
                </a:lnTo>
                <a:lnTo>
                  <a:pt x="11" y="58"/>
                </a:lnTo>
                <a:lnTo>
                  <a:pt x="11" y="57"/>
                </a:lnTo>
                <a:lnTo>
                  <a:pt x="11" y="55"/>
                </a:lnTo>
                <a:lnTo>
                  <a:pt x="7" y="51"/>
                </a:lnTo>
                <a:lnTo>
                  <a:pt x="6" y="46"/>
                </a:lnTo>
                <a:lnTo>
                  <a:pt x="4" y="41"/>
                </a:lnTo>
                <a:lnTo>
                  <a:pt x="0" y="34"/>
                </a:lnTo>
                <a:lnTo>
                  <a:pt x="0" y="30"/>
                </a:lnTo>
                <a:lnTo>
                  <a:pt x="0" y="21"/>
                </a:lnTo>
                <a:lnTo>
                  <a:pt x="0" y="18"/>
                </a:lnTo>
                <a:lnTo>
                  <a:pt x="4" y="12"/>
                </a:lnTo>
                <a:lnTo>
                  <a:pt x="6" y="7"/>
                </a:lnTo>
                <a:lnTo>
                  <a:pt x="9" y="5"/>
                </a:lnTo>
                <a:lnTo>
                  <a:pt x="14" y="1"/>
                </a:lnTo>
                <a:lnTo>
                  <a:pt x="18" y="0"/>
                </a:lnTo>
                <a:lnTo>
                  <a:pt x="25" y="0"/>
                </a:lnTo>
                <a:lnTo>
                  <a:pt x="32" y="3"/>
                </a:lnTo>
                <a:lnTo>
                  <a:pt x="37" y="7"/>
                </a:lnTo>
                <a:lnTo>
                  <a:pt x="42" y="1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0" name=""/>
          <p:cNvSpPr/>
          <p:nvPr/>
        </p:nvSpPr>
        <p:spPr>
          <a:xfrm>
            <a:off x="2563920" y="2387520"/>
            <a:ext cx="7920" cy="15840"/>
          </a:xfrm>
          <a:custGeom>
            <a:avLst/>
            <a:gdLst/>
            <a:ahLst/>
            <a:rect l="l" t="t" r="r" b="b"/>
            <a:pathLst>
              <a:path w="5" h="11">
                <a:moveTo>
                  <a:pt x="3" y="11"/>
                </a:moveTo>
                <a:lnTo>
                  <a:pt x="1" y="11"/>
                </a:lnTo>
                <a:lnTo>
                  <a:pt x="1" y="7"/>
                </a:lnTo>
                <a:lnTo>
                  <a:pt x="0" y="5"/>
                </a:lnTo>
                <a:lnTo>
                  <a:pt x="1" y="2"/>
                </a:lnTo>
                <a:lnTo>
                  <a:pt x="1" y="0"/>
                </a:lnTo>
                <a:lnTo>
                  <a:pt x="3" y="2"/>
                </a:lnTo>
                <a:lnTo>
                  <a:pt x="5" y="4"/>
                </a:lnTo>
                <a:lnTo>
                  <a:pt x="3" y="7"/>
                </a:lnTo>
                <a:lnTo>
                  <a:pt x="3" y="11"/>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951" name=""/>
          <p:cNvSpPr/>
          <p:nvPr/>
        </p:nvSpPr>
        <p:spPr>
          <a:xfrm>
            <a:off x="2457360" y="2390760"/>
            <a:ext cx="50760" cy="63360"/>
          </a:xfrm>
          <a:custGeom>
            <a:avLst/>
            <a:gdLst/>
            <a:ahLst/>
            <a:rect l="l" t="t" r="r" b="b"/>
            <a:pathLst>
              <a:path w="35" h="46">
                <a:moveTo>
                  <a:pt x="25" y="5"/>
                </a:moveTo>
                <a:lnTo>
                  <a:pt x="28" y="11"/>
                </a:lnTo>
                <a:lnTo>
                  <a:pt x="32" y="16"/>
                </a:lnTo>
                <a:lnTo>
                  <a:pt x="35" y="25"/>
                </a:lnTo>
                <a:lnTo>
                  <a:pt x="35" y="30"/>
                </a:lnTo>
                <a:lnTo>
                  <a:pt x="32" y="32"/>
                </a:lnTo>
                <a:lnTo>
                  <a:pt x="28" y="34"/>
                </a:lnTo>
                <a:lnTo>
                  <a:pt x="28" y="27"/>
                </a:lnTo>
                <a:lnTo>
                  <a:pt x="26" y="21"/>
                </a:lnTo>
                <a:lnTo>
                  <a:pt x="25" y="19"/>
                </a:lnTo>
                <a:lnTo>
                  <a:pt x="25" y="16"/>
                </a:lnTo>
                <a:lnTo>
                  <a:pt x="21" y="14"/>
                </a:lnTo>
                <a:lnTo>
                  <a:pt x="19" y="12"/>
                </a:lnTo>
                <a:lnTo>
                  <a:pt x="18" y="12"/>
                </a:lnTo>
                <a:lnTo>
                  <a:pt x="14" y="12"/>
                </a:lnTo>
                <a:lnTo>
                  <a:pt x="12" y="12"/>
                </a:lnTo>
                <a:lnTo>
                  <a:pt x="9" y="14"/>
                </a:lnTo>
                <a:lnTo>
                  <a:pt x="9" y="16"/>
                </a:lnTo>
                <a:lnTo>
                  <a:pt x="7" y="19"/>
                </a:lnTo>
                <a:lnTo>
                  <a:pt x="7" y="25"/>
                </a:lnTo>
                <a:lnTo>
                  <a:pt x="7" y="27"/>
                </a:lnTo>
                <a:lnTo>
                  <a:pt x="9" y="34"/>
                </a:lnTo>
                <a:lnTo>
                  <a:pt x="12" y="37"/>
                </a:lnTo>
                <a:lnTo>
                  <a:pt x="18" y="39"/>
                </a:lnTo>
                <a:lnTo>
                  <a:pt x="12" y="41"/>
                </a:lnTo>
                <a:lnTo>
                  <a:pt x="11" y="44"/>
                </a:lnTo>
                <a:lnTo>
                  <a:pt x="9" y="46"/>
                </a:lnTo>
                <a:lnTo>
                  <a:pt x="5" y="43"/>
                </a:lnTo>
                <a:lnTo>
                  <a:pt x="4" y="39"/>
                </a:lnTo>
                <a:lnTo>
                  <a:pt x="2" y="34"/>
                </a:lnTo>
                <a:lnTo>
                  <a:pt x="0" y="27"/>
                </a:lnTo>
                <a:lnTo>
                  <a:pt x="0" y="25"/>
                </a:lnTo>
                <a:lnTo>
                  <a:pt x="0" y="19"/>
                </a:lnTo>
                <a:lnTo>
                  <a:pt x="0" y="12"/>
                </a:lnTo>
                <a:lnTo>
                  <a:pt x="0" y="9"/>
                </a:lnTo>
                <a:lnTo>
                  <a:pt x="4" y="5"/>
                </a:lnTo>
                <a:lnTo>
                  <a:pt x="5" y="3"/>
                </a:lnTo>
                <a:lnTo>
                  <a:pt x="9" y="2"/>
                </a:lnTo>
                <a:lnTo>
                  <a:pt x="12" y="0"/>
                </a:lnTo>
                <a:lnTo>
                  <a:pt x="16" y="0"/>
                </a:lnTo>
                <a:lnTo>
                  <a:pt x="19" y="0"/>
                </a:lnTo>
                <a:lnTo>
                  <a:pt x="21" y="3"/>
                </a:lnTo>
                <a:lnTo>
                  <a:pt x="25" y="5"/>
                </a:lnTo>
                <a:close/>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52" name=""/>
          <p:cNvSpPr/>
          <p:nvPr/>
        </p:nvSpPr>
        <p:spPr>
          <a:xfrm>
            <a:off x="2475000" y="2416320"/>
            <a:ext cx="4680" cy="15840"/>
          </a:xfrm>
          <a:custGeom>
            <a:avLst/>
            <a:gdLst/>
            <a:ahLst/>
            <a:rect l="l" t="t" r="r" b="b"/>
            <a:pathLst>
              <a:path w="4" h="11">
                <a:moveTo>
                  <a:pt x="4" y="9"/>
                </a:moveTo>
                <a:lnTo>
                  <a:pt x="4" y="11"/>
                </a:lnTo>
                <a:lnTo>
                  <a:pt x="2" y="11"/>
                </a:lnTo>
                <a:lnTo>
                  <a:pt x="0" y="11"/>
                </a:lnTo>
                <a:lnTo>
                  <a:pt x="0" y="6"/>
                </a:lnTo>
                <a:lnTo>
                  <a:pt x="0" y="4"/>
                </a:lnTo>
                <a:lnTo>
                  <a:pt x="0" y="0"/>
                </a:lnTo>
                <a:lnTo>
                  <a:pt x="2" y="0"/>
                </a:lnTo>
                <a:lnTo>
                  <a:pt x="4" y="0"/>
                </a:lnTo>
                <a:lnTo>
                  <a:pt x="4" y="2"/>
                </a:lnTo>
                <a:lnTo>
                  <a:pt x="4" y="6"/>
                </a:lnTo>
                <a:lnTo>
                  <a:pt x="4" y="9"/>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953" name=""/>
          <p:cNvSpPr/>
          <p:nvPr/>
        </p:nvSpPr>
        <p:spPr>
          <a:xfrm>
            <a:off x="2368440" y="2448000"/>
            <a:ext cx="34920" cy="15840"/>
          </a:xfrm>
          <a:custGeom>
            <a:avLst/>
            <a:gdLst/>
            <a:ahLst/>
            <a:rect l="l" t="t" r="r" b="b"/>
            <a:pathLst>
              <a:path w="24" h="12">
                <a:moveTo>
                  <a:pt x="24" y="9"/>
                </a:moveTo>
                <a:lnTo>
                  <a:pt x="24" y="12"/>
                </a:lnTo>
                <a:lnTo>
                  <a:pt x="23" y="12"/>
                </a:lnTo>
                <a:lnTo>
                  <a:pt x="19" y="12"/>
                </a:lnTo>
                <a:lnTo>
                  <a:pt x="16" y="9"/>
                </a:lnTo>
                <a:lnTo>
                  <a:pt x="14" y="7"/>
                </a:lnTo>
                <a:lnTo>
                  <a:pt x="12" y="7"/>
                </a:lnTo>
                <a:lnTo>
                  <a:pt x="9" y="7"/>
                </a:lnTo>
                <a:lnTo>
                  <a:pt x="7" y="9"/>
                </a:lnTo>
                <a:lnTo>
                  <a:pt x="2" y="10"/>
                </a:lnTo>
                <a:lnTo>
                  <a:pt x="0" y="10"/>
                </a:lnTo>
                <a:lnTo>
                  <a:pt x="0" y="7"/>
                </a:lnTo>
                <a:lnTo>
                  <a:pt x="0" y="3"/>
                </a:lnTo>
                <a:lnTo>
                  <a:pt x="2" y="2"/>
                </a:lnTo>
                <a:lnTo>
                  <a:pt x="2" y="0"/>
                </a:lnTo>
                <a:lnTo>
                  <a:pt x="9" y="0"/>
                </a:lnTo>
                <a:lnTo>
                  <a:pt x="12" y="0"/>
                </a:lnTo>
                <a:lnTo>
                  <a:pt x="14" y="0"/>
                </a:lnTo>
                <a:lnTo>
                  <a:pt x="19" y="3"/>
                </a:lnTo>
                <a:lnTo>
                  <a:pt x="24" y="9"/>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954" name=""/>
          <p:cNvSpPr/>
          <p:nvPr/>
        </p:nvSpPr>
        <p:spPr>
          <a:xfrm>
            <a:off x="2452680" y="2454120"/>
            <a:ext cx="166680" cy="128880"/>
          </a:xfrm>
          <a:custGeom>
            <a:avLst/>
            <a:gdLst/>
            <a:ahLst/>
            <a:rect l="l" t="t" r="r" b="b"/>
            <a:pathLst>
              <a:path w="115" h="91">
                <a:moveTo>
                  <a:pt x="113" y="9"/>
                </a:moveTo>
                <a:lnTo>
                  <a:pt x="115" y="16"/>
                </a:lnTo>
                <a:lnTo>
                  <a:pt x="113" y="18"/>
                </a:lnTo>
                <a:lnTo>
                  <a:pt x="113" y="20"/>
                </a:lnTo>
                <a:lnTo>
                  <a:pt x="110" y="20"/>
                </a:lnTo>
                <a:lnTo>
                  <a:pt x="108" y="18"/>
                </a:lnTo>
                <a:lnTo>
                  <a:pt x="106" y="16"/>
                </a:lnTo>
                <a:lnTo>
                  <a:pt x="105" y="14"/>
                </a:lnTo>
                <a:lnTo>
                  <a:pt x="103" y="14"/>
                </a:lnTo>
                <a:lnTo>
                  <a:pt x="99" y="18"/>
                </a:lnTo>
                <a:lnTo>
                  <a:pt x="96" y="22"/>
                </a:lnTo>
                <a:lnTo>
                  <a:pt x="92" y="27"/>
                </a:lnTo>
                <a:lnTo>
                  <a:pt x="91" y="32"/>
                </a:lnTo>
                <a:lnTo>
                  <a:pt x="89" y="45"/>
                </a:lnTo>
                <a:lnTo>
                  <a:pt x="87" y="55"/>
                </a:lnTo>
                <a:lnTo>
                  <a:pt x="87" y="59"/>
                </a:lnTo>
                <a:lnTo>
                  <a:pt x="87" y="64"/>
                </a:lnTo>
                <a:lnTo>
                  <a:pt x="87" y="73"/>
                </a:lnTo>
                <a:lnTo>
                  <a:pt x="87" y="75"/>
                </a:lnTo>
                <a:lnTo>
                  <a:pt x="85" y="80"/>
                </a:lnTo>
                <a:lnTo>
                  <a:pt x="82" y="84"/>
                </a:lnTo>
                <a:lnTo>
                  <a:pt x="78" y="86"/>
                </a:lnTo>
                <a:lnTo>
                  <a:pt x="73" y="89"/>
                </a:lnTo>
                <a:lnTo>
                  <a:pt x="66" y="89"/>
                </a:lnTo>
                <a:lnTo>
                  <a:pt x="59" y="91"/>
                </a:lnTo>
                <a:lnTo>
                  <a:pt x="56" y="89"/>
                </a:lnTo>
                <a:lnTo>
                  <a:pt x="54" y="89"/>
                </a:lnTo>
                <a:lnTo>
                  <a:pt x="47" y="86"/>
                </a:lnTo>
                <a:lnTo>
                  <a:pt x="42" y="82"/>
                </a:lnTo>
                <a:lnTo>
                  <a:pt x="38" y="77"/>
                </a:lnTo>
                <a:lnTo>
                  <a:pt x="33" y="73"/>
                </a:lnTo>
                <a:lnTo>
                  <a:pt x="26" y="66"/>
                </a:lnTo>
                <a:lnTo>
                  <a:pt x="19" y="59"/>
                </a:lnTo>
                <a:lnTo>
                  <a:pt x="12" y="48"/>
                </a:lnTo>
                <a:lnTo>
                  <a:pt x="12" y="45"/>
                </a:lnTo>
                <a:lnTo>
                  <a:pt x="8" y="41"/>
                </a:lnTo>
                <a:lnTo>
                  <a:pt x="7" y="41"/>
                </a:lnTo>
                <a:lnTo>
                  <a:pt x="7" y="43"/>
                </a:lnTo>
                <a:lnTo>
                  <a:pt x="3" y="45"/>
                </a:lnTo>
                <a:lnTo>
                  <a:pt x="3" y="46"/>
                </a:lnTo>
                <a:lnTo>
                  <a:pt x="1" y="46"/>
                </a:lnTo>
                <a:lnTo>
                  <a:pt x="0" y="45"/>
                </a:lnTo>
                <a:lnTo>
                  <a:pt x="1" y="41"/>
                </a:lnTo>
                <a:lnTo>
                  <a:pt x="1" y="36"/>
                </a:lnTo>
                <a:lnTo>
                  <a:pt x="7" y="32"/>
                </a:lnTo>
                <a:lnTo>
                  <a:pt x="12" y="29"/>
                </a:lnTo>
                <a:lnTo>
                  <a:pt x="14" y="27"/>
                </a:lnTo>
                <a:lnTo>
                  <a:pt x="17" y="27"/>
                </a:lnTo>
                <a:lnTo>
                  <a:pt x="15" y="30"/>
                </a:lnTo>
                <a:lnTo>
                  <a:pt x="14" y="30"/>
                </a:lnTo>
                <a:lnTo>
                  <a:pt x="12" y="32"/>
                </a:lnTo>
                <a:lnTo>
                  <a:pt x="12" y="34"/>
                </a:lnTo>
                <a:lnTo>
                  <a:pt x="12" y="36"/>
                </a:lnTo>
                <a:lnTo>
                  <a:pt x="35" y="32"/>
                </a:lnTo>
                <a:lnTo>
                  <a:pt x="57" y="27"/>
                </a:lnTo>
                <a:lnTo>
                  <a:pt x="68" y="23"/>
                </a:lnTo>
                <a:lnTo>
                  <a:pt x="78" y="20"/>
                </a:lnTo>
                <a:lnTo>
                  <a:pt x="89" y="16"/>
                </a:lnTo>
                <a:lnTo>
                  <a:pt x="99" y="11"/>
                </a:lnTo>
                <a:lnTo>
                  <a:pt x="101" y="9"/>
                </a:lnTo>
                <a:lnTo>
                  <a:pt x="103" y="7"/>
                </a:lnTo>
                <a:lnTo>
                  <a:pt x="101" y="5"/>
                </a:lnTo>
                <a:lnTo>
                  <a:pt x="99" y="4"/>
                </a:lnTo>
                <a:lnTo>
                  <a:pt x="98" y="2"/>
                </a:lnTo>
                <a:lnTo>
                  <a:pt x="98" y="0"/>
                </a:lnTo>
                <a:lnTo>
                  <a:pt x="99" y="0"/>
                </a:lnTo>
                <a:lnTo>
                  <a:pt x="105" y="0"/>
                </a:lnTo>
                <a:lnTo>
                  <a:pt x="106" y="4"/>
                </a:lnTo>
                <a:lnTo>
                  <a:pt x="110" y="5"/>
                </a:lnTo>
                <a:lnTo>
                  <a:pt x="113"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2479680" y="2489040"/>
            <a:ext cx="95400" cy="33480"/>
          </a:xfrm>
          <a:custGeom>
            <a:avLst/>
            <a:gdLst/>
            <a:ahLst/>
            <a:rect l="l" t="t" r="r" b="b"/>
            <a:pathLst>
              <a:path w="65" h="23">
                <a:moveTo>
                  <a:pt x="65" y="0"/>
                </a:moveTo>
                <a:lnTo>
                  <a:pt x="65" y="7"/>
                </a:lnTo>
                <a:lnTo>
                  <a:pt x="61" y="13"/>
                </a:lnTo>
                <a:lnTo>
                  <a:pt x="52" y="13"/>
                </a:lnTo>
                <a:lnTo>
                  <a:pt x="47" y="18"/>
                </a:lnTo>
                <a:lnTo>
                  <a:pt x="33" y="21"/>
                </a:lnTo>
                <a:lnTo>
                  <a:pt x="24" y="21"/>
                </a:lnTo>
                <a:lnTo>
                  <a:pt x="16" y="23"/>
                </a:lnTo>
                <a:lnTo>
                  <a:pt x="10" y="21"/>
                </a:lnTo>
                <a:lnTo>
                  <a:pt x="2" y="21"/>
                </a:lnTo>
                <a:lnTo>
                  <a:pt x="0" y="18"/>
                </a:lnTo>
                <a:lnTo>
                  <a:pt x="0" y="16"/>
                </a:lnTo>
                <a:lnTo>
                  <a:pt x="0" y="13"/>
                </a:lnTo>
                <a:lnTo>
                  <a:pt x="14" y="13"/>
                </a:lnTo>
                <a:lnTo>
                  <a:pt x="33" y="11"/>
                </a:lnTo>
                <a:lnTo>
                  <a:pt x="49" y="5"/>
                </a:lnTo>
                <a:lnTo>
                  <a:pt x="65" y="0"/>
                </a:lnTo>
                <a:close/>
              </a:path>
            </a:pathLst>
          </a:custGeom>
          <a:solidFill>
            <a:srgbClr val="ffffff"/>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956" name=""/>
          <p:cNvSpPr/>
          <p:nvPr/>
        </p:nvSpPr>
        <p:spPr>
          <a:xfrm>
            <a:off x="2496960" y="2519280"/>
            <a:ext cx="68400" cy="52560"/>
          </a:xfrm>
          <a:custGeom>
            <a:avLst/>
            <a:gdLst/>
            <a:ahLst/>
            <a:rect l="l" t="t" r="r" b="b"/>
            <a:pathLst>
              <a:path w="47" h="38">
                <a:moveTo>
                  <a:pt x="44" y="8"/>
                </a:moveTo>
                <a:lnTo>
                  <a:pt x="47" y="13"/>
                </a:lnTo>
                <a:lnTo>
                  <a:pt x="47" y="20"/>
                </a:lnTo>
                <a:lnTo>
                  <a:pt x="47" y="24"/>
                </a:lnTo>
                <a:lnTo>
                  <a:pt x="47" y="29"/>
                </a:lnTo>
                <a:lnTo>
                  <a:pt x="47" y="31"/>
                </a:lnTo>
                <a:lnTo>
                  <a:pt x="44" y="33"/>
                </a:lnTo>
                <a:lnTo>
                  <a:pt x="40" y="36"/>
                </a:lnTo>
                <a:lnTo>
                  <a:pt x="39" y="36"/>
                </a:lnTo>
                <a:lnTo>
                  <a:pt x="35" y="38"/>
                </a:lnTo>
                <a:lnTo>
                  <a:pt x="32" y="38"/>
                </a:lnTo>
                <a:lnTo>
                  <a:pt x="23" y="36"/>
                </a:lnTo>
                <a:lnTo>
                  <a:pt x="18" y="36"/>
                </a:lnTo>
                <a:lnTo>
                  <a:pt x="16" y="33"/>
                </a:lnTo>
                <a:lnTo>
                  <a:pt x="12" y="33"/>
                </a:lnTo>
                <a:lnTo>
                  <a:pt x="9" y="29"/>
                </a:lnTo>
                <a:lnTo>
                  <a:pt x="0" y="17"/>
                </a:lnTo>
                <a:lnTo>
                  <a:pt x="0" y="13"/>
                </a:lnTo>
                <a:lnTo>
                  <a:pt x="0" y="9"/>
                </a:lnTo>
                <a:lnTo>
                  <a:pt x="2" y="8"/>
                </a:lnTo>
                <a:lnTo>
                  <a:pt x="4" y="8"/>
                </a:lnTo>
                <a:lnTo>
                  <a:pt x="7" y="8"/>
                </a:lnTo>
                <a:lnTo>
                  <a:pt x="11" y="8"/>
                </a:lnTo>
                <a:lnTo>
                  <a:pt x="14" y="6"/>
                </a:lnTo>
                <a:lnTo>
                  <a:pt x="18" y="8"/>
                </a:lnTo>
                <a:lnTo>
                  <a:pt x="23" y="8"/>
                </a:lnTo>
                <a:lnTo>
                  <a:pt x="25" y="9"/>
                </a:lnTo>
                <a:lnTo>
                  <a:pt x="26" y="11"/>
                </a:lnTo>
                <a:lnTo>
                  <a:pt x="30" y="13"/>
                </a:lnTo>
                <a:lnTo>
                  <a:pt x="32" y="17"/>
                </a:lnTo>
                <a:lnTo>
                  <a:pt x="32" y="18"/>
                </a:lnTo>
                <a:lnTo>
                  <a:pt x="33" y="20"/>
                </a:lnTo>
                <a:lnTo>
                  <a:pt x="35" y="20"/>
                </a:lnTo>
                <a:lnTo>
                  <a:pt x="35" y="18"/>
                </a:lnTo>
                <a:lnTo>
                  <a:pt x="35" y="17"/>
                </a:lnTo>
                <a:lnTo>
                  <a:pt x="35" y="11"/>
                </a:lnTo>
                <a:lnTo>
                  <a:pt x="32" y="8"/>
                </a:lnTo>
                <a:lnTo>
                  <a:pt x="30" y="4"/>
                </a:lnTo>
                <a:lnTo>
                  <a:pt x="32" y="2"/>
                </a:lnTo>
                <a:lnTo>
                  <a:pt x="32" y="0"/>
                </a:lnTo>
                <a:lnTo>
                  <a:pt x="35" y="0"/>
                </a:lnTo>
                <a:lnTo>
                  <a:pt x="40" y="2"/>
                </a:lnTo>
                <a:lnTo>
                  <a:pt x="42" y="6"/>
                </a:lnTo>
                <a:lnTo>
                  <a:pt x="44" y="6"/>
                </a:lnTo>
                <a:lnTo>
                  <a:pt x="44" y="8"/>
                </a:lnTo>
                <a:close/>
              </a:path>
            </a:pathLst>
          </a:custGeom>
          <a:solidFill>
            <a:srgbClr val="e6668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57" name=""/>
          <p:cNvSpPr/>
          <p:nvPr/>
        </p:nvSpPr>
        <p:spPr>
          <a:xfrm>
            <a:off x="2590920" y="2527200"/>
            <a:ext cx="28440" cy="117720"/>
          </a:xfrm>
          <a:custGeom>
            <a:avLst/>
            <a:gdLst/>
            <a:ahLst/>
            <a:rect l="l" t="t" r="r" b="b"/>
            <a:pathLst>
              <a:path w="19" h="84">
                <a:moveTo>
                  <a:pt x="17" y="84"/>
                </a:moveTo>
                <a:lnTo>
                  <a:pt x="16" y="84"/>
                </a:lnTo>
                <a:lnTo>
                  <a:pt x="14" y="80"/>
                </a:lnTo>
                <a:lnTo>
                  <a:pt x="10" y="75"/>
                </a:lnTo>
                <a:lnTo>
                  <a:pt x="9" y="71"/>
                </a:lnTo>
                <a:lnTo>
                  <a:pt x="9" y="68"/>
                </a:lnTo>
                <a:lnTo>
                  <a:pt x="5" y="68"/>
                </a:lnTo>
                <a:lnTo>
                  <a:pt x="0" y="66"/>
                </a:lnTo>
                <a:lnTo>
                  <a:pt x="5" y="57"/>
                </a:lnTo>
                <a:lnTo>
                  <a:pt x="9" y="46"/>
                </a:lnTo>
                <a:lnTo>
                  <a:pt x="10" y="25"/>
                </a:lnTo>
                <a:lnTo>
                  <a:pt x="14" y="12"/>
                </a:lnTo>
                <a:lnTo>
                  <a:pt x="16" y="7"/>
                </a:lnTo>
                <a:lnTo>
                  <a:pt x="17" y="0"/>
                </a:lnTo>
                <a:lnTo>
                  <a:pt x="19" y="41"/>
                </a:lnTo>
                <a:lnTo>
                  <a:pt x="17" y="8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8" name=""/>
          <p:cNvSpPr/>
          <p:nvPr/>
        </p:nvSpPr>
        <p:spPr>
          <a:xfrm>
            <a:off x="2590920" y="2527200"/>
            <a:ext cx="28440" cy="117720"/>
          </a:xfrm>
          <a:custGeom>
            <a:avLst/>
            <a:gdLst/>
            <a:ahLst/>
            <a:rect l="l" t="t" r="r" b="b"/>
            <a:pathLst>
              <a:path w="19" h="84">
                <a:moveTo>
                  <a:pt x="17" y="84"/>
                </a:moveTo>
                <a:lnTo>
                  <a:pt x="16" y="84"/>
                </a:lnTo>
                <a:lnTo>
                  <a:pt x="14" y="80"/>
                </a:lnTo>
                <a:lnTo>
                  <a:pt x="10" y="75"/>
                </a:lnTo>
                <a:lnTo>
                  <a:pt x="9" y="71"/>
                </a:lnTo>
                <a:lnTo>
                  <a:pt x="9" y="68"/>
                </a:lnTo>
                <a:lnTo>
                  <a:pt x="5" y="68"/>
                </a:lnTo>
                <a:lnTo>
                  <a:pt x="0" y="66"/>
                </a:lnTo>
                <a:lnTo>
                  <a:pt x="5" y="57"/>
                </a:lnTo>
                <a:lnTo>
                  <a:pt x="9" y="46"/>
                </a:lnTo>
                <a:lnTo>
                  <a:pt x="10" y="25"/>
                </a:lnTo>
                <a:lnTo>
                  <a:pt x="14" y="12"/>
                </a:lnTo>
                <a:lnTo>
                  <a:pt x="16" y="7"/>
                </a:lnTo>
                <a:lnTo>
                  <a:pt x="17" y="0"/>
                </a:lnTo>
                <a:lnTo>
                  <a:pt x="19" y="41"/>
                </a:lnTo>
                <a:lnTo>
                  <a:pt x="17" y="84"/>
                </a:lnTo>
                <a:close/>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9" name=""/>
          <p:cNvSpPr/>
          <p:nvPr/>
        </p:nvSpPr>
        <p:spPr>
          <a:xfrm>
            <a:off x="2525760" y="2570040"/>
            <a:ext cx="58680" cy="39960"/>
          </a:xfrm>
          <a:custGeom>
            <a:avLst/>
            <a:gdLst/>
            <a:ahLst/>
            <a:rect l="l" t="t" r="r" b="b"/>
            <a:pathLst>
              <a:path w="41" h="29">
                <a:moveTo>
                  <a:pt x="41" y="7"/>
                </a:moveTo>
                <a:lnTo>
                  <a:pt x="39" y="13"/>
                </a:lnTo>
                <a:lnTo>
                  <a:pt x="35" y="16"/>
                </a:lnTo>
                <a:lnTo>
                  <a:pt x="34" y="20"/>
                </a:lnTo>
                <a:lnTo>
                  <a:pt x="30" y="21"/>
                </a:lnTo>
                <a:lnTo>
                  <a:pt x="28" y="25"/>
                </a:lnTo>
                <a:lnTo>
                  <a:pt x="25" y="27"/>
                </a:lnTo>
                <a:lnTo>
                  <a:pt x="20" y="27"/>
                </a:lnTo>
                <a:lnTo>
                  <a:pt x="16" y="29"/>
                </a:lnTo>
                <a:lnTo>
                  <a:pt x="13" y="27"/>
                </a:lnTo>
                <a:lnTo>
                  <a:pt x="7" y="27"/>
                </a:lnTo>
                <a:lnTo>
                  <a:pt x="4" y="23"/>
                </a:lnTo>
                <a:lnTo>
                  <a:pt x="2" y="21"/>
                </a:lnTo>
                <a:lnTo>
                  <a:pt x="2" y="20"/>
                </a:lnTo>
                <a:lnTo>
                  <a:pt x="0" y="20"/>
                </a:lnTo>
                <a:lnTo>
                  <a:pt x="4" y="20"/>
                </a:lnTo>
                <a:lnTo>
                  <a:pt x="9" y="21"/>
                </a:lnTo>
                <a:lnTo>
                  <a:pt x="13" y="21"/>
                </a:lnTo>
                <a:lnTo>
                  <a:pt x="16" y="21"/>
                </a:lnTo>
                <a:lnTo>
                  <a:pt x="23" y="18"/>
                </a:lnTo>
                <a:lnTo>
                  <a:pt x="30" y="13"/>
                </a:lnTo>
                <a:lnTo>
                  <a:pt x="35" y="9"/>
                </a:lnTo>
                <a:lnTo>
                  <a:pt x="37" y="5"/>
                </a:lnTo>
                <a:lnTo>
                  <a:pt x="39" y="2"/>
                </a:lnTo>
                <a:lnTo>
                  <a:pt x="39" y="0"/>
                </a:lnTo>
                <a:lnTo>
                  <a:pt x="41" y="0"/>
                </a:lnTo>
                <a:lnTo>
                  <a:pt x="41" y="2"/>
                </a:lnTo>
                <a:lnTo>
                  <a:pt x="41" y="7"/>
                </a:lnTo>
                <a:close/>
              </a:path>
            </a:pathLst>
          </a:custGeom>
          <a:solidFill>
            <a:srgbClr val="0000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960" name=""/>
          <p:cNvSpPr/>
          <p:nvPr/>
        </p:nvSpPr>
        <p:spPr>
          <a:xfrm>
            <a:off x="2457360" y="2627280"/>
            <a:ext cx="96840" cy="114480"/>
          </a:xfrm>
          <a:custGeom>
            <a:avLst/>
            <a:gdLst/>
            <a:ahLst/>
            <a:rect l="l" t="t" r="r" b="b"/>
            <a:pathLst>
              <a:path w="67" h="82">
                <a:moveTo>
                  <a:pt x="60" y="45"/>
                </a:moveTo>
                <a:lnTo>
                  <a:pt x="63" y="45"/>
                </a:lnTo>
                <a:lnTo>
                  <a:pt x="67" y="46"/>
                </a:lnTo>
                <a:lnTo>
                  <a:pt x="67" y="48"/>
                </a:lnTo>
                <a:lnTo>
                  <a:pt x="67" y="50"/>
                </a:lnTo>
                <a:lnTo>
                  <a:pt x="51" y="68"/>
                </a:lnTo>
                <a:lnTo>
                  <a:pt x="46" y="75"/>
                </a:lnTo>
                <a:lnTo>
                  <a:pt x="42" y="77"/>
                </a:lnTo>
                <a:lnTo>
                  <a:pt x="37" y="82"/>
                </a:lnTo>
                <a:lnTo>
                  <a:pt x="26" y="68"/>
                </a:lnTo>
                <a:lnTo>
                  <a:pt x="18" y="54"/>
                </a:lnTo>
                <a:lnTo>
                  <a:pt x="9" y="39"/>
                </a:lnTo>
                <a:lnTo>
                  <a:pt x="5" y="32"/>
                </a:lnTo>
                <a:lnTo>
                  <a:pt x="0" y="23"/>
                </a:lnTo>
                <a:lnTo>
                  <a:pt x="2" y="21"/>
                </a:lnTo>
                <a:lnTo>
                  <a:pt x="4" y="20"/>
                </a:lnTo>
                <a:lnTo>
                  <a:pt x="4" y="16"/>
                </a:lnTo>
                <a:lnTo>
                  <a:pt x="5" y="14"/>
                </a:lnTo>
                <a:lnTo>
                  <a:pt x="5" y="11"/>
                </a:lnTo>
                <a:lnTo>
                  <a:pt x="5" y="5"/>
                </a:lnTo>
                <a:lnTo>
                  <a:pt x="7" y="5"/>
                </a:lnTo>
                <a:lnTo>
                  <a:pt x="9" y="0"/>
                </a:lnTo>
                <a:lnTo>
                  <a:pt x="14" y="5"/>
                </a:lnTo>
                <a:lnTo>
                  <a:pt x="19" y="11"/>
                </a:lnTo>
                <a:lnTo>
                  <a:pt x="26" y="20"/>
                </a:lnTo>
                <a:lnTo>
                  <a:pt x="32" y="23"/>
                </a:lnTo>
                <a:lnTo>
                  <a:pt x="46" y="34"/>
                </a:lnTo>
                <a:lnTo>
                  <a:pt x="60" y="4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1" name=""/>
          <p:cNvSpPr/>
          <p:nvPr/>
        </p:nvSpPr>
        <p:spPr>
          <a:xfrm>
            <a:off x="2575080" y="2631960"/>
            <a:ext cx="41040" cy="68400"/>
          </a:xfrm>
          <a:custGeom>
            <a:avLst/>
            <a:gdLst/>
            <a:ahLst/>
            <a:rect l="l" t="t" r="r" b="b"/>
            <a:pathLst>
              <a:path w="28" h="48">
                <a:moveTo>
                  <a:pt x="23" y="23"/>
                </a:moveTo>
                <a:lnTo>
                  <a:pt x="27" y="34"/>
                </a:lnTo>
                <a:lnTo>
                  <a:pt x="28" y="41"/>
                </a:lnTo>
                <a:lnTo>
                  <a:pt x="28" y="42"/>
                </a:lnTo>
                <a:lnTo>
                  <a:pt x="28" y="46"/>
                </a:lnTo>
                <a:lnTo>
                  <a:pt x="28" y="48"/>
                </a:lnTo>
                <a:lnTo>
                  <a:pt x="27" y="46"/>
                </a:lnTo>
                <a:lnTo>
                  <a:pt x="25" y="46"/>
                </a:lnTo>
                <a:lnTo>
                  <a:pt x="20" y="44"/>
                </a:lnTo>
                <a:lnTo>
                  <a:pt x="11" y="42"/>
                </a:lnTo>
                <a:lnTo>
                  <a:pt x="7" y="41"/>
                </a:lnTo>
                <a:lnTo>
                  <a:pt x="0" y="39"/>
                </a:lnTo>
                <a:lnTo>
                  <a:pt x="0" y="35"/>
                </a:lnTo>
                <a:lnTo>
                  <a:pt x="0" y="34"/>
                </a:lnTo>
                <a:lnTo>
                  <a:pt x="4" y="28"/>
                </a:lnTo>
                <a:lnTo>
                  <a:pt x="4" y="23"/>
                </a:lnTo>
                <a:lnTo>
                  <a:pt x="6" y="16"/>
                </a:lnTo>
                <a:lnTo>
                  <a:pt x="7" y="9"/>
                </a:lnTo>
                <a:lnTo>
                  <a:pt x="6" y="5"/>
                </a:lnTo>
                <a:lnTo>
                  <a:pt x="6" y="1"/>
                </a:lnTo>
                <a:lnTo>
                  <a:pt x="7" y="1"/>
                </a:lnTo>
                <a:lnTo>
                  <a:pt x="7" y="0"/>
                </a:lnTo>
                <a:lnTo>
                  <a:pt x="11" y="0"/>
                </a:lnTo>
                <a:lnTo>
                  <a:pt x="13" y="1"/>
                </a:lnTo>
                <a:lnTo>
                  <a:pt x="16" y="1"/>
                </a:lnTo>
                <a:lnTo>
                  <a:pt x="16" y="3"/>
                </a:lnTo>
                <a:lnTo>
                  <a:pt x="18" y="7"/>
                </a:lnTo>
                <a:lnTo>
                  <a:pt x="18" y="9"/>
                </a:lnTo>
                <a:lnTo>
                  <a:pt x="20" y="12"/>
                </a:lnTo>
                <a:lnTo>
                  <a:pt x="20" y="17"/>
                </a:lnTo>
                <a:lnTo>
                  <a:pt x="23" y="23"/>
                </a:lnTo>
                <a:close/>
              </a:path>
            </a:pathLst>
          </a:custGeom>
          <a:solidFill>
            <a:srgbClr val="66ff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962" name=""/>
          <p:cNvSpPr/>
          <p:nvPr/>
        </p:nvSpPr>
        <p:spPr>
          <a:xfrm>
            <a:off x="2292480" y="2678040"/>
            <a:ext cx="268200" cy="451080"/>
          </a:xfrm>
          <a:custGeom>
            <a:avLst/>
            <a:gdLst/>
            <a:ahLst/>
            <a:rect l="l" t="t" r="r" b="b"/>
            <a:pathLst>
              <a:path w="186" h="322">
                <a:moveTo>
                  <a:pt x="112" y="5"/>
                </a:moveTo>
                <a:lnTo>
                  <a:pt x="121" y="18"/>
                </a:lnTo>
                <a:lnTo>
                  <a:pt x="128" y="32"/>
                </a:lnTo>
                <a:lnTo>
                  <a:pt x="139" y="48"/>
                </a:lnTo>
                <a:lnTo>
                  <a:pt x="149" y="59"/>
                </a:lnTo>
                <a:lnTo>
                  <a:pt x="153" y="59"/>
                </a:lnTo>
                <a:lnTo>
                  <a:pt x="158" y="55"/>
                </a:lnTo>
                <a:lnTo>
                  <a:pt x="163" y="50"/>
                </a:lnTo>
                <a:lnTo>
                  <a:pt x="168" y="42"/>
                </a:lnTo>
                <a:lnTo>
                  <a:pt x="174" y="37"/>
                </a:lnTo>
                <a:lnTo>
                  <a:pt x="179" y="41"/>
                </a:lnTo>
                <a:lnTo>
                  <a:pt x="186" y="44"/>
                </a:lnTo>
                <a:lnTo>
                  <a:pt x="181" y="48"/>
                </a:lnTo>
                <a:lnTo>
                  <a:pt x="177" y="50"/>
                </a:lnTo>
                <a:lnTo>
                  <a:pt x="168" y="55"/>
                </a:lnTo>
                <a:lnTo>
                  <a:pt x="163" y="62"/>
                </a:lnTo>
                <a:lnTo>
                  <a:pt x="158" y="69"/>
                </a:lnTo>
                <a:lnTo>
                  <a:pt x="149" y="85"/>
                </a:lnTo>
                <a:lnTo>
                  <a:pt x="144" y="92"/>
                </a:lnTo>
                <a:lnTo>
                  <a:pt x="142" y="96"/>
                </a:lnTo>
                <a:lnTo>
                  <a:pt x="139" y="100"/>
                </a:lnTo>
                <a:lnTo>
                  <a:pt x="133" y="103"/>
                </a:lnTo>
                <a:lnTo>
                  <a:pt x="130" y="105"/>
                </a:lnTo>
                <a:lnTo>
                  <a:pt x="126" y="105"/>
                </a:lnTo>
                <a:lnTo>
                  <a:pt x="123" y="108"/>
                </a:lnTo>
                <a:lnTo>
                  <a:pt x="118" y="116"/>
                </a:lnTo>
                <a:lnTo>
                  <a:pt x="118" y="114"/>
                </a:lnTo>
                <a:lnTo>
                  <a:pt x="112" y="92"/>
                </a:lnTo>
                <a:lnTo>
                  <a:pt x="111" y="83"/>
                </a:lnTo>
                <a:lnTo>
                  <a:pt x="109" y="82"/>
                </a:lnTo>
                <a:lnTo>
                  <a:pt x="107" y="73"/>
                </a:lnTo>
                <a:lnTo>
                  <a:pt x="104" y="69"/>
                </a:lnTo>
                <a:lnTo>
                  <a:pt x="102" y="69"/>
                </a:lnTo>
                <a:lnTo>
                  <a:pt x="100" y="69"/>
                </a:lnTo>
                <a:lnTo>
                  <a:pt x="100" y="73"/>
                </a:lnTo>
                <a:lnTo>
                  <a:pt x="100" y="78"/>
                </a:lnTo>
                <a:lnTo>
                  <a:pt x="100" y="85"/>
                </a:lnTo>
                <a:lnTo>
                  <a:pt x="104" y="96"/>
                </a:lnTo>
                <a:lnTo>
                  <a:pt x="105" y="108"/>
                </a:lnTo>
                <a:lnTo>
                  <a:pt x="107" y="121"/>
                </a:lnTo>
                <a:lnTo>
                  <a:pt x="105" y="132"/>
                </a:lnTo>
                <a:lnTo>
                  <a:pt x="102" y="132"/>
                </a:lnTo>
                <a:lnTo>
                  <a:pt x="100" y="133"/>
                </a:lnTo>
                <a:lnTo>
                  <a:pt x="97" y="133"/>
                </a:lnTo>
                <a:lnTo>
                  <a:pt x="93" y="137"/>
                </a:lnTo>
                <a:lnTo>
                  <a:pt x="88" y="142"/>
                </a:lnTo>
                <a:lnTo>
                  <a:pt x="86" y="144"/>
                </a:lnTo>
                <a:lnTo>
                  <a:pt x="81" y="146"/>
                </a:lnTo>
                <a:lnTo>
                  <a:pt x="77" y="149"/>
                </a:lnTo>
                <a:lnTo>
                  <a:pt x="74" y="157"/>
                </a:lnTo>
                <a:lnTo>
                  <a:pt x="67" y="160"/>
                </a:lnTo>
                <a:lnTo>
                  <a:pt x="62" y="164"/>
                </a:lnTo>
                <a:lnTo>
                  <a:pt x="56" y="164"/>
                </a:lnTo>
                <a:lnTo>
                  <a:pt x="49" y="164"/>
                </a:lnTo>
                <a:lnTo>
                  <a:pt x="44" y="167"/>
                </a:lnTo>
                <a:lnTo>
                  <a:pt x="37" y="169"/>
                </a:lnTo>
                <a:lnTo>
                  <a:pt x="34" y="173"/>
                </a:lnTo>
                <a:lnTo>
                  <a:pt x="28" y="174"/>
                </a:lnTo>
                <a:lnTo>
                  <a:pt x="23" y="180"/>
                </a:lnTo>
                <a:lnTo>
                  <a:pt x="18" y="185"/>
                </a:lnTo>
                <a:lnTo>
                  <a:pt x="18" y="187"/>
                </a:lnTo>
                <a:lnTo>
                  <a:pt x="20" y="187"/>
                </a:lnTo>
                <a:lnTo>
                  <a:pt x="23" y="187"/>
                </a:lnTo>
                <a:lnTo>
                  <a:pt x="27" y="187"/>
                </a:lnTo>
                <a:lnTo>
                  <a:pt x="32" y="183"/>
                </a:lnTo>
                <a:lnTo>
                  <a:pt x="35" y="180"/>
                </a:lnTo>
                <a:lnTo>
                  <a:pt x="39" y="178"/>
                </a:lnTo>
                <a:lnTo>
                  <a:pt x="42" y="176"/>
                </a:lnTo>
                <a:lnTo>
                  <a:pt x="30" y="190"/>
                </a:lnTo>
                <a:lnTo>
                  <a:pt x="27" y="199"/>
                </a:lnTo>
                <a:lnTo>
                  <a:pt x="23" y="203"/>
                </a:lnTo>
                <a:lnTo>
                  <a:pt x="23" y="206"/>
                </a:lnTo>
                <a:lnTo>
                  <a:pt x="23" y="208"/>
                </a:lnTo>
                <a:lnTo>
                  <a:pt x="27" y="205"/>
                </a:lnTo>
                <a:lnTo>
                  <a:pt x="28" y="203"/>
                </a:lnTo>
                <a:lnTo>
                  <a:pt x="28" y="201"/>
                </a:lnTo>
                <a:lnTo>
                  <a:pt x="32" y="199"/>
                </a:lnTo>
                <a:lnTo>
                  <a:pt x="41" y="190"/>
                </a:lnTo>
                <a:lnTo>
                  <a:pt x="51" y="183"/>
                </a:lnTo>
                <a:lnTo>
                  <a:pt x="63" y="178"/>
                </a:lnTo>
                <a:lnTo>
                  <a:pt x="74" y="173"/>
                </a:lnTo>
                <a:lnTo>
                  <a:pt x="79" y="164"/>
                </a:lnTo>
                <a:lnTo>
                  <a:pt x="86" y="157"/>
                </a:lnTo>
                <a:lnTo>
                  <a:pt x="88" y="153"/>
                </a:lnTo>
                <a:lnTo>
                  <a:pt x="91" y="148"/>
                </a:lnTo>
                <a:lnTo>
                  <a:pt x="97" y="146"/>
                </a:lnTo>
                <a:lnTo>
                  <a:pt x="100" y="144"/>
                </a:lnTo>
                <a:lnTo>
                  <a:pt x="102" y="142"/>
                </a:lnTo>
                <a:lnTo>
                  <a:pt x="104" y="140"/>
                </a:lnTo>
                <a:lnTo>
                  <a:pt x="109" y="140"/>
                </a:lnTo>
                <a:lnTo>
                  <a:pt x="111" y="140"/>
                </a:lnTo>
                <a:lnTo>
                  <a:pt x="112" y="139"/>
                </a:lnTo>
                <a:lnTo>
                  <a:pt x="114" y="137"/>
                </a:lnTo>
                <a:lnTo>
                  <a:pt x="114" y="135"/>
                </a:lnTo>
                <a:lnTo>
                  <a:pt x="118" y="130"/>
                </a:lnTo>
                <a:lnTo>
                  <a:pt x="121" y="124"/>
                </a:lnTo>
                <a:lnTo>
                  <a:pt x="125" y="121"/>
                </a:lnTo>
                <a:lnTo>
                  <a:pt x="130" y="116"/>
                </a:lnTo>
                <a:lnTo>
                  <a:pt x="128" y="121"/>
                </a:lnTo>
                <a:lnTo>
                  <a:pt x="128" y="124"/>
                </a:lnTo>
                <a:lnTo>
                  <a:pt x="130" y="128"/>
                </a:lnTo>
                <a:lnTo>
                  <a:pt x="130" y="133"/>
                </a:lnTo>
                <a:lnTo>
                  <a:pt x="133" y="137"/>
                </a:lnTo>
                <a:lnTo>
                  <a:pt x="135" y="142"/>
                </a:lnTo>
                <a:lnTo>
                  <a:pt x="140" y="149"/>
                </a:lnTo>
                <a:lnTo>
                  <a:pt x="146" y="155"/>
                </a:lnTo>
                <a:lnTo>
                  <a:pt x="151" y="158"/>
                </a:lnTo>
                <a:lnTo>
                  <a:pt x="163" y="164"/>
                </a:lnTo>
                <a:lnTo>
                  <a:pt x="168" y="164"/>
                </a:lnTo>
                <a:lnTo>
                  <a:pt x="165" y="167"/>
                </a:lnTo>
                <a:lnTo>
                  <a:pt x="165" y="173"/>
                </a:lnTo>
                <a:lnTo>
                  <a:pt x="160" y="180"/>
                </a:lnTo>
                <a:lnTo>
                  <a:pt x="160" y="187"/>
                </a:lnTo>
                <a:lnTo>
                  <a:pt x="154" y="190"/>
                </a:lnTo>
                <a:lnTo>
                  <a:pt x="151" y="199"/>
                </a:lnTo>
                <a:lnTo>
                  <a:pt x="149" y="201"/>
                </a:lnTo>
                <a:lnTo>
                  <a:pt x="147" y="206"/>
                </a:lnTo>
                <a:lnTo>
                  <a:pt x="147" y="210"/>
                </a:lnTo>
                <a:lnTo>
                  <a:pt x="146" y="214"/>
                </a:lnTo>
                <a:lnTo>
                  <a:pt x="142" y="219"/>
                </a:lnTo>
                <a:lnTo>
                  <a:pt x="139" y="222"/>
                </a:lnTo>
                <a:lnTo>
                  <a:pt x="135" y="226"/>
                </a:lnTo>
                <a:lnTo>
                  <a:pt x="132" y="237"/>
                </a:lnTo>
                <a:lnTo>
                  <a:pt x="126" y="247"/>
                </a:lnTo>
                <a:lnTo>
                  <a:pt x="123" y="256"/>
                </a:lnTo>
                <a:lnTo>
                  <a:pt x="114" y="265"/>
                </a:lnTo>
                <a:lnTo>
                  <a:pt x="107" y="276"/>
                </a:lnTo>
                <a:lnTo>
                  <a:pt x="98" y="281"/>
                </a:lnTo>
                <a:lnTo>
                  <a:pt x="88" y="290"/>
                </a:lnTo>
                <a:lnTo>
                  <a:pt x="81" y="297"/>
                </a:lnTo>
                <a:lnTo>
                  <a:pt x="72" y="304"/>
                </a:lnTo>
                <a:lnTo>
                  <a:pt x="63" y="312"/>
                </a:lnTo>
                <a:lnTo>
                  <a:pt x="53" y="317"/>
                </a:lnTo>
                <a:lnTo>
                  <a:pt x="44" y="322"/>
                </a:lnTo>
                <a:lnTo>
                  <a:pt x="34" y="322"/>
                </a:lnTo>
                <a:lnTo>
                  <a:pt x="28" y="322"/>
                </a:lnTo>
                <a:lnTo>
                  <a:pt x="25" y="320"/>
                </a:lnTo>
                <a:lnTo>
                  <a:pt x="18" y="317"/>
                </a:lnTo>
                <a:lnTo>
                  <a:pt x="13" y="310"/>
                </a:lnTo>
                <a:lnTo>
                  <a:pt x="9" y="304"/>
                </a:lnTo>
                <a:lnTo>
                  <a:pt x="7" y="296"/>
                </a:lnTo>
                <a:lnTo>
                  <a:pt x="4" y="288"/>
                </a:lnTo>
                <a:lnTo>
                  <a:pt x="4" y="279"/>
                </a:lnTo>
                <a:lnTo>
                  <a:pt x="0" y="265"/>
                </a:lnTo>
                <a:lnTo>
                  <a:pt x="0" y="258"/>
                </a:lnTo>
                <a:lnTo>
                  <a:pt x="0" y="251"/>
                </a:lnTo>
                <a:lnTo>
                  <a:pt x="4" y="237"/>
                </a:lnTo>
                <a:lnTo>
                  <a:pt x="6" y="228"/>
                </a:lnTo>
                <a:lnTo>
                  <a:pt x="7" y="221"/>
                </a:lnTo>
                <a:lnTo>
                  <a:pt x="9" y="212"/>
                </a:lnTo>
                <a:lnTo>
                  <a:pt x="7" y="205"/>
                </a:lnTo>
                <a:lnTo>
                  <a:pt x="7" y="199"/>
                </a:lnTo>
                <a:lnTo>
                  <a:pt x="9" y="196"/>
                </a:lnTo>
                <a:lnTo>
                  <a:pt x="9" y="189"/>
                </a:lnTo>
                <a:lnTo>
                  <a:pt x="13" y="183"/>
                </a:lnTo>
                <a:lnTo>
                  <a:pt x="18" y="173"/>
                </a:lnTo>
                <a:lnTo>
                  <a:pt x="21" y="167"/>
                </a:lnTo>
                <a:lnTo>
                  <a:pt x="23" y="164"/>
                </a:lnTo>
                <a:lnTo>
                  <a:pt x="23" y="160"/>
                </a:lnTo>
                <a:lnTo>
                  <a:pt x="23" y="155"/>
                </a:lnTo>
                <a:lnTo>
                  <a:pt x="23" y="148"/>
                </a:lnTo>
                <a:lnTo>
                  <a:pt x="23" y="139"/>
                </a:lnTo>
                <a:lnTo>
                  <a:pt x="27" y="133"/>
                </a:lnTo>
                <a:lnTo>
                  <a:pt x="28" y="126"/>
                </a:lnTo>
                <a:lnTo>
                  <a:pt x="28" y="121"/>
                </a:lnTo>
                <a:lnTo>
                  <a:pt x="34" y="114"/>
                </a:lnTo>
                <a:lnTo>
                  <a:pt x="35" y="108"/>
                </a:lnTo>
                <a:lnTo>
                  <a:pt x="35" y="101"/>
                </a:lnTo>
                <a:lnTo>
                  <a:pt x="35" y="96"/>
                </a:lnTo>
                <a:lnTo>
                  <a:pt x="35" y="89"/>
                </a:lnTo>
                <a:lnTo>
                  <a:pt x="35" y="85"/>
                </a:lnTo>
                <a:lnTo>
                  <a:pt x="37" y="76"/>
                </a:lnTo>
                <a:lnTo>
                  <a:pt x="41" y="67"/>
                </a:lnTo>
                <a:lnTo>
                  <a:pt x="42" y="57"/>
                </a:lnTo>
                <a:lnTo>
                  <a:pt x="46" y="50"/>
                </a:lnTo>
                <a:lnTo>
                  <a:pt x="49" y="42"/>
                </a:lnTo>
                <a:lnTo>
                  <a:pt x="56" y="35"/>
                </a:lnTo>
                <a:lnTo>
                  <a:pt x="60" y="32"/>
                </a:lnTo>
                <a:lnTo>
                  <a:pt x="62" y="30"/>
                </a:lnTo>
                <a:lnTo>
                  <a:pt x="65" y="28"/>
                </a:lnTo>
                <a:lnTo>
                  <a:pt x="69" y="25"/>
                </a:lnTo>
                <a:lnTo>
                  <a:pt x="74" y="23"/>
                </a:lnTo>
                <a:lnTo>
                  <a:pt x="81" y="19"/>
                </a:lnTo>
                <a:lnTo>
                  <a:pt x="88" y="12"/>
                </a:lnTo>
                <a:lnTo>
                  <a:pt x="100" y="5"/>
                </a:lnTo>
                <a:lnTo>
                  <a:pt x="104" y="2"/>
                </a:lnTo>
                <a:lnTo>
                  <a:pt x="109" y="0"/>
                </a:lnTo>
                <a:lnTo>
                  <a:pt x="111" y="2"/>
                </a:lnTo>
                <a:lnTo>
                  <a:pt x="112" y="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3" name=""/>
          <p:cNvSpPr/>
          <p:nvPr/>
        </p:nvSpPr>
        <p:spPr>
          <a:xfrm>
            <a:off x="2554200" y="2697120"/>
            <a:ext cx="44640" cy="34920"/>
          </a:xfrm>
          <a:custGeom>
            <a:avLst/>
            <a:gdLst/>
            <a:ahLst/>
            <a:rect l="l" t="t" r="r" b="b"/>
            <a:pathLst>
              <a:path w="31" h="25">
                <a:moveTo>
                  <a:pt x="28" y="2"/>
                </a:moveTo>
                <a:lnTo>
                  <a:pt x="28" y="4"/>
                </a:lnTo>
                <a:lnTo>
                  <a:pt x="28" y="7"/>
                </a:lnTo>
                <a:lnTo>
                  <a:pt x="28" y="12"/>
                </a:lnTo>
                <a:lnTo>
                  <a:pt x="28" y="14"/>
                </a:lnTo>
                <a:lnTo>
                  <a:pt x="28" y="16"/>
                </a:lnTo>
                <a:lnTo>
                  <a:pt x="29" y="18"/>
                </a:lnTo>
                <a:lnTo>
                  <a:pt x="31" y="21"/>
                </a:lnTo>
                <a:lnTo>
                  <a:pt x="24" y="23"/>
                </a:lnTo>
                <a:lnTo>
                  <a:pt x="19" y="25"/>
                </a:lnTo>
                <a:lnTo>
                  <a:pt x="15" y="25"/>
                </a:lnTo>
                <a:lnTo>
                  <a:pt x="7" y="20"/>
                </a:lnTo>
                <a:lnTo>
                  <a:pt x="0" y="14"/>
                </a:lnTo>
                <a:lnTo>
                  <a:pt x="5" y="5"/>
                </a:lnTo>
                <a:lnTo>
                  <a:pt x="10" y="2"/>
                </a:lnTo>
                <a:lnTo>
                  <a:pt x="14" y="0"/>
                </a:lnTo>
                <a:lnTo>
                  <a:pt x="19" y="0"/>
                </a:lnTo>
                <a:lnTo>
                  <a:pt x="24" y="0"/>
                </a:lnTo>
                <a:lnTo>
                  <a:pt x="28" y="2"/>
                </a:lnTo>
                <a:close/>
              </a:path>
            </a:pathLst>
          </a:custGeom>
          <a:solidFill>
            <a:srgbClr val="ff00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964" name=""/>
          <p:cNvSpPr/>
          <p:nvPr/>
        </p:nvSpPr>
        <p:spPr>
          <a:xfrm>
            <a:off x="2606760" y="2706840"/>
            <a:ext cx="12600" cy="21960"/>
          </a:xfrm>
          <a:custGeom>
            <a:avLst/>
            <a:gdLst/>
            <a:ahLst/>
            <a:rect l="l" t="t" r="r" b="b"/>
            <a:pathLst>
              <a:path w="9" h="16">
                <a:moveTo>
                  <a:pt x="7" y="2"/>
                </a:moveTo>
                <a:lnTo>
                  <a:pt x="9" y="9"/>
                </a:lnTo>
                <a:lnTo>
                  <a:pt x="9" y="11"/>
                </a:lnTo>
                <a:lnTo>
                  <a:pt x="7" y="14"/>
                </a:lnTo>
                <a:lnTo>
                  <a:pt x="6" y="16"/>
                </a:lnTo>
                <a:lnTo>
                  <a:pt x="4" y="14"/>
                </a:lnTo>
                <a:lnTo>
                  <a:pt x="0" y="9"/>
                </a:lnTo>
                <a:lnTo>
                  <a:pt x="0" y="5"/>
                </a:lnTo>
                <a:lnTo>
                  <a:pt x="0" y="0"/>
                </a:lnTo>
                <a:lnTo>
                  <a:pt x="6" y="0"/>
                </a:lnTo>
                <a:lnTo>
                  <a:pt x="7" y="2"/>
                </a:lnTo>
                <a:close/>
              </a:path>
            </a:pathLst>
          </a:custGeom>
          <a:solidFill>
            <a:srgbClr val="66ff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965" name=""/>
          <p:cNvSpPr/>
          <p:nvPr/>
        </p:nvSpPr>
        <p:spPr>
          <a:xfrm>
            <a:off x="2490840" y="2716200"/>
            <a:ext cx="210960" cy="176400"/>
          </a:xfrm>
          <a:custGeom>
            <a:avLst/>
            <a:gdLst/>
            <a:ahLst/>
            <a:rect l="l" t="t" r="r" b="b"/>
            <a:pathLst>
              <a:path w="147" h="125">
                <a:moveTo>
                  <a:pt x="147" y="4"/>
                </a:moveTo>
                <a:lnTo>
                  <a:pt x="143" y="7"/>
                </a:lnTo>
                <a:lnTo>
                  <a:pt x="140" y="13"/>
                </a:lnTo>
                <a:lnTo>
                  <a:pt x="136" y="18"/>
                </a:lnTo>
                <a:lnTo>
                  <a:pt x="131" y="20"/>
                </a:lnTo>
                <a:lnTo>
                  <a:pt x="121" y="22"/>
                </a:lnTo>
                <a:lnTo>
                  <a:pt x="112" y="27"/>
                </a:lnTo>
                <a:lnTo>
                  <a:pt x="107" y="29"/>
                </a:lnTo>
                <a:lnTo>
                  <a:pt x="100" y="31"/>
                </a:lnTo>
                <a:lnTo>
                  <a:pt x="94" y="34"/>
                </a:lnTo>
                <a:lnTo>
                  <a:pt x="87" y="34"/>
                </a:lnTo>
                <a:lnTo>
                  <a:pt x="84" y="34"/>
                </a:lnTo>
                <a:lnTo>
                  <a:pt x="79" y="32"/>
                </a:lnTo>
                <a:lnTo>
                  <a:pt x="75" y="31"/>
                </a:lnTo>
                <a:lnTo>
                  <a:pt x="72" y="31"/>
                </a:lnTo>
                <a:lnTo>
                  <a:pt x="70" y="34"/>
                </a:lnTo>
                <a:lnTo>
                  <a:pt x="77" y="39"/>
                </a:lnTo>
                <a:lnTo>
                  <a:pt x="84" y="45"/>
                </a:lnTo>
                <a:lnTo>
                  <a:pt x="100" y="50"/>
                </a:lnTo>
                <a:lnTo>
                  <a:pt x="105" y="57"/>
                </a:lnTo>
                <a:lnTo>
                  <a:pt x="105" y="59"/>
                </a:lnTo>
                <a:lnTo>
                  <a:pt x="107" y="59"/>
                </a:lnTo>
                <a:lnTo>
                  <a:pt x="105" y="59"/>
                </a:lnTo>
                <a:lnTo>
                  <a:pt x="103" y="59"/>
                </a:lnTo>
                <a:lnTo>
                  <a:pt x="100" y="59"/>
                </a:lnTo>
                <a:lnTo>
                  <a:pt x="100" y="57"/>
                </a:lnTo>
                <a:lnTo>
                  <a:pt x="98" y="57"/>
                </a:lnTo>
                <a:lnTo>
                  <a:pt x="86" y="52"/>
                </a:lnTo>
                <a:lnTo>
                  <a:pt x="80" y="50"/>
                </a:lnTo>
                <a:lnTo>
                  <a:pt x="79" y="48"/>
                </a:lnTo>
                <a:lnTo>
                  <a:pt x="75" y="48"/>
                </a:lnTo>
                <a:lnTo>
                  <a:pt x="73" y="50"/>
                </a:lnTo>
                <a:lnTo>
                  <a:pt x="75" y="54"/>
                </a:lnTo>
                <a:lnTo>
                  <a:pt x="75" y="55"/>
                </a:lnTo>
                <a:lnTo>
                  <a:pt x="93" y="63"/>
                </a:lnTo>
                <a:lnTo>
                  <a:pt x="100" y="68"/>
                </a:lnTo>
                <a:lnTo>
                  <a:pt x="105" y="72"/>
                </a:lnTo>
                <a:lnTo>
                  <a:pt x="108" y="75"/>
                </a:lnTo>
                <a:lnTo>
                  <a:pt x="110" y="77"/>
                </a:lnTo>
                <a:lnTo>
                  <a:pt x="112" y="79"/>
                </a:lnTo>
                <a:lnTo>
                  <a:pt x="112" y="82"/>
                </a:lnTo>
                <a:lnTo>
                  <a:pt x="110" y="84"/>
                </a:lnTo>
                <a:lnTo>
                  <a:pt x="105" y="79"/>
                </a:lnTo>
                <a:lnTo>
                  <a:pt x="98" y="75"/>
                </a:lnTo>
                <a:lnTo>
                  <a:pt x="91" y="73"/>
                </a:lnTo>
                <a:lnTo>
                  <a:pt x="84" y="72"/>
                </a:lnTo>
                <a:lnTo>
                  <a:pt x="84" y="73"/>
                </a:lnTo>
                <a:lnTo>
                  <a:pt x="87" y="79"/>
                </a:lnTo>
                <a:lnTo>
                  <a:pt x="96" y="84"/>
                </a:lnTo>
                <a:lnTo>
                  <a:pt x="100" y="86"/>
                </a:lnTo>
                <a:lnTo>
                  <a:pt x="107" y="91"/>
                </a:lnTo>
                <a:lnTo>
                  <a:pt x="107" y="96"/>
                </a:lnTo>
                <a:lnTo>
                  <a:pt x="105" y="98"/>
                </a:lnTo>
                <a:lnTo>
                  <a:pt x="101" y="102"/>
                </a:lnTo>
                <a:lnTo>
                  <a:pt x="98" y="105"/>
                </a:lnTo>
                <a:lnTo>
                  <a:pt x="89" y="112"/>
                </a:lnTo>
                <a:lnTo>
                  <a:pt x="80" y="116"/>
                </a:lnTo>
                <a:lnTo>
                  <a:pt x="79" y="116"/>
                </a:lnTo>
                <a:lnTo>
                  <a:pt x="77" y="116"/>
                </a:lnTo>
                <a:lnTo>
                  <a:pt x="75" y="112"/>
                </a:lnTo>
                <a:lnTo>
                  <a:pt x="77" y="111"/>
                </a:lnTo>
                <a:lnTo>
                  <a:pt x="84" y="104"/>
                </a:lnTo>
                <a:lnTo>
                  <a:pt x="86" y="100"/>
                </a:lnTo>
                <a:lnTo>
                  <a:pt x="87" y="98"/>
                </a:lnTo>
                <a:lnTo>
                  <a:pt x="87" y="96"/>
                </a:lnTo>
                <a:lnTo>
                  <a:pt x="86" y="95"/>
                </a:lnTo>
                <a:lnTo>
                  <a:pt x="75" y="102"/>
                </a:lnTo>
                <a:lnTo>
                  <a:pt x="68" y="107"/>
                </a:lnTo>
                <a:lnTo>
                  <a:pt x="61" y="111"/>
                </a:lnTo>
                <a:lnTo>
                  <a:pt x="56" y="112"/>
                </a:lnTo>
                <a:lnTo>
                  <a:pt x="47" y="116"/>
                </a:lnTo>
                <a:lnTo>
                  <a:pt x="42" y="118"/>
                </a:lnTo>
                <a:lnTo>
                  <a:pt x="35" y="120"/>
                </a:lnTo>
                <a:lnTo>
                  <a:pt x="28" y="123"/>
                </a:lnTo>
                <a:lnTo>
                  <a:pt x="26" y="125"/>
                </a:lnTo>
                <a:lnTo>
                  <a:pt x="24" y="125"/>
                </a:lnTo>
                <a:lnTo>
                  <a:pt x="23" y="125"/>
                </a:lnTo>
                <a:lnTo>
                  <a:pt x="19" y="121"/>
                </a:lnTo>
                <a:lnTo>
                  <a:pt x="14" y="120"/>
                </a:lnTo>
                <a:lnTo>
                  <a:pt x="9" y="114"/>
                </a:lnTo>
                <a:lnTo>
                  <a:pt x="5" y="111"/>
                </a:lnTo>
                <a:lnTo>
                  <a:pt x="5" y="105"/>
                </a:lnTo>
                <a:lnTo>
                  <a:pt x="2" y="100"/>
                </a:lnTo>
                <a:lnTo>
                  <a:pt x="0" y="98"/>
                </a:lnTo>
                <a:lnTo>
                  <a:pt x="0" y="91"/>
                </a:lnTo>
                <a:lnTo>
                  <a:pt x="5" y="84"/>
                </a:lnTo>
                <a:lnTo>
                  <a:pt x="9" y="77"/>
                </a:lnTo>
                <a:lnTo>
                  <a:pt x="19" y="61"/>
                </a:lnTo>
                <a:lnTo>
                  <a:pt x="28" y="47"/>
                </a:lnTo>
                <a:lnTo>
                  <a:pt x="35" y="39"/>
                </a:lnTo>
                <a:lnTo>
                  <a:pt x="37" y="36"/>
                </a:lnTo>
                <a:lnTo>
                  <a:pt x="42" y="34"/>
                </a:lnTo>
                <a:lnTo>
                  <a:pt x="47" y="27"/>
                </a:lnTo>
                <a:lnTo>
                  <a:pt x="54" y="23"/>
                </a:lnTo>
                <a:lnTo>
                  <a:pt x="61" y="20"/>
                </a:lnTo>
                <a:lnTo>
                  <a:pt x="72" y="20"/>
                </a:lnTo>
                <a:lnTo>
                  <a:pt x="86" y="16"/>
                </a:lnTo>
                <a:lnTo>
                  <a:pt x="94" y="14"/>
                </a:lnTo>
                <a:lnTo>
                  <a:pt x="101" y="11"/>
                </a:lnTo>
                <a:lnTo>
                  <a:pt x="112" y="7"/>
                </a:lnTo>
                <a:lnTo>
                  <a:pt x="119" y="7"/>
                </a:lnTo>
                <a:lnTo>
                  <a:pt x="129" y="4"/>
                </a:lnTo>
                <a:lnTo>
                  <a:pt x="140" y="0"/>
                </a:lnTo>
                <a:lnTo>
                  <a:pt x="143" y="2"/>
                </a:lnTo>
                <a:lnTo>
                  <a:pt x="145" y="2"/>
                </a:lnTo>
                <a:lnTo>
                  <a:pt x="147" y="4"/>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6" name=""/>
          <p:cNvSpPr/>
          <p:nvPr/>
        </p:nvSpPr>
        <p:spPr>
          <a:xfrm>
            <a:off x="2496960" y="2879640"/>
            <a:ext cx="122400" cy="254160"/>
          </a:xfrm>
          <a:custGeom>
            <a:avLst/>
            <a:gdLst/>
            <a:ahLst/>
            <a:rect l="l" t="t" r="r" b="b"/>
            <a:pathLst>
              <a:path w="84" h="182">
                <a:moveTo>
                  <a:pt x="70" y="9"/>
                </a:moveTo>
                <a:lnTo>
                  <a:pt x="74" y="9"/>
                </a:lnTo>
                <a:lnTo>
                  <a:pt x="77" y="9"/>
                </a:lnTo>
                <a:lnTo>
                  <a:pt x="81" y="9"/>
                </a:lnTo>
                <a:lnTo>
                  <a:pt x="82" y="9"/>
                </a:lnTo>
                <a:lnTo>
                  <a:pt x="82" y="94"/>
                </a:lnTo>
                <a:lnTo>
                  <a:pt x="84" y="175"/>
                </a:lnTo>
                <a:lnTo>
                  <a:pt x="82" y="176"/>
                </a:lnTo>
                <a:lnTo>
                  <a:pt x="82" y="178"/>
                </a:lnTo>
                <a:lnTo>
                  <a:pt x="81" y="180"/>
                </a:lnTo>
                <a:lnTo>
                  <a:pt x="72" y="182"/>
                </a:lnTo>
                <a:lnTo>
                  <a:pt x="67" y="182"/>
                </a:lnTo>
                <a:lnTo>
                  <a:pt x="63" y="182"/>
                </a:lnTo>
                <a:lnTo>
                  <a:pt x="56" y="182"/>
                </a:lnTo>
                <a:lnTo>
                  <a:pt x="53" y="180"/>
                </a:lnTo>
                <a:lnTo>
                  <a:pt x="42" y="176"/>
                </a:lnTo>
                <a:lnTo>
                  <a:pt x="32" y="173"/>
                </a:lnTo>
                <a:lnTo>
                  <a:pt x="28" y="164"/>
                </a:lnTo>
                <a:lnTo>
                  <a:pt x="21" y="153"/>
                </a:lnTo>
                <a:lnTo>
                  <a:pt x="16" y="144"/>
                </a:lnTo>
                <a:lnTo>
                  <a:pt x="12" y="134"/>
                </a:lnTo>
                <a:lnTo>
                  <a:pt x="7" y="127"/>
                </a:lnTo>
                <a:lnTo>
                  <a:pt x="5" y="116"/>
                </a:lnTo>
                <a:lnTo>
                  <a:pt x="0" y="96"/>
                </a:lnTo>
                <a:lnTo>
                  <a:pt x="0" y="93"/>
                </a:lnTo>
                <a:lnTo>
                  <a:pt x="2" y="93"/>
                </a:lnTo>
                <a:lnTo>
                  <a:pt x="4" y="89"/>
                </a:lnTo>
                <a:lnTo>
                  <a:pt x="5" y="87"/>
                </a:lnTo>
                <a:lnTo>
                  <a:pt x="9" y="86"/>
                </a:lnTo>
                <a:lnTo>
                  <a:pt x="12" y="80"/>
                </a:lnTo>
                <a:lnTo>
                  <a:pt x="16" y="77"/>
                </a:lnTo>
                <a:lnTo>
                  <a:pt x="16" y="73"/>
                </a:lnTo>
                <a:lnTo>
                  <a:pt x="18" y="64"/>
                </a:lnTo>
                <a:lnTo>
                  <a:pt x="18" y="57"/>
                </a:lnTo>
                <a:lnTo>
                  <a:pt x="23" y="50"/>
                </a:lnTo>
                <a:lnTo>
                  <a:pt x="28" y="45"/>
                </a:lnTo>
                <a:lnTo>
                  <a:pt x="30" y="37"/>
                </a:lnTo>
                <a:lnTo>
                  <a:pt x="30" y="32"/>
                </a:lnTo>
                <a:lnTo>
                  <a:pt x="33" y="27"/>
                </a:lnTo>
                <a:lnTo>
                  <a:pt x="37" y="21"/>
                </a:lnTo>
                <a:lnTo>
                  <a:pt x="39" y="18"/>
                </a:lnTo>
                <a:lnTo>
                  <a:pt x="40" y="13"/>
                </a:lnTo>
                <a:lnTo>
                  <a:pt x="53" y="7"/>
                </a:lnTo>
                <a:lnTo>
                  <a:pt x="58" y="4"/>
                </a:lnTo>
                <a:lnTo>
                  <a:pt x="65" y="0"/>
                </a:lnTo>
                <a:lnTo>
                  <a:pt x="65" y="4"/>
                </a:lnTo>
                <a:lnTo>
                  <a:pt x="67" y="5"/>
                </a:lnTo>
                <a:lnTo>
                  <a:pt x="70" y="9"/>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7" name=""/>
          <p:cNvSpPr/>
          <p:nvPr/>
        </p:nvSpPr>
        <p:spPr>
          <a:xfrm>
            <a:off x="2590920" y="3138480"/>
            <a:ext cx="31680" cy="47520"/>
          </a:xfrm>
          <a:custGeom>
            <a:avLst/>
            <a:gdLst/>
            <a:ahLst/>
            <a:rect l="l" t="t" r="r" b="b"/>
            <a:pathLst>
              <a:path w="21" h="34">
                <a:moveTo>
                  <a:pt x="21" y="34"/>
                </a:moveTo>
                <a:lnTo>
                  <a:pt x="0" y="6"/>
                </a:lnTo>
                <a:lnTo>
                  <a:pt x="5" y="6"/>
                </a:lnTo>
                <a:lnTo>
                  <a:pt x="9" y="4"/>
                </a:lnTo>
                <a:lnTo>
                  <a:pt x="16" y="2"/>
                </a:lnTo>
                <a:lnTo>
                  <a:pt x="19" y="0"/>
                </a:lnTo>
                <a:lnTo>
                  <a:pt x="21" y="34"/>
                </a:lnTo>
                <a:close/>
              </a:path>
            </a:pathLst>
          </a:custGeom>
          <a:solidFill>
            <a:srgbClr val="0099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968" name=""/>
          <p:cNvSpPr/>
          <p:nvPr/>
        </p:nvSpPr>
        <p:spPr>
          <a:xfrm>
            <a:off x="2859120" y="3571920"/>
            <a:ext cx="33804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9" name=""/>
          <p:cNvSpPr/>
          <p:nvPr/>
        </p:nvSpPr>
        <p:spPr>
          <a:xfrm>
            <a:off x="2859120" y="3597120"/>
            <a:ext cx="2570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0" name=""/>
          <p:cNvSpPr/>
          <p:nvPr/>
        </p:nvSpPr>
        <p:spPr>
          <a:xfrm>
            <a:off x="2736720" y="3900600"/>
            <a:ext cx="586080" cy="201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1" name=""/>
          <p:cNvSpPr/>
          <p:nvPr/>
        </p:nvSpPr>
        <p:spPr>
          <a:xfrm>
            <a:off x="2736720" y="3925800"/>
            <a:ext cx="24948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2" name=""/>
          <p:cNvSpPr/>
          <p:nvPr/>
        </p:nvSpPr>
        <p:spPr>
          <a:xfrm>
            <a:off x="2736720" y="4094280"/>
            <a:ext cx="31932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2682720" y="422604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4" name=""/>
          <p:cNvSpPr/>
          <p:nvPr/>
        </p:nvSpPr>
        <p:spPr>
          <a:xfrm>
            <a:off x="2682720" y="4248000"/>
            <a:ext cx="636840" cy="13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5" name=""/>
          <p:cNvSpPr/>
          <p:nvPr/>
        </p:nvSpPr>
        <p:spPr>
          <a:xfrm>
            <a:off x="2682720" y="4249800"/>
            <a:ext cx="77472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6" name=""/>
          <p:cNvSpPr/>
          <p:nvPr/>
        </p:nvSpPr>
        <p:spPr>
          <a:xfrm>
            <a:off x="2682720" y="4257720"/>
            <a:ext cx="62892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7" name=""/>
          <p:cNvSpPr/>
          <p:nvPr/>
        </p:nvSpPr>
        <p:spPr>
          <a:xfrm>
            <a:off x="2680920" y="4076640"/>
            <a:ext cx="694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Capacity</a:t>
            </a:r>
            <a:endParaRPr b="0" lang="en-US" sz="1400" strike="noStrike" u="none">
              <a:solidFill>
                <a:srgbClr val="000000"/>
              </a:solidFill>
              <a:effectLst/>
              <a:uFillTx/>
              <a:latin typeface="Times New Roman"/>
            </a:endParaRPr>
          </a:p>
        </p:txBody>
      </p:sp>
      <p:sp>
        <p:nvSpPr>
          <p:cNvPr id="978" name=""/>
          <p:cNvSpPr/>
          <p:nvPr/>
        </p:nvSpPr>
        <p:spPr>
          <a:xfrm>
            <a:off x="2857680" y="4356000"/>
            <a:ext cx="3394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9" name=""/>
          <p:cNvSpPr/>
          <p:nvPr/>
        </p:nvSpPr>
        <p:spPr>
          <a:xfrm>
            <a:off x="2857680" y="4373640"/>
            <a:ext cx="24912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0" name=""/>
          <p:cNvSpPr/>
          <p:nvPr/>
        </p:nvSpPr>
        <p:spPr>
          <a:xfrm>
            <a:off x="2857680" y="4376880"/>
            <a:ext cx="2332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1" name=""/>
          <p:cNvSpPr/>
          <p:nvPr/>
        </p:nvSpPr>
        <p:spPr>
          <a:xfrm>
            <a:off x="2857680" y="4384800"/>
            <a:ext cx="2314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2691720" y="42782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200 MWs</a:t>
            </a:r>
            <a:endParaRPr b="0" lang="en-US" sz="1400" strike="noStrike" u="none">
              <a:solidFill>
                <a:srgbClr val="000000"/>
              </a:solidFill>
              <a:effectLst/>
              <a:uFillTx/>
              <a:latin typeface="Times New Roman"/>
            </a:endParaRPr>
          </a:p>
        </p:txBody>
      </p:sp>
      <p:sp>
        <p:nvSpPr>
          <p:cNvPr id="983" name=""/>
          <p:cNvSpPr/>
          <p:nvPr/>
        </p:nvSpPr>
        <p:spPr>
          <a:xfrm>
            <a:off x="2841480" y="3368520"/>
            <a:ext cx="47880" cy="109800"/>
          </a:xfrm>
          <a:custGeom>
            <a:avLst/>
            <a:gdLst/>
            <a:ahLst/>
            <a:rect l="l" t="t" r="r" b="b"/>
            <a:pathLst>
              <a:path w="33" h="79">
                <a:moveTo>
                  <a:pt x="23" y="15"/>
                </a:moveTo>
                <a:lnTo>
                  <a:pt x="28" y="20"/>
                </a:lnTo>
                <a:lnTo>
                  <a:pt x="30" y="23"/>
                </a:lnTo>
                <a:lnTo>
                  <a:pt x="30" y="31"/>
                </a:lnTo>
                <a:lnTo>
                  <a:pt x="33" y="36"/>
                </a:lnTo>
                <a:lnTo>
                  <a:pt x="33" y="45"/>
                </a:lnTo>
                <a:lnTo>
                  <a:pt x="32" y="48"/>
                </a:lnTo>
                <a:lnTo>
                  <a:pt x="30" y="57"/>
                </a:lnTo>
                <a:lnTo>
                  <a:pt x="28" y="59"/>
                </a:lnTo>
                <a:lnTo>
                  <a:pt x="23" y="66"/>
                </a:lnTo>
                <a:lnTo>
                  <a:pt x="18" y="73"/>
                </a:lnTo>
                <a:lnTo>
                  <a:pt x="16" y="77"/>
                </a:lnTo>
                <a:lnTo>
                  <a:pt x="14" y="79"/>
                </a:lnTo>
                <a:lnTo>
                  <a:pt x="9" y="79"/>
                </a:lnTo>
                <a:lnTo>
                  <a:pt x="4" y="79"/>
                </a:lnTo>
                <a:lnTo>
                  <a:pt x="4" y="73"/>
                </a:lnTo>
                <a:lnTo>
                  <a:pt x="2" y="72"/>
                </a:lnTo>
                <a:lnTo>
                  <a:pt x="2" y="70"/>
                </a:lnTo>
                <a:lnTo>
                  <a:pt x="4" y="66"/>
                </a:lnTo>
                <a:lnTo>
                  <a:pt x="4" y="63"/>
                </a:lnTo>
                <a:lnTo>
                  <a:pt x="4" y="59"/>
                </a:lnTo>
                <a:lnTo>
                  <a:pt x="7" y="48"/>
                </a:lnTo>
                <a:lnTo>
                  <a:pt x="7" y="36"/>
                </a:lnTo>
                <a:lnTo>
                  <a:pt x="7" y="25"/>
                </a:lnTo>
                <a:lnTo>
                  <a:pt x="4" y="20"/>
                </a:lnTo>
                <a:lnTo>
                  <a:pt x="4" y="15"/>
                </a:lnTo>
                <a:lnTo>
                  <a:pt x="2" y="13"/>
                </a:lnTo>
                <a:lnTo>
                  <a:pt x="2" y="11"/>
                </a:lnTo>
                <a:lnTo>
                  <a:pt x="0" y="7"/>
                </a:lnTo>
                <a:lnTo>
                  <a:pt x="0" y="6"/>
                </a:lnTo>
                <a:lnTo>
                  <a:pt x="4" y="6"/>
                </a:lnTo>
                <a:lnTo>
                  <a:pt x="4" y="4"/>
                </a:lnTo>
                <a:lnTo>
                  <a:pt x="7" y="0"/>
                </a:lnTo>
                <a:lnTo>
                  <a:pt x="9" y="0"/>
                </a:lnTo>
                <a:lnTo>
                  <a:pt x="14" y="2"/>
                </a:lnTo>
                <a:lnTo>
                  <a:pt x="16" y="4"/>
                </a:lnTo>
                <a:lnTo>
                  <a:pt x="18" y="4"/>
                </a:lnTo>
                <a:lnTo>
                  <a:pt x="21" y="9"/>
                </a:lnTo>
                <a:lnTo>
                  <a:pt x="23" y="15"/>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4" name=""/>
          <p:cNvSpPr/>
          <p:nvPr/>
        </p:nvSpPr>
        <p:spPr>
          <a:xfrm>
            <a:off x="2706840" y="3370320"/>
            <a:ext cx="141120" cy="109440"/>
          </a:xfrm>
          <a:custGeom>
            <a:avLst/>
            <a:gdLst/>
            <a:ahLst/>
            <a:rect l="l" t="t" r="r" b="b"/>
            <a:pathLst>
              <a:path w="98" h="78">
                <a:moveTo>
                  <a:pt x="88" y="9"/>
                </a:moveTo>
                <a:lnTo>
                  <a:pt x="91" y="18"/>
                </a:lnTo>
                <a:lnTo>
                  <a:pt x="95" y="25"/>
                </a:lnTo>
                <a:lnTo>
                  <a:pt x="97" y="30"/>
                </a:lnTo>
                <a:lnTo>
                  <a:pt x="98" y="34"/>
                </a:lnTo>
                <a:lnTo>
                  <a:pt x="98" y="39"/>
                </a:lnTo>
                <a:lnTo>
                  <a:pt x="97" y="46"/>
                </a:lnTo>
                <a:lnTo>
                  <a:pt x="95" y="54"/>
                </a:lnTo>
                <a:lnTo>
                  <a:pt x="91" y="62"/>
                </a:lnTo>
                <a:lnTo>
                  <a:pt x="90" y="68"/>
                </a:lnTo>
                <a:lnTo>
                  <a:pt x="88" y="71"/>
                </a:lnTo>
                <a:lnTo>
                  <a:pt x="84" y="75"/>
                </a:lnTo>
                <a:lnTo>
                  <a:pt x="81" y="78"/>
                </a:lnTo>
                <a:lnTo>
                  <a:pt x="79" y="78"/>
                </a:lnTo>
                <a:lnTo>
                  <a:pt x="77" y="77"/>
                </a:lnTo>
                <a:lnTo>
                  <a:pt x="77" y="75"/>
                </a:lnTo>
                <a:lnTo>
                  <a:pt x="76" y="73"/>
                </a:lnTo>
                <a:lnTo>
                  <a:pt x="74" y="70"/>
                </a:lnTo>
                <a:lnTo>
                  <a:pt x="72" y="62"/>
                </a:lnTo>
                <a:lnTo>
                  <a:pt x="70" y="61"/>
                </a:lnTo>
                <a:lnTo>
                  <a:pt x="70" y="55"/>
                </a:lnTo>
                <a:lnTo>
                  <a:pt x="70" y="50"/>
                </a:lnTo>
                <a:lnTo>
                  <a:pt x="72" y="36"/>
                </a:lnTo>
                <a:lnTo>
                  <a:pt x="76" y="34"/>
                </a:lnTo>
                <a:lnTo>
                  <a:pt x="76" y="30"/>
                </a:lnTo>
                <a:lnTo>
                  <a:pt x="74" y="29"/>
                </a:lnTo>
                <a:lnTo>
                  <a:pt x="72" y="29"/>
                </a:lnTo>
                <a:lnTo>
                  <a:pt x="70" y="30"/>
                </a:lnTo>
                <a:lnTo>
                  <a:pt x="67" y="34"/>
                </a:lnTo>
                <a:lnTo>
                  <a:pt x="65" y="41"/>
                </a:lnTo>
                <a:lnTo>
                  <a:pt x="62" y="54"/>
                </a:lnTo>
                <a:lnTo>
                  <a:pt x="56" y="54"/>
                </a:lnTo>
                <a:lnTo>
                  <a:pt x="51" y="55"/>
                </a:lnTo>
                <a:lnTo>
                  <a:pt x="46" y="55"/>
                </a:lnTo>
                <a:lnTo>
                  <a:pt x="41" y="54"/>
                </a:lnTo>
                <a:lnTo>
                  <a:pt x="39" y="46"/>
                </a:lnTo>
                <a:lnTo>
                  <a:pt x="37" y="43"/>
                </a:lnTo>
                <a:lnTo>
                  <a:pt x="37" y="41"/>
                </a:lnTo>
                <a:lnTo>
                  <a:pt x="35" y="39"/>
                </a:lnTo>
                <a:lnTo>
                  <a:pt x="32" y="39"/>
                </a:lnTo>
                <a:lnTo>
                  <a:pt x="30" y="39"/>
                </a:lnTo>
                <a:lnTo>
                  <a:pt x="28" y="41"/>
                </a:lnTo>
                <a:lnTo>
                  <a:pt x="28" y="43"/>
                </a:lnTo>
                <a:lnTo>
                  <a:pt x="30" y="46"/>
                </a:lnTo>
                <a:lnTo>
                  <a:pt x="32" y="50"/>
                </a:lnTo>
                <a:lnTo>
                  <a:pt x="35" y="52"/>
                </a:lnTo>
                <a:lnTo>
                  <a:pt x="35" y="54"/>
                </a:lnTo>
                <a:lnTo>
                  <a:pt x="35" y="55"/>
                </a:lnTo>
                <a:lnTo>
                  <a:pt x="37" y="68"/>
                </a:lnTo>
                <a:lnTo>
                  <a:pt x="35" y="75"/>
                </a:lnTo>
                <a:lnTo>
                  <a:pt x="32" y="77"/>
                </a:lnTo>
                <a:lnTo>
                  <a:pt x="30" y="78"/>
                </a:lnTo>
                <a:lnTo>
                  <a:pt x="27" y="78"/>
                </a:lnTo>
                <a:lnTo>
                  <a:pt x="21" y="75"/>
                </a:lnTo>
                <a:lnTo>
                  <a:pt x="16" y="73"/>
                </a:lnTo>
                <a:lnTo>
                  <a:pt x="13" y="68"/>
                </a:lnTo>
                <a:lnTo>
                  <a:pt x="7" y="61"/>
                </a:lnTo>
                <a:lnTo>
                  <a:pt x="4" y="52"/>
                </a:lnTo>
                <a:lnTo>
                  <a:pt x="0" y="48"/>
                </a:lnTo>
                <a:lnTo>
                  <a:pt x="0" y="41"/>
                </a:lnTo>
                <a:lnTo>
                  <a:pt x="4" y="39"/>
                </a:lnTo>
                <a:lnTo>
                  <a:pt x="4" y="34"/>
                </a:lnTo>
                <a:lnTo>
                  <a:pt x="9" y="30"/>
                </a:lnTo>
                <a:lnTo>
                  <a:pt x="13" y="29"/>
                </a:lnTo>
                <a:lnTo>
                  <a:pt x="13" y="27"/>
                </a:lnTo>
                <a:lnTo>
                  <a:pt x="27" y="32"/>
                </a:lnTo>
                <a:lnTo>
                  <a:pt x="30" y="36"/>
                </a:lnTo>
                <a:lnTo>
                  <a:pt x="37" y="39"/>
                </a:lnTo>
                <a:lnTo>
                  <a:pt x="39" y="41"/>
                </a:lnTo>
                <a:lnTo>
                  <a:pt x="42" y="41"/>
                </a:lnTo>
                <a:lnTo>
                  <a:pt x="46" y="41"/>
                </a:lnTo>
                <a:lnTo>
                  <a:pt x="51" y="39"/>
                </a:lnTo>
                <a:lnTo>
                  <a:pt x="53" y="32"/>
                </a:lnTo>
                <a:lnTo>
                  <a:pt x="60" y="20"/>
                </a:lnTo>
                <a:lnTo>
                  <a:pt x="63" y="16"/>
                </a:lnTo>
                <a:lnTo>
                  <a:pt x="65" y="9"/>
                </a:lnTo>
                <a:lnTo>
                  <a:pt x="69" y="4"/>
                </a:lnTo>
                <a:lnTo>
                  <a:pt x="74" y="0"/>
                </a:lnTo>
                <a:lnTo>
                  <a:pt x="77" y="0"/>
                </a:lnTo>
                <a:lnTo>
                  <a:pt x="77" y="2"/>
                </a:lnTo>
                <a:lnTo>
                  <a:pt x="79" y="2"/>
                </a:lnTo>
                <a:lnTo>
                  <a:pt x="84" y="5"/>
                </a:lnTo>
                <a:lnTo>
                  <a:pt x="88" y="9"/>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5" name=""/>
          <p:cNvSpPr/>
          <p:nvPr/>
        </p:nvSpPr>
        <p:spPr>
          <a:xfrm>
            <a:off x="2881440" y="3378240"/>
            <a:ext cx="42840" cy="101520"/>
          </a:xfrm>
          <a:custGeom>
            <a:avLst/>
            <a:gdLst/>
            <a:ahLst/>
            <a:rect l="l" t="t" r="r" b="b"/>
            <a:pathLst>
              <a:path w="30" h="73">
                <a:moveTo>
                  <a:pt x="28" y="22"/>
                </a:moveTo>
                <a:lnTo>
                  <a:pt x="30" y="31"/>
                </a:lnTo>
                <a:lnTo>
                  <a:pt x="30" y="36"/>
                </a:lnTo>
                <a:lnTo>
                  <a:pt x="30" y="45"/>
                </a:lnTo>
                <a:lnTo>
                  <a:pt x="26" y="50"/>
                </a:lnTo>
                <a:lnTo>
                  <a:pt x="25" y="57"/>
                </a:lnTo>
                <a:lnTo>
                  <a:pt x="21" y="63"/>
                </a:lnTo>
                <a:lnTo>
                  <a:pt x="18" y="70"/>
                </a:lnTo>
                <a:lnTo>
                  <a:pt x="12" y="73"/>
                </a:lnTo>
                <a:lnTo>
                  <a:pt x="9" y="73"/>
                </a:lnTo>
                <a:lnTo>
                  <a:pt x="7" y="73"/>
                </a:lnTo>
                <a:lnTo>
                  <a:pt x="5" y="73"/>
                </a:lnTo>
                <a:lnTo>
                  <a:pt x="5" y="72"/>
                </a:lnTo>
                <a:lnTo>
                  <a:pt x="2" y="70"/>
                </a:lnTo>
                <a:lnTo>
                  <a:pt x="0" y="68"/>
                </a:lnTo>
                <a:lnTo>
                  <a:pt x="7" y="50"/>
                </a:lnTo>
                <a:lnTo>
                  <a:pt x="11" y="41"/>
                </a:lnTo>
                <a:lnTo>
                  <a:pt x="12" y="38"/>
                </a:lnTo>
                <a:lnTo>
                  <a:pt x="12" y="36"/>
                </a:lnTo>
                <a:lnTo>
                  <a:pt x="12" y="31"/>
                </a:lnTo>
                <a:lnTo>
                  <a:pt x="9" y="18"/>
                </a:lnTo>
                <a:lnTo>
                  <a:pt x="5" y="4"/>
                </a:lnTo>
                <a:lnTo>
                  <a:pt x="7" y="4"/>
                </a:lnTo>
                <a:lnTo>
                  <a:pt x="9" y="0"/>
                </a:lnTo>
                <a:lnTo>
                  <a:pt x="12" y="0"/>
                </a:lnTo>
                <a:lnTo>
                  <a:pt x="14" y="2"/>
                </a:lnTo>
                <a:lnTo>
                  <a:pt x="19" y="6"/>
                </a:lnTo>
                <a:lnTo>
                  <a:pt x="23" y="11"/>
                </a:lnTo>
                <a:lnTo>
                  <a:pt x="28"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6" name=""/>
          <p:cNvSpPr/>
          <p:nvPr/>
        </p:nvSpPr>
        <p:spPr>
          <a:xfrm>
            <a:off x="2919240" y="3398760"/>
            <a:ext cx="25560" cy="74520"/>
          </a:xfrm>
          <a:custGeom>
            <a:avLst/>
            <a:gdLst/>
            <a:ahLst/>
            <a:rect l="l" t="t" r="r" b="b"/>
            <a:pathLst>
              <a:path w="18" h="53">
                <a:moveTo>
                  <a:pt x="18" y="17"/>
                </a:moveTo>
                <a:lnTo>
                  <a:pt x="16" y="30"/>
                </a:lnTo>
                <a:lnTo>
                  <a:pt x="14" y="35"/>
                </a:lnTo>
                <a:lnTo>
                  <a:pt x="13" y="41"/>
                </a:lnTo>
                <a:lnTo>
                  <a:pt x="13" y="46"/>
                </a:lnTo>
                <a:lnTo>
                  <a:pt x="7" y="50"/>
                </a:lnTo>
                <a:lnTo>
                  <a:pt x="4" y="53"/>
                </a:lnTo>
                <a:lnTo>
                  <a:pt x="2" y="51"/>
                </a:lnTo>
                <a:lnTo>
                  <a:pt x="0" y="51"/>
                </a:lnTo>
                <a:lnTo>
                  <a:pt x="4" y="42"/>
                </a:lnTo>
                <a:lnTo>
                  <a:pt x="6" y="37"/>
                </a:lnTo>
                <a:lnTo>
                  <a:pt x="6" y="34"/>
                </a:lnTo>
                <a:lnTo>
                  <a:pt x="7" y="26"/>
                </a:lnTo>
                <a:lnTo>
                  <a:pt x="6" y="17"/>
                </a:lnTo>
                <a:lnTo>
                  <a:pt x="6" y="12"/>
                </a:lnTo>
                <a:lnTo>
                  <a:pt x="4" y="0"/>
                </a:lnTo>
                <a:lnTo>
                  <a:pt x="6" y="1"/>
                </a:lnTo>
                <a:lnTo>
                  <a:pt x="7" y="3"/>
                </a:lnTo>
                <a:lnTo>
                  <a:pt x="13" y="7"/>
                </a:lnTo>
                <a:lnTo>
                  <a:pt x="14" y="16"/>
                </a:lnTo>
                <a:lnTo>
                  <a:pt x="18" y="17"/>
                </a:lnTo>
                <a:close/>
              </a:path>
            </a:pathLst>
          </a:custGeom>
          <a:solidFill>
            <a:srgbClr val="ffccb3"/>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987" name=""/>
          <p:cNvSpPr/>
          <p:nvPr/>
        </p:nvSpPr>
        <p:spPr>
          <a:xfrm>
            <a:off x="2308320" y="3456000"/>
            <a:ext cx="287280" cy="258840"/>
          </a:xfrm>
          <a:custGeom>
            <a:avLst/>
            <a:gdLst/>
            <a:ahLst/>
            <a:rect l="l" t="t" r="r" b="b"/>
            <a:pathLst>
              <a:path w="199" h="185">
                <a:moveTo>
                  <a:pt x="114" y="1"/>
                </a:moveTo>
                <a:lnTo>
                  <a:pt x="122" y="0"/>
                </a:lnTo>
                <a:lnTo>
                  <a:pt x="126" y="0"/>
                </a:lnTo>
                <a:lnTo>
                  <a:pt x="129" y="0"/>
                </a:lnTo>
                <a:lnTo>
                  <a:pt x="131" y="1"/>
                </a:lnTo>
                <a:lnTo>
                  <a:pt x="135" y="1"/>
                </a:lnTo>
                <a:lnTo>
                  <a:pt x="135" y="5"/>
                </a:lnTo>
                <a:lnTo>
                  <a:pt x="140" y="3"/>
                </a:lnTo>
                <a:lnTo>
                  <a:pt x="145" y="3"/>
                </a:lnTo>
                <a:lnTo>
                  <a:pt x="149" y="5"/>
                </a:lnTo>
                <a:lnTo>
                  <a:pt x="152" y="5"/>
                </a:lnTo>
                <a:lnTo>
                  <a:pt x="154" y="5"/>
                </a:lnTo>
                <a:lnTo>
                  <a:pt x="156" y="9"/>
                </a:lnTo>
                <a:lnTo>
                  <a:pt x="157" y="9"/>
                </a:lnTo>
                <a:lnTo>
                  <a:pt x="157" y="12"/>
                </a:lnTo>
                <a:lnTo>
                  <a:pt x="159" y="14"/>
                </a:lnTo>
                <a:lnTo>
                  <a:pt x="161" y="14"/>
                </a:lnTo>
                <a:lnTo>
                  <a:pt x="164" y="14"/>
                </a:lnTo>
                <a:lnTo>
                  <a:pt x="168" y="16"/>
                </a:lnTo>
                <a:lnTo>
                  <a:pt x="173" y="17"/>
                </a:lnTo>
                <a:lnTo>
                  <a:pt x="180" y="21"/>
                </a:lnTo>
                <a:lnTo>
                  <a:pt x="185" y="26"/>
                </a:lnTo>
                <a:lnTo>
                  <a:pt x="187" y="34"/>
                </a:lnTo>
                <a:lnTo>
                  <a:pt x="189" y="39"/>
                </a:lnTo>
                <a:lnTo>
                  <a:pt x="191" y="44"/>
                </a:lnTo>
                <a:lnTo>
                  <a:pt x="194" y="48"/>
                </a:lnTo>
                <a:lnTo>
                  <a:pt x="196" y="50"/>
                </a:lnTo>
                <a:lnTo>
                  <a:pt x="198" y="53"/>
                </a:lnTo>
                <a:lnTo>
                  <a:pt x="198" y="60"/>
                </a:lnTo>
                <a:lnTo>
                  <a:pt x="198" y="64"/>
                </a:lnTo>
                <a:lnTo>
                  <a:pt x="198" y="71"/>
                </a:lnTo>
                <a:lnTo>
                  <a:pt x="199" y="78"/>
                </a:lnTo>
                <a:lnTo>
                  <a:pt x="199" y="87"/>
                </a:lnTo>
                <a:lnTo>
                  <a:pt x="199" y="91"/>
                </a:lnTo>
                <a:lnTo>
                  <a:pt x="199" y="92"/>
                </a:lnTo>
                <a:lnTo>
                  <a:pt x="199" y="96"/>
                </a:lnTo>
                <a:lnTo>
                  <a:pt x="198" y="99"/>
                </a:lnTo>
                <a:lnTo>
                  <a:pt x="194" y="91"/>
                </a:lnTo>
                <a:lnTo>
                  <a:pt x="191" y="87"/>
                </a:lnTo>
                <a:lnTo>
                  <a:pt x="185" y="80"/>
                </a:lnTo>
                <a:lnTo>
                  <a:pt x="180" y="73"/>
                </a:lnTo>
                <a:lnTo>
                  <a:pt x="177" y="69"/>
                </a:lnTo>
                <a:lnTo>
                  <a:pt x="173" y="69"/>
                </a:lnTo>
                <a:lnTo>
                  <a:pt x="171" y="67"/>
                </a:lnTo>
                <a:lnTo>
                  <a:pt x="166" y="74"/>
                </a:lnTo>
                <a:lnTo>
                  <a:pt x="163" y="76"/>
                </a:lnTo>
                <a:lnTo>
                  <a:pt x="161" y="78"/>
                </a:lnTo>
                <a:lnTo>
                  <a:pt x="161" y="80"/>
                </a:lnTo>
                <a:lnTo>
                  <a:pt x="156" y="80"/>
                </a:lnTo>
                <a:lnTo>
                  <a:pt x="152" y="80"/>
                </a:lnTo>
                <a:lnTo>
                  <a:pt x="145" y="83"/>
                </a:lnTo>
                <a:lnTo>
                  <a:pt x="140" y="87"/>
                </a:lnTo>
                <a:lnTo>
                  <a:pt x="136" y="87"/>
                </a:lnTo>
                <a:lnTo>
                  <a:pt x="135" y="87"/>
                </a:lnTo>
                <a:lnTo>
                  <a:pt x="131" y="87"/>
                </a:lnTo>
                <a:lnTo>
                  <a:pt x="124" y="85"/>
                </a:lnTo>
                <a:lnTo>
                  <a:pt x="122" y="83"/>
                </a:lnTo>
                <a:lnTo>
                  <a:pt x="122" y="82"/>
                </a:lnTo>
                <a:lnTo>
                  <a:pt x="119" y="83"/>
                </a:lnTo>
                <a:lnTo>
                  <a:pt x="117" y="85"/>
                </a:lnTo>
                <a:lnTo>
                  <a:pt x="112" y="87"/>
                </a:lnTo>
                <a:lnTo>
                  <a:pt x="110" y="87"/>
                </a:lnTo>
                <a:lnTo>
                  <a:pt x="108" y="87"/>
                </a:lnTo>
                <a:lnTo>
                  <a:pt x="107" y="85"/>
                </a:lnTo>
                <a:lnTo>
                  <a:pt x="105" y="83"/>
                </a:lnTo>
                <a:lnTo>
                  <a:pt x="103" y="85"/>
                </a:lnTo>
                <a:lnTo>
                  <a:pt x="100" y="87"/>
                </a:lnTo>
                <a:lnTo>
                  <a:pt x="96" y="87"/>
                </a:lnTo>
                <a:lnTo>
                  <a:pt x="94" y="87"/>
                </a:lnTo>
                <a:lnTo>
                  <a:pt x="94" y="85"/>
                </a:lnTo>
                <a:lnTo>
                  <a:pt x="91" y="83"/>
                </a:lnTo>
                <a:lnTo>
                  <a:pt x="87" y="80"/>
                </a:lnTo>
                <a:lnTo>
                  <a:pt x="86" y="80"/>
                </a:lnTo>
                <a:lnTo>
                  <a:pt x="86" y="82"/>
                </a:lnTo>
                <a:lnTo>
                  <a:pt x="84" y="83"/>
                </a:lnTo>
                <a:lnTo>
                  <a:pt x="84" y="85"/>
                </a:lnTo>
                <a:lnTo>
                  <a:pt x="84" y="87"/>
                </a:lnTo>
                <a:lnTo>
                  <a:pt x="84" y="91"/>
                </a:lnTo>
                <a:lnTo>
                  <a:pt x="82" y="92"/>
                </a:lnTo>
                <a:lnTo>
                  <a:pt x="82" y="99"/>
                </a:lnTo>
                <a:lnTo>
                  <a:pt x="79" y="107"/>
                </a:lnTo>
                <a:lnTo>
                  <a:pt x="75" y="117"/>
                </a:lnTo>
                <a:lnTo>
                  <a:pt x="70" y="128"/>
                </a:lnTo>
                <a:lnTo>
                  <a:pt x="63" y="139"/>
                </a:lnTo>
                <a:lnTo>
                  <a:pt x="61" y="144"/>
                </a:lnTo>
                <a:lnTo>
                  <a:pt x="59" y="148"/>
                </a:lnTo>
                <a:lnTo>
                  <a:pt x="61" y="155"/>
                </a:lnTo>
                <a:lnTo>
                  <a:pt x="65" y="164"/>
                </a:lnTo>
                <a:lnTo>
                  <a:pt x="65" y="171"/>
                </a:lnTo>
                <a:lnTo>
                  <a:pt x="61" y="174"/>
                </a:lnTo>
                <a:lnTo>
                  <a:pt x="59" y="174"/>
                </a:lnTo>
                <a:lnTo>
                  <a:pt x="58" y="174"/>
                </a:lnTo>
                <a:lnTo>
                  <a:pt x="58" y="169"/>
                </a:lnTo>
                <a:lnTo>
                  <a:pt x="54" y="167"/>
                </a:lnTo>
                <a:lnTo>
                  <a:pt x="51" y="165"/>
                </a:lnTo>
                <a:lnTo>
                  <a:pt x="47" y="165"/>
                </a:lnTo>
                <a:lnTo>
                  <a:pt x="42" y="165"/>
                </a:lnTo>
                <a:lnTo>
                  <a:pt x="35" y="167"/>
                </a:lnTo>
                <a:lnTo>
                  <a:pt x="33" y="169"/>
                </a:lnTo>
                <a:lnTo>
                  <a:pt x="31" y="171"/>
                </a:lnTo>
                <a:lnTo>
                  <a:pt x="28" y="174"/>
                </a:lnTo>
                <a:lnTo>
                  <a:pt x="26" y="178"/>
                </a:lnTo>
                <a:lnTo>
                  <a:pt x="23" y="185"/>
                </a:lnTo>
                <a:lnTo>
                  <a:pt x="21" y="181"/>
                </a:lnTo>
                <a:lnTo>
                  <a:pt x="19" y="180"/>
                </a:lnTo>
                <a:lnTo>
                  <a:pt x="17" y="174"/>
                </a:lnTo>
                <a:lnTo>
                  <a:pt x="17" y="171"/>
                </a:lnTo>
                <a:lnTo>
                  <a:pt x="16" y="167"/>
                </a:lnTo>
                <a:lnTo>
                  <a:pt x="16" y="164"/>
                </a:lnTo>
                <a:lnTo>
                  <a:pt x="12" y="164"/>
                </a:lnTo>
                <a:lnTo>
                  <a:pt x="10" y="162"/>
                </a:lnTo>
                <a:lnTo>
                  <a:pt x="9" y="158"/>
                </a:lnTo>
                <a:lnTo>
                  <a:pt x="5" y="155"/>
                </a:lnTo>
                <a:lnTo>
                  <a:pt x="5" y="153"/>
                </a:lnTo>
                <a:lnTo>
                  <a:pt x="5" y="142"/>
                </a:lnTo>
                <a:lnTo>
                  <a:pt x="5" y="139"/>
                </a:lnTo>
                <a:lnTo>
                  <a:pt x="5" y="137"/>
                </a:lnTo>
                <a:lnTo>
                  <a:pt x="3" y="128"/>
                </a:lnTo>
                <a:lnTo>
                  <a:pt x="2" y="128"/>
                </a:lnTo>
                <a:lnTo>
                  <a:pt x="0" y="126"/>
                </a:lnTo>
                <a:lnTo>
                  <a:pt x="0" y="117"/>
                </a:lnTo>
                <a:lnTo>
                  <a:pt x="2" y="112"/>
                </a:lnTo>
                <a:lnTo>
                  <a:pt x="3" y="105"/>
                </a:lnTo>
                <a:lnTo>
                  <a:pt x="5" y="101"/>
                </a:lnTo>
                <a:lnTo>
                  <a:pt x="7" y="99"/>
                </a:lnTo>
                <a:lnTo>
                  <a:pt x="5" y="96"/>
                </a:lnTo>
                <a:lnTo>
                  <a:pt x="5" y="91"/>
                </a:lnTo>
                <a:lnTo>
                  <a:pt x="7" y="87"/>
                </a:lnTo>
                <a:lnTo>
                  <a:pt x="10" y="80"/>
                </a:lnTo>
                <a:lnTo>
                  <a:pt x="17" y="74"/>
                </a:lnTo>
                <a:lnTo>
                  <a:pt x="16" y="73"/>
                </a:lnTo>
                <a:lnTo>
                  <a:pt x="16" y="69"/>
                </a:lnTo>
                <a:lnTo>
                  <a:pt x="17" y="66"/>
                </a:lnTo>
                <a:lnTo>
                  <a:pt x="17" y="62"/>
                </a:lnTo>
                <a:lnTo>
                  <a:pt x="19" y="60"/>
                </a:lnTo>
                <a:lnTo>
                  <a:pt x="21" y="53"/>
                </a:lnTo>
                <a:lnTo>
                  <a:pt x="24" y="51"/>
                </a:lnTo>
                <a:lnTo>
                  <a:pt x="26" y="50"/>
                </a:lnTo>
                <a:lnTo>
                  <a:pt x="26" y="48"/>
                </a:lnTo>
                <a:lnTo>
                  <a:pt x="28" y="44"/>
                </a:lnTo>
                <a:lnTo>
                  <a:pt x="31" y="41"/>
                </a:lnTo>
                <a:lnTo>
                  <a:pt x="37" y="35"/>
                </a:lnTo>
                <a:lnTo>
                  <a:pt x="42" y="32"/>
                </a:lnTo>
                <a:lnTo>
                  <a:pt x="49" y="30"/>
                </a:lnTo>
                <a:lnTo>
                  <a:pt x="52" y="25"/>
                </a:lnTo>
                <a:lnTo>
                  <a:pt x="56" y="21"/>
                </a:lnTo>
                <a:lnTo>
                  <a:pt x="58" y="17"/>
                </a:lnTo>
                <a:lnTo>
                  <a:pt x="61" y="14"/>
                </a:lnTo>
                <a:lnTo>
                  <a:pt x="66" y="12"/>
                </a:lnTo>
                <a:lnTo>
                  <a:pt x="72" y="12"/>
                </a:lnTo>
                <a:lnTo>
                  <a:pt x="77" y="9"/>
                </a:lnTo>
                <a:lnTo>
                  <a:pt x="84" y="9"/>
                </a:lnTo>
                <a:lnTo>
                  <a:pt x="87" y="5"/>
                </a:lnTo>
                <a:lnTo>
                  <a:pt x="91" y="3"/>
                </a:lnTo>
                <a:lnTo>
                  <a:pt x="94" y="1"/>
                </a:lnTo>
                <a:lnTo>
                  <a:pt x="96" y="0"/>
                </a:lnTo>
                <a:lnTo>
                  <a:pt x="100" y="0"/>
                </a:lnTo>
                <a:lnTo>
                  <a:pt x="105" y="0"/>
                </a:lnTo>
                <a:lnTo>
                  <a:pt x="108" y="1"/>
                </a:lnTo>
                <a:lnTo>
                  <a:pt x="110" y="1"/>
                </a:lnTo>
                <a:lnTo>
                  <a:pt x="112" y="1"/>
                </a:lnTo>
                <a:lnTo>
                  <a:pt x="114" y="1"/>
                </a:lnTo>
                <a:close/>
              </a:path>
            </a:pathLst>
          </a:custGeom>
          <a:solidFill>
            <a:srgbClr val="00ae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8" name=""/>
          <p:cNvSpPr/>
          <p:nvPr/>
        </p:nvSpPr>
        <p:spPr>
          <a:xfrm>
            <a:off x="2349360" y="3562200"/>
            <a:ext cx="282600" cy="389160"/>
          </a:xfrm>
          <a:custGeom>
            <a:avLst/>
            <a:gdLst/>
            <a:ahLst/>
            <a:rect l="l" t="t" r="r" b="b"/>
            <a:pathLst>
              <a:path w="196" h="278">
                <a:moveTo>
                  <a:pt x="159" y="22"/>
                </a:moveTo>
                <a:lnTo>
                  <a:pt x="164" y="32"/>
                </a:lnTo>
                <a:lnTo>
                  <a:pt x="164" y="45"/>
                </a:lnTo>
                <a:lnTo>
                  <a:pt x="168" y="56"/>
                </a:lnTo>
                <a:lnTo>
                  <a:pt x="168" y="61"/>
                </a:lnTo>
                <a:lnTo>
                  <a:pt x="170" y="68"/>
                </a:lnTo>
                <a:lnTo>
                  <a:pt x="171" y="72"/>
                </a:lnTo>
                <a:lnTo>
                  <a:pt x="175" y="75"/>
                </a:lnTo>
                <a:lnTo>
                  <a:pt x="182" y="82"/>
                </a:lnTo>
                <a:lnTo>
                  <a:pt x="187" y="88"/>
                </a:lnTo>
                <a:lnTo>
                  <a:pt x="191" y="91"/>
                </a:lnTo>
                <a:lnTo>
                  <a:pt x="194" y="95"/>
                </a:lnTo>
                <a:lnTo>
                  <a:pt x="196" y="100"/>
                </a:lnTo>
                <a:lnTo>
                  <a:pt x="196" y="107"/>
                </a:lnTo>
                <a:lnTo>
                  <a:pt x="192" y="114"/>
                </a:lnTo>
                <a:lnTo>
                  <a:pt x="191" y="121"/>
                </a:lnTo>
                <a:lnTo>
                  <a:pt x="189" y="127"/>
                </a:lnTo>
                <a:lnTo>
                  <a:pt x="185" y="132"/>
                </a:lnTo>
                <a:lnTo>
                  <a:pt x="182" y="137"/>
                </a:lnTo>
                <a:lnTo>
                  <a:pt x="178" y="143"/>
                </a:lnTo>
                <a:lnTo>
                  <a:pt x="175" y="146"/>
                </a:lnTo>
                <a:lnTo>
                  <a:pt x="173" y="155"/>
                </a:lnTo>
                <a:lnTo>
                  <a:pt x="171" y="162"/>
                </a:lnTo>
                <a:lnTo>
                  <a:pt x="168" y="180"/>
                </a:lnTo>
                <a:lnTo>
                  <a:pt x="166" y="196"/>
                </a:lnTo>
                <a:lnTo>
                  <a:pt x="163" y="212"/>
                </a:lnTo>
                <a:lnTo>
                  <a:pt x="161" y="219"/>
                </a:lnTo>
                <a:lnTo>
                  <a:pt x="156" y="225"/>
                </a:lnTo>
                <a:lnTo>
                  <a:pt x="156" y="228"/>
                </a:lnTo>
                <a:lnTo>
                  <a:pt x="154" y="232"/>
                </a:lnTo>
                <a:lnTo>
                  <a:pt x="150" y="235"/>
                </a:lnTo>
                <a:lnTo>
                  <a:pt x="147" y="237"/>
                </a:lnTo>
                <a:lnTo>
                  <a:pt x="140" y="239"/>
                </a:lnTo>
                <a:lnTo>
                  <a:pt x="135" y="239"/>
                </a:lnTo>
                <a:lnTo>
                  <a:pt x="129" y="239"/>
                </a:lnTo>
                <a:lnTo>
                  <a:pt x="122" y="239"/>
                </a:lnTo>
                <a:lnTo>
                  <a:pt x="115" y="235"/>
                </a:lnTo>
                <a:lnTo>
                  <a:pt x="112" y="234"/>
                </a:lnTo>
                <a:lnTo>
                  <a:pt x="105" y="228"/>
                </a:lnTo>
                <a:lnTo>
                  <a:pt x="101" y="225"/>
                </a:lnTo>
                <a:lnTo>
                  <a:pt x="98" y="225"/>
                </a:lnTo>
                <a:lnTo>
                  <a:pt x="96" y="223"/>
                </a:lnTo>
                <a:lnTo>
                  <a:pt x="93" y="223"/>
                </a:lnTo>
                <a:lnTo>
                  <a:pt x="96" y="227"/>
                </a:lnTo>
                <a:lnTo>
                  <a:pt x="101" y="234"/>
                </a:lnTo>
                <a:lnTo>
                  <a:pt x="105" y="239"/>
                </a:lnTo>
                <a:lnTo>
                  <a:pt x="112" y="241"/>
                </a:lnTo>
                <a:lnTo>
                  <a:pt x="117" y="244"/>
                </a:lnTo>
                <a:lnTo>
                  <a:pt x="122" y="248"/>
                </a:lnTo>
                <a:lnTo>
                  <a:pt x="131" y="250"/>
                </a:lnTo>
                <a:lnTo>
                  <a:pt x="138" y="250"/>
                </a:lnTo>
                <a:lnTo>
                  <a:pt x="143" y="248"/>
                </a:lnTo>
                <a:lnTo>
                  <a:pt x="150" y="244"/>
                </a:lnTo>
                <a:lnTo>
                  <a:pt x="152" y="246"/>
                </a:lnTo>
                <a:lnTo>
                  <a:pt x="150" y="255"/>
                </a:lnTo>
                <a:lnTo>
                  <a:pt x="150" y="262"/>
                </a:lnTo>
                <a:lnTo>
                  <a:pt x="147" y="269"/>
                </a:lnTo>
                <a:lnTo>
                  <a:pt x="145" y="275"/>
                </a:lnTo>
                <a:lnTo>
                  <a:pt x="143" y="278"/>
                </a:lnTo>
                <a:lnTo>
                  <a:pt x="135" y="275"/>
                </a:lnTo>
                <a:lnTo>
                  <a:pt x="128" y="269"/>
                </a:lnTo>
                <a:lnTo>
                  <a:pt x="119" y="264"/>
                </a:lnTo>
                <a:lnTo>
                  <a:pt x="114" y="260"/>
                </a:lnTo>
                <a:lnTo>
                  <a:pt x="101" y="250"/>
                </a:lnTo>
                <a:lnTo>
                  <a:pt x="87" y="235"/>
                </a:lnTo>
                <a:lnTo>
                  <a:pt x="84" y="232"/>
                </a:lnTo>
                <a:lnTo>
                  <a:pt x="82" y="228"/>
                </a:lnTo>
                <a:lnTo>
                  <a:pt x="79" y="225"/>
                </a:lnTo>
                <a:lnTo>
                  <a:pt x="75" y="212"/>
                </a:lnTo>
                <a:lnTo>
                  <a:pt x="70" y="198"/>
                </a:lnTo>
                <a:lnTo>
                  <a:pt x="65" y="186"/>
                </a:lnTo>
                <a:lnTo>
                  <a:pt x="61" y="173"/>
                </a:lnTo>
                <a:lnTo>
                  <a:pt x="58" y="171"/>
                </a:lnTo>
                <a:lnTo>
                  <a:pt x="54" y="166"/>
                </a:lnTo>
                <a:lnTo>
                  <a:pt x="52" y="162"/>
                </a:lnTo>
                <a:lnTo>
                  <a:pt x="51" y="159"/>
                </a:lnTo>
                <a:lnTo>
                  <a:pt x="47" y="157"/>
                </a:lnTo>
                <a:lnTo>
                  <a:pt x="44" y="157"/>
                </a:lnTo>
                <a:lnTo>
                  <a:pt x="35" y="154"/>
                </a:lnTo>
                <a:lnTo>
                  <a:pt x="28" y="152"/>
                </a:lnTo>
                <a:lnTo>
                  <a:pt x="26" y="148"/>
                </a:lnTo>
                <a:lnTo>
                  <a:pt x="23" y="148"/>
                </a:lnTo>
                <a:lnTo>
                  <a:pt x="16" y="146"/>
                </a:lnTo>
                <a:lnTo>
                  <a:pt x="12" y="143"/>
                </a:lnTo>
                <a:lnTo>
                  <a:pt x="9" y="137"/>
                </a:lnTo>
                <a:lnTo>
                  <a:pt x="3" y="134"/>
                </a:lnTo>
                <a:lnTo>
                  <a:pt x="2" y="129"/>
                </a:lnTo>
                <a:lnTo>
                  <a:pt x="2" y="123"/>
                </a:lnTo>
                <a:lnTo>
                  <a:pt x="0" y="120"/>
                </a:lnTo>
                <a:lnTo>
                  <a:pt x="0" y="113"/>
                </a:lnTo>
                <a:lnTo>
                  <a:pt x="0" y="109"/>
                </a:lnTo>
                <a:lnTo>
                  <a:pt x="2" y="107"/>
                </a:lnTo>
                <a:lnTo>
                  <a:pt x="2" y="102"/>
                </a:lnTo>
                <a:lnTo>
                  <a:pt x="5" y="98"/>
                </a:lnTo>
                <a:lnTo>
                  <a:pt x="10" y="95"/>
                </a:lnTo>
                <a:lnTo>
                  <a:pt x="16" y="93"/>
                </a:lnTo>
                <a:lnTo>
                  <a:pt x="17" y="93"/>
                </a:lnTo>
                <a:lnTo>
                  <a:pt x="19" y="93"/>
                </a:lnTo>
                <a:lnTo>
                  <a:pt x="23" y="95"/>
                </a:lnTo>
                <a:lnTo>
                  <a:pt x="24" y="98"/>
                </a:lnTo>
                <a:lnTo>
                  <a:pt x="24" y="100"/>
                </a:lnTo>
                <a:lnTo>
                  <a:pt x="26" y="104"/>
                </a:lnTo>
                <a:lnTo>
                  <a:pt x="30" y="102"/>
                </a:lnTo>
                <a:lnTo>
                  <a:pt x="35" y="102"/>
                </a:lnTo>
                <a:lnTo>
                  <a:pt x="40" y="98"/>
                </a:lnTo>
                <a:lnTo>
                  <a:pt x="42" y="95"/>
                </a:lnTo>
                <a:lnTo>
                  <a:pt x="42" y="79"/>
                </a:lnTo>
                <a:lnTo>
                  <a:pt x="42" y="68"/>
                </a:lnTo>
                <a:lnTo>
                  <a:pt x="42" y="66"/>
                </a:lnTo>
                <a:lnTo>
                  <a:pt x="44" y="59"/>
                </a:lnTo>
                <a:lnTo>
                  <a:pt x="49" y="52"/>
                </a:lnTo>
                <a:lnTo>
                  <a:pt x="54" y="41"/>
                </a:lnTo>
                <a:lnTo>
                  <a:pt x="56" y="34"/>
                </a:lnTo>
                <a:lnTo>
                  <a:pt x="58" y="29"/>
                </a:lnTo>
                <a:lnTo>
                  <a:pt x="59" y="22"/>
                </a:lnTo>
                <a:lnTo>
                  <a:pt x="61" y="16"/>
                </a:lnTo>
                <a:lnTo>
                  <a:pt x="65" y="15"/>
                </a:lnTo>
                <a:lnTo>
                  <a:pt x="66" y="15"/>
                </a:lnTo>
                <a:lnTo>
                  <a:pt x="70" y="16"/>
                </a:lnTo>
                <a:lnTo>
                  <a:pt x="79" y="16"/>
                </a:lnTo>
                <a:lnTo>
                  <a:pt x="82" y="16"/>
                </a:lnTo>
                <a:lnTo>
                  <a:pt x="86" y="16"/>
                </a:lnTo>
                <a:lnTo>
                  <a:pt x="91" y="16"/>
                </a:lnTo>
                <a:lnTo>
                  <a:pt x="94" y="15"/>
                </a:lnTo>
                <a:lnTo>
                  <a:pt x="100" y="15"/>
                </a:lnTo>
                <a:lnTo>
                  <a:pt x="103" y="15"/>
                </a:lnTo>
                <a:lnTo>
                  <a:pt x="107" y="15"/>
                </a:lnTo>
                <a:lnTo>
                  <a:pt x="112" y="15"/>
                </a:lnTo>
                <a:lnTo>
                  <a:pt x="117" y="11"/>
                </a:lnTo>
                <a:lnTo>
                  <a:pt x="126" y="7"/>
                </a:lnTo>
                <a:lnTo>
                  <a:pt x="129" y="9"/>
                </a:lnTo>
                <a:lnTo>
                  <a:pt x="131" y="9"/>
                </a:lnTo>
                <a:lnTo>
                  <a:pt x="135" y="9"/>
                </a:lnTo>
                <a:lnTo>
                  <a:pt x="136" y="7"/>
                </a:lnTo>
                <a:lnTo>
                  <a:pt x="140" y="4"/>
                </a:lnTo>
                <a:lnTo>
                  <a:pt x="143" y="2"/>
                </a:lnTo>
                <a:lnTo>
                  <a:pt x="143" y="0"/>
                </a:lnTo>
                <a:lnTo>
                  <a:pt x="147" y="4"/>
                </a:lnTo>
                <a:lnTo>
                  <a:pt x="152" y="11"/>
                </a:lnTo>
                <a:lnTo>
                  <a:pt x="156" y="16"/>
                </a:lnTo>
                <a:lnTo>
                  <a:pt x="157" y="18"/>
                </a:lnTo>
                <a:lnTo>
                  <a:pt x="159"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9" name=""/>
          <p:cNvSpPr/>
          <p:nvPr/>
        </p:nvSpPr>
        <p:spPr>
          <a:xfrm>
            <a:off x="2598840" y="3575160"/>
            <a:ext cx="9360" cy="85680"/>
          </a:xfrm>
          <a:custGeom>
            <a:avLst/>
            <a:gdLst/>
            <a:ahLst/>
            <a:rect l="l" t="t" r="r" b="b"/>
            <a:pathLst>
              <a:path w="7" h="61">
                <a:moveTo>
                  <a:pt x="7" y="61"/>
                </a:moveTo>
                <a:lnTo>
                  <a:pt x="5" y="55"/>
                </a:lnTo>
                <a:lnTo>
                  <a:pt x="4" y="52"/>
                </a:lnTo>
                <a:lnTo>
                  <a:pt x="0" y="47"/>
                </a:lnTo>
                <a:lnTo>
                  <a:pt x="0" y="41"/>
                </a:lnTo>
                <a:lnTo>
                  <a:pt x="0" y="36"/>
                </a:lnTo>
                <a:lnTo>
                  <a:pt x="0" y="30"/>
                </a:lnTo>
                <a:lnTo>
                  <a:pt x="4" y="27"/>
                </a:lnTo>
                <a:lnTo>
                  <a:pt x="5" y="23"/>
                </a:lnTo>
                <a:lnTo>
                  <a:pt x="7" y="20"/>
                </a:lnTo>
                <a:lnTo>
                  <a:pt x="7" y="18"/>
                </a:lnTo>
                <a:lnTo>
                  <a:pt x="7" y="14"/>
                </a:lnTo>
                <a:lnTo>
                  <a:pt x="7" y="11"/>
                </a:lnTo>
                <a:lnTo>
                  <a:pt x="5" y="6"/>
                </a:lnTo>
                <a:lnTo>
                  <a:pt x="7" y="2"/>
                </a:lnTo>
                <a:lnTo>
                  <a:pt x="7" y="0"/>
                </a:lnTo>
                <a:lnTo>
                  <a:pt x="7" y="29"/>
                </a:lnTo>
                <a:lnTo>
                  <a:pt x="7" y="61"/>
                </a:lnTo>
                <a:close/>
              </a:path>
            </a:pathLst>
          </a:cu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990" name=""/>
          <p:cNvSpPr/>
          <p:nvPr/>
        </p:nvSpPr>
        <p:spPr>
          <a:xfrm>
            <a:off x="2527200" y="3591000"/>
            <a:ext cx="38160" cy="38160"/>
          </a:xfrm>
          <a:custGeom>
            <a:avLst/>
            <a:gdLst/>
            <a:ahLst/>
            <a:rect l="l" t="t" r="r" b="b"/>
            <a:pathLst>
              <a:path w="26" h="27">
                <a:moveTo>
                  <a:pt x="26" y="11"/>
                </a:moveTo>
                <a:lnTo>
                  <a:pt x="26" y="12"/>
                </a:lnTo>
                <a:lnTo>
                  <a:pt x="25" y="14"/>
                </a:lnTo>
                <a:lnTo>
                  <a:pt x="23" y="16"/>
                </a:lnTo>
                <a:lnTo>
                  <a:pt x="16" y="16"/>
                </a:lnTo>
                <a:lnTo>
                  <a:pt x="12" y="18"/>
                </a:lnTo>
                <a:lnTo>
                  <a:pt x="7" y="19"/>
                </a:lnTo>
                <a:lnTo>
                  <a:pt x="4" y="23"/>
                </a:lnTo>
                <a:lnTo>
                  <a:pt x="4" y="25"/>
                </a:lnTo>
                <a:lnTo>
                  <a:pt x="2" y="27"/>
                </a:lnTo>
                <a:lnTo>
                  <a:pt x="2" y="25"/>
                </a:lnTo>
                <a:lnTo>
                  <a:pt x="0" y="23"/>
                </a:lnTo>
                <a:lnTo>
                  <a:pt x="0" y="16"/>
                </a:lnTo>
                <a:lnTo>
                  <a:pt x="2" y="11"/>
                </a:lnTo>
                <a:lnTo>
                  <a:pt x="2" y="7"/>
                </a:lnTo>
                <a:lnTo>
                  <a:pt x="4" y="3"/>
                </a:lnTo>
                <a:lnTo>
                  <a:pt x="7" y="3"/>
                </a:lnTo>
                <a:lnTo>
                  <a:pt x="9" y="0"/>
                </a:lnTo>
                <a:lnTo>
                  <a:pt x="12" y="0"/>
                </a:lnTo>
                <a:lnTo>
                  <a:pt x="14" y="0"/>
                </a:lnTo>
                <a:lnTo>
                  <a:pt x="19" y="3"/>
                </a:lnTo>
                <a:lnTo>
                  <a:pt x="23" y="5"/>
                </a:lnTo>
                <a:lnTo>
                  <a:pt x="26" y="11"/>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991" name=""/>
          <p:cNvSpPr/>
          <p:nvPr/>
        </p:nvSpPr>
        <p:spPr>
          <a:xfrm>
            <a:off x="2436840" y="3613320"/>
            <a:ext cx="46080" cy="37800"/>
          </a:xfrm>
          <a:custGeom>
            <a:avLst/>
            <a:gdLst/>
            <a:ahLst/>
            <a:rect l="l" t="t" r="r" b="b"/>
            <a:pathLst>
              <a:path w="32" h="27">
                <a:moveTo>
                  <a:pt x="30" y="7"/>
                </a:moveTo>
                <a:lnTo>
                  <a:pt x="32" y="12"/>
                </a:lnTo>
                <a:lnTo>
                  <a:pt x="32" y="16"/>
                </a:lnTo>
                <a:lnTo>
                  <a:pt x="28" y="16"/>
                </a:lnTo>
                <a:lnTo>
                  <a:pt x="25" y="16"/>
                </a:lnTo>
                <a:lnTo>
                  <a:pt x="21" y="16"/>
                </a:lnTo>
                <a:lnTo>
                  <a:pt x="16" y="16"/>
                </a:lnTo>
                <a:lnTo>
                  <a:pt x="14" y="16"/>
                </a:lnTo>
                <a:lnTo>
                  <a:pt x="12" y="16"/>
                </a:lnTo>
                <a:lnTo>
                  <a:pt x="11" y="18"/>
                </a:lnTo>
                <a:lnTo>
                  <a:pt x="11" y="20"/>
                </a:lnTo>
                <a:lnTo>
                  <a:pt x="7" y="23"/>
                </a:lnTo>
                <a:lnTo>
                  <a:pt x="5" y="27"/>
                </a:lnTo>
                <a:lnTo>
                  <a:pt x="4" y="27"/>
                </a:lnTo>
                <a:lnTo>
                  <a:pt x="2" y="27"/>
                </a:lnTo>
                <a:lnTo>
                  <a:pt x="0" y="23"/>
                </a:lnTo>
                <a:lnTo>
                  <a:pt x="0" y="20"/>
                </a:lnTo>
                <a:lnTo>
                  <a:pt x="0" y="16"/>
                </a:lnTo>
                <a:lnTo>
                  <a:pt x="0" y="14"/>
                </a:lnTo>
                <a:lnTo>
                  <a:pt x="2" y="9"/>
                </a:lnTo>
                <a:lnTo>
                  <a:pt x="4" y="5"/>
                </a:lnTo>
                <a:lnTo>
                  <a:pt x="7" y="2"/>
                </a:lnTo>
                <a:lnTo>
                  <a:pt x="11" y="2"/>
                </a:lnTo>
                <a:lnTo>
                  <a:pt x="12" y="0"/>
                </a:lnTo>
                <a:lnTo>
                  <a:pt x="18" y="0"/>
                </a:lnTo>
                <a:lnTo>
                  <a:pt x="23" y="2"/>
                </a:lnTo>
                <a:lnTo>
                  <a:pt x="26" y="5"/>
                </a:lnTo>
                <a:lnTo>
                  <a:pt x="30" y="7"/>
                </a:lnTo>
                <a:close/>
              </a:path>
            </a:pathLst>
          </a:custGeom>
          <a:solidFill>
            <a:srgbClr val="0000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92" name=""/>
          <p:cNvSpPr/>
          <p:nvPr/>
        </p:nvSpPr>
        <p:spPr>
          <a:xfrm>
            <a:off x="2484360" y="3622680"/>
            <a:ext cx="117720" cy="130320"/>
          </a:xfrm>
          <a:custGeom>
            <a:avLst/>
            <a:gdLst/>
            <a:ahLst/>
            <a:rect l="l" t="t" r="r" b="b"/>
            <a:pathLst>
              <a:path w="81" h="93">
                <a:moveTo>
                  <a:pt x="67" y="13"/>
                </a:moveTo>
                <a:lnTo>
                  <a:pt x="70" y="27"/>
                </a:lnTo>
                <a:lnTo>
                  <a:pt x="74" y="34"/>
                </a:lnTo>
                <a:lnTo>
                  <a:pt x="74" y="36"/>
                </a:lnTo>
                <a:lnTo>
                  <a:pt x="74" y="37"/>
                </a:lnTo>
                <a:lnTo>
                  <a:pt x="72" y="41"/>
                </a:lnTo>
                <a:lnTo>
                  <a:pt x="74" y="43"/>
                </a:lnTo>
                <a:lnTo>
                  <a:pt x="77" y="45"/>
                </a:lnTo>
                <a:lnTo>
                  <a:pt x="79" y="46"/>
                </a:lnTo>
                <a:lnTo>
                  <a:pt x="81" y="48"/>
                </a:lnTo>
                <a:lnTo>
                  <a:pt x="77" y="48"/>
                </a:lnTo>
                <a:lnTo>
                  <a:pt x="72" y="48"/>
                </a:lnTo>
                <a:lnTo>
                  <a:pt x="70" y="48"/>
                </a:lnTo>
                <a:lnTo>
                  <a:pt x="65" y="48"/>
                </a:lnTo>
                <a:lnTo>
                  <a:pt x="67" y="50"/>
                </a:lnTo>
                <a:lnTo>
                  <a:pt x="69" y="55"/>
                </a:lnTo>
                <a:lnTo>
                  <a:pt x="70" y="59"/>
                </a:lnTo>
                <a:lnTo>
                  <a:pt x="70" y="62"/>
                </a:lnTo>
                <a:lnTo>
                  <a:pt x="69" y="66"/>
                </a:lnTo>
                <a:lnTo>
                  <a:pt x="67" y="71"/>
                </a:lnTo>
                <a:lnTo>
                  <a:pt x="63" y="73"/>
                </a:lnTo>
                <a:lnTo>
                  <a:pt x="60" y="78"/>
                </a:lnTo>
                <a:lnTo>
                  <a:pt x="56" y="80"/>
                </a:lnTo>
                <a:lnTo>
                  <a:pt x="49" y="82"/>
                </a:lnTo>
                <a:lnTo>
                  <a:pt x="44" y="84"/>
                </a:lnTo>
                <a:lnTo>
                  <a:pt x="37" y="86"/>
                </a:lnTo>
                <a:lnTo>
                  <a:pt x="34" y="86"/>
                </a:lnTo>
                <a:lnTo>
                  <a:pt x="32" y="86"/>
                </a:lnTo>
                <a:lnTo>
                  <a:pt x="27" y="86"/>
                </a:lnTo>
                <a:lnTo>
                  <a:pt x="25" y="87"/>
                </a:lnTo>
                <a:lnTo>
                  <a:pt x="18" y="89"/>
                </a:lnTo>
                <a:lnTo>
                  <a:pt x="16" y="93"/>
                </a:lnTo>
                <a:lnTo>
                  <a:pt x="14" y="93"/>
                </a:lnTo>
                <a:lnTo>
                  <a:pt x="7" y="91"/>
                </a:lnTo>
                <a:lnTo>
                  <a:pt x="6" y="89"/>
                </a:lnTo>
                <a:lnTo>
                  <a:pt x="4" y="87"/>
                </a:lnTo>
                <a:lnTo>
                  <a:pt x="2" y="86"/>
                </a:lnTo>
                <a:lnTo>
                  <a:pt x="0" y="84"/>
                </a:lnTo>
                <a:lnTo>
                  <a:pt x="0" y="80"/>
                </a:lnTo>
                <a:lnTo>
                  <a:pt x="0" y="77"/>
                </a:lnTo>
                <a:lnTo>
                  <a:pt x="4" y="75"/>
                </a:lnTo>
                <a:lnTo>
                  <a:pt x="6" y="78"/>
                </a:lnTo>
                <a:lnTo>
                  <a:pt x="7" y="82"/>
                </a:lnTo>
                <a:lnTo>
                  <a:pt x="11" y="86"/>
                </a:lnTo>
                <a:lnTo>
                  <a:pt x="13" y="86"/>
                </a:lnTo>
                <a:lnTo>
                  <a:pt x="14" y="86"/>
                </a:lnTo>
                <a:lnTo>
                  <a:pt x="20" y="84"/>
                </a:lnTo>
                <a:lnTo>
                  <a:pt x="30" y="78"/>
                </a:lnTo>
                <a:lnTo>
                  <a:pt x="39" y="78"/>
                </a:lnTo>
                <a:lnTo>
                  <a:pt x="44" y="78"/>
                </a:lnTo>
                <a:lnTo>
                  <a:pt x="46" y="75"/>
                </a:lnTo>
                <a:lnTo>
                  <a:pt x="49" y="73"/>
                </a:lnTo>
                <a:lnTo>
                  <a:pt x="55" y="73"/>
                </a:lnTo>
                <a:lnTo>
                  <a:pt x="56" y="70"/>
                </a:lnTo>
                <a:lnTo>
                  <a:pt x="58" y="66"/>
                </a:lnTo>
                <a:lnTo>
                  <a:pt x="60" y="61"/>
                </a:lnTo>
                <a:lnTo>
                  <a:pt x="60" y="59"/>
                </a:lnTo>
                <a:lnTo>
                  <a:pt x="58" y="55"/>
                </a:lnTo>
                <a:lnTo>
                  <a:pt x="56" y="50"/>
                </a:lnTo>
                <a:lnTo>
                  <a:pt x="53" y="48"/>
                </a:lnTo>
                <a:lnTo>
                  <a:pt x="49" y="48"/>
                </a:lnTo>
                <a:lnTo>
                  <a:pt x="44" y="46"/>
                </a:lnTo>
                <a:lnTo>
                  <a:pt x="41" y="46"/>
                </a:lnTo>
                <a:lnTo>
                  <a:pt x="35" y="45"/>
                </a:lnTo>
                <a:lnTo>
                  <a:pt x="34" y="45"/>
                </a:lnTo>
                <a:lnTo>
                  <a:pt x="32" y="41"/>
                </a:lnTo>
                <a:lnTo>
                  <a:pt x="30" y="34"/>
                </a:lnTo>
                <a:lnTo>
                  <a:pt x="30" y="21"/>
                </a:lnTo>
                <a:lnTo>
                  <a:pt x="32" y="13"/>
                </a:lnTo>
                <a:lnTo>
                  <a:pt x="32" y="9"/>
                </a:lnTo>
                <a:lnTo>
                  <a:pt x="34" y="7"/>
                </a:lnTo>
                <a:lnTo>
                  <a:pt x="41" y="5"/>
                </a:lnTo>
                <a:lnTo>
                  <a:pt x="44" y="4"/>
                </a:lnTo>
                <a:lnTo>
                  <a:pt x="44" y="0"/>
                </a:lnTo>
                <a:lnTo>
                  <a:pt x="48" y="0"/>
                </a:lnTo>
                <a:lnTo>
                  <a:pt x="53" y="0"/>
                </a:lnTo>
                <a:lnTo>
                  <a:pt x="55" y="4"/>
                </a:lnTo>
                <a:lnTo>
                  <a:pt x="58" y="5"/>
                </a:lnTo>
                <a:lnTo>
                  <a:pt x="62" y="7"/>
                </a:lnTo>
                <a:lnTo>
                  <a:pt x="65" y="9"/>
                </a:lnTo>
                <a:lnTo>
                  <a:pt x="67" y="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a:off x="2535120" y="3629160"/>
            <a:ext cx="46080" cy="54000"/>
          </a:xfrm>
          <a:custGeom>
            <a:avLst/>
            <a:gdLst/>
            <a:ahLst/>
            <a:rect l="l" t="t" r="r" b="b"/>
            <a:pathLst>
              <a:path w="32" h="39">
                <a:moveTo>
                  <a:pt x="28" y="12"/>
                </a:moveTo>
                <a:lnTo>
                  <a:pt x="32" y="19"/>
                </a:lnTo>
                <a:lnTo>
                  <a:pt x="32" y="26"/>
                </a:lnTo>
                <a:lnTo>
                  <a:pt x="32" y="30"/>
                </a:lnTo>
                <a:lnTo>
                  <a:pt x="32" y="39"/>
                </a:lnTo>
                <a:lnTo>
                  <a:pt x="25" y="39"/>
                </a:lnTo>
                <a:lnTo>
                  <a:pt x="25" y="37"/>
                </a:lnTo>
                <a:lnTo>
                  <a:pt x="27" y="35"/>
                </a:lnTo>
                <a:lnTo>
                  <a:pt x="28" y="30"/>
                </a:lnTo>
                <a:lnTo>
                  <a:pt x="28" y="28"/>
                </a:lnTo>
                <a:lnTo>
                  <a:pt x="27" y="23"/>
                </a:lnTo>
                <a:lnTo>
                  <a:pt x="25" y="17"/>
                </a:lnTo>
                <a:lnTo>
                  <a:pt x="23" y="14"/>
                </a:lnTo>
                <a:lnTo>
                  <a:pt x="20" y="10"/>
                </a:lnTo>
                <a:lnTo>
                  <a:pt x="18" y="9"/>
                </a:lnTo>
                <a:lnTo>
                  <a:pt x="16" y="9"/>
                </a:lnTo>
                <a:lnTo>
                  <a:pt x="13" y="9"/>
                </a:lnTo>
                <a:lnTo>
                  <a:pt x="11" y="10"/>
                </a:lnTo>
                <a:lnTo>
                  <a:pt x="9" y="12"/>
                </a:lnTo>
                <a:lnTo>
                  <a:pt x="7" y="14"/>
                </a:lnTo>
                <a:lnTo>
                  <a:pt x="7" y="16"/>
                </a:lnTo>
                <a:lnTo>
                  <a:pt x="7" y="19"/>
                </a:lnTo>
                <a:lnTo>
                  <a:pt x="7" y="23"/>
                </a:lnTo>
                <a:lnTo>
                  <a:pt x="7" y="28"/>
                </a:lnTo>
                <a:lnTo>
                  <a:pt x="11" y="33"/>
                </a:lnTo>
                <a:lnTo>
                  <a:pt x="14" y="39"/>
                </a:lnTo>
                <a:lnTo>
                  <a:pt x="9" y="37"/>
                </a:lnTo>
                <a:lnTo>
                  <a:pt x="4" y="37"/>
                </a:lnTo>
                <a:lnTo>
                  <a:pt x="4" y="35"/>
                </a:lnTo>
                <a:lnTo>
                  <a:pt x="2" y="30"/>
                </a:lnTo>
                <a:lnTo>
                  <a:pt x="0" y="23"/>
                </a:lnTo>
                <a:lnTo>
                  <a:pt x="0" y="16"/>
                </a:lnTo>
                <a:lnTo>
                  <a:pt x="0" y="9"/>
                </a:lnTo>
                <a:lnTo>
                  <a:pt x="4" y="5"/>
                </a:lnTo>
                <a:lnTo>
                  <a:pt x="4" y="3"/>
                </a:lnTo>
                <a:lnTo>
                  <a:pt x="9" y="1"/>
                </a:lnTo>
                <a:lnTo>
                  <a:pt x="13" y="0"/>
                </a:lnTo>
                <a:lnTo>
                  <a:pt x="16" y="0"/>
                </a:lnTo>
                <a:lnTo>
                  <a:pt x="18" y="1"/>
                </a:lnTo>
                <a:lnTo>
                  <a:pt x="25" y="3"/>
                </a:lnTo>
                <a:lnTo>
                  <a:pt x="28" y="9"/>
                </a:lnTo>
                <a:lnTo>
                  <a:pt x="28" y="12"/>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94" name=""/>
          <p:cNvSpPr/>
          <p:nvPr/>
        </p:nvSpPr>
        <p:spPr>
          <a:xfrm>
            <a:off x="2433600" y="3641760"/>
            <a:ext cx="87480" cy="98280"/>
          </a:xfrm>
          <a:custGeom>
            <a:avLst/>
            <a:gdLst/>
            <a:ahLst/>
            <a:rect l="l" t="t" r="r" b="b"/>
            <a:pathLst>
              <a:path w="60" h="70">
                <a:moveTo>
                  <a:pt x="42" y="15"/>
                </a:moveTo>
                <a:lnTo>
                  <a:pt x="49" y="25"/>
                </a:lnTo>
                <a:lnTo>
                  <a:pt x="53" y="32"/>
                </a:lnTo>
                <a:lnTo>
                  <a:pt x="53" y="34"/>
                </a:lnTo>
                <a:lnTo>
                  <a:pt x="53" y="36"/>
                </a:lnTo>
                <a:lnTo>
                  <a:pt x="53" y="38"/>
                </a:lnTo>
                <a:lnTo>
                  <a:pt x="56" y="38"/>
                </a:lnTo>
                <a:lnTo>
                  <a:pt x="60" y="38"/>
                </a:lnTo>
                <a:lnTo>
                  <a:pt x="60" y="39"/>
                </a:lnTo>
                <a:lnTo>
                  <a:pt x="60" y="41"/>
                </a:lnTo>
                <a:lnTo>
                  <a:pt x="58" y="43"/>
                </a:lnTo>
                <a:lnTo>
                  <a:pt x="56" y="43"/>
                </a:lnTo>
                <a:lnTo>
                  <a:pt x="53" y="43"/>
                </a:lnTo>
                <a:lnTo>
                  <a:pt x="48" y="47"/>
                </a:lnTo>
                <a:lnTo>
                  <a:pt x="42" y="48"/>
                </a:lnTo>
                <a:lnTo>
                  <a:pt x="28" y="54"/>
                </a:lnTo>
                <a:lnTo>
                  <a:pt x="20" y="63"/>
                </a:lnTo>
                <a:lnTo>
                  <a:pt x="9" y="70"/>
                </a:lnTo>
                <a:lnTo>
                  <a:pt x="6" y="70"/>
                </a:lnTo>
                <a:lnTo>
                  <a:pt x="6" y="68"/>
                </a:lnTo>
                <a:lnTo>
                  <a:pt x="6" y="64"/>
                </a:lnTo>
                <a:lnTo>
                  <a:pt x="9" y="63"/>
                </a:lnTo>
                <a:lnTo>
                  <a:pt x="11" y="61"/>
                </a:lnTo>
                <a:lnTo>
                  <a:pt x="11" y="59"/>
                </a:lnTo>
                <a:lnTo>
                  <a:pt x="11" y="57"/>
                </a:lnTo>
                <a:lnTo>
                  <a:pt x="6" y="52"/>
                </a:lnTo>
                <a:lnTo>
                  <a:pt x="6" y="48"/>
                </a:lnTo>
                <a:lnTo>
                  <a:pt x="2" y="43"/>
                </a:lnTo>
                <a:lnTo>
                  <a:pt x="2" y="36"/>
                </a:lnTo>
                <a:lnTo>
                  <a:pt x="0" y="32"/>
                </a:lnTo>
                <a:lnTo>
                  <a:pt x="0" y="25"/>
                </a:lnTo>
                <a:lnTo>
                  <a:pt x="2" y="18"/>
                </a:lnTo>
                <a:lnTo>
                  <a:pt x="2" y="13"/>
                </a:lnTo>
                <a:lnTo>
                  <a:pt x="6" y="9"/>
                </a:lnTo>
                <a:lnTo>
                  <a:pt x="9" y="6"/>
                </a:lnTo>
                <a:lnTo>
                  <a:pt x="13" y="4"/>
                </a:lnTo>
                <a:lnTo>
                  <a:pt x="14" y="2"/>
                </a:lnTo>
                <a:lnTo>
                  <a:pt x="18" y="0"/>
                </a:lnTo>
                <a:lnTo>
                  <a:pt x="25" y="2"/>
                </a:lnTo>
                <a:lnTo>
                  <a:pt x="34" y="4"/>
                </a:lnTo>
                <a:lnTo>
                  <a:pt x="41" y="6"/>
                </a:lnTo>
                <a:lnTo>
                  <a:pt x="42"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5" name=""/>
          <p:cNvSpPr/>
          <p:nvPr/>
        </p:nvSpPr>
        <p:spPr>
          <a:xfrm>
            <a:off x="2554200" y="3651120"/>
            <a:ext cx="9720" cy="15840"/>
          </a:xfrm>
          <a:custGeom>
            <a:avLst/>
            <a:gdLst/>
            <a:ahLst/>
            <a:rect l="l" t="t" r="r" b="b"/>
            <a:pathLst>
              <a:path w="7" h="12">
                <a:moveTo>
                  <a:pt x="7" y="12"/>
                </a:moveTo>
                <a:lnTo>
                  <a:pt x="3" y="12"/>
                </a:lnTo>
                <a:lnTo>
                  <a:pt x="1" y="12"/>
                </a:lnTo>
                <a:lnTo>
                  <a:pt x="0" y="9"/>
                </a:lnTo>
                <a:lnTo>
                  <a:pt x="0" y="5"/>
                </a:lnTo>
                <a:lnTo>
                  <a:pt x="0" y="1"/>
                </a:lnTo>
                <a:lnTo>
                  <a:pt x="1" y="0"/>
                </a:lnTo>
                <a:lnTo>
                  <a:pt x="3" y="0"/>
                </a:lnTo>
                <a:lnTo>
                  <a:pt x="5" y="0"/>
                </a:lnTo>
                <a:lnTo>
                  <a:pt x="7" y="0"/>
                </a:lnTo>
                <a:lnTo>
                  <a:pt x="7" y="5"/>
                </a:lnTo>
                <a:lnTo>
                  <a:pt x="7" y="7"/>
                </a:lnTo>
                <a:lnTo>
                  <a:pt x="7" y="12"/>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996" name=""/>
          <p:cNvSpPr/>
          <p:nvPr/>
        </p:nvSpPr>
        <p:spPr>
          <a:xfrm>
            <a:off x="2443320" y="3652920"/>
            <a:ext cx="60120" cy="68040"/>
          </a:xfrm>
          <a:custGeom>
            <a:avLst/>
            <a:gdLst/>
            <a:ahLst/>
            <a:rect l="l" t="t" r="r" b="b"/>
            <a:pathLst>
              <a:path w="42" h="49">
                <a:moveTo>
                  <a:pt x="28" y="4"/>
                </a:moveTo>
                <a:lnTo>
                  <a:pt x="35" y="11"/>
                </a:lnTo>
                <a:lnTo>
                  <a:pt x="36" y="18"/>
                </a:lnTo>
                <a:lnTo>
                  <a:pt x="40" y="25"/>
                </a:lnTo>
                <a:lnTo>
                  <a:pt x="42" y="31"/>
                </a:lnTo>
                <a:lnTo>
                  <a:pt x="36" y="32"/>
                </a:lnTo>
                <a:lnTo>
                  <a:pt x="33" y="36"/>
                </a:lnTo>
                <a:lnTo>
                  <a:pt x="33" y="29"/>
                </a:lnTo>
                <a:lnTo>
                  <a:pt x="33" y="27"/>
                </a:lnTo>
                <a:lnTo>
                  <a:pt x="29" y="22"/>
                </a:lnTo>
                <a:lnTo>
                  <a:pt x="28" y="18"/>
                </a:lnTo>
                <a:lnTo>
                  <a:pt x="26" y="16"/>
                </a:lnTo>
                <a:lnTo>
                  <a:pt x="22" y="15"/>
                </a:lnTo>
                <a:lnTo>
                  <a:pt x="21" y="13"/>
                </a:lnTo>
                <a:lnTo>
                  <a:pt x="19" y="13"/>
                </a:lnTo>
                <a:lnTo>
                  <a:pt x="15" y="13"/>
                </a:lnTo>
                <a:lnTo>
                  <a:pt x="14" y="15"/>
                </a:lnTo>
                <a:lnTo>
                  <a:pt x="12" y="18"/>
                </a:lnTo>
                <a:lnTo>
                  <a:pt x="10" y="20"/>
                </a:lnTo>
                <a:lnTo>
                  <a:pt x="8" y="27"/>
                </a:lnTo>
                <a:lnTo>
                  <a:pt x="10" y="29"/>
                </a:lnTo>
                <a:lnTo>
                  <a:pt x="14" y="34"/>
                </a:lnTo>
                <a:lnTo>
                  <a:pt x="15" y="38"/>
                </a:lnTo>
                <a:lnTo>
                  <a:pt x="19" y="43"/>
                </a:lnTo>
                <a:lnTo>
                  <a:pt x="17" y="43"/>
                </a:lnTo>
                <a:lnTo>
                  <a:pt x="14" y="47"/>
                </a:lnTo>
                <a:lnTo>
                  <a:pt x="10" y="49"/>
                </a:lnTo>
                <a:lnTo>
                  <a:pt x="8" y="43"/>
                </a:lnTo>
                <a:lnTo>
                  <a:pt x="5" y="41"/>
                </a:lnTo>
                <a:lnTo>
                  <a:pt x="3" y="34"/>
                </a:lnTo>
                <a:lnTo>
                  <a:pt x="1" y="29"/>
                </a:lnTo>
                <a:lnTo>
                  <a:pt x="0" y="27"/>
                </a:lnTo>
                <a:lnTo>
                  <a:pt x="0" y="18"/>
                </a:lnTo>
                <a:lnTo>
                  <a:pt x="1" y="15"/>
                </a:lnTo>
                <a:lnTo>
                  <a:pt x="3" y="9"/>
                </a:lnTo>
                <a:lnTo>
                  <a:pt x="5" y="6"/>
                </a:lnTo>
                <a:lnTo>
                  <a:pt x="8" y="4"/>
                </a:lnTo>
                <a:lnTo>
                  <a:pt x="12" y="2"/>
                </a:lnTo>
                <a:lnTo>
                  <a:pt x="15" y="0"/>
                </a:lnTo>
                <a:lnTo>
                  <a:pt x="19" y="0"/>
                </a:lnTo>
                <a:lnTo>
                  <a:pt x="22" y="2"/>
                </a:lnTo>
                <a:lnTo>
                  <a:pt x="26" y="4"/>
                </a:lnTo>
                <a:lnTo>
                  <a:pt x="28" y="4"/>
                </a:lnTo>
                <a:close/>
              </a:path>
            </a:pathLst>
          </a:custGeom>
          <a:solidFill>
            <a:srgbClr val="ffffff"/>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997" name=""/>
          <p:cNvSpPr/>
          <p:nvPr/>
        </p:nvSpPr>
        <p:spPr>
          <a:xfrm>
            <a:off x="2460600" y="3679920"/>
            <a:ext cx="17640" cy="20520"/>
          </a:xfrm>
          <a:custGeom>
            <a:avLst/>
            <a:gdLst/>
            <a:ahLst/>
            <a:rect l="l" t="t" r="r" b="b"/>
            <a:pathLst>
              <a:path w="12" h="14">
                <a:moveTo>
                  <a:pt x="12" y="12"/>
                </a:moveTo>
                <a:lnTo>
                  <a:pt x="10" y="14"/>
                </a:lnTo>
                <a:lnTo>
                  <a:pt x="7" y="14"/>
                </a:lnTo>
                <a:lnTo>
                  <a:pt x="2" y="14"/>
                </a:lnTo>
                <a:lnTo>
                  <a:pt x="2" y="9"/>
                </a:lnTo>
                <a:lnTo>
                  <a:pt x="0" y="5"/>
                </a:lnTo>
                <a:lnTo>
                  <a:pt x="2" y="2"/>
                </a:lnTo>
                <a:lnTo>
                  <a:pt x="5" y="2"/>
                </a:lnTo>
                <a:lnTo>
                  <a:pt x="7" y="0"/>
                </a:lnTo>
                <a:lnTo>
                  <a:pt x="10" y="0"/>
                </a:lnTo>
                <a:lnTo>
                  <a:pt x="12" y="2"/>
                </a:lnTo>
                <a:lnTo>
                  <a:pt x="12" y="5"/>
                </a:lnTo>
                <a:lnTo>
                  <a:pt x="12" y="9"/>
                </a:lnTo>
                <a:lnTo>
                  <a:pt x="12" y="12"/>
                </a:lnTo>
                <a:close/>
              </a:path>
            </a:pathLst>
          </a:custGeom>
          <a:solidFill>
            <a:srgbClr val="ffffff"/>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98" name=""/>
          <p:cNvSpPr/>
          <p:nvPr/>
        </p:nvSpPr>
        <p:spPr>
          <a:xfrm>
            <a:off x="2362320" y="3708360"/>
            <a:ext cx="39600" cy="22320"/>
          </a:xfrm>
          <a:custGeom>
            <a:avLst/>
            <a:gdLst/>
            <a:ahLst/>
            <a:rect l="l" t="t" r="r" b="b"/>
            <a:pathLst>
              <a:path w="28" h="16">
                <a:moveTo>
                  <a:pt x="28" y="12"/>
                </a:moveTo>
                <a:lnTo>
                  <a:pt x="28" y="16"/>
                </a:lnTo>
                <a:lnTo>
                  <a:pt x="26" y="16"/>
                </a:lnTo>
                <a:lnTo>
                  <a:pt x="22" y="16"/>
                </a:lnTo>
                <a:lnTo>
                  <a:pt x="21" y="12"/>
                </a:lnTo>
                <a:lnTo>
                  <a:pt x="17" y="10"/>
                </a:lnTo>
                <a:lnTo>
                  <a:pt x="14" y="9"/>
                </a:lnTo>
                <a:lnTo>
                  <a:pt x="12" y="9"/>
                </a:lnTo>
                <a:lnTo>
                  <a:pt x="8" y="9"/>
                </a:lnTo>
                <a:lnTo>
                  <a:pt x="8" y="10"/>
                </a:lnTo>
                <a:lnTo>
                  <a:pt x="3" y="14"/>
                </a:lnTo>
                <a:lnTo>
                  <a:pt x="1" y="14"/>
                </a:lnTo>
                <a:lnTo>
                  <a:pt x="1" y="12"/>
                </a:lnTo>
                <a:lnTo>
                  <a:pt x="0" y="9"/>
                </a:lnTo>
                <a:lnTo>
                  <a:pt x="0" y="3"/>
                </a:lnTo>
                <a:lnTo>
                  <a:pt x="1" y="3"/>
                </a:lnTo>
                <a:lnTo>
                  <a:pt x="1" y="1"/>
                </a:lnTo>
                <a:lnTo>
                  <a:pt x="3" y="1"/>
                </a:lnTo>
                <a:lnTo>
                  <a:pt x="8" y="0"/>
                </a:lnTo>
                <a:lnTo>
                  <a:pt x="14" y="0"/>
                </a:lnTo>
                <a:lnTo>
                  <a:pt x="17" y="1"/>
                </a:lnTo>
                <a:lnTo>
                  <a:pt x="22" y="3"/>
                </a:lnTo>
                <a:lnTo>
                  <a:pt x="28" y="12"/>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99" name=""/>
          <p:cNvSpPr/>
          <p:nvPr/>
        </p:nvSpPr>
        <p:spPr>
          <a:xfrm>
            <a:off x="2443320" y="3714840"/>
            <a:ext cx="168120" cy="131760"/>
          </a:xfrm>
          <a:custGeom>
            <a:avLst/>
            <a:gdLst/>
            <a:ahLst/>
            <a:rect l="l" t="t" r="r" b="b"/>
            <a:pathLst>
              <a:path w="117" h="94">
                <a:moveTo>
                  <a:pt x="115" y="9"/>
                </a:moveTo>
                <a:lnTo>
                  <a:pt x="117" y="16"/>
                </a:lnTo>
                <a:lnTo>
                  <a:pt x="115" y="20"/>
                </a:lnTo>
                <a:lnTo>
                  <a:pt x="113" y="21"/>
                </a:lnTo>
                <a:lnTo>
                  <a:pt x="110" y="21"/>
                </a:lnTo>
                <a:lnTo>
                  <a:pt x="110" y="20"/>
                </a:lnTo>
                <a:lnTo>
                  <a:pt x="108" y="18"/>
                </a:lnTo>
                <a:lnTo>
                  <a:pt x="106" y="14"/>
                </a:lnTo>
                <a:lnTo>
                  <a:pt x="106" y="12"/>
                </a:lnTo>
                <a:lnTo>
                  <a:pt x="105" y="12"/>
                </a:lnTo>
                <a:lnTo>
                  <a:pt x="101" y="20"/>
                </a:lnTo>
                <a:lnTo>
                  <a:pt x="98" y="23"/>
                </a:lnTo>
                <a:lnTo>
                  <a:pt x="94" y="30"/>
                </a:lnTo>
                <a:lnTo>
                  <a:pt x="92" y="34"/>
                </a:lnTo>
                <a:lnTo>
                  <a:pt x="91" y="46"/>
                </a:lnTo>
                <a:lnTo>
                  <a:pt x="89" y="59"/>
                </a:lnTo>
                <a:lnTo>
                  <a:pt x="89" y="64"/>
                </a:lnTo>
                <a:lnTo>
                  <a:pt x="89" y="66"/>
                </a:lnTo>
                <a:lnTo>
                  <a:pt x="89" y="77"/>
                </a:lnTo>
                <a:lnTo>
                  <a:pt x="89" y="78"/>
                </a:lnTo>
                <a:lnTo>
                  <a:pt x="85" y="82"/>
                </a:lnTo>
                <a:lnTo>
                  <a:pt x="84" y="85"/>
                </a:lnTo>
                <a:lnTo>
                  <a:pt x="78" y="91"/>
                </a:lnTo>
                <a:lnTo>
                  <a:pt x="75" y="93"/>
                </a:lnTo>
                <a:lnTo>
                  <a:pt x="66" y="93"/>
                </a:lnTo>
                <a:lnTo>
                  <a:pt x="59" y="94"/>
                </a:lnTo>
                <a:lnTo>
                  <a:pt x="56" y="93"/>
                </a:lnTo>
                <a:lnTo>
                  <a:pt x="54" y="93"/>
                </a:lnTo>
                <a:lnTo>
                  <a:pt x="49" y="91"/>
                </a:lnTo>
                <a:lnTo>
                  <a:pt x="43" y="85"/>
                </a:lnTo>
                <a:lnTo>
                  <a:pt x="38" y="80"/>
                </a:lnTo>
                <a:lnTo>
                  <a:pt x="33" y="77"/>
                </a:lnTo>
                <a:lnTo>
                  <a:pt x="26" y="68"/>
                </a:lnTo>
                <a:lnTo>
                  <a:pt x="17" y="61"/>
                </a:lnTo>
                <a:lnTo>
                  <a:pt x="12" y="52"/>
                </a:lnTo>
                <a:lnTo>
                  <a:pt x="10" y="46"/>
                </a:lnTo>
                <a:lnTo>
                  <a:pt x="7" y="43"/>
                </a:lnTo>
                <a:lnTo>
                  <a:pt x="5" y="45"/>
                </a:lnTo>
                <a:lnTo>
                  <a:pt x="3" y="45"/>
                </a:lnTo>
                <a:lnTo>
                  <a:pt x="3" y="48"/>
                </a:lnTo>
                <a:lnTo>
                  <a:pt x="3" y="50"/>
                </a:lnTo>
                <a:lnTo>
                  <a:pt x="1" y="52"/>
                </a:lnTo>
                <a:lnTo>
                  <a:pt x="1" y="50"/>
                </a:lnTo>
                <a:lnTo>
                  <a:pt x="0" y="48"/>
                </a:lnTo>
                <a:lnTo>
                  <a:pt x="0" y="45"/>
                </a:lnTo>
                <a:lnTo>
                  <a:pt x="0" y="41"/>
                </a:lnTo>
                <a:lnTo>
                  <a:pt x="3" y="37"/>
                </a:lnTo>
                <a:lnTo>
                  <a:pt x="7" y="32"/>
                </a:lnTo>
                <a:lnTo>
                  <a:pt x="12" y="30"/>
                </a:lnTo>
                <a:lnTo>
                  <a:pt x="14" y="30"/>
                </a:lnTo>
                <a:lnTo>
                  <a:pt x="17" y="30"/>
                </a:lnTo>
                <a:lnTo>
                  <a:pt x="14" y="32"/>
                </a:lnTo>
                <a:lnTo>
                  <a:pt x="12" y="34"/>
                </a:lnTo>
                <a:lnTo>
                  <a:pt x="12" y="37"/>
                </a:lnTo>
                <a:lnTo>
                  <a:pt x="36" y="34"/>
                </a:lnTo>
                <a:lnTo>
                  <a:pt x="57" y="30"/>
                </a:lnTo>
                <a:lnTo>
                  <a:pt x="70" y="25"/>
                </a:lnTo>
                <a:lnTo>
                  <a:pt x="80" y="21"/>
                </a:lnTo>
                <a:lnTo>
                  <a:pt x="92" y="18"/>
                </a:lnTo>
                <a:lnTo>
                  <a:pt x="101" y="11"/>
                </a:lnTo>
                <a:lnTo>
                  <a:pt x="103" y="9"/>
                </a:lnTo>
                <a:lnTo>
                  <a:pt x="105" y="9"/>
                </a:lnTo>
                <a:lnTo>
                  <a:pt x="105" y="7"/>
                </a:lnTo>
                <a:lnTo>
                  <a:pt x="103" y="7"/>
                </a:lnTo>
                <a:lnTo>
                  <a:pt x="101" y="4"/>
                </a:lnTo>
                <a:lnTo>
                  <a:pt x="101" y="2"/>
                </a:lnTo>
                <a:lnTo>
                  <a:pt x="101" y="0"/>
                </a:lnTo>
                <a:lnTo>
                  <a:pt x="105" y="2"/>
                </a:lnTo>
                <a:lnTo>
                  <a:pt x="110" y="4"/>
                </a:lnTo>
                <a:lnTo>
                  <a:pt x="113" y="5"/>
                </a:lnTo>
                <a:lnTo>
                  <a:pt x="115"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0" name=""/>
          <p:cNvSpPr/>
          <p:nvPr/>
        </p:nvSpPr>
        <p:spPr>
          <a:xfrm>
            <a:off x="2470320" y="3753000"/>
            <a:ext cx="101520" cy="36360"/>
          </a:xfrm>
          <a:custGeom>
            <a:avLst/>
            <a:gdLst/>
            <a:ahLst/>
            <a:rect l="l" t="t" r="r" b="b"/>
            <a:pathLst>
              <a:path w="70" h="26">
                <a:moveTo>
                  <a:pt x="70" y="0"/>
                </a:moveTo>
                <a:lnTo>
                  <a:pt x="68" y="7"/>
                </a:lnTo>
                <a:lnTo>
                  <a:pt x="66" y="14"/>
                </a:lnTo>
                <a:lnTo>
                  <a:pt x="59" y="18"/>
                </a:lnTo>
                <a:lnTo>
                  <a:pt x="51" y="19"/>
                </a:lnTo>
                <a:lnTo>
                  <a:pt x="35" y="25"/>
                </a:lnTo>
                <a:lnTo>
                  <a:pt x="28" y="25"/>
                </a:lnTo>
                <a:lnTo>
                  <a:pt x="19" y="26"/>
                </a:lnTo>
                <a:lnTo>
                  <a:pt x="10" y="25"/>
                </a:lnTo>
                <a:lnTo>
                  <a:pt x="2" y="23"/>
                </a:lnTo>
                <a:lnTo>
                  <a:pt x="0" y="21"/>
                </a:lnTo>
                <a:lnTo>
                  <a:pt x="0" y="19"/>
                </a:lnTo>
                <a:lnTo>
                  <a:pt x="0" y="18"/>
                </a:lnTo>
                <a:lnTo>
                  <a:pt x="19" y="14"/>
                </a:lnTo>
                <a:lnTo>
                  <a:pt x="35" y="10"/>
                </a:lnTo>
                <a:lnTo>
                  <a:pt x="52" y="5"/>
                </a:lnTo>
                <a:lnTo>
                  <a:pt x="70" y="0"/>
                </a:lnTo>
                <a:close/>
              </a:path>
            </a:pathLst>
          </a:custGeom>
          <a:solidFill>
            <a:srgbClr val="ffffff"/>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001" name=""/>
          <p:cNvSpPr/>
          <p:nvPr/>
        </p:nvSpPr>
        <p:spPr>
          <a:xfrm>
            <a:off x="2487600" y="3782880"/>
            <a:ext cx="76320" cy="54000"/>
          </a:xfrm>
          <a:custGeom>
            <a:avLst/>
            <a:gdLst/>
            <a:ahLst/>
            <a:rect l="l" t="t" r="r" b="b"/>
            <a:pathLst>
              <a:path w="53" h="39">
                <a:moveTo>
                  <a:pt x="49" y="7"/>
                </a:moveTo>
                <a:lnTo>
                  <a:pt x="51" y="13"/>
                </a:lnTo>
                <a:lnTo>
                  <a:pt x="53" y="20"/>
                </a:lnTo>
                <a:lnTo>
                  <a:pt x="53" y="23"/>
                </a:lnTo>
                <a:lnTo>
                  <a:pt x="53" y="27"/>
                </a:lnTo>
                <a:lnTo>
                  <a:pt x="49" y="30"/>
                </a:lnTo>
                <a:lnTo>
                  <a:pt x="49" y="34"/>
                </a:lnTo>
                <a:lnTo>
                  <a:pt x="44" y="37"/>
                </a:lnTo>
                <a:lnTo>
                  <a:pt x="42" y="37"/>
                </a:lnTo>
                <a:lnTo>
                  <a:pt x="39" y="39"/>
                </a:lnTo>
                <a:lnTo>
                  <a:pt x="33" y="39"/>
                </a:lnTo>
                <a:lnTo>
                  <a:pt x="26" y="37"/>
                </a:lnTo>
                <a:lnTo>
                  <a:pt x="21" y="36"/>
                </a:lnTo>
                <a:lnTo>
                  <a:pt x="16" y="34"/>
                </a:lnTo>
                <a:lnTo>
                  <a:pt x="14" y="32"/>
                </a:lnTo>
                <a:lnTo>
                  <a:pt x="9" y="27"/>
                </a:lnTo>
                <a:lnTo>
                  <a:pt x="2" y="16"/>
                </a:lnTo>
                <a:lnTo>
                  <a:pt x="0" y="13"/>
                </a:lnTo>
                <a:lnTo>
                  <a:pt x="0" y="9"/>
                </a:lnTo>
                <a:lnTo>
                  <a:pt x="2" y="7"/>
                </a:lnTo>
                <a:lnTo>
                  <a:pt x="4" y="7"/>
                </a:lnTo>
                <a:lnTo>
                  <a:pt x="7" y="7"/>
                </a:lnTo>
                <a:lnTo>
                  <a:pt x="12" y="7"/>
                </a:lnTo>
                <a:lnTo>
                  <a:pt x="16" y="7"/>
                </a:lnTo>
                <a:lnTo>
                  <a:pt x="21" y="7"/>
                </a:lnTo>
                <a:lnTo>
                  <a:pt x="25" y="7"/>
                </a:lnTo>
                <a:lnTo>
                  <a:pt x="28" y="7"/>
                </a:lnTo>
                <a:lnTo>
                  <a:pt x="30" y="11"/>
                </a:lnTo>
                <a:lnTo>
                  <a:pt x="32" y="14"/>
                </a:lnTo>
                <a:lnTo>
                  <a:pt x="33" y="16"/>
                </a:lnTo>
                <a:lnTo>
                  <a:pt x="35" y="18"/>
                </a:lnTo>
                <a:lnTo>
                  <a:pt x="37" y="16"/>
                </a:lnTo>
                <a:lnTo>
                  <a:pt x="39" y="14"/>
                </a:lnTo>
                <a:lnTo>
                  <a:pt x="35" y="11"/>
                </a:lnTo>
                <a:lnTo>
                  <a:pt x="33" y="7"/>
                </a:lnTo>
                <a:lnTo>
                  <a:pt x="32" y="2"/>
                </a:lnTo>
                <a:lnTo>
                  <a:pt x="35" y="0"/>
                </a:lnTo>
                <a:lnTo>
                  <a:pt x="37" y="0"/>
                </a:lnTo>
                <a:lnTo>
                  <a:pt x="44" y="2"/>
                </a:lnTo>
                <a:lnTo>
                  <a:pt x="47" y="4"/>
                </a:lnTo>
                <a:lnTo>
                  <a:pt x="49" y="4"/>
                </a:lnTo>
                <a:lnTo>
                  <a:pt x="49" y="7"/>
                </a:lnTo>
                <a:close/>
              </a:path>
            </a:pathLst>
          </a:custGeom>
          <a:solidFill>
            <a:srgbClr val="e6668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002" name=""/>
          <p:cNvSpPr/>
          <p:nvPr/>
        </p:nvSpPr>
        <p:spPr>
          <a:xfrm>
            <a:off x="2584440" y="3789360"/>
            <a:ext cx="23760" cy="123840"/>
          </a:xfrm>
          <a:custGeom>
            <a:avLst/>
            <a:gdLst/>
            <a:ahLst/>
            <a:rect l="l" t="t" r="r" b="b"/>
            <a:pathLst>
              <a:path w="17" h="88">
                <a:moveTo>
                  <a:pt x="17" y="88"/>
                </a:moveTo>
                <a:lnTo>
                  <a:pt x="15" y="86"/>
                </a:lnTo>
                <a:lnTo>
                  <a:pt x="14" y="84"/>
                </a:lnTo>
                <a:lnTo>
                  <a:pt x="12" y="79"/>
                </a:lnTo>
                <a:lnTo>
                  <a:pt x="10" y="75"/>
                </a:lnTo>
                <a:lnTo>
                  <a:pt x="5" y="72"/>
                </a:lnTo>
                <a:lnTo>
                  <a:pt x="3" y="70"/>
                </a:lnTo>
                <a:lnTo>
                  <a:pt x="0" y="70"/>
                </a:lnTo>
                <a:lnTo>
                  <a:pt x="3" y="59"/>
                </a:lnTo>
                <a:lnTo>
                  <a:pt x="7" y="49"/>
                </a:lnTo>
                <a:lnTo>
                  <a:pt x="12" y="25"/>
                </a:lnTo>
                <a:lnTo>
                  <a:pt x="14" y="15"/>
                </a:lnTo>
                <a:lnTo>
                  <a:pt x="14" y="8"/>
                </a:lnTo>
                <a:lnTo>
                  <a:pt x="17" y="0"/>
                </a:lnTo>
                <a:lnTo>
                  <a:pt x="17" y="45"/>
                </a:lnTo>
                <a:lnTo>
                  <a:pt x="17" y="8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3" name=""/>
          <p:cNvSpPr/>
          <p:nvPr/>
        </p:nvSpPr>
        <p:spPr>
          <a:xfrm>
            <a:off x="2584440" y="3789360"/>
            <a:ext cx="22320" cy="114480"/>
          </a:xfrm>
          <a:custGeom>
            <a:avLst/>
            <a:gdLst/>
            <a:ahLst/>
            <a:rect l="l" t="t" r="r" b="b"/>
            <a:pathLst>
              <a:path w="15" h="82">
                <a:moveTo>
                  <a:pt x="15" y="82"/>
                </a:moveTo>
                <a:lnTo>
                  <a:pt x="14" y="82"/>
                </a:lnTo>
                <a:lnTo>
                  <a:pt x="12" y="79"/>
                </a:lnTo>
                <a:lnTo>
                  <a:pt x="10" y="73"/>
                </a:lnTo>
                <a:lnTo>
                  <a:pt x="8" y="72"/>
                </a:lnTo>
                <a:lnTo>
                  <a:pt x="7" y="66"/>
                </a:lnTo>
                <a:lnTo>
                  <a:pt x="3" y="65"/>
                </a:lnTo>
                <a:lnTo>
                  <a:pt x="0" y="65"/>
                </a:lnTo>
                <a:lnTo>
                  <a:pt x="5" y="57"/>
                </a:lnTo>
                <a:lnTo>
                  <a:pt x="7" y="45"/>
                </a:lnTo>
                <a:lnTo>
                  <a:pt x="10" y="24"/>
                </a:lnTo>
                <a:lnTo>
                  <a:pt x="10" y="13"/>
                </a:lnTo>
                <a:lnTo>
                  <a:pt x="14" y="6"/>
                </a:lnTo>
                <a:lnTo>
                  <a:pt x="15" y="0"/>
                </a:lnTo>
                <a:lnTo>
                  <a:pt x="15" y="41"/>
                </a:lnTo>
                <a:lnTo>
                  <a:pt x="15" y="82"/>
                </a:lnTo>
                <a:close/>
              </a:path>
            </a:pathLst>
          </a:custGeom>
          <a:noFill/>
          <a:ln w="144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4" name=""/>
          <p:cNvSpPr/>
          <p:nvPr/>
        </p:nvSpPr>
        <p:spPr>
          <a:xfrm>
            <a:off x="2514600" y="3832200"/>
            <a:ext cx="63360" cy="42840"/>
          </a:xfrm>
          <a:custGeom>
            <a:avLst/>
            <a:gdLst/>
            <a:ahLst/>
            <a:rect l="l" t="t" r="r" b="b"/>
            <a:pathLst>
              <a:path w="44" h="30">
                <a:moveTo>
                  <a:pt x="42" y="7"/>
                </a:moveTo>
                <a:lnTo>
                  <a:pt x="42" y="14"/>
                </a:lnTo>
                <a:lnTo>
                  <a:pt x="39" y="18"/>
                </a:lnTo>
                <a:lnTo>
                  <a:pt x="35" y="19"/>
                </a:lnTo>
                <a:lnTo>
                  <a:pt x="34" y="25"/>
                </a:lnTo>
                <a:lnTo>
                  <a:pt x="30" y="26"/>
                </a:lnTo>
                <a:lnTo>
                  <a:pt x="25" y="30"/>
                </a:lnTo>
                <a:lnTo>
                  <a:pt x="23" y="30"/>
                </a:lnTo>
                <a:lnTo>
                  <a:pt x="18" y="30"/>
                </a:lnTo>
                <a:lnTo>
                  <a:pt x="13" y="30"/>
                </a:lnTo>
                <a:lnTo>
                  <a:pt x="9" y="28"/>
                </a:lnTo>
                <a:lnTo>
                  <a:pt x="2" y="26"/>
                </a:lnTo>
                <a:lnTo>
                  <a:pt x="0" y="21"/>
                </a:lnTo>
                <a:lnTo>
                  <a:pt x="0" y="19"/>
                </a:lnTo>
                <a:lnTo>
                  <a:pt x="6" y="19"/>
                </a:lnTo>
                <a:lnTo>
                  <a:pt x="9" y="21"/>
                </a:lnTo>
                <a:lnTo>
                  <a:pt x="13" y="21"/>
                </a:lnTo>
                <a:lnTo>
                  <a:pt x="18" y="21"/>
                </a:lnTo>
                <a:lnTo>
                  <a:pt x="23" y="19"/>
                </a:lnTo>
                <a:lnTo>
                  <a:pt x="32" y="14"/>
                </a:lnTo>
                <a:lnTo>
                  <a:pt x="37" y="9"/>
                </a:lnTo>
                <a:lnTo>
                  <a:pt x="41" y="5"/>
                </a:lnTo>
                <a:lnTo>
                  <a:pt x="42" y="1"/>
                </a:lnTo>
                <a:lnTo>
                  <a:pt x="42" y="0"/>
                </a:lnTo>
                <a:lnTo>
                  <a:pt x="44" y="0"/>
                </a:lnTo>
                <a:lnTo>
                  <a:pt x="42" y="7"/>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005" name=""/>
          <p:cNvSpPr/>
          <p:nvPr/>
        </p:nvSpPr>
        <p:spPr>
          <a:xfrm>
            <a:off x="2449440" y="3890880"/>
            <a:ext cx="101520" cy="119160"/>
          </a:xfrm>
          <a:custGeom>
            <a:avLst/>
            <a:gdLst/>
            <a:ahLst/>
            <a:rect l="l" t="t" r="r" b="b"/>
            <a:pathLst>
              <a:path w="70" h="85">
                <a:moveTo>
                  <a:pt x="63" y="46"/>
                </a:moveTo>
                <a:lnTo>
                  <a:pt x="63" y="48"/>
                </a:lnTo>
                <a:lnTo>
                  <a:pt x="66" y="50"/>
                </a:lnTo>
                <a:lnTo>
                  <a:pt x="68" y="51"/>
                </a:lnTo>
                <a:lnTo>
                  <a:pt x="70" y="51"/>
                </a:lnTo>
                <a:lnTo>
                  <a:pt x="68" y="53"/>
                </a:lnTo>
                <a:lnTo>
                  <a:pt x="54" y="69"/>
                </a:lnTo>
                <a:lnTo>
                  <a:pt x="49" y="78"/>
                </a:lnTo>
                <a:lnTo>
                  <a:pt x="45" y="80"/>
                </a:lnTo>
                <a:lnTo>
                  <a:pt x="38" y="85"/>
                </a:lnTo>
                <a:lnTo>
                  <a:pt x="37" y="85"/>
                </a:lnTo>
                <a:lnTo>
                  <a:pt x="26" y="71"/>
                </a:lnTo>
                <a:lnTo>
                  <a:pt x="14" y="57"/>
                </a:lnTo>
                <a:lnTo>
                  <a:pt x="7" y="42"/>
                </a:lnTo>
                <a:lnTo>
                  <a:pt x="2" y="34"/>
                </a:lnTo>
                <a:lnTo>
                  <a:pt x="0" y="25"/>
                </a:lnTo>
                <a:lnTo>
                  <a:pt x="0" y="21"/>
                </a:lnTo>
                <a:lnTo>
                  <a:pt x="2" y="18"/>
                </a:lnTo>
                <a:lnTo>
                  <a:pt x="2" y="16"/>
                </a:lnTo>
                <a:lnTo>
                  <a:pt x="3" y="12"/>
                </a:lnTo>
                <a:lnTo>
                  <a:pt x="5" y="9"/>
                </a:lnTo>
                <a:lnTo>
                  <a:pt x="7" y="3"/>
                </a:lnTo>
                <a:lnTo>
                  <a:pt x="9" y="0"/>
                </a:lnTo>
                <a:lnTo>
                  <a:pt x="14" y="7"/>
                </a:lnTo>
                <a:lnTo>
                  <a:pt x="19" y="12"/>
                </a:lnTo>
                <a:lnTo>
                  <a:pt x="26" y="19"/>
                </a:lnTo>
                <a:lnTo>
                  <a:pt x="33" y="25"/>
                </a:lnTo>
                <a:lnTo>
                  <a:pt x="49" y="37"/>
                </a:lnTo>
                <a:lnTo>
                  <a:pt x="63" y="46"/>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6" name=""/>
          <p:cNvSpPr/>
          <p:nvPr/>
        </p:nvSpPr>
        <p:spPr>
          <a:xfrm>
            <a:off x="2563920" y="3892680"/>
            <a:ext cx="44280" cy="74520"/>
          </a:xfrm>
          <a:custGeom>
            <a:avLst/>
            <a:gdLst/>
            <a:ahLst/>
            <a:rect l="l" t="t" r="r" b="b"/>
            <a:pathLst>
              <a:path w="31" h="54">
                <a:moveTo>
                  <a:pt x="28" y="27"/>
                </a:moveTo>
                <a:lnTo>
                  <a:pt x="29" y="38"/>
                </a:lnTo>
                <a:lnTo>
                  <a:pt x="31" y="43"/>
                </a:lnTo>
                <a:lnTo>
                  <a:pt x="31" y="47"/>
                </a:lnTo>
                <a:lnTo>
                  <a:pt x="31" y="52"/>
                </a:lnTo>
                <a:lnTo>
                  <a:pt x="31" y="54"/>
                </a:lnTo>
                <a:lnTo>
                  <a:pt x="29" y="54"/>
                </a:lnTo>
                <a:lnTo>
                  <a:pt x="28" y="52"/>
                </a:lnTo>
                <a:lnTo>
                  <a:pt x="21" y="50"/>
                </a:lnTo>
                <a:lnTo>
                  <a:pt x="15" y="47"/>
                </a:lnTo>
                <a:lnTo>
                  <a:pt x="8" y="43"/>
                </a:lnTo>
                <a:lnTo>
                  <a:pt x="0" y="43"/>
                </a:lnTo>
                <a:lnTo>
                  <a:pt x="0" y="41"/>
                </a:lnTo>
                <a:lnTo>
                  <a:pt x="1" y="36"/>
                </a:lnTo>
                <a:lnTo>
                  <a:pt x="3" y="29"/>
                </a:lnTo>
                <a:lnTo>
                  <a:pt x="3" y="25"/>
                </a:lnTo>
                <a:lnTo>
                  <a:pt x="5" y="17"/>
                </a:lnTo>
                <a:lnTo>
                  <a:pt x="8" y="11"/>
                </a:lnTo>
                <a:lnTo>
                  <a:pt x="7" y="8"/>
                </a:lnTo>
                <a:lnTo>
                  <a:pt x="7" y="4"/>
                </a:lnTo>
                <a:lnTo>
                  <a:pt x="8" y="2"/>
                </a:lnTo>
                <a:lnTo>
                  <a:pt x="10" y="0"/>
                </a:lnTo>
                <a:lnTo>
                  <a:pt x="14" y="0"/>
                </a:lnTo>
                <a:lnTo>
                  <a:pt x="15" y="2"/>
                </a:lnTo>
                <a:lnTo>
                  <a:pt x="19" y="4"/>
                </a:lnTo>
                <a:lnTo>
                  <a:pt x="19" y="8"/>
                </a:lnTo>
                <a:lnTo>
                  <a:pt x="19" y="11"/>
                </a:lnTo>
                <a:lnTo>
                  <a:pt x="22" y="15"/>
                </a:lnTo>
                <a:lnTo>
                  <a:pt x="24" y="20"/>
                </a:lnTo>
                <a:lnTo>
                  <a:pt x="28" y="27"/>
                </a:lnTo>
                <a:close/>
              </a:path>
            </a:pathLst>
          </a:custGeom>
          <a:solidFill>
            <a:srgbClr val="66ff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07" name=""/>
          <p:cNvSpPr/>
          <p:nvPr/>
        </p:nvSpPr>
        <p:spPr>
          <a:xfrm>
            <a:off x="2289240" y="3938760"/>
            <a:ext cx="264960" cy="455400"/>
          </a:xfrm>
          <a:custGeom>
            <a:avLst/>
            <a:gdLst/>
            <a:ahLst/>
            <a:rect l="l" t="t" r="r" b="b"/>
            <a:pathLst>
              <a:path w="184" h="326">
                <a:moveTo>
                  <a:pt x="112" y="5"/>
                </a:moveTo>
                <a:lnTo>
                  <a:pt x="119" y="17"/>
                </a:lnTo>
                <a:lnTo>
                  <a:pt x="126" y="32"/>
                </a:lnTo>
                <a:lnTo>
                  <a:pt x="136" y="48"/>
                </a:lnTo>
                <a:lnTo>
                  <a:pt x="147" y="60"/>
                </a:lnTo>
                <a:lnTo>
                  <a:pt x="152" y="60"/>
                </a:lnTo>
                <a:lnTo>
                  <a:pt x="157" y="55"/>
                </a:lnTo>
                <a:lnTo>
                  <a:pt x="163" y="49"/>
                </a:lnTo>
                <a:lnTo>
                  <a:pt x="168" y="44"/>
                </a:lnTo>
                <a:lnTo>
                  <a:pt x="173" y="39"/>
                </a:lnTo>
                <a:lnTo>
                  <a:pt x="178" y="42"/>
                </a:lnTo>
                <a:lnTo>
                  <a:pt x="184" y="46"/>
                </a:lnTo>
                <a:lnTo>
                  <a:pt x="180" y="48"/>
                </a:lnTo>
                <a:lnTo>
                  <a:pt x="175" y="49"/>
                </a:lnTo>
                <a:lnTo>
                  <a:pt x="168" y="55"/>
                </a:lnTo>
                <a:lnTo>
                  <a:pt x="163" y="62"/>
                </a:lnTo>
                <a:lnTo>
                  <a:pt x="157" y="71"/>
                </a:lnTo>
                <a:lnTo>
                  <a:pt x="149" y="87"/>
                </a:lnTo>
                <a:lnTo>
                  <a:pt x="143" y="94"/>
                </a:lnTo>
                <a:lnTo>
                  <a:pt x="142" y="96"/>
                </a:lnTo>
                <a:lnTo>
                  <a:pt x="138" y="101"/>
                </a:lnTo>
                <a:lnTo>
                  <a:pt x="131" y="105"/>
                </a:lnTo>
                <a:lnTo>
                  <a:pt x="128" y="105"/>
                </a:lnTo>
                <a:lnTo>
                  <a:pt x="126" y="106"/>
                </a:lnTo>
                <a:lnTo>
                  <a:pt x="121" y="110"/>
                </a:lnTo>
                <a:lnTo>
                  <a:pt x="115" y="117"/>
                </a:lnTo>
                <a:lnTo>
                  <a:pt x="115" y="115"/>
                </a:lnTo>
                <a:lnTo>
                  <a:pt x="112" y="94"/>
                </a:lnTo>
                <a:lnTo>
                  <a:pt x="108" y="85"/>
                </a:lnTo>
                <a:lnTo>
                  <a:pt x="107" y="82"/>
                </a:lnTo>
                <a:lnTo>
                  <a:pt x="103" y="74"/>
                </a:lnTo>
                <a:lnTo>
                  <a:pt x="103" y="71"/>
                </a:lnTo>
                <a:lnTo>
                  <a:pt x="100" y="69"/>
                </a:lnTo>
                <a:lnTo>
                  <a:pt x="98" y="74"/>
                </a:lnTo>
                <a:lnTo>
                  <a:pt x="98" y="78"/>
                </a:lnTo>
                <a:lnTo>
                  <a:pt x="100" y="85"/>
                </a:lnTo>
                <a:lnTo>
                  <a:pt x="103" y="96"/>
                </a:lnTo>
                <a:lnTo>
                  <a:pt x="103" y="108"/>
                </a:lnTo>
                <a:lnTo>
                  <a:pt x="103" y="121"/>
                </a:lnTo>
                <a:lnTo>
                  <a:pt x="103" y="133"/>
                </a:lnTo>
                <a:lnTo>
                  <a:pt x="100" y="133"/>
                </a:lnTo>
                <a:lnTo>
                  <a:pt x="98" y="135"/>
                </a:lnTo>
                <a:lnTo>
                  <a:pt x="94" y="135"/>
                </a:lnTo>
                <a:lnTo>
                  <a:pt x="91" y="139"/>
                </a:lnTo>
                <a:lnTo>
                  <a:pt x="87" y="144"/>
                </a:lnTo>
                <a:lnTo>
                  <a:pt x="84" y="146"/>
                </a:lnTo>
                <a:lnTo>
                  <a:pt x="80" y="147"/>
                </a:lnTo>
                <a:lnTo>
                  <a:pt x="75" y="151"/>
                </a:lnTo>
                <a:lnTo>
                  <a:pt x="70" y="158"/>
                </a:lnTo>
                <a:lnTo>
                  <a:pt x="66" y="162"/>
                </a:lnTo>
                <a:lnTo>
                  <a:pt x="61" y="167"/>
                </a:lnTo>
                <a:lnTo>
                  <a:pt x="52" y="167"/>
                </a:lnTo>
                <a:lnTo>
                  <a:pt x="49" y="167"/>
                </a:lnTo>
                <a:lnTo>
                  <a:pt x="42" y="169"/>
                </a:lnTo>
                <a:lnTo>
                  <a:pt x="37" y="171"/>
                </a:lnTo>
                <a:lnTo>
                  <a:pt x="30" y="174"/>
                </a:lnTo>
                <a:lnTo>
                  <a:pt x="26" y="176"/>
                </a:lnTo>
                <a:lnTo>
                  <a:pt x="19" y="181"/>
                </a:lnTo>
                <a:lnTo>
                  <a:pt x="14" y="187"/>
                </a:lnTo>
                <a:lnTo>
                  <a:pt x="17" y="188"/>
                </a:lnTo>
                <a:lnTo>
                  <a:pt x="24" y="187"/>
                </a:lnTo>
                <a:lnTo>
                  <a:pt x="28" y="185"/>
                </a:lnTo>
                <a:lnTo>
                  <a:pt x="35" y="180"/>
                </a:lnTo>
                <a:lnTo>
                  <a:pt x="38" y="180"/>
                </a:lnTo>
                <a:lnTo>
                  <a:pt x="40" y="178"/>
                </a:lnTo>
                <a:lnTo>
                  <a:pt x="28" y="192"/>
                </a:lnTo>
                <a:lnTo>
                  <a:pt x="23" y="199"/>
                </a:lnTo>
                <a:lnTo>
                  <a:pt x="17" y="206"/>
                </a:lnTo>
                <a:lnTo>
                  <a:pt x="17" y="208"/>
                </a:lnTo>
                <a:lnTo>
                  <a:pt x="17" y="210"/>
                </a:lnTo>
                <a:lnTo>
                  <a:pt x="19" y="210"/>
                </a:lnTo>
                <a:lnTo>
                  <a:pt x="21" y="210"/>
                </a:lnTo>
                <a:lnTo>
                  <a:pt x="24" y="208"/>
                </a:lnTo>
                <a:lnTo>
                  <a:pt x="26" y="204"/>
                </a:lnTo>
                <a:lnTo>
                  <a:pt x="26" y="203"/>
                </a:lnTo>
                <a:lnTo>
                  <a:pt x="30" y="201"/>
                </a:lnTo>
                <a:lnTo>
                  <a:pt x="40" y="192"/>
                </a:lnTo>
                <a:lnTo>
                  <a:pt x="51" y="187"/>
                </a:lnTo>
                <a:lnTo>
                  <a:pt x="61" y="180"/>
                </a:lnTo>
                <a:lnTo>
                  <a:pt x="72" y="174"/>
                </a:lnTo>
                <a:lnTo>
                  <a:pt x="77" y="165"/>
                </a:lnTo>
                <a:lnTo>
                  <a:pt x="84" y="158"/>
                </a:lnTo>
                <a:lnTo>
                  <a:pt x="87" y="155"/>
                </a:lnTo>
                <a:lnTo>
                  <a:pt x="89" y="149"/>
                </a:lnTo>
                <a:lnTo>
                  <a:pt x="94" y="147"/>
                </a:lnTo>
                <a:lnTo>
                  <a:pt x="100" y="146"/>
                </a:lnTo>
                <a:lnTo>
                  <a:pt x="100" y="142"/>
                </a:lnTo>
                <a:lnTo>
                  <a:pt x="103" y="142"/>
                </a:lnTo>
                <a:lnTo>
                  <a:pt x="107" y="142"/>
                </a:lnTo>
                <a:lnTo>
                  <a:pt x="110" y="140"/>
                </a:lnTo>
                <a:lnTo>
                  <a:pt x="112" y="140"/>
                </a:lnTo>
                <a:lnTo>
                  <a:pt x="114" y="139"/>
                </a:lnTo>
                <a:lnTo>
                  <a:pt x="115" y="137"/>
                </a:lnTo>
                <a:lnTo>
                  <a:pt x="115" y="131"/>
                </a:lnTo>
                <a:lnTo>
                  <a:pt x="119" y="124"/>
                </a:lnTo>
                <a:lnTo>
                  <a:pt x="122" y="121"/>
                </a:lnTo>
                <a:lnTo>
                  <a:pt x="128" y="117"/>
                </a:lnTo>
                <a:lnTo>
                  <a:pt x="128" y="121"/>
                </a:lnTo>
                <a:lnTo>
                  <a:pt x="128" y="126"/>
                </a:lnTo>
                <a:lnTo>
                  <a:pt x="128" y="131"/>
                </a:lnTo>
                <a:lnTo>
                  <a:pt x="129" y="135"/>
                </a:lnTo>
                <a:lnTo>
                  <a:pt x="131" y="139"/>
                </a:lnTo>
                <a:lnTo>
                  <a:pt x="135" y="144"/>
                </a:lnTo>
                <a:lnTo>
                  <a:pt x="140" y="151"/>
                </a:lnTo>
                <a:lnTo>
                  <a:pt x="145" y="156"/>
                </a:lnTo>
                <a:lnTo>
                  <a:pt x="152" y="160"/>
                </a:lnTo>
                <a:lnTo>
                  <a:pt x="163" y="165"/>
                </a:lnTo>
                <a:lnTo>
                  <a:pt x="168" y="165"/>
                </a:lnTo>
                <a:lnTo>
                  <a:pt x="166" y="171"/>
                </a:lnTo>
                <a:lnTo>
                  <a:pt x="163" y="174"/>
                </a:lnTo>
                <a:lnTo>
                  <a:pt x="161" y="181"/>
                </a:lnTo>
                <a:lnTo>
                  <a:pt x="157" y="187"/>
                </a:lnTo>
                <a:lnTo>
                  <a:pt x="154" y="194"/>
                </a:lnTo>
                <a:lnTo>
                  <a:pt x="152" y="199"/>
                </a:lnTo>
                <a:lnTo>
                  <a:pt x="147" y="204"/>
                </a:lnTo>
                <a:lnTo>
                  <a:pt x="147" y="208"/>
                </a:lnTo>
                <a:lnTo>
                  <a:pt x="147" y="212"/>
                </a:lnTo>
                <a:lnTo>
                  <a:pt x="143" y="215"/>
                </a:lnTo>
                <a:lnTo>
                  <a:pt x="142" y="222"/>
                </a:lnTo>
                <a:lnTo>
                  <a:pt x="140" y="226"/>
                </a:lnTo>
                <a:lnTo>
                  <a:pt x="135" y="228"/>
                </a:lnTo>
                <a:lnTo>
                  <a:pt x="129" y="238"/>
                </a:lnTo>
                <a:lnTo>
                  <a:pt x="126" y="249"/>
                </a:lnTo>
                <a:lnTo>
                  <a:pt x="121" y="260"/>
                </a:lnTo>
                <a:lnTo>
                  <a:pt x="115" y="269"/>
                </a:lnTo>
                <a:lnTo>
                  <a:pt x="105" y="278"/>
                </a:lnTo>
                <a:lnTo>
                  <a:pt x="96" y="285"/>
                </a:lnTo>
                <a:lnTo>
                  <a:pt x="89" y="292"/>
                </a:lnTo>
                <a:lnTo>
                  <a:pt x="79" y="301"/>
                </a:lnTo>
                <a:lnTo>
                  <a:pt x="70" y="308"/>
                </a:lnTo>
                <a:lnTo>
                  <a:pt x="61" y="315"/>
                </a:lnTo>
                <a:lnTo>
                  <a:pt x="51" y="319"/>
                </a:lnTo>
                <a:lnTo>
                  <a:pt x="42" y="324"/>
                </a:lnTo>
                <a:lnTo>
                  <a:pt x="31" y="326"/>
                </a:lnTo>
                <a:lnTo>
                  <a:pt x="26" y="326"/>
                </a:lnTo>
                <a:lnTo>
                  <a:pt x="23" y="322"/>
                </a:lnTo>
                <a:lnTo>
                  <a:pt x="14" y="319"/>
                </a:lnTo>
                <a:lnTo>
                  <a:pt x="12" y="313"/>
                </a:lnTo>
                <a:lnTo>
                  <a:pt x="9" y="304"/>
                </a:lnTo>
                <a:lnTo>
                  <a:pt x="3" y="299"/>
                </a:lnTo>
                <a:lnTo>
                  <a:pt x="3" y="290"/>
                </a:lnTo>
                <a:lnTo>
                  <a:pt x="0" y="283"/>
                </a:lnTo>
                <a:lnTo>
                  <a:pt x="0" y="267"/>
                </a:lnTo>
                <a:lnTo>
                  <a:pt x="0" y="260"/>
                </a:lnTo>
                <a:lnTo>
                  <a:pt x="0" y="253"/>
                </a:lnTo>
                <a:lnTo>
                  <a:pt x="2" y="238"/>
                </a:lnTo>
                <a:lnTo>
                  <a:pt x="3" y="231"/>
                </a:lnTo>
                <a:lnTo>
                  <a:pt x="3" y="224"/>
                </a:lnTo>
                <a:lnTo>
                  <a:pt x="5" y="213"/>
                </a:lnTo>
                <a:lnTo>
                  <a:pt x="3" y="208"/>
                </a:lnTo>
                <a:lnTo>
                  <a:pt x="3" y="203"/>
                </a:lnTo>
                <a:lnTo>
                  <a:pt x="5" y="196"/>
                </a:lnTo>
                <a:lnTo>
                  <a:pt x="9" y="192"/>
                </a:lnTo>
                <a:lnTo>
                  <a:pt x="12" y="185"/>
                </a:lnTo>
                <a:lnTo>
                  <a:pt x="14" y="174"/>
                </a:lnTo>
                <a:lnTo>
                  <a:pt x="17" y="169"/>
                </a:lnTo>
                <a:lnTo>
                  <a:pt x="17" y="167"/>
                </a:lnTo>
                <a:lnTo>
                  <a:pt x="17" y="163"/>
                </a:lnTo>
                <a:lnTo>
                  <a:pt x="17" y="156"/>
                </a:lnTo>
                <a:lnTo>
                  <a:pt x="19" y="147"/>
                </a:lnTo>
                <a:lnTo>
                  <a:pt x="21" y="140"/>
                </a:lnTo>
                <a:lnTo>
                  <a:pt x="23" y="135"/>
                </a:lnTo>
                <a:lnTo>
                  <a:pt x="26" y="128"/>
                </a:lnTo>
                <a:lnTo>
                  <a:pt x="26" y="121"/>
                </a:lnTo>
                <a:lnTo>
                  <a:pt x="31" y="115"/>
                </a:lnTo>
                <a:lnTo>
                  <a:pt x="37" y="108"/>
                </a:lnTo>
                <a:lnTo>
                  <a:pt x="37" y="103"/>
                </a:lnTo>
                <a:lnTo>
                  <a:pt x="37" y="96"/>
                </a:lnTo>
                <a:lnTo>
                  <a:pt x="37" y="90"/>
                </a:lnTo>
                <a:lnTo>
                  <a:pt x="37" y="85"/>
                </a:lnTo>
                <a:lnTo>
                  <a:pt x="37" y="76"/>
                </a:lnTo>
                <a:lnTo>
                  <a:pt x="38" y="67"/>
                </a:lnTo>
                <a:lnTo>
                  <a:pt x="40" y="58"/>
                </a:lnTo>
                <a:lnTo>
                  <a:pt x="45" y="51"/>
                </a:lnTo>
                <a:lnTo>
                  <a:pt x="49" y="42"/>
                </a:lnTo>
                <a:lnTo>
                  <a:pt x="52" y="37"/>
                </a:lnTo>
                <a:lnTo>
                  <a:pt x="56" y="32"/>
                </a:lnTo>
                <a:lnTo>
                  <a:pt x="59" y="30"/>
                </a:lnTo>
                <a:lnTo>
                  <a:pt x="65" y="28"/>
                </a:lnTo>
                <a:lnTo>
                  <a:pt x="68" y="25"/>
                </a:lnTo>
                <a:lnTo>
                  <a:pt x="75" y="23"/>
                </a:lnTo>
                <a:lnTo>
                  <a:pt x="79" y="19"/>
                </a:lnTo>
                <a:lnTo>
                  <a:pt x="89" y="14"/>
                </a:lnTo>
                <a:lnTo>
                  <a:pt x="98" y="5"/>
                </a:lnTo>
                <a:lnTo>
                  <a:pt x="103" y="3"/>
                </a:lnTo>
                <a:lnTo>
                  <a:pt x="107" y="0"/>
                </a:lnTo>
                <a:lnTo>
                  <a:pt x="108" y="1"/>
                </a:lnTo>
                <a:lnTo>
                  <a:pt x="108" y="3"/>
                </a:lnTo>
                <a:lnTo>
                  <a:pt x="112" y="5"/>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8" name=""/>
          <p:cNvSpPr/>
          <p:nvPr/>
        </p:nvSpPr>
        <p:spPr>
          <a:xfrm>
            <a:off x="2541600" y="3957480"/>
            <a:ext cx="49320" cy="41400"/>
          </a:xfrm>
          <a:custGeom>
            <a:avLst/>
            <a:gdLst/>
            <a:ahLst/>
            <a:rect l="l" t="t" r="r" b="b"/>
            <a:pathLst>
              <a:path w="35" h="30">
                <a:moveTo>
                  <a:pt x="31" y="3"/>
                </a:moveTo>
                <a:lnTo>
                  <a:pt x="31" y="7"/>
                </a:lnTo>
                <a:lnTo>
                  <a:pt x="31" y="9"/>
                </a:lnTo>
                <a:lnTo>
                  <a:pt x="31" y="16"/>
                </a:lnTo>
                <a:lnTo>
                  <a:pt x="31" y="19"/>
                </a:lnTo>
                <a:lnTo>
                  <a:pt x="31" y="21"/>
                </a:lnTo>
                <a:lnTo>
                  <a:pt x="33" y="23"/>
                </a:lnTo>
                <a:lnTo>
                  <a:pt x="35" y="25"/>
                </a:lnTo>
                <a:lnTo>
                  <a:pt x="28" y="28"/>
                </a:lnTo>
                <a:lnTo>
                  <a:pt x="23" y="30"/>
                </a:lnTo>
                <a:lnTo>
                  <a:pt x="17" y="30"/>
                </a:lnTo>
                <a:lnTo>
                  <a:pt x="5" y="23"/>
                </a:lnTo>
                <a:lnTo>
                  <a:pt x="0" y="18"/>
                </a:lnTo>
                <a:lnTo>
                  <a:pt x="5" y="9"/>
                </a:lnTo>
                <a:lnTo>
                  <a:pt x="10" y="5"/>
                </a:lnTo>
                <a:lnTo>
                  <a:pt x="10" y="2"/>
                </a:lnTo>
                <a:lnTo>
                  <a:pt x="14" y="0"/>
                </a:lnTo>
                <a:lnTo>
                  <a:pt x="23" y="0"/>
                </a:lnTo>
                <a:lnTo>
                  <a:pt x="28" y="2"/>
                </a:lnTo>
                <a:lnTo>
                  <a:pt x="31" y="3"/>
                </a:lnTo>
                <a:close/>
              </a:path>
            </a:pathLst>
          </a:custGeom>
          <a:solidFill>
            <a:srgbClr val="ff00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009" name=""/>
          <p:cNvSpPr/>
          <p:nvPr/>
        </p:nvSpPr>
        <p:spPr>
          <a:xfrm>
            <a:off x="2590920" y="3967200"/>
            <a:ext cx="20520" cy="25200"/>
          </a:xfrm>
          <a:custGeom>
            <a:avLst/>
            <a:gdLst/>
            <a:ahLst/>
            <a:rect l="l" t="t" r="r" b="b"/>
            <a:pathLst>
              <a:path w="14" h="18">
                <a:moveTo>
                  <a:pt x="12" y="2"/>
                </a:moveTo>
                <a:lnTo>
                  <a:pt x="12" y="11"/>
                </a:lnTo>
                <a:lnTo>
                  <a:pt x="14" y="14"/>
                </a:lnTo>
                <a:lnTo>
                  <a:pt x="12" y="18"/>
                </a:lnTo>
                <a:lnTo>
                  <a:pt x="10" y="18"/>
                </a:lnTo>
                <a:lnTo>
                  <a:pt x="9" y="18"/>
                </a:lnTo>
                <a:lnTo>
                  <a:pt x="3" y="16"/>
                </a:lnTo>
                <a:lnTo>
                  <a:pt x="2" y="11"/>
                </a:lnTo>
                <a:lnTo>
                  <a:pt x="0" y="5"/>
                </a:lnTo>
                <a:lnTo>
                  <a:pt x="0" y="0"/>
                </a:lnTo>
                <a:lnTo>
                  <a:pt x="5" y="0"/>
                </a:lnTo>
                <a:lnTo>
                  <a:pt x="12" y="2"/>
                </a:lnTo>
                <a:close/>
              </a:path>
            </a:pathLst>
          </a:custGeom>
          <a:solidFill>
            <a:srgbClr val="66ff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010" name=""/>
          <p:cNvSpPr/>
          <p:nvPr/>
        </p:nvSpPr>
        <p:spPr>
          <a:xfrm>
            <a:off x="2479680" y="3979800"/>
            <a:ext cx="216000" cy="176400"/>
          </a:xfrm>
          <a:custGeom>
            <a:avLst/>
            <a:gdLst/>
            <a:ahLst/>
            <a:rect l="l" t="t" r="r" b="b"/>
            <a:pathLst>
              <a:path w="149" h="126">
                <a:moveTo>
                  <a:pt x="149" y="2"/>
                </a:moveTo>
                <a:lnTo>
                  <a:pt x="145" y="7"/>
                </a:lnTo>
                <a:lnTo>
                  <a:pt x="143" y="12"/>
                </a:lnTo>
                <a:lnTo>
                  <a:pt x="138" y="16"/>
                </a:lnTo>
                <a:lnTo>
                  <a:pt x="133" y="18"/>
                </a:lnTo>
                <a:lnTo>
                  <a:pt x="122" y="23"/>
                </a:lnTo>
                <a:lnTo>
                  <a:pt x="115" y="27"/>
                </a:lnTo>
                <a:lnTo>
                  <a:pt x="107" y="28"/>
                </a:lnTo>
                <a:lnTo>
                  <a:pt x="101" y="30"/>
                </a:lnTo>
                <a:lnTo>
                  <a:pt x="96" y="32"/>
                </a:lnTo>
                <a:lnTo>
                  <a:pt x="89" y="35"/>
                </a:lnTo>
                <a:lnTo>
                  <a:pt x="86" y="34"/>
                </a:lnTo>
                <a:lnTo>
                  <a:pt x="82" y="30"/>
                </a:lnTo>
                <a:lnTo>
                  <a:pt x="77" y="30"/>
                </a:lnTo>
                <a:lnTo>
                  <a:pt x="72" y="30"/>
                </a:lnTo>
                <a:lnTo>
                  <a:pt x="70" y="32"/>
                </a:lnTo>
                <a:lnTo>
                  <a:pt x="70" y="34"/>
                </a:lnTo>
                <a:lnTo>
                  <a:pt x="70" y="35"/>
                </a:lnTo>
                <a:lnTo>
                  <a:pt x="79" y="39"/>
                </a:lnTo>
                <a:lnTo>
                  <a:pt x="86" y="43"/>
                </a:lnTo>
                <a:lnTo>
                  <a:pt x="101" y="50"/>
                </a:lnTo>
                <a:lnTo>
                  <a:pt x="107" y="55"/>
                </a:lnTo>
                <a:lnTo>
                  <a:pt x="107" y="57"/>
                </a:lnTo>
                <a:lnTo>
                  <a:pt x="107" y="59"/>
                </a:lnTo>
                <a:lnTo>
                  <a:pt x="107" y="60"/>
                </a:lnTo>
                <a:lnTo>
                  <a:pt x="105" y="60"/>
                </a:lnTo>
                <a:lnTo>
                  <a:pt x="103" y="59"/>
                </a:lnTo>
                <a:lnTo>
                  <a:pt x="101" y="55"/>
                </a:lnTo>
                <a:lnTo>
                  <a:pt x="96" y="55"/>
                </a:lnTo>
                <a:lnTo>
                  <a:pt x="87" y="52"/>
                </a:lnTo>
                <a:lnTo>
                  <a:pt x="82" y="50"/>
                </a:lnTo>
                <a:lnTo>
                  <a:pt x="80" y="48"/>
                </a:lnTo>
                <a:lnTo>
                  <a:pt x="77" y="48"/>
                </a:lnTo>
                <a:lnTo>
                  <a:pt x="77" y="52"/>
                </a:lnTo>
                <a:lnTo>
                  <a:pt x="79" y="55"/>
                </a:lnTo>
                <a:lnTo>
                  <a:pt x="93" y="64"/>
                </a:lnTo>
                <a:lnTo>
                  <a:pt x="103" y="69"/>
                </a:lnTo>
                <a:lnTo>
                  <a:pt x="107" y="71"/>
                </a:lnTo>
                <a:lnTo>
                  <a:pt x="110" y="76"/>
                </a:lnTo>
                <a:lnTo>
                  <a:pt x="112" y="78"/>
                </a:lnTo>
                <a:lnTo>
                  <a:pt x="112" y="80"/>
                </a:lnTo>
                <a:lnTo>
                  <a:pt x="112" y="82"/>
                </a:lnTo>
                <a:lnTo>
                  <a:pt x="107" y="78"/>
                </a:lnTo>
                <a:lnTo>
                  <a:pt x="100" y="76"/>
                </a:lnTo>
                <a:lnTo>
                  <a:pt x="93" y="75"/>
                </a:lnTo>
                <a:lnTo>
                  <a:pt x="86" y="71"/>
                </a:lnTo>
                <a:lnTo>
                  <a:pt x="86" y="73"/>
                </a:lnTo>
                <a:lnTo>
                  <a:pt x="86" y="75"/>
                </a:lnTo>
                <a:lnTo>
                  <a:pt x="89" y="78"/>
                </a:lnTo>
                <a:lnTo>
                  <a:pt x="96" y="80"/>
                </a:lnTo>
                <a:lnTo>
                  <a:pt x="103" y="85"/>
                </a:lnTo>
                <a:lnTo>
                  <a:pt x="107" y="91"/>
                </a:lnTo>
                <a:lnTo>
                  <a:pt x="107" y="96"/>
                </a:lnTo>
                <a:lnTo>
                  <a:pt x="107" y="101"/>
                </a:lnTo>
                <a:lnTo>
                  <a:pt x="105" y="105"/>
                </a:lnTo>
                <a:lnTo>
                  <a:pt x="100" y="107"/>
                </a:lnTo>
                <a:lnTo>
                  <a:pt x="91" y="114"/>
                </a:lnTo>
                <a:lnTo>
                  <a:pt x="82" y="117"/>
                </a:lnTo>
                <a:lnTo>
                  <a:pt x="80" y="117"/>
                </a:lnTo>
                <a:lnTo>
                  <a:pt x="79" y="117"/>
                </a:lnTo>
                <a:lnTo>
                  <a:pt x="79" y="112"/>
                </a:lnTo>
                <a:lnTo>
                  <a:pt x="86" y="105"/>
                </a:lnTo>
                <a:lnTo>
                  <a:pt x="87" y="101"/>
                </a:lnTo>
                <a:lnTo>
                  <a:pt x="89" y="100"/>
                </a:lnTo>
                <a:lnTo>
                  <a:pt x="89" y="96"/>
                </a:lnTo>
                <a:lnTo>
                  <a:pt x="87" y="96"/>
                </a:lnTo>
                <a:lnTo>
                  <a:pt x="77" y="105"/>
                </a:lnTo>
                <a:lnTo>
                  <a:pt x="70" y="109"/>
                </a:lnTo>
                <a:lnTo>
                  <a:pt x="63" y="112"/>
                </a:lnTo>
                <a:lnTo>
                  <a:pt x="56" y="116"/>
                </a:lnTo>
                <a:lnTo>
                  <a:pt x="49" y="117"/>
                </a:lnTo>
                <a:lnTo>
                  <a:pt x="42" y="117"/>
                </a:lnTo>
                <a:lnTo>
                  <a:pt x="35" y="119"/>
                </a:lnTo>
                <a:lnTo>
                  <a:pt x="30" y="123"/>
                </a:lnTo>
                <a:lnTo>
                  <a:pt x="26" y="125"/>
                </a:lnTo>
                <a:lnTo>
                  <a:pt x="23" y="126"/>
                </a:lnTo>
                <a:lnTo>
                  <a:pt x="17" y="123"/>
                </a:lnTo>
                <a:lnTo>
                  <a:pt x="16" y="119"/>
                </a:lnTo>
                <a:lnTo>
                  <a:pt x="12" y="117"/>
                </a:lnTo>
                <a:lnTo>
                  <a:pt x="7" y="112"/>
                </a:lnTo>
                <a:lnTo>
                  <a:pt x="3" y="107"/>
                </a:lnTo>
                <a:lnTo>
                  <a:pt x="3" y="103"/>
                </a:lnTo>
                <a:lnTo>
                  <a:pt x="0" y="96"/>
                </a:lnTo>
                <a:lnTo>
                  <a:pt x="0" y="91"/>
                </a:lnTo>
                <a:lnTo>
                  <a:pt x="5" y="85"/>
                </a:lnTo>
                <a:lnTo>
                  <a:pt x="12" y="78"/>
                </a:lnTo>
                <a:lnTo>
                  <a:pt x="19" y="62"/>
                </a:lnTo>
                <a:lnTo>
                  <a:pt x="30" y="46"/>
                </a:lnTo>
                <a:lnTo>
                  <a:pt x="35" y="39"/>
                </a:lnTo>
                <a:lnTo>
                  <a:pt x="38" y="37"/>
                </a:lnTo>
                <a:lnTo>
                  <a:pt x="42" y="34"/>
                </a:lnTo>
                <a:lnTo>
                  <a:pt x="49" y="27"/>
                </a:lnTo>
                <a:lnTo>
                  <a:pt x="54" y="25"/>
                </a:lnTo>
                <a:lnTo>
                  <a:pt x="63" y="21"/>
                </a:lnTo>
                <a:lnTo>
                  <a:pt x="72" y="18"/>
                </a:lnTo>
                <a:lnTo>
                  <a:pt x="87" y="14"/>
                </a:lnTo>
                <a:lnTo>
                  <a:pt x="96" y="12"/>
                </a:lnTo>
                <a:lnTo>
                  <a:pt x="105" y="9"/>
                </a:lnTo>
                <a:lnTo>
                  <a:pt x="114" y="5"/>
                </a:lnTo>
                <a:lnTo>
                  <a:pt x="122" y="5"/>
                </a:lnTo>
                <a:lnTo>
                  <a:pt x="131" y="2"/>
                </a:lnTo>
                <a:lnTo>
                  <a:pt x="142" y="0"/>
                </a:lnTo>
                <a:lnTo>
                  <a:pt x="145" y="0"/>
                </a:lnTo>
                <a:lnTo>
                  <a:pt x="147" y="2"/>
                </a:lnTo>
                <a:lnTo>
                  <a:pt x="149" y="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2484360" y="4140360"/>
            <a:ext cx="123840" cy="258480"/>
          </a:xfrm>
          <a:custGeom>
            <a:avLst/>
            <a:gdLst/>
            <a:ahLst/>
            <a:rect l="l" t="t" r="r" b="b"/>
            <a:pathLst>
              <a:path w="86" h="185">
                <a:moveTo>
                  <a:pt x="74" y="9"/>
                </a:moveTo>
                <a:lnTo>
                  <a:pt x="77" y="9"/>
                </a:lnTo>
                <a:lnTo>
                  <a:pt x="81" y="9"/>
                </a:lnTo>
                <a:lnTo>
                  <a:pt x="83" y="9"/>
                </a:lnTo>
                <a:lnTo>
                  <a:pt x="86" y="9"/>
                </a:lnTo>
                <a:lnTo>
                  <a:pt x="86" y="93"/>
                </a:lnTo>
                <a:lnTo>
                  <a:pt x="86" y="178"/>
                </a:lnTo>
                <a:lnTo>
                  <a:pt x="86" y="180"/>
                </a:lnTo>
                <a:lnTo>
                  <a:pt x="83" y="182"/>
                </a:lnTo>
                <a:lnTo>
                  <a:pt x="77" y="183"/>
                </a:lnTo>
                <a:lnTo>
                  <a:pt x="70" y="185"/>
                </a:lnTo>
                <a:lnTo>
                  <a:pt x="65" y="185"/>
                </a:lnTo>
                <a:lnTo>
                  <a:pt x="60" y="183"/>
                </a:lnTo>
                <a:lnTo>
                  <a:pt x="56" y="182"/>
                </a:lnTo>
                <a:lnTo>
                  <a:pt x="44" y="178"/>
                </a:lnTo>
                <a:lnTo>
                  <a:pt x="34" y="173"/>
                </a:lnTo>
                <a:lnTo>
                  <a:pt x="28" y="164"/>
                </a:lnTo>
                <a:lnTo>
                  <a:pt x="23" y="153"/>
                </a:lnTo>
                <a:lnTo>
                  <a:pt x="18" y="146"/>
                </a:lnTo>
                <a:lnTo>
                  <a:pt x="14" y="137"/>
                </a:lnTo>
                <a:lnTo>
                  <a:pt x="9" y="125"/>
                </a:lnTo>
                <a:lnTo>
                  <a:pt x="6" y="116"/>
                </a:lnTo>
                <a:lnTo>
                  <a:pt x="0" y="94"/>
                </a:lnTo>
                <a:lnTo>
                  <a:pt x="0" y="93"/>
                </a:lnTo>
                <a:lnTo>
                  <a:pt x="4" y="91"/>
                </a:lnTo>
                <a:lnTo>
                  <a:pt x="6" y="89"/>
                </a:lnTo>
                <a:lnTo>
                  <a:pt x="6" y="87"/>
                </a:lnTo>
                <a:lnTo>
                  <a:pt x="11" y="85"/>
                </a:lnTo>
                <a:lnTo>
                  <a:pt x="13" y="80"/>
                </a:lnTo>
                <a:lnTo>
                  <a:pt x="16" y="78"/>
                </a:lnTo>
                <a:lnTo>
                  <a:pt x="18" y="73"/>
                </a:lnTo>
                <a:lnTo>
                  <a:pt x="20" y="64"/>
                </a:lnTo>
                <a:lnTo>
                  <a:pt x="21" y="55"/>
                </a:lnTo>
                <a:lnTo>
                  <a:pt x="27" y="48"/>
                </a:lnTo>
                <a:lnTo>
                  <a:pt x="28" y="43"/>
                </a:lnTo>
                <a:lnTo>
                  <a:pt x="30" y="37"/>
                </a:lnTo>
                <a:lnTo>
                  <a:pt x="32" y="32"/>
                </a:lnTo>
                <a:lnTo>
                  <a:pt x="35" y="27"/>
                </a:lnTo>
                <a:lnTo>
                  <a:pt x="37" y="21"/>
                </a:lnTo>
                <a:lnTo>
                  <a:pt x="41" y="16"/>
                </a:lnTo>
                <a:lnTo>
                  <a:pt x="42" y="11"/>
                </a:lnTo>
                <a:lnTo>
                  <a:pt x="56" y="3"/>
                </a:lnTo>
                <a:lnTo>
                  <a:pt x="62" y="2"/>
                </a:lnTo>
                <a:lnTo>
                  <a:pt x="67" y="0"/>
                </a:lnTo>
                <a:lnTo>
                  <a:pt x="69" y="2"/>
                </a:lnTo>
                <a:lnTo>
                  <a:pt x="70" y="3"/>
                </a:lnTo>
                <a:lnTo>
                  <a:pt x="74" y="9"/>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2" name=""/>
          <p:cNvSpPr/>
          <p:nvPr/>
        </p:nvSpPr>
        <p:spPr>
          <a:xfrm>
            <a:off x="2584440" y="4395960"/>
            <a:ext cx="31680" cy="53640"/>
          </a:xfrm>
          <a:custGeom>
            <a:avLst/>
            <a:gdLst/>
            <a:ahLst/>
            <a:rect l="l" t="t" r="r" b="b"/>
            <a:pathLst>
              <a:path w="22" h="38">
                <a:moveTo>
                  <a:pt x="22" y="38"/>
                </a:moveTo>
                <a:lnTo>
                  <a:pt x="0" y="8"/>
                </a:lnTo>
                <a:lnTo>
                  <a:pt x="3" y="8"/>
                </a:lnTo>
                <a:lnTo>
                  <a:pt x="12" y="4"/>
                </a:lnTo>
                <a:lnTo>
                  <a:pt x="17" y="2"/>
                </a:lnTo>
                <a:lnTo>
                  <a:pt x="21" y="0"/>
                </a:lnTo>
                <a:lnTo>
                  <a:pt x="22" y="38"/>
                </a:lnTo>
                <a:close/>
              </a:path>
            </a:pathLst>
          </a:custGeom>
          <a:solidFill>
            <a:srgbClr val="0099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013" name=""/>
          <p:cNvSpPr/>
          <p:nvPr/>
        </p:nvSpPr>
        <p:spPr>
          <a:xfrm>
            <a:off x="2857680" y="2309760"/>
            <a:ext cx="33624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4" name=""/>
          <p:cNvSpPr/>
          <p:nvPr/>
        </p:nvSpPr>
        <p:spPr>
          <a:xfrm>
            <a:off x="2857680" y="2335320"/>
            <a:ext cx="25848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5" name=""/>
          <p:cNvSpPr/>
          <p:nvPr/>
        </p:nvSpPr>
        <p:spPr>
          <a:xfrm>
            <a:off x="2857680" y="2344680"/>
            <a:ext cx="32688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6" name=""/>
          <p:cNvSpPr/>
          <p:nvPr/>
        </p:nvSpPr>
        <p:spPr>
          <a:xfrm>
            <a:off x="2857680" y="2349360"/>
            <a:ext cx="3236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7" name=""/>
          <p:cNvSpPr/>
          <p:nvPr/>
        </p:nvSpPr>
        <p:spPr>
          <a:xfrm>
            <a:off x="2857680" y="228744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1018" name=""/>
          <p:cNvSpPr/>
          <p:nvPr/>
        </p:nvSpPr>
        <p:spPr>
          <a:xfrm>
            <a:off x="2868480" y="2517840"/>
            <a:ext cx="24768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9" name=""/>
          <p:cNvSpPr/>
          <p:nvPr/>
        </p:nvSpPr>
        <p:spPr>
          <a:xfrm>
            <a:off x="2868480" y="2527200"/>
            <a:ext cx="30960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2868480" y="2532240"/>
            <a:ext cx="301680" cy="196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1" name=""/>
          <p:cNvSpPr/>
          <p:nvPr/>
        </p:nvSpPr>
        <p:spPr>
          <a:xfrm>
            <a:off x="2868480" y="247032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$10</a:t>
            </a:r>
            <a:endParaRPr b="0" lang="en-US" sz="1600" strike="noStrike" u="none">
              <a:solidFill>
                <a:srgbClr val="000000"/>
              </a:solidFill>
              <a:effectLst/>
              <a:uFillTx/>
              <a:latin typeface="Times New Roman"/>
            </a:endParaRPr>
          </a:p>
        </p:txBody>
      </p:sp>
      <p:sp>
        <p:nvSpPr>
          <p:cNvPr id="1022" name=""/>
          <p:cNvSpPr/>
          <p:nvPr/>
        </p:nvSpPr>
        <p:spPr>
          <a:xfrm>
            <a:off x="2682720" y="296388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3" name=""/>
          <p:cNvSpPr/>
          <p:nvPr/>
        </p:nvSpPr>
        <p:spPr>
          <a:xfrm>
            <a:off x="2682720" y="2984400"/>
            <a:ext cx="633600" cy="13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4" name=""/>
          <p:cNvSpPr/>
          <p:nvPr/>
        </p:nvSpPr>
        <p:spPr>
          <a:xfrm>
            <a:off x="2682720" y="2987640"/>
            <a:ext cx="774720" cy="168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5" name=""/>
          <p:cNvSpPr/>
          <p:nvPr/>
        </p:nvSpPr>
        <p:spPr>
          <a:xfrm>
            <a:off x="2682720" y="2994120"/>
            <a:ext cx="62892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6" name=""/>
          <p:cNvSpPr/>
          <p:nvPr/>
        </p:nvSpPr>
        <p:spPr>
          <a:xfrm>
            <a:off x="2683800" y="2827440"/>
            <a:ext cx="68688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808080"/>
                </a:solidFill>
                <a:effectLst/>
                <a:uFillTx/>
                <a:latin typeface="Arial"/>
              </a:rPr>
              <a:t>Capacity </a:t>
            </a:r>
            <a:endParaRPr b="0" lang="en-US" sz="1300" strike="noStrike" u="none">
              <a:solidFill>
                <a:srgbClr val="000000"/>
              </a:solidFill>
              <a:effectLst/>
              <a:uFillTx/>
              <a:latin typeface="Times New Roman"/>
            </a:endParaRPr>
          </a:p>
        </p:txBody>
      </p:sp>
      <p:sp>
        <p:nvSpPr>
          <p:cNvPr id="1027" name=""/>
          <p:cNvSpPr/>
          <p:nvPr/>
        </p:nvSpPr>
        <p:spPr>
          <a:xfrm>
            <a:off x="2854440" y="3094200"/>
            <a:ext cx="339480" cy="177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8" name=""/>
          <p:cNvSpPr/>
          <p:nvPr/>
        </p:nvSpPr>
        <p:spPr>
          <a:xfrm>
            <a:off x="2854440" y="3111480"/>
            <a:ext cx="249120" cy="135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2854440" y="3114720"/>
            <a:ext cx="2347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0" name=""/>
          <p:cNvSpPr/>
          <p:nvPr/>
        </p:nvSpPr>
        <p:spPr>
          <a:xfrm>
            <a:off x="2854440" y="3121200"/>
            <a:ext cx="23184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1" name=""/>
          <p:cNvSpPr/>
          <p:nvPr/>
        </p:nvSpPr>
        <p:spPr>
          <a:xfrm>
            <a:off x="2691720" y="30002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300 MWs</a:t>
            </a:r>
            <a:endParaRPr b="0" lang="en-US" sz="1400" strike="noStrike" u="none">
              <a:solidFill>
                <a:srgbClr val="000000"/>
              </a:solidFill>
              <a:effectLst/>
              <a:uFillTx/>
              <a:latin typeface="Times New Roman"/>
            </a:endParaRPr>
          </a:p>
        </p:txBody>
      </p:sp>
      <p:sp>
        <p:nvSpPr>
          <p:cNvPr id="1032" name=""/>
          <p:cNvSpPr/>
          <p:nvPr/>
        </p:nvSpPr>
        <p:spPr>
          <a:xfrm>
            <a:off x="2859120" y="4979880"/>
            <a:ext cx="33804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3" name=""/>
          <p:cNvSpPr/>
          <p:nvPr/>
        </p:nvSpPr>
        <p:spPr>
          <a:xfrm>
            <a:off x="2859120" y="5005440"/>
            <a:ext cx="2570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4" name=""/>
          <p:cNvSpPr/>
          <p:nvPr/>
        </p:nvSpPr>
        <p:spPr>
          <a:xfrm>
            <a:off x="2859120" y="5014800"/>
            <a:ext cx="32868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5" name=""/>
          <p:cNvSpPr/>
          <p:nvPr/>
        </p:nvSpPr>
        <p:spPr>
          <a:xfrm>
            <a:off x="2859120" y="5021280"/>
            <a:ext cx="3254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a:off x="2736720" y="5308560"/>
            <a:ext cx="58608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7" name=""/>
          <p:cNvSpPr/>
          <p:nvPr/>
        </p:nvSpPr>
        <p:spPr>
          <a:xfrm>
            <a:off x="2736720" y="5332320"/>
            <a:ext cx="2494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8" name=""/>
          <p:cNvSpPr/>
          <p:nvPr/>
        </p:nvSpPr>
        <p:spPr>
          <a:xfrm>
            <a:off x="2736720" y="5502240"/>
            <a:ext cx="319320" cy="176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9" name=""/>
          <p:cNvSpPr/>
          <p:nvPr/>
        </p:nvSpPr>
        <p:spPr>
          <a:xfrm>
            <a:off x="2682720" y="563400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0" name=""/>
          <p:cNvSpPr/>
          <p:nvPr/>
        </p:nvSpPr>
        <p:spPr>
          <a:xfrm>
            <a:off x="2682720" y="5653080"/>
            <a:ext cx="636840" cy="133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1" name=""/>
          <p:cNvSpPr/>
          <p:nvPr/>
        </p:nvSpPr>
        <p:spPr>
          <a:xfrm>
            <a:off x="2857680" y="5764320"/>
            <a:ext cx="33948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2857680" y="5784840"/>
            <a:ext cx="249120" cy="131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3" name=""/>
          <p:cNvSpPr/>
          <p:nvPr/>
        </p:nvSpPr>
        <p:spPr>
          <a:xfrm>
            <a:off x="2857680" y="5786280"/>
            <a:ext cx="233280" cy="125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4" name=""/>
          <p:cNvSpPr/>
          <p:nvPr/>
        </p:nvSpPr>
        <p:spPr>
          <a:xfrm>
            <a:off x="2857680" y="5794200"/>
            <a:ext cx="23148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5" name=""/>
          <p:cNvSpPr/>
          <p:nvPr/>
        </p:nvSpPr>
        <p:spPr>
          <a:xfrm>
            <a:off x="2841480" y="4778280"/>
            <a:ext cx="47880" cy="109800"/>
          </a:xfrm>
          <a:custGeom>
            <a:avLst/>
            <a:gdLst/>
            <a:ahLst/>
            <a:rect l="l" t="t" r="r" b="b"/>
            <a:pathLst>
              <a:path w="33" h="78">
                <a:moveTo>
                  <a:pt x="23" y="13"/>
                </a:moveTo>
                <a:lnTo>
                  <a:pt x="28" y="18"/>
                </a:lnTo>
                <a:lnTo>
                  <a:pt x="30" y="21"/>
                </a:lnTo>
                <a:lnTo>
                  <a:pt x="30" y="30"/>
                </a:lnTo>
                <a:lnTo>
                  <a:pt x="33" y="36"/>
                </a:lnTo>
                <a:lnTo>
                  <a:pt x="33" y="43"/>
                </a:lnTo>
                <a:lnTo>
                  <a:pt x="32" y="48"/>
                </a:lnTo>
                <a:lnTo>
                  <a:pt x="30" y="57"/>
                </a:lnTo>
                <a:lnTo>
                  <a:pt x="28" y="59"/>
                </a:lnTo>
                <a:lnTo>
                  <a:pt x="23" y="66"/>
                </a:lnTo>
                <a:lnTo>
                  <a:pt x="18" y="71"/>
                </a:lnTo>
                <a:lnTo>
                  <a:pt x="16" y="77"/>
                </a:lnTo>
                <a:lnTo>
                  <a:pt x="14" y="77"/>
                </a:lnTo>
                <a:lnTo>
                  <a:pt x="9" y="78"/>
                </a:lnTo>
                <a:lnTo>
                  <a:pt x="4" y="78"/>
                </a:lnTo>
                <a:lnTo>
                  <a:pt x="4" y="71"/>
                </a:lnTo>
                <a:lnTo>
                  <a:pt x="2" y="70"/>
                </a:lnTo>
                <a:lnTo>
                  <a:pt x="2" y="68"/>
                </a:lnTo>
                <a:lnTo>
                  <a:pt x="4" y="66"/>
                </a:lnTo>
                <a:lnTo>
                  <a:pt x="4" y="61"/>
                </a:lnTo>
                <a:lnTo>
                  <a:pt x="4" y="57"/>
                </a:lnTo>
                <a:lnTo>
                  <a:pt x="7" y="46"/>
                </a:lnTo>
                <a:lnTo>
                  <a:pt x="7" y="36"/>
                </a:lnTo>
                <a:lnTo>
                  <a:pt x="7" y="25"/>
                </a:lnTo>
                <a:lnTo>
                  <a:pt x="4" y="20"/>
                </a:lnTo>
                <a:lnTo>
                  <a:pt x="4" y="18"/>
                </a:lnTo>
                <a:lnTo>
                  <a:pt x="4" y="14"/>
                </a:lnTo>
                <a:lnTo>
                  <a:pt x="2" y="11"/>
                </a:lnTo>
                <a:lnTo>
                  <a:pt x="0" y="7"/>
                </a:lnTo>
                <a:lnTo>
                  <a:pt x="0" y="5"/>
                </a:lnTo>
                <a:lnTo>
                  <a:pt x="4" y="4"/>
                </a:lnTo>
                <a:lnTo>
                  <a:pt x="4" y="2"/>
                </a:lnTo>
                <a:lnTo>
                  <a:pt x="7" y="0"/>
                </a:lnTo>
                <a:lnTo>
                  <a:pt x="9" y="0"/>
                </a:lnTo>
                <a:lnTo>
                  <a:pt x="14" y="0"/>
                </a:lnTo>
                <a:lnTo>
                  <a:pt x="16" y="2"/>
                </a:lnTo>
                <a:lnTo>
                  <a:pt x="18" y="4"/>
                </a:lnTo>
                <a:lnTo>
                  <a:pt x="21" y="7"/>
                </a:lnTo>
                <a:lnTo>
                  <a:pt x="23" y="13"/>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6" name=""/>
          <p:cNvSpPr/>
          <p:nvPr/>
        </p:nvSpPr>
        <p:spPr>
          <a:xfrm>
            <a:off x="2706840" y="4778280"/>
            <a:ext cx="141120" cy="112680"/>
          </a:xfrm>
          <a:custGeom>
            <a:avLst/>
            <a:gdLst/>
            <a:ahLst/>
            <a:rect l="l" t="t" r="r" b="b"/>
            <a:pathLst>
              <a:path w="98" h="80">
                <a:moveTo>
                  <a:pt x="88" y="11"/>
                </a:moveTo>
                <a:lnTo>
                  <a:pt x="91" y="18"/>
                </a:lnTo>
                <a:lnTo>
                  <a:pt x="95" y="25"/>
                </a:lnTo>
                <a:lnTo>
                  <a:pt x="97" y="30"/>
                </a:lnTo>
                <a:lnTo>
                  <a:pt x="98" y="36"/>
                </a:lnTo>
                <a:lnTo>
                  <a:pt x="98" y="41"/>
                </a:lnTo>
                <a:lnTo>
                  <a:pt x="97" y="46"/>
                </a:lnTo>
                <a:lnTo>
                  <a:pt x="95" y="55"/>
                </a:lnTo>
                <a:lnTo>
                  <a:pt x="91" y="62"/>
                </a:lnTo>
                <a:lnTo>
                  <a:pt x="90" y="70"/>
                </a:lnTo>
                <a:lnTo>
                  <a:pt x="88" y="73"/>
                </a:lnTo>
                <a:lnTo>
                  <a:pt x="84" y="77"/>
                </a:lnTo>
                <a:lnTo>
                  <a:pt x="81" y="78"/>
                </a:lnTo>
                <a:lnTo>
                  <a:pt x="79" y="78"/>
                </a:lnTo>
                <a:lnTo>
                  <a:pt x="77" y="78"/>
                </a:lnTo>
                <a:lnTo>
                  <a:pt x="77" y="77"/>
                </a:lnTo>
                <a:lnTo>
                  <a:pt x="76" y="75"/>
                </a:lnTo>
                <a:lnTo>
                  <a:pt x="74" y="71"/>
                </a:lnTo>
                <a:lnTo>
                  <a:pt x="72" y="64"/>
                </a:lnTo>
                <a:lnTo>
                  <a:pt x="70" y="62"/>
                </a:lnTo>
                <a:lnTo>
                  <a:pt x="70" y="57"/>
                </a:lnTo>
                <a:lnTo>
                  <a:pt x="70" y="50"/>
                </a:lnTo>
                <a:lnTo>
                  <a:pt x="72" y="37"/>
                </a:lnTo>
                <a:lnTo>
                  <a:pt x="76" y="34"/>
                </a:lnTo>
                <a:lnTo>
                  <a:pt x="76" y="30"/>
                </a:lnTo>
                <a:lnTo>
                  <a:pt x="74" y="30"/>
                </a:lnTo>
                <a:lnTo>
                  <a:pt x="72" y="30"/>
                </a:lnTo>
                <a:lnTo>
                  <a:pt x="70" y="30"/>
                </a:lnTo>
                <a:lnTo>
                  <a:pt x="67" y="36"/>
                </a:lnTo>
                <a:lnTo>
                  <a:pt x="65" y="41"/>
                </a:lnTo>
                <a:lnTo>
                  <a:pt x="62" y="55"/>
                </a:lnTo>
                <a:lnTo>
                  <a:pt x="56" y="55"/>
                </a:lnTo>
                <a:lnTo>
                  <a:pt x="51" y="57"/>
                </a:lnTo>
                <a:lnTo>
                  <a:pt x="46" y="57"/>
                </a:lnTo>
                <a:lnTo>
                  <a:pt x="41" y="55"/>
                </a:lnTo>
                <a:lnTo>
                  <a:pt x="39" y="48"/>
                </a:lnTo>
                <a:lnTo>
                  <a:pt x="37" y="45"/>
                </a:lnTo>
                <a:lnTo>
                  <a:pt x="37" y="43"/>
                </a:lnTo>
                <a:lnTo>
                  <a:pt x="35" y="41"/>
                </a:lnTo>
                <a:lnTo>
                  <a:pt x="32" y="41"/>
                </a:lnTo>
                <a:lnTo>
                  <a:pt x="30" y="41"/>
                </a:lnTo>
                <a:lnTo>
                  <a:pt x="28" y="41"/>
                </a:lnTo>
                <a:lnTo>
                  <a:pt x="28" y="45"/>
                </a:lnTo>
                <a:lnTo>
                  <a:pt x="30" y="46"/>
                </a:lnTo>
                <a:lnTo>
                  <a:pt x="32" y="48"/>
                </a:lnTo>
                <a:lnTo>
                  <a:pt x="35" y="52"/>
                </a:lnTo>
                <a:lnTo>
                  <a:pt x="35" y="55"/>
                </a:lnTo>
                <a:lnTo>
                  <a:pt x="35" y="57"/>
                </a:lnTo>
                <a:lnTo>
                  <a:pt x="37" y="70"/>
                </a:lnTo>
                <a:lnTo>
                  <a:pt x="35" y="75"/>
                </a:lnTo>
                <a:lnTo>
                  <a:pt x="32" y="78"/>
                </a:lnTo>
                <a:lnTo>
                  <a:pt x="30" y="80"/>
                </a:lnTo>
                <a:lnTo>
                  <a:pt x="27" y="78"/>
                </a:lnTo>
                <a:lnTo>
                  <a:pt x="21" y="77"/>
                </a:lnTo>
                <a:lnTo>
                  <a:pt x="16" y="75"/>
                </a:lnTo>
                <a:lnTo>
                  <a:pt x="13" y="70"/>
                </a:lnTo>
                <a:lnTo>
                  <a:pt x="7" y="61"/>
                </a:lnTo>
                <a:lnTo>
                  <a:pt x="4" y="52"/>
                </a:lnTo>
                <a:lnTo>
                  <a:pt x="0" y="48"/>
                </a:lnTo>
                <a:lnTo>
                  <a:pt x="0" y="43"/>
                </a:lnTo>
                <a:lnTo>
                  <a:pt x="4" y="39"/>
                </a:lnTo>
                <a:lnTo>
                  <a:pt x="4" y="36"/>
                </a:lnTo>
                <a:lnTo>
                  <a:pt x="9" y="30"/>
                </a:lnTo>
                <a:lnTo>
                  <a:pt x="13" y="30"/>
                </a:lnTo>
                <a:lnTo>
                  <a:pt x="13" y="29"/>
                </a:lnTo>
                <a:lnTo>
                  <a:pt x="27" y="34"/>
                </a:lnTo>
                <a:lnTo>
                  <a:pt x="30" y="37"/>
                </a:lnTo>
                <a:lnTo>
                  <a:pt x="37" y="39"/>
                </a:lnTo>
                <a:lnTo>
                  <a:pt x="39" y="41"/>
                </a:lnTo>
                <a:lnTo>
                  <a:pt x="42" y="43"/>
                </a:lnTo>
                <a:lnTo>
                  <a:pt x="46" y="43"/>
                </a:lnTo>
                <a:lnTo>
                  <a:pt x="51" y="39"/>
                </a:lnTo>
                <a:lnTo>
                  <a:pt x="53" y="34"/>
                </a:lnTo>
                <a:lnTo>
                  <a:pt x="60" y="21"/>
                </a:lnTo>
                <a:lnTo>
                  <a:pt x="63" y="16"/>
                </a:lnTo>
                <a:lnTo>
                  <a:pt x="65" y="11"/>
                </a:lnTo>
                <a:lnTo>
                  <a:pt x="69" y="5"/>
                </a:lnTo>
                <a:lnTo>
                  <a:pt x="74" y="0"/>
                </a:lnTo>
                <a:lnTo>
                  <a:pt x="77" y="0"/>
                </a:lnTo>
                <a:lnTo>
                  <a:pt x="77" y="2"/>
                </a:lnTo>
                <a:lnTo>
                  <a:pt x="79" y="4"/>
                </a:lnTo>
                <a:lnTo>
                  <a:pt x="84" y="7"/>
                </a:lnTo>
                <a:lnTo>
                  <a:pt x="88" y="11"/>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a:off x="2881440" y="4788000"/>
            <a:ext cx="42840" cy="102960"/>
          </a:xfrm>
          <a:custGeom>
            <a:avLst/>
            <a:gdLst/>
            <a:ahLst/>
            <a:rect l="l" t="t" r="r" b="b"/>
            <a:pathLst>
              <a:path w="30" h="73">
                <a:moveTo>
                  <a:pt x="28" y="22"/>
                </a:moveTo>
                <a:lnTo>
                  <a:pt x="30" y="29"/>
                </a:lnTo>
                <a:lnTo>
                  <a:pt x="30" y="36"/>
                </a:lnTo>
                <a:lnTo>
                  <a:pt x="30" y="43"/>
                </a:lnTo>
                <a:lnTo>
                  <a:pt x="26" y="50"/>
                </a:lnTo>
                <a:lnTo>
                  <a:pt x="25" y="55"/>
                </a:lnTo>
                <a:lnTo>
                  <a:pt x="21" y="63"/>
                </a:lnTo>
                <a:lnTo>
                  <a:pt x="18" y="68"/>
                </a:lnTo>
                <a:lnTo>
                  <a:pt x="12" y="71"/>
                </a:lnTo>
                <a:lnTo>
                  <a:pt x="9" y="73"/>
                </a:lnTo>
                <a:lnTo>
                  <a:pt x="7" y="73"/>
                </a:lnTo>
                <a:lnTo>
                  <a:pt x="5" y="73"/>
                </a:lnTo>
                <a:lnTo>
                  <a:pt x="5" y="71"/>
                </a:lnTo>
                <a:lnTo>
                  <a:pt x="2" y="68"/>
                </a:lnTo>
                <a:lnTo>
                  <a:pt x="0" y="68"/>
                </a:lnTo>
                <a:lnTo>
                  <a:pt x="7" y="50"/>
                </a:lnTo>
                <a:lnTo>
                  <a:pt x="11" y="41"/>
                </a:lnTo>
                <a:lnTo>
                  <a:pt x="12" y="38"/>
                </a:lnTo>
                <a:lnTo>
                  <a:pt x="12" y="36"/>
                </a:lnTo>
                <a:lnTo>
                  <a:pt x="12" y="29"/>
                </a:lnTo>
                <a:lnTo>
                  <a:pt x="9" y="16"/>
                </a:lnTo>
                <a:lnTo>
                  <a:pt x="5" y="2"/>
                </a:lnTo>
                <a:lnTo>
                  <a:pt x="7" y="2"/>
                </a:lnTo>
                <a:lnTo>
                  <a:pt x="9" y="0"/>
                </a:lnTo>
                <a:lnTo>
                  <a:pt x="12" y="0"/>
                </a:lnTo>
                <a:lnTo>
                  <a:pt x="14" y="0"/>
                </a:lnTo>
                <a:lnTo>
                  <a:pt x="19" y="4"/>
                </a:lnTo>
                <a:lnTo>
                  <a:pt x="23" y="11"/>
                </a:lnTo>
                <a:lnTo>
                  <a:pt x="28" y="22"/>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2919240" y="4803840"/>
            <a:ext cx="25560" cy="79200"/>
          </a:xfrm>
          <a:custGeom>
            <a:avLst/>
            <a:gdLst/>
            <a:ahLst/>
            <a:rect l="l" t="t" r="r" b="b"/>
            <a:pathLst>
              <a:path w="18" h="57">
                <a:moveTo>
                  <a:pt x="18" y="19"/>
                </a:moveTo>
                <a:lnTo>
                  <a:pt x="16" y="30"/>
                </a:lnTo>
                <a:lnTo>
                  <a:pt x="14" y="39"/>
                </a:lnTo>
                <a:lnTo>
                  <a:pt x="13" y="44"/>
                </a:lnTo>
                <a:lnTo>
                  <a:pt x="13" y="48"/>
                </a:lnTo>
                <a:lnTo>
                  <a:pt x="7" y="53"/>
                </a:lnTo>
                <a:lnTo>
                  <a:pt x="4" y="57"/>
                </a:lnTo>
                <a:lnTo>
                  <a:pt x="2" y="55"/>
                </a:lnTo>
                <a:lnTo>
                  <a:pt x="0" y="53"/>
                </a:lnTo>
                <a:lnTo>
                  <a:pt x="4" y="46"/>
                </a:lnTo>
                <a:lnTo>
                  <a:pt x="6" y="41"/>
                </a:lnTo>
                <a:lnTo>
                  <a:pt x="6" y="34"/>
                </a:lnTo>
                <a:lnTo>
                  <a:pt x="7" y="27"/>
                </a:lnTo>
                <a:lnTo>
                  <a:pt x="6" y="19"/>
                </a:lnTo>
                <a:lnTo>
                  <a:pt x="6" y="14"/>
                </a:lnTo>
                <a:lnTo>
                  <a:pt x="4" y="0"/>
                </a:lnTo>
                <a:lnTo>
                  <a:pt x="6" y="3"/>
                </a:lnTo>
                <a:lnTo>
                  <a:pt x="7" y="3"/>
                </a:lnTo>
                <a:lnTo>
                  <a:pt x="13" y="9"/>
                </a:lnTo>
                <a:lnTo>
                  <a:pt x="14" y="16"/>
                </a:lnTo>
                <a:lnTo>
                  <a:pt x="18" y="19"/>
                </a:lnTo>
                <a:close/>
              </a:path>
            </a:pathLst>
          </a:custGeom>
          <a:solidFill>
            <a:srgbClr val="ffccb3"/>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049" name=""/>
          <p:cNvSpPr/>
          <p:nvPr/>
        </p:nvSpPr>
        <p:spPr>
          <a:xfrm>
            <a:off x="2624040" y="4830840"/>
            <a:ext cx="1040040" cy="1112760"/>
          </a:xfrm>
          <a:custGeom>
            <a:avLst/>
            <a:gdLst/>
            <a:ahLst/>
            <a:rect l="l" t="t" r="r" b="b"/>
            <a:pathLst>
              <a:path w="534" h="795">
                <a:moveTo>
                  <a:pt x="527" y="2"/>
                </a:moveTo>
                <a:lnTo>
                  <a:pt x="529" y="148"/>
                </a:lnTo>
                <a:lnTo>
                  <a:pt x="531" y="297"/>
                </a:lnTo>
                <a:lnTo>
                  <a:pt x="532" y="445"/>
                </a:lnTo>
                <a:lnTo>
                  <a:pt x="534" y="593"/>
                </a:lnTo>
                <a:lnTo>
                  <a:pt x="534" y="691"/>
                </a:lnTo>
                <a:lnTo>
                  <a:pt x="534" y="739"/>
                </a:lnTo>
                <a:lnTo>
                  <a:pt x="534" y="757"/>
                </a:lnTo>
                <a:lnTo>
                  <a:pt x="534" y="787"/>
                </a:lnTo>
                <a:lnTo>
                  <a:pt x="522" y="787"/>
                </a:lnTo>
                <a:lnTo>
                  <a:pt x="513" y="787"/>
                </a:lnTo>
                <a:lnTo>
                  <a:pt x="510" y="787"/>
                </a:lnTo>
                <a:lnTo>
                  <a:pt x="385" y="789"/>
                </a:lnTo>
                <a:lnTo>
                  <a:pt x="256" y="791"/>
                </a:lnTo>
                <a:lnTo>
                  <a:pt x="7" y="795"/>
                </a:lnTo>
                <a:lnTo>
                  <a:pt x="6" y="795"/>
                </a:lnTo>
                <a:lnTo>
                  <a:pt x="4" y="793"/>
                </a:lnTo>
                <a:lnTo>
                  <a:pt x="4" y="645"/>
                </a:lnTo>
                <a:lnTo>
                  <a:pt x="4" y="570"/>
                </a:lnTo>
                <a:lnTo>
                  <a:pt x="4" y="497"/>
                </a:lnTo>
                <a:lnTo>
                  <a:pt x="11" y="493"/>
                </a:lnTo>
                <a:lnTo>
                  <a:pt x="13" y="488"/>
                </a:lnTo>
                <a:lnTo>
                  <a:pt x="18" y="483"/>
                </a:lnTo>
                <a:lnTo>
                  <a:pt x="20" y="479"/>
                </a:lnTo>
                <a:lnTo>
                  <a:pt x="21" y="476"/>
                </a:lnTo>
                <a:lnTo>
                  <a:pt x="21" y="474"/>
                </a:lnTo>
                <a:lnTo>
                  <a:pt x="20" y="474"/>
                </a:lnTo>
                <a:lnTo>
                  <a:pt x="21" y="468"/>
                </a:lnTo>
                <a:lnTo>
                  <a:pt x="23" y="465"/>
                </a:lnTo>
                <a:lnTo>
                  <a:pt x="25" y="461"/>
                </a:lnTo>
                <a:lnTo>
                  <a:pt x="25" y="456"/>
                </a:lnTo>
                <a:lnTo>
                  <a:pt x="25" y="452"/>
                </a:lnTo>
                <a:lnTo>
                  <a:pt x="21" y="449"/>
                </a:lnTo>
                <a:lnTo>
                  <a:pt x="20" y="445"/>
                </a:lnTo>
                <a:lnTo>
                  <a:pt x="18" y="444"/>
                </a:lnTo>
                <a:lnTo>
                  <a:pt x="18" y="440"/>
                </a:lnTo>
                <a:lnTo>
                  <a:pt x="18" y="436"/>
                </a:lnTo>
                <a:lnTo>
                  <a:pt x="20" y="436"/>
                </a:lnTo>
                <a:lnTo>
                  <a:pt x="20" y="435"/>
                </a:lnTo>
                <a:lnTo>
                  <a:pt x="20" y="431"/>
                </a:lnTo>
                <a:lnTo>
                  <a:pt x="16" y="427"/>
                </a:lnTo>
                <a:lnTo>
                  <a:pt x="16" y="426"/>
                </a:lnTo>
                <a:lnTo>
                  <a:pt x="13" y="422"/>
                </a:lnTo>
                <a:lnTo>
                  <a:pt x="7" y="419"/>
                </a:lnTo>
                <a:lnTo>
                  <a:pt x="13" y="413"/>
                </a:lnTo>
                <a:lnTo>
                  <a:pt x="21" y="410"/>
                </a:lnTo>
                <a:lnTo>
                  <a:pt x="37" y="406"/>
                </a:lnTo>
                <a:lnTo>
                  <a:pt x="42" y="403"/>
                </a:lnTo>
                <a:lnTo>
                  <a:pt x="49" y="399"/>
                </a:lnTo>
                <a:lnTo>
                  <a:pt x="51" y="394"/>
                </a:lnTo>
                <a:lnTo>
                  <a:pt x="58" y="386"/>
                </a:lnTo>
                <a:lnTo>
                  <a:pt x="60" y="383"/>
                </a:lnTo>
                <a:lnTo>
                  <a:pt x="58" y="379"/>
                </a:lnTo>
                <a:lnTo>
                  <a:pt x="55" y="376"/>
                </a:lnTo>
                <a:lnTo>
                  <a:pt x="51" y="372"/>
                </a:lnTo>
                <a:lnTo>
                  <a:pt x="49" y="372"/>
                </a:lnTo>
                <a:lnTo>
                  <a:pt x="46" y="370"/>
                </a:lnTo>
                <a:lnTo>
                  <a:pt x="41" y="372"/>
                </a:lnTo>
                <a:lnTo>
                  <a:pt x="37" y="372"/>
                </a:lnTo>
                <a:lnTo>
                  <a:pt x="28" y="374"/>
                </a:lnTo>
                <a:lnTo>
                  <a:pt x="21" y="376"/>
                </a:lnTo>
                <a:lnTo>
                  <a:pt x="16" y="378"/>
                </a:lnTo>
                <a:lnTo>
                  <a:pt x="13" y="379"/>
                </a:lnTo>
                <a:lnTo>
                  <a:pt x="4" y="381"/>
                </a:lnTo>
                <a:lnTo>
                  <a:pt x="2" y="344"/>
                </a:lnTo>
                <a:lnTo>
                  <a:pt x="0" y="303"/>
                </a:lnTo>
                <a:lnTo>
                  <a:pt x="0" y="226"/>
                </a:lnTo>
                <a:lnTo>
                  <a:pt x="7" y="217"/>
                </a:lnTo>
                <a:lnTo>
                  <a:pt x="11" y="212"/>
                </a:lnTo>
                <a:lnTo>
                  <a:pt x="13" y="203"/>
                </a:lnTo>
                <a:lnTo>
                  <a:pt x="14" y="196"/>
                </a:lnTo>
                <a:lnTo>
                  <a:pt x="16" y="187"/>
                </a:lnTo>
                <a:lnTo>
                  <a:pt x="16" y="180"/>
                </a:lnTo>
                <a:lnTo>
                  <a:pt x="14" y="173"/>
                </a:lnTo>
                <a:lnTo>
                  <a:pt x="13" y="166"/>
                </a:lnTo>
                <a:lnTo>
                  <a:pt x="9" y="162"/>
                </a:lnTo>
                <a:lnTo>
                  <a:pt x="7" y="158"/>
                </a:lnTo>
                <a:lnTo>
                  <a:pt x="4" y="157"/>
                </a:lnTo>
                <a:lnTo>
                  <a:pt x="4" y="119"/>
                </a:lnTo>
                <a:lnTo>
                  <a:pt x="2" y="82"/>
                </a:lnTo>
                <a:lnTo>
                  <a:pt x="0" y="44"/>
                </a:lnTo>
                <a:lnTo>
                  <a:pt x="2" y="5"/>
                </a:lnTo>
                <a:lnTo>
                  <a:pt x="34" y="5"/>
                </a:lnTo>
                <a:lnTo>
                  <a:pt x="65" y="5"/>
                </a:lnTo>
                <a:lnTo>
                  <a:pt x="74" y="14"/>
                </a:lnTo>
                <a:lnTo>
                  <a:pt x="76" y="18"/>
                </a:lnTo>
                <a:lnTo>
                  <a:pt x="81" y="19"/>
                </a:lnTo>
                <a:lnTo>
                  <a:pt x="86" y="25"/>
                </a:lnTo>
                <a:lnTo>
                  <a:pt x="90" y="25"/>
                </a:lnTo>
                <a:lnTo>
                  <a:pt x="93" y="25"/>
                </a:lnTo>
                <a:lnTo>
                  <a:pt x="100" y="23"/>
                </a:lnTo>
                <a:lnTo>
                  <a:pt x="102" y="19"/>
                </a:lnTo>
                <a:lnTo>
                  <a:pt x="102" y="18"/>
                </a:lnTo>
                <a:lnTo>
                  <a:pt x="102" y="16"/>
                </a:lnTo>
                <a:lnTo>
                  <a:pt x="104" y="9"/>
                </a:lnTo>
                <a:lnTo>
                  <a:pt x="104" y="3"/>
                </a:lnTo>
                <a:lnTo>
                  <a:pt x="114" y="3"/>
                </a:lnTo>
                <a:lnTo>
                  <a:pt x="125" y="3"/>
                </a:lnTo>
                <a:lnTo>
                  <a:pt x="126" y="11"/>
                </a:lnTo>
                <a:lnTo>
                  <a:pt x="128" y="16"/>
                </a:lnTo>
                <a:lnTo>
                  <a:pt x="132" y="19"/>
                </a:lnTo>
                <a:lnTo>
                  <a:pt x="137" y="21"/>
                </a:lnTo>
                <a:lnTo>
                  <a:pt x="140" y="25"/>
                </a:lnTo>
                <a:lnTo>
                  <a:pt x="142" y="25"/>
                </a:lnTo>
                <a:lnTo>
                  <a:pt x="144" y="25"/>
                </a:lnTo>
                <a:lnTo>
                  <a:pt x="147" y="21"/>
                </a:lnTo>
                <a:lnTo>
                  <a:pt x="149" y="19"/>
                </a:lnTo>
                <a:lnTo>
                  <a:pt x="154" y="18"/>
                </a:lnTo>
                <a:lnTo>
                  <a:pt x="156" y="18"/>
                </a:lnTo>
                <a:lnTo>
                  <a:pt x="160" y="19"/>
                </a:lnTo>
                <a:lnTo>
                  <a:pt x="163" y="19"/>
                </a:lnTo>
                <a:lnTo>
                  <a:pt x="167" y="21"/>
                </a:lnTo>
                <a:lnTo>
                  <a:pt x="168" y="19"/>
                </a:lnTo>
                <a:lnTo>
                  <a:pt x="172" y="19"/>
                </a:lnTo>
                <a:lnTo>
                  <a:pt x="179" y="18"/>
                </a:lnTo>
                <a:lnTo>
                  <a:pt x="179" y="19"/>
                </a:lnTo>
                <a:lnTo>
                  <a:pt x="182" y="21"/>
                </a:lnTo>
                <a:lnTo>
                  <a:pt x="184" y="25"/>
                </a:lnTo>
                <a:lnTo>
                  <a:pt x="189" y="25"/>
                </a:lnTo>
                <a:lnTo>
                  <a:pt x="191" y="25"/>
                </a:lnTo>
                <a:lnTo>
                  <a:pt x="196" y="23"/>
                </a:lnTo>
                <a:lnTo>
                  <a:pt x="200" y="19"/>
                </a:lnTo>
                <a:lnTo>
                  <a:pt x="205" y="18"/>
                </a:lnTo>
                <a:lnTo>
                  <a:pt x="209" y="18"/>
                </a:lnTo>
                <a:lnTo>
                  <a:pt x="212" y="18"/>
                </a:lnTo>
                <a:lnTo>
                  <a:pt x="217" y="18"/>
                </a:lnTo>
                <a:lnTo>
                  <a:pt x="221" y="18"/>
                </a:lnTo>
                <a:lnTo>
                  <a:pt x="224" y="14"/>
                </a:lnTo>
                <a:lnTo>
                  <a:pt x="230" y="11"/>
                </a:lnTo>
                <a:lnTo>
                  <a:pt x="231" y="7"/>
                </a:lnTo>
                <a:lnTo>
                  <a:pt x="233" y="3"/>
                </a:lnTo>
                <a:lnTo>
                  <a:pt x="272" y="3"/>
                </a:lnTo>
                <a:lnTo>
                  <a:pt x="347" y="2"/>
                </a:lnTo>
                <a:lnTo>
                  <a:pt x="438" y="2"/>
                </a:lnTo>
                <a:lnTo>
                  <a:pt x="483" y="0"/>
                </a:lnTo>
                <a:lnTo>
                  <a:pt x="527" y="2"/>
                </a:lnTo>
                <a:close/>
              </a:path>
            </a:pathLst>
          </a:custGeom>
          <a:solidFill>
            <a:srgbClr val="ffffe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0" name=""/>
          <p:cNvSpPr/>
          <p:nvPr/>
        </p:nvSpPr>
        <p:spPr>
          <a:xfrm>
            <a:off x="2308320" y="4861080"/>
            <a:ext cx="287280" cy="261720"/>
          </a:xfrm>
          <a:custGeom>
            <a:avLst/>
            <a:gdLst/>
            <a:ahLst/>
            <a:rect l="l" t="t" r="r" b="b"/>
            <a:pathLst>
              <a:path w="199" h="187">
                <a:moveTo>
                  <a:pt x="114" y="3"/>
                </a:moveTo>
                <a:lnTo>
                  <a:pt x="122" y="0"/>
                </a:lnTo>
                <a:lnTo>
                  <a:pt x="126" y="0"/>
                </a:lnTo>
                <a:lnTo>
                  <a:pt x="129" y="0"/>
                </a:lnTo>
                <a:lnTo>
                  <a:pt x="131" y="2"/>
                </a:lnTo>
                <a:lnTo>
                  <a:pt x="135" y="3"/>
                </a:lnTo>
                <a:lnTo>
                  <a:pt x="135" y="5"/>
                </a:lnTo>
                <a:lnTo>
                  <a:pt x="140" y="5"/>
                </a:lnTo>
                <a:lnTo>
                  <a:pt x="145" y="5"/>
                </a:lnTo>
                <a:lnTo>
                  <a:pt x="149" y="5"/>
                </a:lnTo>
                <a:lnTo>
                  <a:pt x="152" y="7"/>
                </a:lnTo>
                <a:lnTo>
                  <a:pt x="154" y="7"/>
                </a:lnTo>
                <a:lnTo>
                  <a:pt x="156" y="11"/>
                </a:lnTo>
                <a:lnTo>
                  <a:pt x="157" y="11"/>
                </a:lnTo>
                <a:lnTo>
                  <a:pt x="157" y="14"/>
                </a:lnTo>
                <a:lnTo>
                  <a:pt x="159" y="16"/>
                </a:lnTo>
                <a:lnTo>
                  <a:pt x="161" y="18"/>
                </a:lnTo>
                <a:lnTo>
                  <a:pt x="164" y="18"/>
                </a:lnTo>
                <a:lnTo>
                  <a:pt x="168" y="18"/>
                </a:lnTo>
                <a:lnTo>
                  <a:pt x="173" y="19"/>
                </a:lnTo>
                <a:lnTo>
                  <a:pt x="180" y="23"/>
                </a:lnTo>
                <a:lnTo>
                  <a:pt x="185" y="27"/>
                </a:lnTo>
                <a:lnTo>
                  <a:pt x="187" y="35"/>
                </a:lnTo>
                <a:lnTo>
                  <a:pt x="189" y="39"/>
                </a:lnTo>
                <a:lnTo>
                  <a:pt x="191" y="46"/>
                </a:lnTo>
                <a:lnTo>
                  <a:pt x="194" y="50"/>
                </a:lnTo>
                <a:lnTo>
                  <a:pt x="196" y="52"/>
                </a:lnTo>
                <a:lnTo>
                  <a:pt x="198" y="55"/>
                </a:lnTo>
                <a:lnTo>
                  <a:pt x="198" y="62"/>
                </a:lnTo>
                <a:lnTo>
                  <a:pt x="198" y="66"/>
                </a:lnTo>
                <a:lnTo>
                  <a:pt x="198" y="73"/>
                </a:lnTo>
                <a:lnTo>
                  <a:pt x="199" y="80"/>
                </a:lnTo>
                <a:lnTo>
                  <a:pt x="199" y="89"/>
                </a:lnTo>
                <a:lnTo>
                  <a:pt x="199" y="92"/>
                </a:lnTo>
                <a:lnTo>
                  <a:pt x="199" y="94"/>
                </a:lnTo>
                <a:lnTo>
                  <a:pt x="199" y="98"/>
                </a:lnTo>
                <a:lnTo>
                  <a:pt x="198" y="101"/>
                </a:lnTo>
                <a:lnTo>
                  <a:pt x="194" y="92"/>
                </a:lnTo>
                <a:lnTo>
                  <a:pt x="191" y="89"/>
                </a:lnTo>
                <a:lnTo>
                  <a:pt x="185" y="82"/>
                </a:lnTo>
                <a:lnTo>
                  <a:pt x="180" y="75"/>
                </a:lnTo>
                <a:lnTo>
                  <a:pt x="177" y="71"/>
                </a:lnTo>
                <a:lnTo>
                  <a:pt x="173" y="69"/>
                </a:lnTo>
                <a:lnTo>
                  <a:pt x="171" y="69"/>
                </a:lnTo>
                <a:lnTo>
                  <a:pt x="166" y="75"/>
                </a:lnTo>
                <a:lnTo>
                  <a:pt x="163" y="78"/>
                </a:lnTo>
                <a:lnTo>
                  <a:pt x="161" y="80"/>
                </a:lnTo>
                <a:lnTo>
                  <a:pt x="161" y="82"/>
                </a:lnTo>
                <a:lnTo>
                  <a:pt x="156" y="82"/>
                </a:lnTo>
                <a:lnTo>
                  <a:pt x="152" y="82"/>
                </a:lnTo>
                <a:lnTo>
                  <a:pt x="145" y="85"/>
                </a:lnTo>
                <a:lnTo>
                  <a:pt x="140" y="89"/>
                </a:lnTo>
                <a:lnTo>
                  <a:pt x="136" y="89"/>
                </a:lnTo>
                <a:lnTo>
                  <a:pt x="135" y="89"/>
                </a:lnTo>
                <a:lnTo>
                  <a:pt x="131" y="89"/>
                </a:lnTo>
                <a:lnTo>
                  <a:pt x="124" y="85"/>
                </a:lnTo>
                <a:lnTo>
                  <a:pt x="122" y="85"/>
                </a:lnTo>
                <a:lnTo>
                  <a:pt x="122" y="84"/>
                </a:lnTo>
                <a:lnTo>
                  <a:pt x="119" y="85"/>
                </a:lnTo>
                <a:lnTo>
                  <a:pt x="117" y="87"/>
                </a:lnTo>
                <a:lnTo>
                  <a:pt x="112" y="89"/>
                </a:lnTo>
                <a:lnTo>
                  <a:pt x="110" y="89"/>
                </a:lnTo>
                <a:lnTo>
                  <a:pt x="108" y="89"/>
                </a:lnTo>
                <a:lnTo>
                  <a:pt x="107" y="85"/>
                </a:lnTo>
                <a:lnTo>
                  <a:pt x="105" y="85"/>
                </a:lnTo>
                <a:lnTo>
                  <a:pt x="103" y="87"/>
                </a:lnTo>
                <a:lnTo>
                  <a:pt x="100" y="89"/>
                </a:lnTo>
                <a:lnTo>
                  <a:pt x="96" y="89"/>
                </a:lnTo>
                <a:lnTo>
                  <a:pt x="94" y="89"/>
                </a:lnTo>
                <a:lnTo>
                  <a:pt x="94" y="87"/>
                </a:lnTo>
                <a:lnTo>
                  <a:pt x="91" y="85"/>
                </a:lnTo>
                <a:lnTo>
                  <a:pt x="87" y="82"/>
                </a:lnTo>
                <a:lnTo>
                  <a:pt x="86" y="82"/>
                </a:lnTo>
                <a:lnTo>
                  <a:pt x="86" y="84"/>
                </a:lnTo>
                <a:lnTo>
                  <a:pt x="84" y="85"/>
                </a:lnTo>
                <a:lnTo>
                  <a:pt x="84" y="87"/>
                </a:lnTo>
                <a:lnTo>
                  <a:pt x="84" y="89"/>
                </a:lnTo>
                <a:lnTo>
                  <a:pt x="84" y="92"/>
                </a:lnTo>
                <a:lnTo>
                  <a:pt x="82" y="94"/>
                </a:lnTo>
                <a:lnTo>
                  <a:pt x="82" y="101"/>
                </a:lnTo>
                <a:lnTo>
                  <a:pt x="79" y="109"/>
                </a:lnTo>
                <a:lnTo>
                  <a:pt x="75" y="119"/>
                </a:lnTo>
                <a:lnTo>
                  <a:pt x="70" y="132"/>
                </a:lnTo>
                <a:lnTo>
                  <a:pt x="63" y="141"/>
                </a:lnTo>
                <a:lnTo>
                  <a:pt x="61" y="146"/>
                </a:lnTo>
                <a:lnTo>
                  <a:pt x="59" y="150"/>
                </a:lnTo>
                <a:lnTo>
                  <a:pt x="61" y="157"/>
                </a:lnTo>
                <a:lnTo>
                  <a:pt x="65" y="166"/>
                </a:lnTo>
                <a:lnTo>
                  <a:pt x="65" y="173"/>
                </a:lnTo>
                <a:lnTo>
                  <a:pt x="61" y="176"/>
                </a:lnTo>
                <a:lnTo>
                  <a:pt x="59" y="176"/>
                </a:lnTo>
                <a:lnTo>
                  <a:pt x="58" y="176"/>
                </a:lnTo>
                <a:lnTo>
                  <a:pt x="58" y="171"/>
                </a:lnTo>
                <a:lnTo>
                  <a:pt x="54" y="169"/>
                </a:lnTo>
                <a:lnTo>
                  <a:pt x="51" y="167"/>
                </a:lnTo>
                <a:lnTo>
                  <a:pt x="47" y="167"/>
                </a:lnTo>
                <a:lnTo>
                  <a:pt x="42" y="167"/>
                </a:lnTo>
                <a:lnTo>
                  <a:pt x="35" y="169"/>
                </a:lnTo>
                <a:lnTo>
                  <a:pt x="33" y="171"/>
                </a:lnTo>
                <a:lnTo>
                  <a:pt x="31" y="173"/>
                </a:lnTo>
                <a:lnTo>
                  <a:pt x="28" y="176"/>
                </a:lnTo>
                <a:lnTo>
                  <a:pt x="26" y="180"/>
                </a:lnTo>
                <a:lnTo>
                  <a:pt x="23" y="187"/>
                </a:lnTo>
                <a:lnTo>
                  <a:pt x="21" y="183"/>
                </a:lnTo>
                <a:lnTo>
                  <a:pt x="19" y="182"/>
                </a:lnTo>
                <a:lnTo>
                  <a:pt x="17" y="176"/>
                </a:lnTo>
                <a:lnTo>
                  <a:pt x="17" y="173"/>
                </a:lnTo>
                <a:lnTo>
                  <a:pt x="16" y="169"/>
                </a:lnTo>
                <a:lnTo>
                  <a:pt x="16" y="166"/>
                </a:lnTo>
                <a:lnTo>
                  <a:pt x="12" y="166"/>
                </a:lnTo>
                <a:lnTo>
                  <a:pt x="10" y="164"/>
                </a:lnTo>
                <a:lnTo>
                  <a:pt x="9" y="160"/>
                </a:lnTo>
                <a:lnTo>
                  <a:pt x="5" y="157"/>
                </a:lnTo>
                <a:lnTo>
                  <a:pt x="5" y="153"/>
                </a:lnTo>
                <a:lnTo>
                  <a:pt x="5" y="144"/>
                </a:lnTo>
                <a:lnTo>
                  <a:pt x="5" y="141"/>
                </a:lnTo>
                <a:lnTo>
                  <a:pt x="5" y="139"/>
                </a:lnTo>
                <a:lnTo>
                  <a:pt x="3" y="132"/>
                </a:lnTo>
                <a:lnTo>
                  <a:pt x="2" y="130"/>
                </a:lnTo>
                <a:lnTo>
                  <a:pt x="0" y="128"/>
                </a:lnTo>
                <a:lnTo>
                  <a:pt x="0" y="119"/>
                </a:lnTo>
                <a:lnTo>
                  <a:pt x="2" y="114"/>
                </a:lnTo>
                <a:lnTo>
                  <a:pt x="3" y="107"/>
                </a:lnTo>
                <a:lnTo>
                  <a:pt x="5" y="103"/>
                </a:lnTo>
                <a:lnTo>
                  <a:pt x="7" y="101"/>
                </a:lnTo>
                <a:lnTo>
                  <a:pt x="5" y="98"/>
                </a:lnTo>
                <a:lnTo>
                  <a:pt x="5" y="92"/>
                </a:lnTo>
                <a:lnTo>
                  <a:pt x="7" y="89"/>
                </a:lnTo>
                <a:lnTo>
                  <a:pt x="10" y="82"/>
                </a:lnTo>
                <a:lnTo>
                  <a:pt x="17" y="75"/>
                </a:lnTo>
                <a:lnTo>
                  <a:pt x="16" y="75"/>
                </a:lnTo>
                <a:lnTo>
                  <a:pt x="16" y="71"/>
                </a:lnTo>
                <a:lnTo>
                  <a:pt x="17" y="68"/>
                </a:lnTo>
                <a:lnTo>
                  <a:pt x="17" y="64"/>
                </a:lnTo>
                <a:lnTo>
                  <a:pt x="19" y="62"/>
                </a:lnTo>
                <a:lnTo>
                  <a:pt x="21" y="55"/>
                </a:lnTo>
                <a:lnTo>
                  <a:pt x="24" y="53"/>
                </a:lnTo>
                <a:lnTo>
                  <a:pt x="26" y="52"/>
                </a:lnTo>
                <a:lnTo>
                  <a:pt x="26" y="50"/>
                </a:lnTo>
                <a:lnTo>
                  <a:pt x="28" y="46"/>
                </a:lnTo>
                <a:lnTo>
                  <a:pt x="31" y="43"/>
                </a:lnTo>
                <a:lnTo>
                  <a:pt x="37" y="37"/>
                </a:lnTo>
                <a:lnTo>
                  <a:pt x="42" y="34"/>
                </a:lnTo>
                <a:lnTo>
                  <a:pt x="49" y="32"/>
                </a:lnTo>
                <a:lnTo>
                  <a:pt x="52" y="27"/>
                </a:lnTo>
                <a:lnTo>
                  <a:pt x="56" y="23"/>
                </a:lnTo>
                <a:lnTo>
                  <a:pt x="58" y="19"/>
                </a:lnTo>
                <a:lnTo>
                  <a:pt x="61" y="18"/>
                </a:lnTo>
                <a:lnTo>
                  <a:pt x="66" y="14"/>
                </a:lnTo>
                <a:lnTo>
                  <a:pt x="72" y="12"/>
                </a:lnTo>
                <a:lnTo>
                  <a:pt x="77" y="11"/>
                </a:lnTo>
                <a:lnTo>
                  <a:pt x="84" y="11"/>
                </a:lnTo>
                <a:lnTo>
                  <a:pt x="87" y="7"/>
                </a:lnTo>
                <a:lnTo>
                  <a:pt x="91" y="5"/>
                </a:lnTo>
                <a:lnTo>
                  <a:pt x="94" y="3"/>
                </a:lnTo>
                <a:lnTo>
                  <a:pt x="96" y="0"/>
                </a:lnTo>
                <a:lnTo>
                  <a:pt x="100" y="0"/>
                </a:lnTo>
                <a:lnTo>
                  <a:pt x="105" y="0"/>
                </a:lnTo>
                <a:lnTo>
                  <a:pt x="108" y="2"/>
                </a:lnTo>
                <a:lnTo>
                  <a:pt x="108" y="3"/>
                </a:lnTo>
                <a:lnTo>
                  <a:pt x="110" y="3"/>
                </a:lnTo>
                <a:lnTo>
                  <a:pt x="112" y="3"/>
                </a:lnTo>
                <a:lnTo>
                  <a:pt x="114" y="3"/>
                </a:lnTo>
                <a:close/>
              </a:path>
            </a:pathLst>
          </a:custGeom>
          <a:solidFill>
            <a:srgbClr val="fe9b0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1" name=""/>
          <p:cNvSpPr/>
          <p:nvPr/>
        </p:nvSpPr>
        <p:spPr>
          <a:xfrm>
            <a:off x="2349360" y="4967280"/>
            <a:ext cx="282600" cy="395280"/>
          </a:xfrm>
          <a:custGeom>
            <a:avLst/>
            <a:gdLst/>
            <a:ahLst/>
            <a:rect l="l" t="t" r="r" b="b"/>
            <a:pathLst>
              <a:path w="196" h="282">
                <a:moveTo>
                  <a:pt x="159" y="25"/>
                </a:moveTo>
                <a:lnTo>
                  <a:pt x="164" y="36"/>
                </a:lnTo>
                <a:lnTo>
                  <a:pt x="164" y="49"/>
                </a:lnTo>
                <a:lnTo>
                  <a:pt x="168" y="57"/>
                </a:lnTo>
                <a:lnTo>
                  <a:pt x="168" y="65"/>
                </a:lnTo>
                <a:lnTo>
                  <a:pt x="170" y="70"/>
                </a:lnTo>
                <a:lnTo>
                  <a:pt x="171" y="75"/>
                </a:lnTo>
                <a:lnTo>
                  <a:pt x="175" y="77"/>
                </a:lnTo>
                <a:lnTo>
                  <a:pt x="182" y="86"/>
                </a:lnTo>
                <a:lnTo>
                  <a:pt x="187" y="91"/>
                </a:lnTo>
                <a:lnTo>
                  <a:pt x="191" y="93"/>
                </a:lnTo>
                <a:lnTo>
                  <a:pt x="194" y="98"/>
                </a:lnTo>
                <a:lnTo>
                  <a:pt x="196" y="104"/>
                </a:lnTo>
                <a:lnTo>
                  <a:pt x="196" y="111"/>
                </a:lnTo>
                <a:lnTo>
                  <a:pt x="192" y="116"/>
                </a:lnTo>
                <a:lnTo>
                  <a:pt x="191" y="123"/>
                </a:lnTo>
                <a:lnTo>
                  <a:pt x="189" y="131"/>
                </a:lnTo>
                <a:lnTo>
                  <a:pt x="185" y="134"/>
                </a:lnTo>
                <a:lnTo>
                  <a:pt x="182" y="141"/>
                </a:lnTo>
                <a:lnTo>
                  <a:pt x="178" y="145"/>
                </a:lnTo>
                <a:lnTo>
                  <a:pt x="175" y="152"/>
                </a:lnTo>
                <a:lnTo>
                  <a:pt x="173" y="159"/>
                </a:lnTo>
                <a:lnTo>
                  <a:pt x="171" y="168"/>
                </a:lnTo>
                <a:lnTo>
                  <a:pt x="168" y="182"/>
                </a:lnTo>
                <a:lnTo>
                  <a:pt x="166" y="200"/>
                </a:lnTo>
                <a:lnTo>
                  <a:pt x="163" y="216"/>
                </a:lnTo>
                <a:lnTo>
                  <a:pt x="161" y="221"/>
                </a:lnTo>
                <a:lnTo>
                  <a:pt x="156" y="229"/>
                </a:lnTo>
                <a:lnTo>
                  <a:pt x="156" y="232"/>
                </a:lnTo>
                <a:lnTo>
                  <a:pt x="154" y="236"/>
                </a:lnTo>
                <a:lnTo>
                  <a:pt x="150" y="239"/>
                </a:lnTo>
                <a:lnTo>
                  <a:pt x="147" y="239"/>
                </a:lnTo>
                <a:lnTo>
                  <a:pt x="140" y="243"/>
                </a:lnTo>
                <a:lnTo>
                  <a:pt x="135" y="243"/>
                </a:lnTo>
                <a:lnTo>
                  <a:pt x="129" y="243"/>
                </a:lnTo>
                <a:lnTo>
                  <a:pt x="122" y="243"/>
                </a:lnTo>
                <a:lnTo>
                  <a:pt x="115" y="239"/>
                </a:lnTo>
                <a:lnTo>
                  <a:pt x="112" y="236"/>
                </a:lnTo>
                <a:lnTo>
                  <a:pt x="105" y="234"/>
                </a:lnTo>
                <a:lnTo>
                  <a:pt x="101" y="230"/>
                </a:lnTo>
                <a:lnTo>
                  <a:pt x="98" y="229"/>
                </a:lnTo>
                <a:lnTo>
                  <a:pt x="96" y="227"/>
                </a:lnTo>
                <a:lnTo>
                  <a:pt x="93" y="223"/>
                </a:lnTo>
                <a:lnTo>
                  <a:pt x="93" y="225"/>
                </a:lnTo>
                <a:lnTo>
                  <a:pt x="96" y="232"/>
                </a:lnTo>
                <a:lnTo>
                  <a:pt x="101" y="236"/>
                </a:lnTo>
                <a:lnTo>
                  <a:pt x="105" y="243"/>
                </a:lnTo>
                <a:lnTo>
                  <a:pt x="112" y="246"/>
                </a:lnTo>
                <a:lnTo>
                  <a:pt x="117" y="248"/>
                </a:lnTo>
                <a:lnTo>
                  <a:pt x="122" y="250"/>
                </a:lnTo>
                <a:lnTo>
                  <a:pt x="131" y="250"/>
                </a:lnTo>
                <a:lnTo>
                  <a:pt x="138" y="250"/>
                </a:lnTo>
                <a:lnTo>
                  <a:pt x="143" y="250"/>
                </a:lnTo>
                <a:lnTo>
                  <a:pt x="150" y="248"/>
                </a:lnTo>
                <a:lnTo>
                  <a:pt x="152" y="248"/>
                </a:lnTo>
                <a:lnTo>
                  <a:pt x="150" y="259"/>
                </a:lnTo>
                <a:lnTo>
                  <a:pt x="150" y="266"/>
                </a:lnTo>
                <a:lnTo>
                  <a:pt x="147" y="273"/>
                </a:lnTo>
                <a:lnTo>
                  <a:pt x="145" y="277"/>
                </a:lnTo>
                <a:lnTo>
                  <a:pt x="143" y="282"/>
                </a:lnTo>
                <a:lnTo>
                  <a:pt x="135" y="277"/>
                </a:lnTo>
                <a:lnTo>
                  <a:pt x="128" y="273"/>
                </a:lnTo>
                <a:lnTo>
                  <a:pt x="119" y="270"/>
                </a:lnTo>
                <a:lnTo>
                  <a:pt x="114" y="261"/>
                </a:lnTo>
                <a:lnTo>
                  <a:pt x="101" y="250"/>
                </a:lnTo>
                <a:lnTo>
                  <a:pt x="87" y="239"/>
                </a:lnTo>
                <a:lnTo>
                  <a:pt x="84" y="236"/>
                </a:lnTo>
                <a:lnTo>
                  <a:pt x="82" y="232"/>
                </a:lnTo>
                <a:lnTo>
                  <a:pt x="79" y="230"/>
                </a:lnTo>
                <a:lnTo>
                  <a:pt x="79" y="229"/>
                </a:lnTo>
                <a:lnTo>
                  <a:pt x="75" y="212"/>
                </a:lnTo>
                <a:lnTo>
                  <a:pt x="70" y="202"/>
                </a:lnTo>
                <a:lnTo>
                  <a:pt x="65" y="189"/>
                </a:lnTo>
                <a:lnTo>
                  <a:pt x="61" y="177"/>
                </a:lnTo>
                <a:lnTo>
                  <a:pt x="58" y="173"/>
                </a:lnTo>
                <a:lnTo>
                  <a:pt x="54" y="170"/>
                </a:lnTo>
                <a:lnTo>
                  <a:pt x="52" y="168"/>
                </a:lnTo>
                <a:lnTo>
                  <a:pt x="51" y="163"/>
                </a:lnTo>
                <a:lnTo>
                  <a:pt x="47" y="161"/>
                </a:lnTo>
                <a:lnTo>
                  <a:pt x="44" y="161"/>
                </a:lnTo>
                <a:lnTo>
                  <a:pt x="35" y="157"/>
                </a:lnTo>
                <a:lnTo>
                  <a:pt x="28" y="155"/>
                </a:lnTo>
                <a:lnTo>
                  <a:pt x="26" y="154"/>
                </a:lnTo>
                <a:lnTo>
                  <a:pt x="23" y="154"/>
                </a:lnTo>
                <a:lnTo>
                  <a:pt x="16" y="148"/>
                </a:lnTo>
                <a:lnTo>
                  <a:pt x="12" y="145"/>
                </a:lnTo>
                <a:lnTo>
                  <a:pt x="9" y="141"/>
                </a:lnTo>
                <a:lnTo>
                  <a:pt x="3" y="136"/>
                </a:lnTo>
                <a:lnTo>
                  <a:pt x="2" y="131"/>
                </a:lnTo>
                <a:lnTo>
                  <a:pt x="2" y="127"/>
                </a:lnTo>
                <a:lnTo>
                  <a:pt x="0" y="122"/>
                </a:lnTo>
                <a:lnTo>
                  <a:pt x="0" y="116"/>
                </a:lnTo>
                <a:lnTo>
                  <a:pt x="0" y="113"/>
                </a:lnTo>
                <a:lnTo>
                  <a:pt x="2" y="111"/>
                </a:lnTo>
                <a:lnTo>
                  <a:pt x="2" y="104"/>
                </a:lnTo>
                <a:lnTo>
                  <a:pt x="5" y="102"/>
                </a:lnTo>
                <a:lnTo>
                  <a:pt x="10" y="98"/>
                </a:lnTo>
                <a:lnTo>
                  <a:pt x="16" y="95"/>
                </a:lnTo>
                <a:lnTo>
                  <a:pt x="17" y="95"/>
                </a:lnTo>
                <a:lnTo>
                  <a:pt x="19" y="95"/>
                </a:lnTo>
                <a:lnTo>
                  <a:pt x="23" y="98"/>
                </a:lnTo>
                <a:lnTo>
                  <a:pt x="24" y="102"/>
                </a:lnTo>
                <a:lnTo>
                  <a:pt x="24" y="104"/>
                </a:lnTo>
                <a:lnTo>
                  <a:pt x="26" y="106"/>
                </a:lnTo>
                <a:lnTo>
                  <a:pt x="30" y="104"/>
                </a:lnTo>
                <a:lnTo>
                  <a:pt x="35" y="104"/>
                </a:lnTo>
                <a:lnTo>
                  <a:pt x="40" y="102"/>
                </a:lnTo>
                <a:lnTo>
                  <a:pt x="42" y="98"/>
                </a:lnTo>
                <a:lnTo>
                  <a:pt x="42" y="81"/>
                </a:lnTo>
                <a:lnTo>
                  <a:pt x="42" y="72"/>
                </a:lnTo>
                <a:lnTo>
                  <a:pt x="42" y="68"/>
                </a:lnTo>
                <a:lnTo>
                  <a:pt x="44" y="63"/>
                </a:lnTo>
                <a:lnTo>
                  <a:pt x="49" y="54"/>
                </a:lnTo>
                <a:lnTo>
                  <a:pt x="54" y="43"/>
                </a:lnTo>
                <a:lnTo>
                  <a:pt x="56" y="38"/>
                </a:lnTo>
                <a:lnTo>
                  <a:pt x="58" y="31"/>
                </a:lnTo>
                <a:lnTo>
                  <a:pt x="59" y="25"/>
                </a:lnTo>
                <a:lnTo>
                  <a:pt x="61" y="20"/>
                </a:lnTo>
                <a:lnTo>
                  <a:pt x="65" y="16"/>
                </a:lnTo>
                <a:lnTo>
                  <a:pt x="66" y="16"/>
                </a:lnTo>
                <a:lnTo>
                  <a:pt x="70" y="20"/>
                </a:lnTo>
                <a:lnTo>
                  <a:pt x="79" y="20"/>
                </a:lnTo>
                <a:lnTo>
                  <a:pt x="82" y="20"/>
                </a:lnTo>
                <a:lnTo>
                  <a:pt x="86" y="20"/>
                </a:lnTo>
                <a:lnTo>
                  <a:pt x="91" y="18"/>
                </a:lnTo>
                <a:lnTo>
                  <a:pt x="94" y="16"/>
                </a:lnTo>
                <a:lnTo>
                  <a:pt x="100" y="16"/>
                </a:lnTo>
                <a:lnTo>
                  <a:pt x="103" y="16"/>
                </a:lnTo>
                <a:lnTo>
                  <a:pt x="107" y="16"/>
                </a:lnTo>
                <a:lnTo>
                  <a:pt x="112" y="16"/>
                </a:lnTo>
                <a:lnTo>
                  <a:pt x="117" y="13"/>
                </a:lnTo>
                <a:lnTo>
                  <a:pt x="126" y="11"/>
                </a:lnTo>
                <a:lnTo>
                  <a:pt x="129" y="13"/>
                </a:lnTo>
                <a:lnTo>
                  <a:pt x="131" y="13"/>
                </a:lnTo>
                <a:lnTo>
                  <a:pt x="135" y="13"/>
                </a:lnTo>
                <a:lnTo>
                  <a:pt x="136" y="11"/>
                </a:lnTo>
                <a:lnTo>
                  <a:pt x="140" y="8"/>
                </a:lnTo>
                <a:lnTo>
                  <a:pt x="143" y="4"/>
                </a:lnTo>
                <a:lnTo>
                  <a:pt x="143" y="0"/>
                </a:lnTo>
                <a:lnTo>
                  <a:pt x="147" y="8"/>
                </a:lnTo>
                <a:lnTo>
                  <a:pt x="152" y="13"/>
                </a:lnTo>
                <a:lnTo>
                  <a:pt x="156" y="18"/>
                </a:lnTo>
                <a:lnTo>
                  <a:pt x="157" y="22"/>
                </a:lnTo>
                <a:lnTo>
                  <a:pt x="159" y="25"/>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2" name=""/>
          <p:cNvSpPr/>
          <p:nvPr/>
        </p:nvSpPr>
        <p:spPr>
          <a:xfrm>
            <a:off x="2598840" y="4986360"/>
            <a:ext cx="9360" cy="82440"/>
          </a:xfrm>
          <a:custGeom>
            <a:avLst/>
            <a:gdLst/>
            <a:ahLst/>
            <a:rect l="l" t="t" r="r" b="b"/>
            <a:pathLst>
              <a:path w="7" h="59">
                <a:moveTo>
                  <a:pt x="7" y="59"/>
                </a:moveTo>
                <a:lnTo>
                  <a:pt x="5" y="53"/>
                </a:lnTo>
                <a:lnTo>
                  <a:pt x="4" y="50"/>
                </a:lnTo>
                <a:lnTo>
                  <a:pt x="0" y="44"/>
                </a:lnTo>
                <a:lnTo>
                  <a:pt x="0" y="41"/>
                </a:lnTo>
                <a:lnTo>
                  <a:pt x="0" y="36"/>
                </a:lnTo>
                <a:lnTo>
                  <a:pt x="0" y="30"/>
                </a:lnTo>
                <a:lnTo>
                  <a:pt x="4" y="27"/>
                </a:lnTo>
                <a:lnTo>
                  <a:pt x="5" y="23"/>
                </a:lnTo>
                <a:lnTo>
                  <a:pt x="7" y="20"/>
                </a:lnTo>
                <a:lnTo>
                  <a:pt x="7" y="16"/>
                </a:lnTo>
                <a:lnTo>
                  <a:pt x="7" y="12"/>
                </a:lnTo>
                <a:lnTo>
                  <a:pt x="7" y="11"/>
                </a:lnTo>
                <a:lnTo>
                  <a:pt x="5" y="3"/>
                </a:lnTo>
                <a:lnTo>
                  <a:pt x="7" y="2"/>
                </a:lnTo>
                <a:lnTo>
                  <a:pt x="7" y="0"/>
                </a:lnTo>
                <a:lnTo>
                  <a:pt x="7" y="28"/>
                </a:lnTo>
                <a:lnTo>
                  <a:pt x="7" y="59"/>
                </a:lnTo>
                <a:close/>
              </a:path>
            </a:pathLst>
          </a:custGeom>
          <a:solidFill>
            <a:srgbClr val="ffffff"/>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053" name=""/>
          <p:cNvSpPr/>
          <p:nvPr/>
        </p:nvSpPr>
        <p:spPr>
          <a:xfrm>
            <a:off x="2527200" y="4998960"/>
            <a:ext cx="38160" cy="38160"/>
          </a:xfrm>
          <a:custGeom>
            <a:avLst/>
            <a:gdLst/>
            <a:ahLst/>
            <a:rect l="l" t="t" r="r" b="b"/>
            <a:pathLst>
              <a:path w="26" h="28">
                <a:moveTo>
                  <a:pt x="26" y="11"/>
                </a:moveTo>
                <a:lnTo>
                  <a:pt x="26" y="14"/>
                </a:lnTo>
                <a:lnTo>
                  <a:pt x="25" y="14"/>
                </a:lnTo>
                <a:lnTo>
                  <a:pt x="23" y="16"/>
                </a:lnTo>
                <a:lnTo>
                  <a:pt x="16" y="16"/>
                </a:lnTo>
                <a:lnTo>
                  <a:pt x="12" y="18"/>
                </a:lnTo>
                <a:lnTo>
                  <a:pt x="7" y="19"/>
                </a:lnTo>
                <a:lnTo>
                  <a:pt x="4" y="25"/>
                </a:lnTo>
                <a:lnTo>
                  <a:pt x="4" y="27"/>
                </a:lnTo>
                <a:lnTo>
                  <a:pt x="2" y="28"/>
                </a:lnTo>
                <a:lnTo>
                  <a:pt x="2" y="27"/>
                </a:lnTo>
                <a:lnTo>
                  <a:pt x="0" y="25"/>
                </a:lnTo>
                <a:lnTo>
                  <a:pt x="0" y="16"/>
                </a:lnTo>
                <a:lnTo>
                  <a:pt x="2" y="11"/>
                </a:lnTo>
                <a:lnTo>
                  <a:pt x="2" y="7"/>
                </a:lnTo>
                <a:lnTo>
                  <a:pt x="4" y="3"/>
                </a:lnTo>
                <a:lnTo>
                  <a:pt x="7" y="2"/>
                </a:lnTo>
                <a:lnTo>
                  <a:pt x="9" y="0"/>
                </a:lnTo>
                <a:lnTo>
                  <a:pt x="12" y="0"/>
                </a:lnTo>
                <a:lnTo>
                  <a:pt x="14" y="0"/>
                </a:lnTo>
                <a:lnTo>
                  <a:pt x="19" y="2"/>
                </a:lnTo>
                <a:lnTo>
                  <a:pt x="23" y="5"/>
                </a:lnTo>
                <a:lnTo>
                  <a:pt x="26" y="11"/>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54" name=""/>
          <p:cNvSpPr/>
          <p:nvPr/>
        </p:nvSpPr>
        <p:spPr>
          <a:xfrm>
            <a:off x="2436840" y="5021280"/>
            <a:ext cx="46080" cy="38160"/>
          </a:xfrm>
          <a:custGeom>
            <a:avLst/>
            <a:gdLst/>
            <a:ahLst/>
            <a:rect l="l" t="t" r="r" b="b"/>
            <a:pathLst>
              <a:path w="32" h="27">
                <a:moveTo>
                  <a:pt x="30" y="7"/>
                </a:moveTo>
                <a:lnTo>
                  <a:pt x="32" y="12"/>
                </a:lnTo>
                <a:lnTo>
                  <a:pt x="32" y="16"/>
                </a:lnTo>
                <a:lnTo>
                  <a:pt x="32" y="18"/>
                </a:lnTo>
                <a:lnTo>
                  <a:pt x="28" y="18"/>
                </a:lnTo>
                <a:lnTo>
                  <a:pt x="25" y="18"/>
                </a:lnTo>
                <a:lnTo>
                  <a:pt x="21" y="18"/>
                </a:lnTo>
                <a:lnTo>
                  <a:pt x="16" y="18"/>
                </a:lnTo>
                <a:lnTo>
                  <a:pt x="14" y="18"/>
                </a:lnTo>
                <a:lnTo>
                  <a:pt x="12" y="18"/>
                </a:lnTo>
                <a:lnTo>
                  <a:pt x="11" y="18"/>
                </a:lnTo>
                <a:lnTo>
                  <a:pt x="11" y="19"/>
                </a:lnTo>
                <a:lnTo>
                  <a:pt x="7" y="23"/>
                </a:lnTo>
                <a:lnTo>
                  <a:pt x="5" y="27"/>
                </a:lnTo>
                <a:lnTo>
                  <a:pt x="4" y="27"/>
                </a:lnTo>
                <a:lnTo>
                  <a:pt x="2" y="27"/>
                </a:lnTo>
                <a:lnTo>
                  <a:pt x="0" y="23"/>
                </a:lnTo>
                <a:lnTo>
                  <a:pt x="0" y="19"/>
                </a:lnTo>
                <a:lnTo>
                  <a:pt x="0" y="18"/>
                </a:lnTo>
                <a:lnTo>
                  <a:pt x="0" y="14"/>
                </a:lnTo>
                <a:lnTo>
                  <a:pt x="2" y="9"/>
                </a:lnTo>
                <a:lnTo>
                  <a:pt x="4" y="5"/>
                </a:lnTo>
                <a:lnTo>
                  <a:pt x="7" y="2"/>
                </a:lnTo>
                <a:lnTo>
                  <a:pt x="11" y="2"/>
                </a:lnTo>
                <a:lnTo>
                  <a:pt x="12" y="0"/>
                </a:lnTo>
                <a:lnTo>
                  <a:pt x="18" y="0"/>
                </a:lnTo>
                <a:lnTo>
                  <a:pt x="23" y="2"/>
                </a:lnTo>
                <a:lnTo>
                  <a:pt x="26" y="5"/>
                </a:lnTo>
                <a:lnTo>
                  <a:pt x="30" y="7"/>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55" name=""/>
          <p:cNvSpPr/>
          <p:nvPr/>
        </p:nvSpPr>
        <p:spPr>
          <a:xfrm>
            <a:off x="2484360" y="5030640"/>
            <a:ext cx="117720" cy="131760"/>
          </a:xfrm>
          <a:custGeom>
            <a:avLst/>
            <a:gdLst/>
            <a:ahLst/>
            <a:rect l="l" t="t" r="r" b="b"/>
            <a:pathLst>
              <a:path w="81" h="94">
                <a:moveTo>
                  <a:pt x="67" y="14"/>
                </a:moveTo>
                <a:lnTo>
                  <a:pt x="70" y="29"/>
                </a:lnTo>
                <a:lnTo>
                  <a:pt x="74" y="34"/>
                </a:lnTo>
                <a:lnTo>
                  <a:pt x="74" y="36"/>
                </a:lnTo>
                <a:lnTo>
                  <a:pt x="74" y="37"/>
                </a:lnTo>
                <a:lnTo>
                  <a:pt x="72" y="41"/>
                </a:lnTo>
                <a:lnTo>
                  <a:pt x="74" y="43"/>
                </a:lnTo>
                <a:lnTo>
                  <a:pt x="77" y="45"/>
                </a:lnTo>
                <a:lnTo>
                  <a:pt x="79" y="46"/>
                </a:lnTo>
                <a:lnTo>
                  <a:pt x="81" y="48"/>
                </a:lnTo>
                <a:lnTo>
                  <a:pt x="77" y="48"/>
                </a:lnTo>
                <a:lnTo>
                  <a:pt x="72" y="48"/>
                </a:lnTo>
                <a:lnTo>
                  <a:pt x="70" y="48"/>
                </a:lnTo>
                <a:lnTo>
                  <a:pt x="65" y="48"/>
                </a:lnTo>
                <a:lnTo>
                  <a:pt x="67" y="52"/>
                </a:lnTo>
                <a:lnTo>
                  <a:pt x="69" y="57"/>
                </a:lnTo>
                <a:lnTo>
                  <a:pt x="70" y="61"/>
                </a:lnTo>
                <a:lnTo>
                  <a:pt x="70" y="64"/>
                </a:lnTo>
                <a:lnTo>
                  <a:pt x="69" y="68"/>
                </a:lnTo>
                <a:lnTo>
                  <a:pt x="67" y="71"/>
                </a:lnTo>
                <a:lnTo>
                  <a:pt x="63" y="73"/>
                </a:lnTo>
                <a:lnTo>
                  <a:pt x="60" y="78"/>
                </a:lnTo>
                <a:lnTo>
                  <a:pt x="56" y="80"/>
                </a:lnTo>
                <a:lnTo>
                  <a:pt x="49" y="82"/>
                </a:lnTo>
                <a:lnTo>
                  <a:pt x="44" y="84"/>
                </a:lnTo>
                <a:lnTo>
                  <a:pt x="37" y="87"/>
                </a:lnTo>
                <a:lnTo>
                  <a:pt x="34" y="86"/>
                </a:lnTo>
                <a:lnTo>
                  <a:pt x="32" y="86"/>
                </a:lnTo>
                <a:lnTo>
                  <a:pt x="27" y="87"/>
                </a:lnTo>
                <a:lnTo>
                  <a:pt x="25" y="89"/>
                </a:lnTo>
                <a:lnTo>
                  <a:pt x="18" y="91"/>
                </a:lnTo>
                <a:lnTo>
                  <a:pt x="16" y="94"/>
                </a:lnTo>
                <a:lnTo>
                  <a:pt x="14" y="94"/>
                </a:lnTo>
                <a:lnTo>
                  <a:pt x="7" y="93"/>
                </a:lnTo>
                <a:lnTo>
                  <a:pt x="6" y="91"/>
                </a:lnTo>
                <a:lnTo>
                  <a:pt x="4" y="89"/>
                </a:lnTo>
                <a:lnTo>
                  <a:pt x="2" y="86"/>
                </a:lnTo>
                <a:lnTo>
                  <a:pt x="0" y="84"/>
                </a:lnTo>
                <a:lnTo>
                  <a:pt x="0" y="80"/>
                </a:lnTo>
                <a:lnTo>
                  <a:pt x="0" y="77"/>
                </a:lnTo>
                <a:lnTo>
                  <a:pt x="4" y="75"/>
                </a:lnTo>
                <a:lnTo>
                  <a:pt x="6" y="78"/>
                </a:lnTo>
                <a:lnTo>
                  <a:pt x="7" y="82"/>
                </a:lnTo>
                <a:lnTo>
                  <a:pt x="11" y="86"/>
                </a:lnTo>
                <a:lnTo>
                  <a:pt x="13" y="86"/>
                </a:lnTo>
                <a:lnTo>
                  <a:pt x="14" y="86"/>
                </a:lnTo>
                <a:lnTo>
                  <a:pt x="20" y="84"/>
                </a:lnTo>
                <a:lnTo>
                  <a:pt x="30" y="78"/>
                </a:lnTo>
                <a:lnTo>
                  <a:pt x="39" y="78"/>
                </a:lnTo>
                <a:lnTo>
                  <a:pt x="44" y="78"/>
                </a:lnTo>
                <a:lnTo>
                  <a:pt x="46" y="75"/>
                </a:lnTo>
                <a:lnTo>
                  <a:pt x="49" y="73"/>
                </a:lnTo>
                <a:lnTo>
                  <a:pt x="55" y="71"/>
                </a:lnTo>
                <a:lnTo>
                  <a:pt x="56" y="69"/>
                </a:lnTo>
                <a:lnTo>
                  <a:pt x="58" y="68"/>
                </a:lnTo>
                <a:lnTo>
                  <a:pt x="60" y="62"/>
                </a:lnTo>
                <a:lnTo>
                  <a:pt x="60" y="59"/>
                </a:lnTo>
                <a:lnTo>
                  <a:pt x="58" y="57"/>
                </a:lnTo>
                <a:lnTo>
                  <a:pt x="56" y="52"/>
                </a:lnTo>
                <a:lnTo>
                  <a:pt x="53" y="48"/>
                </a:lnTo>
                <a:lnTo>
                  <a:pt x="49" y="48"/>
                </a:lnTo>
                <a:lnTo>
                  <a:pt x="44" y="46"/>
                </a:lnTo>
                <a:lnTo>
                  <a:pt x="41" y="46"/>
                </a:lnTo>
                <a:lnTo>
                  <a:pt x="35" y="45"/>
                </a:lnTo>
                <a:lnTo>
                  <a:pt x="34" y="45"/>
                </a:lnTo>
                <a:lnTo>
                  <a:pt x="32" y="41"/>
                </a:lnTo>
                <a:lnTo>
                  <a:pt x="30" y="32"/>
                </a:lnTo>
                <a:lnTo>
                  <a:pt x="30" y="23"/>
                </a:lnTo>
                <a:lnTo>
                  <a:pt x="32" y="14"/>
                </a:lnTo>
                <a:lnTo>
                  <a:pt x="32" y="11"/>
                </a:lnTo>
                <a:lnTo>
                  <a:pt x="34" y="7"/>
                </a:lnTo>
                <a:lnTo>
                  <a:pt x="41" y="5"/>
                </a:lnTo>
                <a:lnTo>
                  <a:pt x="44" y="4"/>
                </a:lnTo>
                <a:lnTo>
                  <a:pt x="44" y="0"/>
                </a:lnTo>
                <a:lnTo>
                  <a:pt x="48" y="0"/>
                </a:lnTo>
                <a:lnTo>
                  <a:pt x="53" y="0"/>
                </a:lnTo>
                <a:lnTo>
                  <a:pt x="55" y="4"/>
                </a:lnTo>
                <a:lnTo>
                  <a:pt x="58" y="5"/>
                </a:lnTo>
                <a:lnTo>
                  <a:pt x="62" y="7"/>
                </a:lnTo>
                <a:lnTo>
                  <a:pt x="65" y="11"/>
                </a:lnTo>
                <a:lnTo>
                  <a:pt x="67"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6" name=""/>
          <p:cNvSpPr/>
          <p:nvPr/>
        </p:nvSpPr>
        <p:spPr>
          <a:xfrm>
            <a:off x="2535120" y="5037120"/>
            <a:ext cx="46080" cy="54000"/>
          </a:xfrm>
          <a:custGeom>
            <a:avLst/>
            <a:gdLst/>
            <a:ahLst/>
            <a:rect l="l" t="t" r="r" b="b"/>
            <a:pathLst>
              <a:path w="32" h="38">
                <a:moveTo>
                  <a:pt x="28" y="13"/>
                </a:moveTo>
                <a:lnTo>
                  <a:pt x="32" y="18"/>
                </a:lnTo>
                <a:lnTo>
                  <a:pt x="32" y="25"/>
                </a:lnTo>
                <a:lnTo>
                  <a:pt x="32" y="29"/>
                </a:lnTo>
                <a:lnTo>
                  <a:pt x="32" y="38"/>
                </a:lnTo>
                <a:lnTo>
                  <a:pt x="25" y="38"/>
                </a:lnTo>
                <a:lnTo>
                  <a:pt x="25" y="36"/>
                </a:lnTo>
                <a:lnTo>
                  <a:pt x="27" y="34"/>
                </a:lnTo>
                <a:lnTo>
                  <a:pt x="28" y="29"/>
                </a:lnTo>
                <a:lnTo>
                  <a:pt x="28" y="25"/>
                </a:lnTo>
                <a:lnTo>
                  <a:pt x="27" y="22"/>
                </a:lnTo>
                <a:lnTo>
                  <a:pt x="25" y="16"/>
                </a:lnTo>
                <a:lnTo>
                  <a:pt x="23" y="13"/>
                </a:lnTo>
                <a:lnTo>
                  <a:pt x="20" y="11"/>
                </a:lnTo>
                <a:lnTo>
                  <a:pt x="18" y="9"/>
                </a:lnTo>
                <a:lnTo>
                  <a:pt x="16" y="9"/>
                </a:lnTo>
                <a:lnTo>
                  <a:pt x="13" y="9"/>
                </a:lnTo>
                <a:lnTo>
                  <a:pt x="11" y="11"/>
                </a:lnTo>
                <a:lnTo>
                  <a:pt x="9" y="13"/>
                </a:lnTo>
                <a:lnTo>
                  <a:pt x="7" y="13"/>
                </a:lnTo>
                <a:lnTo>
                  <a:pt x="7" y="15"/>
                </a:lnTo>
                <a:lnTo>
                  <a:pt x="7" y="18"/>
                </a:lnTo>
                <a:lnTo>
                  <a:pt x="7" y="22"/>
                </a:lnTo>
                <a:lnTo>
                  <a:pt x="7" y="25"/>
                </a:lnTo>
                <a:lnTo>
                  <a:pt x="11" y="32"/>
                </a:lnTo>
                <a:lnTo>
                  <a:pt x="14" y="38"/>
                </a:lnTo>
                <a:lnTo>
                  <a:pt x="9" y="36"/>
                </a:lnTo>
                <a:lnTo>
                  <a:pt x="4" y="36"/>
                </a:lnTo>
                <a:lnTo>
                  <a:pt x="4" y="34"/>
                </a:lnTo>
                <a:lnTo>
                  <a:pt x="2" y="29"/>
                </a:lnTo>
                <a:lnTo>
                  <a:pt x="0" y="22"/>
                </a:lnTo>
                <a:lnTo>
                  <a:pt x="0" y="15"/>
                </a:lnTo>
                <a:lnTo>
                  <a:pt x="0" y="7"/>
                </a:lnTo>
                <a:lnTo>
                  <a:pt x="4" y="4"/>
                </a:lnTo>
                <a:lnTo>
                  <a:pt x="4" y="2"/>
                </a:lnTo>
                <a:lnTo>
                  <a:pt x="9" y="0"/>
                </a:lnTo>
                <a:lnTo>
                  <a:pt x="13" y="0"/>
                </a:lnTo>
                <a:lnTo>
                  <a:pt x="16" y="0"/>
                </a:lnTo>
                <a:lnTo>
                  <a:pt x="18" y="0"/>
                </a:lnTo>
                <a:lnTo>
                  <a:pt x="25" y="4"/>
                </a:lnTo>
                <a:lnTo>
                  <a:pt x="28" y="7"/>
                </a:lnTo>
                <a:lnTo>
                  <a:pt x="28" y="13"/>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057" name=""/>
          <p:cNvSpPr/>
          <p:nvPr/>
        </p:nvSpPr>
        <p:spPr>
          <a:xfrm>
            <a:off x="2433600" y="5052960"/>
            <a:ext cx="87480" cy="98640"/>
          </a:xfrm>
          <a:custGeom>
            <a:avLst/>
            <a:gdLst/>
            <a:ahLst/>
            <a:rect l="l" t="t" r="r" b="b"/>
            <a:pathLst>
              <a:path w="60" h="70">
                <a:moveTo>
                  <a:pt x="42" y="14"/>
                </a:moveTo>
                <a:lnTo>
                  <a:pt x="49" y="25"/>
                </a:lnTo>
                <a:lnTo>
                  <a:pt x="53" y="30"/>
                </a:lnTo>
                <a:lnTo>
                  <a:pt x="53" y="34"/>
                </a:lnTo>
                <a:lnTo>
                  <a:pt x="53" y="36"/>
                </a:lnTo>
                <a:lnTo>
                  <a:pt x="53" y="39"/>
                </a:lnTo>
                <a:lnTo>
                  <a:pt x="56" y="39"/>
                </a:lnTo>
                <a:lnTo>
                  <a:pt x="60" y="39"/>
                </a:lnTo>
                <a:lnTo>
                  <a:pt x="60" y="41"/>
                </a:lnTo>
                <a:lnTo>
                  <a:pt x="60" y="43"/>
                </a:lnTo>
                <a:lnTo>
                  <a:pt x="58" y="43"/>
                </a:lnTo>
                <a:lnTo>
                  <a:pt x="56" y="43"/>
                </a:lnTo>
                <a:lnTo>
                  <a:pt x="53" y="43"/>
                </a:lnTo>
                <a:lnTo>
                  <a:pt x="48" y="46"/>
                </a:lnTo>
                <a:lnTo>
                  <a:pt x="42" y="48"/>
                </a:lnTo>
                <a:lnTo>
                  <a:pt x="28" y="55"/>
                </a:lnTo>
                <a:lnTo>
                  <a:pt x="20" y="62"/>
                </a:lnTo>
                <a:lnTo>
                  <a:pt x="9" y="70"/>
                </a:lnTo>
                <a:lnTo>
                  <a:pt x="6" y="70"/>
                </a:lnTo>
                <a:lnTo>
                  <a:pt x="6" y="66"/>
                </a:lnTo>
                <a:lnTo>
                  <a:pt x="9" y="62"/>
                </a:lnTo>
                <a:lnTo>
                  <a:pt x="11" y="61"/>
                </a:lnTo>
                <a:lnTo>
                  <a:pt x="11" y="59"/>
                </a:lnTo>
                <a:lnTo>
                  <a:pt x="11" y="57"/>
                </a:lnTo>
                <a:lnTo>
                  <a:pt x="6" y="53"/>
                </a:lnTo>
                <a:lnTo>
                  <a:pt x="6" y="48"/>
                </a:lnTo>
                <a:lnTo>
                  <a:pt x="2" y="43"/>
                </a:lnTo>
                <a:lnTo>
                  <a:pt x="2" y="36"/>
                </a:lnTo>
                <a:lnTo>
                  <a:pt x="0" y="30"/>
                </a:lnTo>
                <a:lnTo>
                  <a:pt x="0" y="25"/>
                </a:lnTo>
                <a:lnTo>
                  <a:pt x="2" y="16"/>
                </a:lnTo>
                <a:lnTo>
                  <a:pt x="2" y="13"/>
                </a:lnTo>
                <a:lnTo>
                  <a:pt x="6" y="9"/>
                </a:lnTo>
                <a:lnTo>
                  <a:pt x="9" y="4"/>
                </a:lnTo>
                <a:lnTo>
                  <a:pt x="13" y="4"/>
                </a:lnTo>
                <a:lnTo>
                  <a:pt x="14" y="2"/>
                </a:lnTo>
                <a:lnTo>
                  <a:pt x="18" y="0"/>
                </a:lnTo>
                <a:lnTo>
                  <a:pt x="25" y="2"/>
                </a:lnTo>
                <a:lnTo>
                  <a:pt x="34" y="4"/>
                </a:lnTo>
                <a:lnTo>
                  <a:pt x="41" y="5"/>
                </a:lnTo>
                <a:lnTo>
                  <a:pt x="42" y="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8" name=""/>
          <p:cNvSpPr/>
          <p:nvPr/>
        </p:nvSpPr>
        <p:spPr>
          <a:xfrm>
            <a:off x="2554200" y="5059440"/>
            <a:ext cx="9720" cy="15840"/>
          </a:xfrm>
          <a:custGeom>
            <a:avLst/>
            <a:gdLst/>
            <a:ahLst/>
            <a:rect l="l" t="t" r="r" b="b"/>
            <a:pathLst>
              <a:path w="7" h="12">
                <a:moveTo>
                  <a:pt x="7" y="12"/>
                </a:moveTo>
                <a:lnTo>
                  <a:pt x="3" y="12"/>
                </a:lnTo>
                <a:lnTo>
                  <a:pt x="1" y="12"/>
                </a:lnTo>
                <a:lnTo>
                  <a:pt x="0" y="9"/>
                </a:lnTo>
                <a:lnTo>
                  <a:pt x="0" y="5"/>
                </a:lnTo>
                <a:lnTo>
                  <a:pt x="0" y="1"/>
                </a:lnTo>
                <a:lnTo>
                  <a:pt x="1" y="0"/>
                </a:lnTo>
                <a:lnTo>
                  <a:pt x="3" y="0"/>
                </a:lnTo>
                <a:lnTo>
                  <a:pt x="5" y="0"/>
                </a:lnTo>
                <a:lnTo>
                  <a:pt x="7" y="0"/>
                </a:lnTo>
                <a:lnTo>
                  <a:pt x="7" y="5"/>
                </a:lnTo>
                <a:lnTo>
                  <a:pt x="7" y="7"/>
                </a:lnTo>
                <a:lnTo>
                  <a:pt x="7" y="12"/>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059" name=""/>
          <p:cNvSpPr/>
          <p:nvPr/>
        </p:nvSpPr>
        <p:spPr>
          <a:xfrm>
            <a:off x="2443320" y="5059440"/>
            <a:ext cx="60120" cy="68040"/>
          </a:xfrm>
          <a:custGeom>
            <a:avLst/>
            <a:gdLst/>
            <a:ahLst/>
            <a:rect l="l" t="t" r="r" b="b"/>
            <a:pathLst>
              <a:path w="42" h="48">
                <a:moveTo>
                  <a:pt x="28" y="4"/>
                </a:moveTo>
                <a:lnTo>
                  <a:pt x="35" y="11"/>
                </a:lnTo>
                <a:lnTo>
                  <a:pt x="36" y="18"/>
                </a:lnTo>
                <a:lnTo>
                  <a:pt x="40" y="25"/>
                </a:lnTo>
                <a:lnTo>
                  <a:pt x="42" y="31"/>
                </a:lnTo>
                <a:lnTo>
                  <a:pt x="36" y="32"/>
                </a:lnTo>
                <a:lnTo>
                  <a:pt x="33" y="36"/>
                </a:lnTo>
                <a:lnTo>
                  <a:pt x="33" y="29"/>
                </a:lnTo>
                <a:lnTo>
                  <a:pt x="33" y="27"/>
                </a:lnTo>
                <a:lnTo>
                  <a:pt x="29" y="22"/>
                </a:lnTo>
                <a:lnTo>
                  <a:pt x="28" y="18"/>
                </a:lnTo>
                <a:lnTo>
                  <a:pt x="26" y="16"/>
                </a:lnTo>
                <a:lnTo>
                  <a:pt x="22" y="15"/>
                </a:lnTo>
                <a:lnTo>
                  <a:pt x="21" y="13"/>
                </a:lnTo>
                <a:lnTo>
                  <a:pt x="19" y="13"/>
                </a:lnTo>
                <a:lnTo>
                  <a:pt x="15" y="13"/>
                </a:lnTo>
                <a:lnTo>
                  <a:pt x="14" y="15"/>
                </a:lnTo>
                <a:lnTo>
                  <a:pt x="12" y="18"/>
                </a:lnTo>
                <a:lnTo>
                  <a:pt x="10" y="20"/>
                </a:lnTo>
                <a:lnTo>
                  <a:pt x="8" y="27"/>
                </a:lnTo>
                <a:lnTo>
                  <a:pt x="10" y="29"/>
                </a:lnTo>
                <a:lnTo>
                  <a:pt x="14" y="34"/>
                </a:lnTo>
                <a:lnTo>
                  <a:pt x="15" y="38"/>
                </a:lnTo>
                <a:lnTo>
                  <a:pt x="19" y="43"/>
                </a:lnTo>
                <a:lnTo>
                  <a:pt x="17" y="43"/>
                </a:lnTo>
                <a:lnTo>
                  <a:pt x="14" y="47"/>
                </a:lnTo>
                <a:lnTo>
                  <a:pt x="10" y="48"/>
                </a:lnTo>
                <a:lnTo>
                  <a:pt x="8" y="43"/>
                </a:lnTo>
                <a:lnTo>
                  <a:pt x="5" y="41"/>
                </a:lnTo>
                <a:lnTo>
                  <a:pt x="3" y="34"/>
                </a:lnTo>
                <a:lnTo>
                  <a:pt x="1" y="29"/>
                </a:lnTo>
                <a:lnTo>
                  <a:pt x="0" y="27"/>
                </a:lnTo>
                <a:lnTo>
                  <a:pt x="0" y="18"/>
                </a:lnTo>
                <a:lnTo>
                  <a:pt x="1" y="15"/>
                </a:lnTo>
                <a:lnTo>
                  <a:pt x="3" y="9"/>
                </a:lnTo>
                <a:lnTo>
                  <a:pt x="5" y="6"/>
                </a:lnTo>
                <a:lnTo>
                  <a:pt x="8" y="4"/>
                </a:lnTo>
                <a:lnTo>
                  <a:pt x="12" y="2"/>
                </a:lnTo>
                <a:lnTo>
                  <a:pt x="15" y="0"/>
                </a:lnTo>
                <a:lnTo>
                  <a:pt x="19" y="0"/>
                </a:lnTo>
                <a:lnTo>
                  <a:pt x="22" y="2"/>
                </a:lnTo>
                <a:lnTo>
                  <a:pt x="26" y="4"/>
                </a:lnTo>
                <a:lnTo>
                  <a:pt x="28" y="4"/>
                </a:lnTo>
                <a:close/>
              </a:path>
            </a:pathLst>
          </a:custGeom>
          <a:solidFill>
            <a:srgbClr val="ffffff"/>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060" name=""/>
          <p:cNvSpPr/>
          <p:nvPr/>
        </p:nvSpPr>
        <p:spPr>
          <a:xfrm>
            <a:off x="2460600" y="5091120"/>
            <a:ext cx="17640" cy="15840"/>
          </a:xfrm>
          <a:custGeom>
            <a:avLst/>
            <a:gdLst/>
            <a:ahLst/>
            <a:rect l="l" t="t" r="r" b="b"/>
            <a:pathLst>
              <a:path w="12" h="12">
                <a:moveTo>
                  <a:pt x="12" y="10"/>
                </a:moveTo>
                <a:lnTo>
                  <a:pt x="10" y="12"/>
                </a:lnTo>
                <a:lnTo>
                  <a:pt x="7" y="12"/>
                </a:lnTo>
                <a:lnTo>
                  <a:pt x="2" y="12"/>
                </a:lnTo>
                <a:lnTo>
                  <a:pt x="2" y="9"/>
                </a:lnTo>
                <a:lnTo>
                  <a:pt x="0" y="5"/>
                </a:lnTo>
                <a:lnTo>
                  <a:pt x="2" y="2"/>
                </a:lnTo>
                <a:lnTo>
                  <a:pt x="5" y="2"/>
                </a:lnTo>
                <a:lnTo>
                  <a:pt x="7" y="0"/>
                </a:lnTo>
                <a:lnTo>
                  <a:pt x="10" y="0"/>
                </a:lnTo>
                <a:lnTo>
                  <a:pt x="12" y="2"/>
                </a:lnTo>
                <a:lnTo>
                  <a:pt x="12" y="3"/>
                </a:lnTo>
                <a:lnTo>
                  <a:pt x="12" y="9"/>
                </a:lnTo>
                <a:lnTo>
                  <a:pt x="12" y="10"/>
                </a:lnTo>
                <a:close/>
              </a:path>
            </a:pathLst>
          </a:custGeom>
          <a:solidFill>
            <a:srgbClr val="ffff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061" name=""/>
          <p:cNvSpPr/>
          <p:nvPr/>
        </p:nvSpPr>
        <p:spPr>
          <a:xfrm>
            <a:off x="2362320" y="5116680"/>
            <a:ext cx="39600" cy="23760"/>
          </a:xfrm>
          <a:custGeom>
            <a:avLst/>
            <a:gdLst/>
            <a:ahLst/>
            <a:rect l="l" t="t" r="r" b="b"/>
            <a:pathLst>
              <a:path w="28" h="17">
                <a:moveTo>
                  <a:pt x="28" y="14"/>
                </a:moveTo>
                <a:lnTo>
                  <a:pt x="28" y="17"/>
                </a:lnTo>
                <a:lnTo>
                  <a:pt x="26" y="17"/>
                </a:lnTo>
                <a:lnTo>
                  <a:pt x="22" y="17"/>
                </a:lnTo>
                <a:lnTo>
                  <a:pt x="21" y="14"/>
                </a:lnTo>
                <a:lnTo>
                  <a:pt x="17" y="12"/>
                </a:lnTo>
                <a:lnTo>
                  <a:pt x="14" y="10"/>
                </a:lnTo>
                <a:lnTo>
                  <a:pt x="12" y="10"/>
                </a:lnTo>
                <a:lnTo>
                  <a:pt x="8" y="10"/>
                </a:lnTo>
                <a:lnTo>
                  <a:pt x="8" y="12"/>
                </a:lnTo>
                <a:lnTo>
                  <a:pt x="3" y="16"/>
                </a:lnTo>
                <a:lnTo>
                  <a:pt x="1" y="16"/>
                </a:lnTo>
                <a:lnTo>
                  <a:pt x="1" y="14"/>
                </a:lnTo>
                <a:lnTo>
                  <a:pt x="0" y="10"/>
                </a:lnTo>
                <a:lnTo>
                  <a:pt x="0" y="7"/>
                </a:lnTo>
                <a:lnTo>
                  <a:pt x="1" y="3"/>
                </a:lnTo>
                <a:lnTo>
                  <a:pt x="1" y="1"/>
                </a:lnTo>
                <a:lnTo>
                  <a:pt x="3" y="1"/>
                </a:lnTo>
                <a:lnTo>
                  <a:pt x="8" y="0"/>
                </a:lnTo>
                <a:lnTo>
                  <a:pt x="14" y="0"/>
                </a:lnTo>
                <a:lnTo>
                  <a:pt x="17" y="1"/>
                </a:lnTo>
                <a:lnTo>
                  <a:pt x="22" y="7"/>
                </a:lnTo>
                <a:lnTo>
                  <a:pt x="28" y="14"/>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062" name=""/>
          <p:cNvSpPr/>
          <p:nvPr/>
        </p:nvSpPr>
        <p:spPr>
          <a:xfrm>
            <a:off x="2443320" y="5122800"/>
            <a:ext cx="168120" cy="135000"/>
          </a:xfrm>
          <a:custGeom>
            <a:avLst/>
            <a:gdLst/>
            <a:ahLst/>
            <a:rect l="l" t="t" r="r" b="b"/>
            <a:pathLst>
              <a:path w="117" h="96">
                <a:moveTo>
                  <a:pt x="115" y="11"/>
                </a:moveTo>
                <a:lnTo>
                  <a:pt x="117" y="18"/>
                </a:lnTo>
                <a:lnTo>
                  <a:pt x="115" y="20"/>
                </a:lnTo>
                <a:lnTo>
                  <a:pt x="113" y="21"/>
                </a:lnTo>
                <a:lnTo>
                  <a:pt x="110" y="21"/>
                </a:lnTo>
                <a:lnTo>
                  <a:pt x="110" y="20"/>
                </a:lnTo>
                <a:lnTo>
                  <a:pt x="108" y="20"/>
                </a:lnTo>
                <a:lnTo>
                  <a:pt x="106" y="16"/>
                </a:lnTo>
                <a:lnTo>
                  <a:pt x="106" y="14"/>
                </a:lnTo>
                <a:lnTo>
                  <a:pt x="105" y="14"/>
                </a:lnTo>
                <a:lnTo>
                  <a:pt x="101" y="20"/>
                </a:lnTo>
                <a:lnTo>
                  <a:pt x="98" y="23"/>
                </a:lnTo>
                <a:lnTo>
                  <a:pt x="94" y="30"/>
                </a:lnTo>
                <a:lnTo>
                  <a:pt x="92" y="34"/>
                </a:lnTo>
                <a:lnTo>
                  <a:pt x="91" y="46"/>
                </a:lnTo>
                <a:lnTo>
                  <a:pt x="89" y="59"/>
                </a:lnTo>
                <a:lnTo>
                  <a:pt x="89" y="64"/>
                </a:lnTo>
                <a:lnTo>
                  <a:pt x="89" y="66"/>
                </a:lnTo>
                <a:lnTo>
                  <a:pt x="89" y="77"/>
                </a:lnTo>
                <a:lnTo>
                  <a:pt x="89" y="80"/>
                </a:lnTo>
                <a:lnTo>
                  <a:pt x="85" y="84"/>
                </a:lnTo>
                <a:lnTo>
                  <a:pt x="84" y="87"/>
                </a:lnTo>
                <a:lnTo>
                  <a:pt x="78" y="89"/>
                </a:lnTo>
                <a:lnTo>
                  <a:pt x="75" y="94"/>
                </a:lnTo>
                <a:lnTo>
                  <a:pt x="66" y="94"/>
                </a:lnTo>
                <a:lnTo>
                  <a:pt x="59" y="96"/>
                </a:lnTo>
                <a:lnTo>
                  <a:pt x="56" y="94"/>
                </a:lnTo>
                <a:lnTo>
                  <a:pt x="54" y="94"/>
                </a:lnTo>
                <a:lnTo>
                  <a:pt x="49" y="89"/>
                </a:lnTo>
                <a:lnTo>
                  <a:pt x="43" y="87"/>
                </a:lnTo>
                <a:lnTo>
                  <a:pt x="38" y="82"/>
                </a:lnTo>
                <a:lnTo>
                  <a:pt x="33" y="77"/>
                </a:lnTo>
                <a:lnTo>
                  <a:pt x="26" y="68"/>
                </a:lnTo>
                <a:lnTo>
                  <a:pt x="17" y="59"/>
                </a:lnTo>
                <a:lnTo>
                  <a:pt x="12" y="52"/>
                </a:lnTo>
                <a:lnTo>
                  <a:pt x="10" y="48"/>
                </a:lnTo>
                <a:lnTo>
                  <a:pt x="7" y="44"/>
                </a:lnTo>
                <a:lnTo>
                  <a:pt x="5" y="44"/>
                </a:lnTo>
                <a:lnTo>
                  <a:pt x="3" y="44"/>
                </a:lnTo>
                <a:lnTo>
                  <a:pt x="3" y="50"/>
                </a:lnTo>
                <a:lnTo>
                  <a:pt x="1" y="52"/>
                </a:lnTo>
                <a:lnTo>
                  <a:pt x="1" y="50"/>
                </a:lnTo>
                <a:lnTo>
                  <a:pt x="0" y="50"/>
                </a:lnTo>
                <a:lnTo>
                  <a:pt x="0" y="44"/>
                </a:lnTo>
                <a:lnTo>
                  <a:pt x="0" y="43"/>
                </a:lnTo>
                <a:lnTo>
                  <a:pt x="3" y="37"/>
                </a:lnTo>
                <a:lnTo>
                  <a:pt x="7" y="32"/>
                </a:lnTo>
                <a:lnTo>
                  <a:pt x="12" y="30"/>
                </a:lnTo>
                <a:lnTo>
                  <a:pt x="14" y="30"/>
                </a:lnTo>
                <a:lnTo>
                  <a:pt x="17" y="30"/>
                </a:lnTo>
                <a:lnTo>
                  <a:pt x="14" y="32"/>
                </a:lnTo>
                <a:lnTo>
                  <a:pt x="12" y="34"/>
                </a:lnTo>
                <a:lnTo>
                  <a:pt x="12" y="37"/>
                </a:lnTo>
                <a:lnTo>
                  <a:pt x="36" y="34"/>
                </a:lnTo>
                <a:lnTo>
                  <a:pt x="57" y="30"/>
                </a:lnTo>
                <a:lnTo>
                  <a:pt x="70" y="25"/>
                </a:lnTo>
                <a:lnTo>
                  <a:pt x="80" y="21"/>
                </a:lnTo>
                <a:lnTo>
                  <a:pt x="92" y="20"/>
                </a:lnTo>
                <a:lnTo>
                  <a:pt x="101" y="12"/>
                </a:lnTo>
                <a:lnTo>
                  <a:pt x="103" y="11"/>
                </a:lnTo>
                <a:lnTo>
                  <a:pt x="105" y="11"/>
                </a:lnTo>
                <a:lnTo>
                  <a:pt x="105" y="7"/>
                </a:lnTo>
                <a:lnTo>
                  <a:pt x="103" y="7"/>
                </a:lnTo>
                <a:lnTo>
                  <a:pt x="101" y="5"/>
                </a:lnTo>
                <a:lnTo>
                  <a:pt x="101" y="3"/>
                </a:lnTo>
                <a:lnTo>
                  <a:pt x="101" y="0"/>
                </a:lnTo>
                <a:lnTo>
                  <a:pt x="105" y="3"/>
                </a:lnTo>
                <a:lnTo>
                  <a:pt x="110" y="5"/>
                </a:lnTo>
                <a:lnTo>
                  <a:pt x="113" y="5"/>
                </a:lnTo>
                <a:lnTo>
                  <a:pt x="115" y="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3" name=""/>
          <p:cNvSpPr/>
          <p:nvPr/>
        </p:nvSpPr>
        <p:spPr>
          <a:xfrm>
            <a:off x="2470320" y="5162400"/>
            <a:ext cx="101520" cy="38160"/>
          </a:xfrm>
          <a:custGeom>
            <a:avLst/>
            <a:gdLst/>
            <a:ahLst/>
            <a:rect l="l" t="t" r="r" b="b"/>
            <a:pathLst>
              <a:path w="70" h="27">
                <a:moveTo>
                  <a:pt x="70" y="0"/>
                </a:moveTo>
                <a:lnTo>
                  <a:pt x="68" y="8"/>
                </a:lnTo>
                <a:lnTo>
                  <a:pt x="66" y="15"/>
                </a:lnTo>
                <a:lnTo>
                  <a:pt x="59" y="16"/>
                </a:lnTo>
                <a:lnTo>
                  <a:pt x="51" y="20"/>
                </a:lnTo>
                <a:lnTo>
                  <a:pt x="35" y="25"/>
                </a:lnTo>
                <a:lnTo>
                  <a:pt x="28" y="25"/>
                </a:lnTo>
                <a:lnTo>
                  <a:pt x="19" y="27"/>
                </a:lnTo>
                <a:lnTo>
                  <a:pt x="10" y="25"/>
                </a:lnTo>
                <a:lnTo>
                  <a:pt x="2" y="24"/>
                </a:lnTo>
                <a:lnTo>
                  <a:pt x="0" y="22"/>
                </a:lnTo>
                <a:lnTo>
                  <a:pt x="0" y="18"/>
                </a:lnTo>
                <a:lnTo>
                  <a:pt x="0" y="16"/>
                </a:lnTo>
                <a:lnTo>
                  <a:pt x="19" y="15"/>
                </a:lnTo>
                <a:lnTo>
                  <a:pt x="35" y="11"/>
                </a:lnTo>
                <a:lnTo>
                  <a:pt x="52" y="6"/>
                </a:lnTo>
                <a:lnTo>
                  <a:pt x="70" y="0"/>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064" name=""/>
          <p:cNvSpPr/>
          <p:nvPr/>
        </p:nvSpPr>
        <p:spPr>
          <a:xfrm>
            <a:off x="2487600" y="5192640"/>
            <a:ext cx="76320" cy="55800"/>
          </a:xfrm>
          <a:custGeom>
            <a:avLst/>
            <a:gdLst/>
            <a:ahLst/>
            <a:rect l="l" t="t" r="r" b="b"/>
            <a:pathLst>
              <a:path w="53" h="39">
                <a:moveTo>
                  <a:pt x="49" y="7"/>
                </a:moveTo>
                <a:lnTo>
                  <a:pt x="51" y="12"/>
                </a:lnTo>
                <a:lnTo>
                  <a:pt x="53" y="19"/>
                </a:lnTo>
                <a:lnTo>
                  <a:pt x="53" y="23"/>
                </a:lnTo>
                <a:lnTo>
                  <a:pt x="53" y="27"/>
                </a:lnTo>
                <a:lnTo>
                  <a:pt x="49" y="30"/>
                </a:lnTo>
                <a:lnTo>
                  <a:pt x="49" y="32"/>
                </a:lnTo>
                <a:lnTo>
                  <a:pt x="44" y="37"/>
                </a:lnTo>
                <a:lnTo>
                  <a:pt x="42" y="37"/>
                </a:lnTo>
                <a:lnTo>
                  <a:pt x="39" y="39"/>
                </a:lnTo>
                <a:lnTo>
                  <a:pt x="33" y="39"/>
                </a:lnTo>
                <a:lnTo>
                  <a:pt x="26" y="37"/>
                </a:lnTo>
                <a:lnTo>
                  <a:pt x="21" y="35"/>
                </a:lnTo>
                <a:lnTo>
                  <a:pt x="16" y="34"/>
                </a:lnTo>
                <a:lnTo>
                  <a:pt x="14" y="32"/>
                </a:lnTo>
                <a:lnTo>
                  <a:pt x="9" y="27"/>
                </a:lnTo>
                <a:lnTo>
                  <a:pt x="2" y="14"/>
                </a:lnTo>
                <a:lnTo>
                  <a:pt x="0" y="12"/>
                </a:lnTo>
                <a:lnTo>
                  <a:pt x="0" y="9"/>
                </a:lnTo>
                <a:lnTo>
                  <a:pt x="2" y="7"/>
                </a:lnTo>
                <a:lnTo>
                  <a:pt x="4" y="7"/>
                </a:lnTo>
                <a:lnTo>
                  <a:pt x="7" y="7"/>
                </a:lnTo>
                <a:lnTo>
                  <a:pt x="12" y="7"/>
                </a:lnTo>
                <a:lnTo>
                  <a:pt x="16" y="7"/>
                </a:lnTo>
                <a:lnTo>
                  <a:pt x="21" y="7"/>
                </a:lnTo>
                <a:lnTo>
                  <a:pt x="25" y="7"/>
                </a:lnTo>
                <a:lnTo>
                  <a:pt x="28" y="9"/>
                </a:lnTo>
                <a:lnTo>
                  <a:pt x="30" y="9"/>
                </a:lnTo>
                <a:lnTo>
                  <a:pt x="30" y="11"/>
                </a:lnTo>
                <a:lnTo>
                  <a:pt x="32" y="14"/>
                </a:lnTo>
                <a:lnTo>
                  <a:pt x="33" y="14"/>
                </a:lnTo>
                <a:lnTo>
                  <a:pt x="33" y="16"/>
                </a:lnTo>
                <a:lnTo>
                  <a:pt x="35" y="18"/>
                </a:lnTo>
                <a:lnTo>
                  <a:pt x="37" y="16"/>
                </a:lnTo>
                <a:lnTo>
                  <a:pt x="39" y="14"/>
                </a:lnTo>
                <a:lnTo>
                  <a:pt x="35" y="9"/>
                </a:lnTo>
                <a:lnTo>
                  <a:pt x="33" y="7"/>
                </a:lnTo>
                <a:lnTo>
                  <a:pt x="32" y="0"/>
                </a:lnTo>
                <a:lnTo>
                  <a:pt x="35" y="0"/>
                </a:lnTo>
                <a:lnTo>
                  <a:pt x="37" y="0"/>
                </a:lnTo>
                <a:lnTo>
                  <a:pt x="44" y="0"/>
                </a:lnTo>
                <a:lnTo>
                  <a:pt x="47" y="2"/>
                </a:lnTo>
                <a:lnTo>
                  <a:pt x="49" y="3"/>
                </a:lnTo>
                <a:lnTo>
                  <a:pt x="49" y="7"/>
                </a:lnTo>
                <a:close/>
              </a:path>
            </a:pathLst>
          </a:custGeom>
          <a:solidFill>
            <a:srgbClr val="e6668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065" name=""/>
          <p:cNvSpPr/>
          <p:nvPr/>
        </p:nvSpPr>
        <p:spPr>
          <a:xfrm>
            <a:off x="2584440" y="5200560"/>
            <a:ext cx="23760" cy="120600"/>
          </a:xfrm>
          <a:custGeom>
            <a:avLst/>
            <a:gdLst/>
            <a:ahLst/>
            <a:rect l="l" t="t" r="r" b="b"/>
            <a:pathLst>
              <a:path w="17" h="87">
                <a:moveTo>
                  <a:pt x="17" y="87"/>
                </a:moveTo>
                <a:lnTo>
                  <a:pt x="15" y="86"/>
                </a:lnTo>
                <a:lnTo>
                  <a:pt x="14" y="84"/>
                </a:lnTo>
                <a:lnTo>
                  <a:pt x="12" y="79"/>
                </a:lnTo>
                <a:lnTo>
                  <a:pt x="10" y="73"/>
                </a:lnTo>
                <a:lnTo>
                  <a:pt x="5" y="70"/>
                </a:lnTo>
                <a:lnTo>
                  <a:pt x="3" y="68"/>
                </a:lnTo>
                <a:lnTo>
                  <a:pt x="0" y="68"/>
                </a:lnTo>
                <a:lnTo>
                  <a:pt x="3" y="59"/>
                </a:lnTo>
                <a:lnTo>
                  <a:pt x="7" y="48"/>
                </a:lnTo>
                <a:lnTo>
                  <a:pt x="12" y="25"/>
                </a:lnTo>
                <a:lnTo>
                  <a:pt x="14" y="14"/>
                </a:lnTo>
                <a:lnTo>
                  <a:pt x="14" y="6"/>
                </a:lnTo>
                <a:lnTo>
                  <a:pt x="17" y="0"/>
                </a:lnTo>
                <a:lnTo>
                  <a:pt x="17" y="43"/>
                </a:lnTo>
                <a:lnTo>
                  <a:pt x="17" y="8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6" name=""/>
          <p:cNvSpPr/>
          <p:nvPr/>
        </p:nvSpPr>
        <p:spPr>
          <a:xfrm>
            <a:off x="2584440" y="5200560"/>
            <a:ext cx="22320" cy="114480"/>
          </a:xfrm>
          <a:custGeom>
            <a:avLst/>
            <a:gdLst/>
            <a:ahLst/>
            <a:rect l="l" t="t" r="r" b="b"/>
            <a:pathLst>
              <a:path w="15" h="82">
                <a:moveTo>
                  <a:pt x="15" y="82"/>
                </a:moveTo>
                <a:lnTo>
                  <a:pt x="14" y="82"/>
                </a:lnTo>
                <a:lnTo>
                  <a:pt x="12" y="80"/>
                </a:lnTo>
                <a:lnTo>
                  <a:pt x="10" y="73"/>
                </a:lnTo>
                <a:lnTo>
                  <a:pt x="8" y="70"/>
                </a:lnTo>
                <a:lnTo>
                  <a:pt x="7" y="68"/>
                </a:lnTo>
                <a:lnTo>
                  <a:pt x="3" y="66"/>
                </a:lnTo>
                <a:lnTo>
                  <a:pt x="0" y="66"/>
                </a:lnTo>
                <a:lnTo>
                  <a:pt x="5" y="55"/>
                </a:lnTo>
                <a:lnTo>
                  <a:pt x="7" y="45"/>
                </a:lnTo>
                <a:lnTo>
                  <a:pt x="10" y="23"/>
                </a:lnTo>
                <a:lnTo>
                  <a:pt x="10" y="13"/>
                </a:lnTo>
                <a:lnTo>
                  <a:pt x="14" y="6"/>
                </a:lnTo>
                <a:lnTo>
                  <a:pt x="15" y="0"/>
                </a:lnTo>
                <a:lnTo>
                  <a:pt x="15" y="41"/>
                </a:lnTo>
                <a:lnTo>
                  <a:pt x="15" y="82"/>
                </a:lnTo>
                <a:close/>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7" name=""/>
          <p:cNvSpPr/>
          <p:nvPr/>
        </p:nvSpPr>
        <p:spPr>
          <a:xfrm>
            <a:off x="2514600" y="5237280"/>
            <a:ext cx="63360" cy="46080"/>
          </a:xfrm>
          <a:custGeom>
            <a:avLst/>
            <a:gdLst/>
            <a:ahLst/>
            <a:rect l="l" t="t" r="r" b="b"/>
            <a:pathLst>
              <a:path w="44" h="32">
                <a:moveTo>
                  <a:pt x="42" y="7"/>
                </a:moveTo>
                <a:lnTo>
                  <a:pt x="42" y="14"/>
                </a:lnTo>
                <a:lnTo>
                  <a:pt x="39" y="19"/>
                </a:lnTo>
                <a:lnTo>
                  <a:pt x="35" y="21"/>
                </a:lnTo>
                <a:lnTo>
                  <a:pt x="34" y="27"/>
                </a:lnTo>
                <a:lnTo>
                  <a:pt x="30" y="28"/>
                </a:lnTo>
                <a:lnTo>
                  <a:pt x="25" y="30"/>
                </a:lnTo>
                <a:lnTo>
                  <a:pt x="23" y="32"/>
                </a:lnTo>
                <a:lnTo>
                  <a:pt x="18" y="32"/>
                </a:lnTo>
                <a:lnTo>
                  <a:pt x="13" y="32"/>
                </a:lnTo>
                <a:lnTo>
                  <a:pt x="9" y="30"/>
                </a:lnTo>
                <a:lnTo>
                  <a:pt x="2" y="27"/>
                </a:lnTo>
                <a:lnTo>
                  <a:pt x="0" y="23"/>
                </a:lnTo>
                <a:lnTo>
                  <a:pt x="0" y="21"/>
                </a:lnTo>
                <a:lnTo>
                  <a:pt x="6" y="21"/>
                </a:lnTo>
                <a:lnTo>
                  <a:pt x="9" y="21"/>
                </a:lnTo>
                <a:lnTo>
                  <a:pt x="13" y="23"/>
                </a:lnTo>
                <a:lnTo>
                  <a:pt x="18" y="21"/>
                </a:lnTo>
                <a:lnTo>
                  <a:pt x="23" y="19"/>
                </a:lnTo>
                <a:lnTo>
                  <a:pt x="32" y="16"/>
                </a:lnTo>
                <a:lnTo>
                  <a:pt x="37" y="11"/>
                </a:lnTo>
                <a:lnTo>
                  <a:pt x="41" y="7"/>
                </a:lnTo>
                <a:lnTo>
                  <a:pt x="42" y="3"/>
                </a:lnTo>
                <a:lnTo>
                  <a:pt x="42" y="0"/>
                </a:lnTo>
                <a:lnTo>
                  <a:pt x="44" y="0"/>
                </a:lnTo>
                <a:lnTo>
                  <a:pt x="44" y="2"/>
                </a:lnTo>
                <a:lnTo>
                  <a:pt x="42" y="7"/>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068" name=""/>
          <p:cNvSpPr/>
          <p:nvPr/>
        </p:nvSpPr>
        <p:spPr>
          <a:xfrm>
            <a:off x="2449440" y="5297400"/>
            <a:ext cx="101520" cy="119160"/>
          </a:xfrm>
          <a:custGeom>
            <a:avLst/>
            <a:gdLst/>
            <a:ahLst/>
            <a:rect l="l" t="t" r="r" b="b"/>
            <a:pathLst>
              <a:path w="70" h="85">
                <a:moveTo>
                  <a:pt x="63" y="46"/>
                </a:moveTo>
                <a:lnTo>
                  <a:pt x="63" y="48"/>
                </a:lnTo>
                <a:lnTo>
                  <a:pt x="66" y="48"/>
                </a:lnTo>
                <a:lnTo>
                  <a:pt x="68" y="50"/>
                </a:lnTo>
                <a:lnTo>
                  <a:pt x="70" y="50"/>
                </a:lnTo>
                <a:lnTo>
                  <a:pt x="68" y="51"/>
                </a:lnTo>
                <a:lnTo>
                  <a:pt x="54" y="69"/>
                </a:lnTo>
                <a:lnTo>
                  <a:pt x="49" y="78"/>
                </a:lnTo>
                <a:lnTo>
                  <a:pt x="45" y="82"/>
                </a:lnTo>
                <a:lnTo>
                  <a:pt x="38" y="85"/>
                </a:lnTo>
                <a:lnTo>
                  <a:pt x="37" y="85"/>
                </a:lnTo>
                <a:lnTo>
                  <a:pt x="26" y="69"/>
                </a:lnTo>
                <a:lnTo>
                  <a:pt x="14" y="55"/>
                </a:lnTo>
                <a:lnTo>
                  <a:pt x="7" y="41"/>
                </a:lnTo>
                <a:lnTo>
                  <a:pt x="2" y="32"/>
                </a:lnTo>
                <a:lnTo>
                  <a:pt x="0" y="25"/>
                </a:lnTo>
                <a:lnTo>
                  <a:pt x="0" y="21"/>
                </a:lnTo>
                <a:lnTo>
                  <a:pt x="0" y="19"/>
                </a:lnTo>
                <a:lnTo>
                  <a:pt x="2" y="17"/>
                </a:lnTo>
                <a:lnTo>
                  <a:pt x="2" y="14"/>
                </a:lnTo>
                <a:lnTo>
                  <a:pt x="3" y="9"/>
                </a:lnTo>
                <a:lnTo>
                  <a:pt x="5" y="7"/>
                </a:lnTo>
                <a:lnTo>
                  <a:pt x="7" y="3"/>
                </a:lnTo>
                <a:lnTo>
                  <a:pt x="9" y="0"/>
                </a:lnTo>
                <a:lnTo>
                  <a:pt x="14" y="5"/>
                </a:lnTo>
                <a:lnTo>
                  <a:pt x="19" y="12"/>
                </a:lnTo>
                <a:lnTo>
                  <a:pt x="26" y="17"/>
                </a:lnTo>
                <a:lnTo>
                  <a:pt x="33" y="25"/>
                </a:lnTo>
                <a:lnTo>
                  <a:pt x="49" y="35"/>
                </a:lnTo>
                <a:lnTo>
                  <a:pt x="63" y="46"/>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9" name=""/>
          <p:cNvSpPr/>
          <p:nvPr/>
        </p:nvSpPr>
        <p:spPr>
          <a:xfrm>
            <a:off x="2563920" y="5302080"/>
            <a:ext cx="44280" cy="73080"/>
          </a:xfrm>
          <a:custGeom>
            <a:avLst/>
            <a:gdLst/>
            <a:ahLst/>
            <a:rect l="l" t="t" r="r" b="b"/>
            <a:pathLst>
              <a:path w="31" h="52">
                <a:moveTo>
                  <a:pt x="28" y="25"/>
                </a:moveTo>
                <a:lnTo>
                  <a:pt x="29" y="38"/>
                </a:lnTo>
                <a:lnTo>
                  <a:pt x="31" y="43"/>
                </a:lnTo>
                <a:lnTo>
                  <a:pt x="31" y="45"/>
                </a:lnTo>
                <a:lnTo>
                  <a:pt x="31" y="50"/>
                </a:lnTo>
                <a:lnTo>
                  <a:pt x="31" y="52"/>
                </a:lnTo>
                <a:lnTo>
                  <a:pt x="29" y="52"/>
                </a:lnTo>
                <a:lnTo>
                  <a:pt x="28" y="50"/>
                </a:lnTo>
                <a:lnTo>
                  <a:pt x="21" y="50"/>
                </a:lnTo>
                <a:lnTo>
                  <a:pt x="15" y="45"/>
                </a:lnTo>
                <a:lnTo>
                  <a:pt x="8" y="43"/>
                </a:lnTo>
                <a:lnTo>
                  <a:pt x="0" y="41"/>
                </a:lnTo>
                <a:lnTo>
                  <a:pt x="0" y="39"/>
                </a:lnTo>
                <a:lnTo>
                  <a:pt x="1" y="36"/>
                </a:lnTo>
                <a:lnTo>
                  <a:pt x="3" y="29"/>
                </a:lnTo>
                <a:lnTo>
                  <a:pt x="3" y="23"/>
                </a:lnTo>
                <a:lnTo>
                  <a:pt x="5" y="14"/>
                </a:lnTo>
                <a:lnTo>
                  <a:pt x="8" y="11"/>
                </a:lnTo>
                <a:lnTo>
                  <a:pt x="7" y="7"/>
                </a:lnTo>
                <a:lnTo>
                  <a:pt x="7" y="2"/>
                </a:lnTo>
                <a:lnTo>
                  <a:pt x="8" y="0"/>
                </a:lnTo>
                <a:lnTo>
                  <a:pt x="10" y="0"/>
                </a:lnTo>
                <a:lnTo>
                  <a:pt x="14" y="0"/>
                </a:lnTo>
                <a:lnTo>
                  <a:pt x="15" y="0"/>
                </a:lnTo>
                <a:lnTo>
                  <a:pt x="19" y="4"/>
                </a:lnTo>
                <a:lnTo>
                  <a:pt x="19" y="7"/>
                </a:lnTo>
                <a:lnTo>
                  <a:pt x="19" y="11"/>
                </a:lnTo>
                <a:lnTo>
                  <a:pt x="22" y="14"/>
                </a:lnTo>
                <a:lnTo>
                  <a:pt x="24" y="20"/>
                </a:lnTo>
                <a:lnTo>
                  <a:pt x="28" y="25"/>
                </a:lnTo>
                <a:close/>
              </a:path>
            </a:pathLst>
          </a:custGeom>
          <a:solidFill>
            <a:srgbClr val="66ff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70" name=""/>
          <p:cNvSpPr/>
          <p:nvPr/>
        </p:nvSpPr>
        <p:spPr>
          <a:xfrm>
            <a:off x="2289240" y="5345280"/>
            <a:ext cx="264960" cy="457200"/>
          </a:xfrm>
          <a:custGeom>
            <a:avLst/>
            <a:gdLst/>
            <a:ahLst/>
            <a:rect l="l" t="t" r="r" b="b"/>
            <a:pathLst>
              <a:path w="184" h="326">
                <a:moveTo>
                  <a:pt x="112" y="3"/>
                </a:moveTo>
                <a:lnTo>
                  <a:pt x="119" y="19"/>
                </a:lnTo>
                <a:lnTo>
                  <a:pt x="126" y="33"/>
                </a:lnTo>
                <a:lnTo>
                  <a:pt x="136" y="46"/>
                </a:lnTo>
                <a:lnTo>
                  <a:pt x="147" y="60"/>
                </a:lnTo>
                <a:lnTo>
                  <a:pt x="152" y="60"/>
                </a:lnTo>
                <a:lnTo>
                  <a:pt x="157" y="55"/>
                </a:lnTo>
                <a:lnTo>
                  <a:pt x="163" y="49"/>
                </a:lnTo>
                <a:lnTo>
                  <a:pt x="168" y="42"/>
                </a:lnTo>
                <a:lnTo>
                  <a:pt x="173" y="37"/>
                </a:lnTo>
                <a:lnTo>
                  <a:pt x="178" y="42"/>
                </a:lnTo>
                <a:lnTo>
                  <a:pt x="184" y="44"/>
                </a:lnTo>
                <a:lnTo>
                  <a:pt x="180" y="46"/>
                </a:lnTo>
                <a:lnTo>
                  <a:pt x="175" y="49"/>
                </a:lnTo>
                <a:lnTo>
                  <a:pt x="168" y="55"/>
                </a:lnTo>
                <a:lnTo>
                  <a:pt x="163" y="62"/>
                </a:lnTo>
                <a:lnTo>
                  <a:pt x="157" y="71"/>
                </a:lnTo>
                <a:lnTo>
                  <a:pt x="149" y="85"/>
                </a:lnTo>
                <a:lnTo>
                  <a:pt x="143" y="94"/>
                </a:lnTo>
                <a:lnTo>
                  <a:pt x="142" y="98"/>
                </a:lnTo>
                <a:lnTo>
                  <a:pt x="138" y="103"/>
                </a:lnTo>
                <a:lnTo>
                  <a:pt x="131" y="105"/>
                </a:lnTo>
                <a:lnTo>
                  <a:pt x="128" y="106"/>
                </a:lnTo>
                <a:lnTo>
                  <a:pt x="126" y="108"/>
                </a:lnTo>
                <a:lnTo>
                  <a:pt x="121" y="110"/>
                </a:lnTo>
                <a:lnTo>
                  <a:pt x="115" y="115"/>
                </a:lnTo>
                <a:lnTo>
                  <a:pt x="115" y="114"/>
                </a:lnTo>
                <a:lnTo>
                  <a:pt x="112" y="94"/>
                </a:lnTo>
                <a:lnTo>
                  <a:pt x="108" y="83"/>
                </a:lnTo>
                <a:lnTo>
                  <a:pt x="107" y="80"/>
                </a:lnTo>
                <a:lnTo>
                  <a:pt x="103" y="74"/>
                </a:lnTo>
                <a:lnTo>
                  <a:pt x="103" y="71"/>
                </a:lnTo>
                <a:lnTo>
                  <a:pt x="100" y="69"/>
                </a:lnTo>
                <a:lnTo>
                  <a:pt x="98" y="73"/>
                </a:lnTo>
                <a:lnTo>
                  <a:pt x="98" y="76"/>
                </a:lnTo>
                <a:lnTo>
                  <a:pt x="100" y="83"/>
                </a:lnTo>
                <a:lnTo>
                  <a:pt x="103" y="96"/>
                </a:lnTo>
                <a:lnTo>
                  <a:pt x="103" y="108"/>
                </a:lnTo>
                <a:lnTo>
                  <a:pt x="103" y="121"/>
                </a:lnTo>
                <a:lnTo>
                  <a:pt x="103" y="133"/>
                </a:lnTo>
                <a:lnTo>
                  <a:pt x="100" y="133"/>
                </a:lnTo>
                <a:lnTo>
                  <a:pt x="98" y="133"/>
                </a:lnTo>
                <a:lnTo>
                  <a:pt x="94" y="137"/>
                </a:lnTo>
                <a:lnTo>
                  <a:pt x="91" y="138"/>
                </a:lnTo>
                <a:lnTo>
                  <a:pt x="87" y="146"/>
                </a:lnTo>
                <a:lnTo>
                  <a:pt x="84" y="146"/>
                </a:lnTo>
                <a:lnTo>
                  <a:pt x="80" y="147"/>
                </a:lnTo>
                <a:lnTo>
                  <a:pt x="75" y="151"/>
                </a:lnTo>
                <a:lnTo>
                  <a:pt x="70" y="156"/>
                </a:lnTo>
                <a:lnTo>
                  <a:pt x="66" y="160"/>
                </a:lnTo>
                <a:lnTo>
                  <a:pt x="61" y="165"/>
                </a:lnTo>
                <a:lnTo>
                  <a:pt x="52" y="165"/>
                </a:lnTo>
                <a:lnTo>
                  <a:pt x="49" y="167"/>
                </a:lnTo>
                <a:lnTo>
                  <a:pt x="42" y="167"/>
                </a:lnTo>
                <a:lnTo>
                  <a:pt x="37" y="171"/>
                </a:lnTo>
                <a:lnTo>
                  <a:pt x="30" y="174"/>
                </a:lnTo>
                <a:lnTo>
                  <a:pt x="26" y="178"/>
                </a:lnTo>
                <a:lnTo>
                  <a:pt x="19" y="181"/>
                </a:lnTo>
                <a:lnTo>
                  <a:pt x="14" y="187"/>
                </a:lnTo>
                <a:lnTo>
                  <a:pt x="17" y="188"/>
                </a:lnTo>
                <a:lnTo>
                  <a:pt x="24" y="187"/>
                </a:lnTo>
                <a:lnTo>
                  <a:pt x="28" y="183"/>
                </a:lnTo>
                <a:lnTo>
                  <a:pt x="35" y="179"/>
                </a:lnTo>
                <a:lnTo>
                  <a:pt x="38" y="179"/>
                </a:lnTo>
                <a:lnTo>
                  <a:pt x="40" y="179"/>
                </a:lnTo>
                <a:lnTo>
                  <a:pt x="28" y="190"/>
                </a:lnTo>
                <a:lnTo>
                  <a:pt x="23" y="197"/>
                </a:lnTo>
                <a:lnTo>
                  <a:pt x="17" y="204"/>
                </a:lnTo>
                <a:lnTo>
                  <a:pt x="17" y="208"/>
                </a:lnTo>
                <a:lnTo>
                  <a:pt x="17" y="210"/>
                </a:lnTo>
                <a:lnTo>
                  <a:pt x="19" y="210"/>
                </a:lnTo>
                <a:lnTo>
                  <a:pt x="21" y="210"/>
                </a:lnTo>
                <a:lnTo>
                  <a:pt x="24" y="208"/>
                </a:lnTo>
                <a:lnTo>
                  <a:pt x="26" y="204"/>
                </a:lnTo>
                <a:lnTo>
                  <a:pt x="26" y="203"/>
                </a:lnTo>
                <a:lnTo>
                  <a:pt x="30" y="201"/>
                </a:lnTo>
                <a:lnTo>
                  <a:pt x="40" y="192"/>
                </a:lnTo>
                <a:lnTo>
                  <a:pt x="51" y="187"/>
                </a:lnTo>
                <a:lnTo>
                  <a:pt x="61" y="179"/>
                </a:lnTo>
                <a:lnTo>
                  <a:pt x="72" y="176"/>
                </a:lnTo>
                <a:lnTo>
                  <a:pt x="77" y="165"/>
                </a:lnTo>
                <a:lnTo>
                  <a:pt x="84" y="158"/>
                </a:lnTo>
                <a:lnTo>
                  <a:pt x="87" y="153"/>
                </a:lnTo>
                <a:lnTo>
                  <a:pt x="89" y="149"/>
                </a:lnTo>
                <a:lnTo>
                  <a:pt x="94" y="147"/>
                </a:lnTo>
                <a:lnTo>
                  <a:pt x="100" y="146"/>
                </a:lnTo>
                <a:lnTo>
                  <a:pt x="100" y="144"/>
                </a:lnTo>
                <a:lnTo>
                  <a:pt x="103" y="142"/>
                </a:lnTo>
                <a:lnTo>
                  <a:pt x="107" y="142"/>
                </a:lnTo>
                <a:lnTo>
                  <a:pt x="110" y="142"/>
                </a:lnTo>
                <a:lnTo>
                  <a:pt x="112" y="142"/>
                </a:lnTo>
                <a:lnTo>
                  <a:pt x="114" y="140"/>
                </a:lnTo>
                <a:lnTo>
                  <a:pt x="115" y="137"/>
                </a:lnTo>
                <a:lnTo>
                  <a:pt x="115" y="131"/>
                </a:lnTo>
                <a:lnTo>
                  <a:pt x="119" y="124"/>
                </a:lnTo>
                <a:lnTo>
                  <a:pt x="122" y="121"/>
                </a:lnTo>
                <a:lnTo>
                  <a:pt x="128" y="115"/>
                </a:lnTo>
                <a:lnTo>
                  <a:pt x="128" y="121"/>
                </a:lnTo>
                <a:lnTo>
                  <a:pt x="128" y="126"/>
                </a:lnTo>
                <a:lnTo>
                  <a:pt x="128" y="131"/>
                </a:lnTo>
                <a:lnTo>
                  <a:pt x="129" y="135"/>
                </a:lnTo>
                <a:lnTo>
                  <a:pt x="131" y="140"/>
                </a:lnTo>
                <a:lnTo>
                  <a:pt x="135" y="146"/>
                </a:lnTo>
                <a:lnTo>
                  <a:pt x="140" y="151"/>
                </a:lnTo>
                <a:lnTo>
                  <a:pt x="145" y="156"/>
                </a:lnTo>
                <a:lnTo>
                  <a:pt x="152" y="160"/>
                </a:lnTo>
                <a:lnTo>
                  <a:pt x="163" y="163"/>
                </a:lnTo>
                <a:lnTo>
                  <a:pt x="168" y="163"/>
                </a:lnTo>
                <a:lnTo>
                  <a:pt x="166" y="171"/>
                </a:lnTo>
                <a:lnTo>
                  <a:pt x="163" y="176"/>
                </a:lnTo>
                <a:lnTo>
                  <a:pt x="161" y="181"/>
                </a:lnTo>
                <a:lnTo>
                  <a:pt x="157" y="187"/>
                </a:lnTo>
                <a:lnTo>
                  <a:pt x="154" y="192"/>
                </a:lnTo>
                <a:lnTo>
                  <a:pt x="152" y="197"/>
                </a:lnTo>
                <a:lnTo>
                  <a:pt x="147" y="204"/>
                </a:lnTo>
                <a:lnTo>
                  <a:pt x="147" y="208"/>
                </a:lnTo>
                <a:lnTo>
                  <a:pt x="147" y="212"/>
                </a:lnTo>
                <a:lnTo>
                  <a:pt x="143" y="217"/>
                </a:lnTo>
                <a:lnTo>
                  <a:pt x="142" y="220"/>
                </a:lnTo>
                <a:lnTo>
                  <a:pt x="140" y="224"/>
                </a:lnTo>
                <a:lnTo>
                  <a:pt x="135" y="228"/>
                </a:lnTo>
                <a:lnTo>
                  <a:pt x="129" y="238"/>
                </a:lnTo>
                <a:lnTo>
                  <a:pt x="126" y="249"/>
                </a:lnTo>
                <a:lnTo>
                  <a:pt x="121" y="260"/>
                </a:lnTo>
                <a:lnTo>
                  <a:pt x="115" y="269"/>
                </a:lnTo>
                <a:lnTo>
                  <a:pt x="105" y="277"/>
                </a:lnTo>
                <a:lnTo>
                  <a:pt x="96" y="285"/>
                </a:lnTo>
                <a:lnTo>
                  <a:pt x="89" y="294"/>
                </a:lnTo>
                <a:lnTo>
                  <a:pt x="79" y="301"/>
                </a:lnTo>
                <a:lnTo>
                  <a:pt x="70" y="308"/>
                </a:lnTo>
                <a:lnTo>
                  <a:pt x="61" y="313"/>
                </a:lnTo>
                <a:lnTo>
                  <a:pt x="51" y="320"/>
                </a:lnTo>
                <a:lnTo>
                  <a:pt x="42" y="324"/>
                </a:lnTo>
                <a:lnTo>
                  <a:pt x="31" y="326"/>
                </a:lnTo>
                <a:lnTo>
                  <a:pt x="26" y="326"/>
                </a:lnTo>
                <a:lnTo>
                  <a:pt x="23" y="322"/>
                </a:lnTo>
                <a:lnTo>
                  <a:pt x="14" y="318"/>
                </a:lnTo>
                <a:lnTo>
                  <a:pt x="12" y="311"/>
                </a:lnTo>
                <a:lnTo>
                  <a:pt x="9" y="304"/>
                </a:lnTo>
                <a:lnTo>
                  <a:pt x="3" y="299"/>
                </a:lnTo>
                <a:lnTo>
                  <a:pt x="3" y="290"/>
                </a:lnTo>
                <a:lnTo>
                  <a:pt x="0" y="283"/>
                </a:lnTo>
                <a:lnTo>
                  <a:pt x="0" y="267"/>
                </a:lnTo>
                <a:lnTo>
                  <a:pt x="0" y="260"/>
                </a:lnTo>
                <a:lnTo>
                  <a:pt x="0" y="253"/>
                </a:lnTo>
                <a:lnTo>
                  <a:pt x="2" y="236"/>
                </a:lnTo>
                <a:lnTo>
                  <a:pt x="3" y="231"/>
                </a:lnTo>
                <a:lnTo>
                  <a:pt x="3" y="224"/>
                </a:lnTo>
                <a:lnTo>
                  <a:pt x="5" y="215"/>
                </a:lnTo>
                <a:lnTo>
                  <a:pt x="3" y="208"/>
                </a:lnTo>
                <a:lnTo>
                  <a:pt x="3" y="203"/>
                </a:lnTo>
                <a:lnTo>
                  <a:pt x="5" y="194"/>
                </a:lnTo>
                <a:lnTo>
                  <a:pt x="9" y="190"/>
                </a:lnTo>
                <a:lnTo>
                  <a:pt x="12" y="185"/>
                </a:lnTo>
                <a:lnTo>
                  <a:pt x="14" y="176"/>
                </a:lnTo>
                <a:lnTo>
                  <a:pt x="17" y="167"/>
                </a:lnTo>
                <a:lnTo>
                  <a:pt x="17" y="165"/>
                </a:lnTo>
                <a:lnTo>
                  <a:pt x="17" y="163"/>
                </a:lnTo>
                <a:lnTo>
                  <a:pt x="17" y="156"/>
                </a:lnTo>
                <a:lnTo>
                  <a:pt x="19" y="147"/>
                </a:lnTo>
                <a:lnTo>
                  <a:pt x="21" y="142"/>
                </a:lnTo>
                <a:lnTo>
                  <a:pt x="23" y="133"/>
                </a:lnTo>
                <a:lnTo>
                  <a:pt x="26" y="126"/>
                </a:lnTo>
                <a:lnTo>
                  <a:pt x="26" y="121"/>
                </a:lnTo>
                <a:lnTo>
                  <a:pt x="31" y="114"/>
                </a:lnTo>
                <a:lnTo>
                  <a:pt x="37" y="110"/>
                </a:lnTo>
                <a:lnTo>
                  <a:pt x="37" y="103"/>
                </a:lnTo>
                <a:lnTo>
                  <a:pt x="37" y="96"/>
                </a:lnTo>
                <a:lnTo>
                  <a:pt x="37" y="92"/>
                </a:lnTo>
                <a:lnTo>
                  <a:pt x="37" y="83"/>
                </a:lnTo>
                <a:lnTo>
                  <a:pt x="37" y="76"/>
                </a:lnTo>
                <a:lnTo>
                  <a:pt x="38" y="69"/>
                </a:lnTo>
                <a:lnTo>
                  <a:pt x="40" y="58"/>
                </a:lnTo>
                <a:lnTo>
                  <a:pt x="45" y="49"/>
                </a:lnTo>
                <a:lnTo>
                  <a:pt x="49" y="42"/>
                </a:lnTo>
                <a:lnTo>
                  <a:pt x="52" y="35"/>
                </a:lnTo>
                <a:lnTo>
                  <a:pt x="56" y="33"/>
                </a:lnTo>
                <a:lnTo>
                  <a:pt x="59" y="30"/>
                </a:lnTo>
                <a:lnTo>
                  <a:pt x="65" y="28"/>
                </a:lnTo>
                <a:lnTo>
                  <a:pt x="68" y="26"/>
                </a:lnTo>
                <a:lnTo>
                  <a:pt x="75" y="23"/>
                </a:lnTo>
                <a:lnTo>
                  <a:pt x="79" y="19"/>
                </a:lnTo>
                <a:lnTo>
                  <a:pt x="89" y="14"/>
                </a:lnTo>
                <a:lnTo>
                  <a:pt x="98" y="3"/>
                </a:lnTo>
                <a:lnTo>
                  <a:pt x="103" y="1"/>
                </a:lnTo>
                <a:lnTo>
                  <a:pt x="107" y="0"/>
                </a:lnTo>
                <a:lnTo>
                  <a:pt x="108" y="0"/>
                </a:lnTo>
                <a:lnTo>
                  <a:pt x="108" y="1"/>
                </a:lnTo>
                <a:lnTo>
                  <a:pt x="112" y="3"/>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1" name=""/>
          <p:cNvSpPr/>
          <p:nvPr/>
        </p:nvSpPr>
        <p:spPr>
          <a:xfrm>
            <a:off x="2541600" y="5365800"/>
            <a:ext cx="49320" cy="41400"/>
          </a:xfrm>
          <a:custGeom>
            <a:avLst/>
            <a:gdLst/>
            <a:ahLst/>
            <a:rect l="l" t="t" r="r" b="b"/>
            <a:pathLst>
              <a:path w="35" h="30">
                <a:moveTo>
                  <a:pt x="31" y="3"/>
                </a:moveTo>
                <a:lnTo>
                  <a:pt x="31" y="5"/>
                </a:lnTo>
                <a:lnTo>
                  <a:pt x="31" y="9"/>
                </a:lnTo>
                <a:lnTo>
                  <a:pt x="31" y="14"/>
                </a:lnTo>
                <a:lnTo>
                  <a:pt x="31" y="19"/>
                </a:lnTo>
                <a:lnTo>
                  <a:pt x="31" y="21"/>
                </a:lnTo>
                <a:lnTo>
                  <a:pt x="33" y="23"/>
                </a:lnTo>
                <a:lnTo>
                  <a:pt x="35" y="26"/>
                </a:lnTo>
                <a:lnTo>
                  <a:pt x="28" y="30"/>
                </a:lnTo>
                <a:lnTo>
                  <a:pt x="23" y="30"/>
                </a:lnTo>
                <a:lnTo>
                  <a:pt x="17" y="30"/>
                </a:lnTo>
                <a:lnTo>
                  <a:pt x="5" y="25"/>
                </a:lnTo>
                <a:lnTo>
                  <a:pt x="0" y="19"/>
                </a:lnTo>
                <a:lnTo>
                  <a:pt x="5" y="7"/>
                </a:lnTo>
                <a:lnTo>
                  <a:pt x="10" y="3"/>
                </a:lnTo>
                <a:lnTo>
                  <a:pt x="10" y="2"/>
                </a:lnTo>
                <a:lnTo>
                  <a:pt x="14" y="0"/>
                </a:lnTo>
                <a:lnTo>
                  <a:pt x="23" y="0"/>
                </a:lnTo>
                <a:lnTo>
                  <a:pt x="28" y="0"/>
                </a:lnTo>
                <a:lnTo>
                  <a:pt x="28" y="2"/>
                </a:lnTo>
                <a:lnTo>
                  <a:pt x="31" y="3"/>
                </a:lnTo>
                <a:close/>
              </a:path>
            </a:pathLst>
          </a:custGeom>
          <a:solidFill>
            <a:srgbClr val="ff00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072" name=""/>
          <p:cNvSpPr/>
          <p:nvPr/>
        </p:nvSpPr>
        <p:spPr>
          <a:xfrm>
            <a:off x="2590920" y="5375160"/>
            <a:ext cx="20520" cy="25560"/>
          </a:xfrm>
          <a:custGeom>
            <a:avLst/>
            <a:gdLst/>
            <a:ahLst/>
            <a:rect l="l" t="t" r="r" b="b"/>
            <a:pathLst>
              <a:path w="14" h="18">
                <a:moveTo>
                  <a:pt x="12" y="2"/>
                </a:moveTo>
                <a:lnTo>
                  <a:pt x="12" y="11"/>
                </a:lnTo>
                <a:lnTo>
                  <a:pt x="14" y="14"/>
                </a:lnTo>
                <a:lnTo>
                  <a:pt x="12" y="16"/>
                </a:lnTo>
                <a:lnTo>
                  <a:pt x="10" y="18"/>
                </a:lnTo>
                <a:lnTo>
                  <a:pt x="9" y="18"/>
                </a:lnTo>
                <a:lnTo>
                  <a:pt x="3" y="14"/>
                </a:lnTo>
                <a:lnTo>
                  <a:pt x="2" y="11"/>
                </a:lnTo>
                <a:lnTo>
                  <a:pt x="0" y="5"/>
                </a:lnTo>
                <a:lnTo>
                  <a:pt x="0" y="0"/>
                </a:lnTo>
                <a:lnTo>
                  <a:pt x="5" y="2"/>
                </a:lnTo>
                <a:lnTo>
                  <a:pt x="12" y="2"/>
                </a:lnTo>
                <a:close/>
              </a:path>
            </a:pathLst>
          </a:custGeom>
          <a:solidFill>
            <a:srgbClr val="66ff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073" name=""/>
          <p:cNvSpPr/>
          <p:nvPr/>
        </p:nvSpPr>
        <p:spPr>
          <a:xfrm>
            <a:off x="2479680" y="5384880"/>
            <a:ext cx="216000" cy="179280"/>
          </a:xfrm>
          <a:custGeom>
            <a:avLst/>
            <a:gdLst/>
            <a:ahLst/>
            <a:rect l="l" t="t" r="r" b="b"/>
            <a:pathLst>
              <a:path w="149" h="128">
                <a:moveTo>
                  <a:pt x="149" y="4"/>
                </a:moveTo>
                <a:lnTo>
                  <a:pt x="145" y="7"/>
                </a:lnTo>
                <a:lnTo>
                  <a:pt x="143" y="12"/>
                </a:lnTo>
                <a:lnTo>
                  <a:pt x="138" y="18"/>
                </a:lnTo>
                <a:lnTo>
                  <a:pt x="133" y="20"/>
                </a:lnTo>
                <a:lnTo>
                  <a:pt x="122" y="23"/>
                </a:lnTo>
                <a:lnTo>
                  <a:pt x="115" y="27"/>
                </a:lnTo>
                <a:lnTo>
                  <a:pt x="107" y="30"/>
                </a:lnTo>
                <a:lnTo>
                  <a:pt x="101" y="30"/>
                </a:lnTo>
                <a:lnTo>
                  <a:pt x="96" y="32"/>
                </a:lnTo>
                <a:lnTo>
                  <a:pt x="89" y="34"/>
                </a:lnTo>
                <a:lnTo>
                  <a:pt x="86" y="34"/>
                </a:lnTo>
                <a:lnTo>
                  <a:pt x="82" y="30"/>
                </a:lnTo>
                <a:lnTo>
                  <a:pt x="77" y="30"/>
                </a:lnTo>
                <a:lnTo>
                  <a:pt x="72" y="30"/>
                </a:lnTo>
                <a:lnTo>
                  <a:pt x="70" y="32"/>
                </a:lnTo>
                <a:lnTo>
                  <a:pt x="70" y="34"/>
                </a:lnTo>
                <a:lnTo>
                  <a:pt x="79" y="39"/>
                </a:lnTo>
                <a:lnTo>
                  <a:pt x="86" y="45"/>
                </a:lnTo>
                <a:lnTo>
                  <a:pt x="101" y="50"/>
                </a:lnTo>
                <a:lnTo>
                  <a:pt x="107" y="57"/>
                </a:lnTo>
                <a:lnTo>
                  <a:pt x="107" y="59"/>
                </a:lnTo>
                <a:lnTo>
                  <a:pt x="107" y="61"/>
                </a:lnTo>
                <a:lnTo>
                  <a:pt x="105" y="61"/>
                </a:lnTo>
                <a:lnTo>
                  <a:pt x="103" y="61"/>
                </a:lnTo>
                <a:lnTo>
                  <a:pt x="101" y="59"/>
                </a:lnTo>
                <a:lnTo>
                  <a:pt x="96" y="57"/>
                </a:lnTo>
                <a:lnTo>
                  <a:pt x="87" y="53"/>
                </a:lnTo>
                <a:lnTo>
                  <a:pt x="82" y="50"/>
                </a:lnTo>
                <a:lnTo>
                  <a:pt x="80" y="50"/>
                </a:lnTo>
                <a:lnTo>
                  <a:pt x="77" y="50"/>
                </a:lnTo>
                <a:lnTo>
                  <a:pt x="77" y="52"/>
                </a:lnTo>
                <a:lnTo>
                  <a:pt x="77" y="53"/>
                </a:lnTo>
                <a:lnTo>
                  <a:pt x="79" y="57"/>
                </a:lnTo>
                <a:lnTo>
                  <a:pt x="93" y="66"/>
                </a:lnTo>
                <a:lnTo>
                  <a:pt x="103" y="70"/>
                </a:lnTo>
                <a:lnTo>
                  <a:pt x="107" y="73"/>
                </a:lnTo>
                <a:lnTo>
                  <a:pt x="110" y="78"/>
                </a:lnTo>
                <a:lnTo>
                  <a:pt x="112" y="80"/>
                </a:lnTo>
                <a:lnTo>
                  <a:pt x="112" y="82"/>
                </a:lnTo>
                <a:lnTo>
                  <a:pt x="112" y="86"/>
                </a:lnTo>
                <a:lnTo>
                  <a:pt x="107" y="80"/>
                </a:lnTo>
                <a:lnTo>
                  <a:pt x="100" y="78"/>
                </a:lnTo>
                <a:lnTo>
                  <a:pt x="93" y="75"/>
                </a:lnTo>
                <a:lnTo>
                  <a:pt x="86" y="73"/>
                </a:lnTo>
                <a:lnTo>
                  <a:pt x="86" y="77"/>
                </a:lnTo>
                <a:lnTo>
                  <a:pt x="89" y="80"/>
                </a:lnTo>
                <a:lnTo>
                  <a:pt x="96" y="84"/>
                </a:lnTo>
                <a:lnTo>
                  <a:pt x="103" y="89"/>
                </a:lnTo>
                <a:lnTo>
                  <a:pt x="107" y="93"/>
                </a:lnTo>
                <a:lnTo>
                  <a:pt x="107" y="98"/>
                </a:lnTo>
                <a:lnTo>
                  <a:pt x="107" y="102"/>
                </a:lnTo>
                <a:lnTo>
                  <a:pt x="105" y="105"/>
                </a:lnTo>
                <a:lnTo>
                  <a:pt x="100" y="107"/>
                </a:lnTo>
                <a:lnTo>
                  <a:pt x="91" y="116"/>
                </a:lnTo>
                <a:lnTo>
                  <a:pt x="82" y="119"/>
                </a:lnTo>
                <a:lnTo>
                  <a:pt x="80" y="119"/>
                </a:lnTo>
                <a:lnTo>
                  <a:pt x="79" y="119"/>
                </a:lnTo>
                <a:lnTo>
                  <a:pt x="79" y="118"/>
                </a:lnTo>
                <a:lnTo>
                  <a:pt x="79" y="114"/>
                </a:lnTo>
                <a:lnTo>
                  <a:pt x="86" y="107"/>
                </a:lnTo>
                <a:lnTo>
                  <a:pt x="87" y="103"/>
                </a:lnTo>
                <a:lnTo>
                  <a:pt x="89" y="102"/>
                </a:lnTo>
                <a:lnTo>
                  <a:pt x="89" y="100"/>
                </a:lnTo>
                <a:lnTo>
                  <a:pt x="89" y="98"/>
                </a:lnTo>
                <a:lnTo>
                  <a:pt x="87" y="98"/>
                </a:lnTo>
                <a:lnTo>
                  <a:pt x="77" y="105"/>
                </a:lnTo>
                <a:lnTo>
                  <a:pt x="70" y="109"/>
                </a:lnTo>
                <a:lnTo>
                  <a:pt x="63" y="114"/>
                </a:lnTo>
                <a:lnTo>
                  <a:pt x="56" y="116"/>
                </a:lnTo>
                <a:lnTo>
                  <a:pt x="49" y="119"/>
                </a:lnTo>
                <a:lnTo>
                  <a:pt x="42" y="121"/>
                </a:lnTo>
                <a:lnTo>
                  <a:pt x="35" y="123"/>
                </a:lnTo>
                <a:lnTo>
                  <a:pt x="30" y="127"/>
                </a:lnTo>
                <a:lnTo>
                  <a:pt x="26" y="128"/>
                </a:lnTo>
                <a:lnTo>
                  <a:pt x="23" y="128"/>
                </a:lnTo>
                <a:lnTo>
                  <a:pt x="17" y="127"/>
                </a:lnTo>
                <a:lnTo>
                  <a:pt x="16" y="123"/>
                </a:lnTo>
                <a:lnTo>
                  <a:pt x="12" y="119"/>
                </a:lnTo>
                <a:lnTo>
                  <a:pt x="7" y="114"/>
                </a:lnTo>
                <a:lnTo>
                  <a:pt x="3" y="107"/>
                </a:lnTo>
                <a:lnTo>
                  <a:pt x="3" y="105"/>
                </a:lnTo>
                <a:lnTo>
                  <a:pt x="0" y="100"/>
                </a:lnTo>
                <a:lnTo>
                  <a:pt x="0" y="93"/>
                </a:lnTo>
                <a:lnTo>
                  <a:pt x="5" y="87"/>
                </a:lnTo>
                <a:lnTo>
                  <a:pt x="12" y="80"/>
                </a:lnTo>
                <a:lnTo>
                  <a:pt x="19" y="61"/>
                </a:lnTo>
                <a:lnTo>
                  <a:pt x="30" y="46"/>
                </a:lnTo>
                <a:lnTo>
                  <a:pt x="35" y="39"/>
                </a:lnTo>
                <a:lnTo>
                  <a:pt x="38" y="37"/>
                </a:lnTo>
                <a:lnTo>
                  <a:pt x="42" y="34"/>
                </a:lnTo>
                <a:lnTo>
                  <a:pt x="49" y="27"/>
                </a:lnTo>
                <a:lnTo>
                  <a:pt x="54" y="23"/>
                </a:lnTo>
                <a:lnTo>
                  <a:pt x="63" y="21"/>
                </a:lnTo>
                <a:lnTo>
                  <a:pt x="72" y="20"/>
                </a:lnTo>
                <a:lnTo>
                  <a:pt x="87" y="16"/>
                </a:lnTo>
                <a:lnTo>
                  <a:pt x="96" y="14"/>
                </a:lnTo>
                <a:lnTo>
                  <a:pt x="105" y="11"/>
                </a:lnTo>
                <a:lnTo>
                  <a:pt x="114" y="7"/>
                </a:lnTo>
                <a:lnTo>
                  <a:pt x="122" y="7"/>
                </a:lnTo>
                <a:lnTo>
                  <a:pt x="131" y="4"/>
                </a:lnTo>
                <a:lnTo>
                  <a:pt x="142" y="0"/>
                </a:lnTo>
                <a:lnTo>
                  <a:pt x="145" y="0"/>
                </a:lnTo>
                <a:lnTo>
                  <a:pt x="147" y="2"/>
                </a:lnTo>
                <a:lnTo>
                  <a:pt x="149" y="4"/>
                </a:lnTo>
                <a:close/>
              </a:path>
            </a:pathLst>
          </a:custGeom>
          <a:solidFill>
            <a:srgbClr val="ffccb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4" name=""/>
          <p:cNvSpPr/>
          <p:nvPr/>
        </p:nvSpPr>
        <p:spPr>
          <a:xfrm>
            <a:off x="2484360" y="5546880"/>
            <a:ext cx="123840" cy="260280"/>
          </a:xfrm>
          <a:custGeom>
            <a:avLst/>
            <a:gdLst/>
            <a:ahLst/>
            <a:rect l="l" t="t" r="r" b="b"/>
            <a:pathLst>
              <a:path w="86" h="185">
                <a:moveTo>
                  <a:pt x="74" y="7"/>
                </a:moveTo>
                <a:lnTo>
                  <a:pt x="77" y="7"/>
                </a:lnTo>
                <a:lnTo>
                  <a:pt x="81" y="7"/>
                </a:lnTo>
                <a:lnTo>
                  <a:pt x="83" y="7"/>
                </a:lnTo>
                <a:lnTo>
                  <a:pt x="86" y="7"/>
                </a:lnTo>
                <a:lnTo>
                  <a:pt x="86" y="94"/>
                </a:lnTo>
                <a:lnTo>
                  <a:pt x="86" y="178"/>
                </a:lnTo>
                <a:lnTo>
                  <a:pt x="86" y="180"/>
                </a:lnTo>
                <a:lnTo>
                  <a:pt x="86" y="182"/>
                </a:lnTo>
                <a:lnTo>
                  <a:pt x="83" y="183"/>
                </a:lnTo>
                <a:lnTo>
                  <a:pt x="77" y="185"/>
                </a:lnTo>
                <a:lnTo>
                  <a:pt x="70" y="185"/>
                </a:lnTo>
                <a:lnTo>
                  <a:pt x="65" y="185"/>
                </a:lnTo>
                <a:lnTo>
                  <a:pt x="60" y="185"/>
                </a:lnTo>
                <a:lnTo>
                  <a:pt x="56" y="183"/>
                </a:lnTo>
                <a:lnTo>
                  <a:pt x="44" y="180"/>
                </a:lnTo>
                <a:lnTo>
                  <a:pt x="34" y="173"/>
                </a:lnTo>
                <a:lnTo>
                  <a:pt x="28" y="164"/>
                </a:lnTo>
                <a:lnTo>
                  <a:pt x="23" y="157"/>
                </a:lnTo>
                <a:lnTo>
                  <a:pt x="18" y="146"/>
                </a:lnTo>
                <a:lnTo>
                  <a:pt x="14" y="137"/>
                </a:lnTo>
                <a:lnTo>
                  <a:pt x="9" y="125"/>
                </a:lnTo>
                <a:lnTo>
                  <a:pt x="6" y="117"/>
                </a:lnTo>
                <a:lnTo>
                  <a:pt x="0" y="94"/>
                </a:lnTo>
                <a:lnTo>
                  <a:pt x="4" y="91"/>
                </a:lnTo>
                <a:lnTo>
                  <a:pt x="6" y="91"/>
                </a:lnTo>
                <a:lnTo>
                  <a:pt x="6" y="89"/>
                </a:lnTo>
                <a:lnTo>
                  <a:pt x="11" y="85"/>
                </a:lnTo>
                <a:lnTo>
                  <a:pt x="13" y="82"/>
                </a:lnTo>
                <a:lnTo>
                  <a:pt x="16" y="80"/>
                </a:lnTo>
                <a:lnTo>
                  <a:pt x="18" y="73"/>
                </a:lnTo>
                <a:lnTo>
                  <a:pt x="20" y="66"/>
                </a:lnTo>
                <a:lnTo>
                  <a:pt x="21" y="55"/>
                </a:lnTo>
                <a:lnTo>
                  <a:pt x="27" y="50"/>
                </a:lnTo>
                <a:lnTo>
                  <a:pt x="28" y="43"/>
                </a:lnTo>
                <a:lnTo>
                  <a:pt x="30" y="39"/>
                </a:lnTo>
                <a:lnTo>
                  <a:pt x="32" y="30"/>
                </a:lnTo>
                <a:lnTo>
                  <a:pt x="35" y="27"/>
                </a:lnTo>
                <a:lnTo>
                  <a:pt x="37" y="23"/>
                </a:lnTo>
                <a:lnTo>
                  <a:pt x="41" y="16"/>
                </a:lnTo>
                <a:lnTo>
                  <a:pt x="42" y="11"/>
                </a:lnTo>
                <a:lnTo>
                  <a:pt x="56" y="3"/>
                </a:lnTo>
                <a:lnTo>
                  <a:pt x="62" y="3"/>
                </a:lnTo>
                <a:lnTo>
                  <a:pt x="67" y="0"/>
                </a:lnTo>
                <a:lnTo>
                  <a:pt x="69" y="3"/>
                </a:lnTo>
                <a:lnTo>
                  <a:pt x="70" y="3"/>
                </a:lnTo>
                <a:lnTo>
                  <a:pt x="74" y="7"/>
                </a:lnTo>
                <a:close/>
              </a:path>
            </a:pathLst>
          </a:custGeom>
          <a:solidFill>
            <a:srgbClr val="66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5" name=""/>
          <p:cNvSpPr/>
          <p:nvPr/>
        </p:nvSpPr>
        <p:spPr>
          <a:xfrm>
            <a:off x="2584440" y="5807160"/>
            <a:ext cx="31680" cy="48960"/>
          </a:xfrm>
          <a:custGeom>
            <a:avLst/>
            <a:gdLst/>
            <a:ahLst/>
            <a:rect l="l" t="t" r="r" b="b"/>
            <a:pathLst>
              <a:path w="22" h="36">
                <a:moveTo>
                  <a:pt x="22" y="36"/>
                </a:moveTo>
                <a:lnTo>
                  <a:pt x="0" y="5"/>
                </a:lnTo>
                <a:lnTo>
                  <a:pt x="3" y="5"/>
                </a:lnTo>
                <a:lnTo>
                  <a:pt x="12" y="4"/>
                </a:lnTo>
                <a:lnTo>
                  <a:pt x="17" y="2"/>
                </a:lnTo>
                <a:lnTo>
                  <a:pt x="21" y="0"/>
                </a:lnTo>
                <a:lnTo>
                  <a:pt x="22" y="36"/>
                </a:lnTo>
                <a:close/>
              </a:path>
            </a:pathLst>
          </a:custGeom>
          <a:solidFill>
            <a:srgbClr val="0099ff"/>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076" name=""/>
          <p:cNvSpPr/>
          <p:nvPr/>
        </p:nvSpPr>
        <p:spPr>
          <a:xfrm>
            <a:off x="2857680" y="3495600"/>
            <a:ext cx="258480" cy="174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7" name=""/>
          <p:cNvSpPr/>
          <p:nvPr/>
        </p:nvSpPr>
        <p:spPr>
          <a:xfrm>
            <a:off x="2857680" y="3503520"/>
            <a:ext cx="326880" cy="19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8" name=""/>
          <p:cNvSpPr/>
          <p:nvPr/>
        </p:nvSpPr>
        <p:spPr>
          <a:xfrm>
            <a:off x="2857680" y="3508200"/>
            <a:ext cx="3236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9" name=""/>
          <p:cNvSpPr/>
          <p:nvPr/>
        </p:nvSpPr>
        <p:spPr>
          <a:xfrm>
            <a:off x="2857680" y="355284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1080" name=""/>
          <p:cNvSpPr/>
          <p:nvPr/>
        </p:nvSpPr>
        <p:spPr>
          <a:xfrm>
            <a:off x="2854440" y="4272120"/>
            <a:ext cx="249120" cy="134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1" name=""/>
          <p:cNvSpPr/>
          <p:nvPr/>
        </p:nvSpPr>
        <p:spPr>
          <a:xfrm>
            <a:off x="2857680" y="4979880"/>
            <a:ext cx="33624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2" name=""/>
          <p:cNvSpPr/>
          <p:nvPr/>
        </p:nvSpPr>
        <p:spPr>
          <a:xfrm>
            <a:off x="2857680" y="5005440"/>
            <a:ext cx="2584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3" name=""/>
          <p:cNvSpPr/>
          <p:nvPr/>
        </p:nvSpPr>
        <p:spPr>
          <a:xfrm>
            <a:off x="2857680" y="5014800"/>
            <a:ext cx="32688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4" name=""/>
          <p:cNvSpPr/>
          <p:nvPr/>
        </p:nvSpPr>
        <p:spPr>
          <a:xfrm>
            <a:off x="2857680" y="5021280"/>
            <a:ext cx="3236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5" name=""/>
          <p:cNvSpPr/>
          <p:nvPr/>
        </p:nvSpPr>
        <p:spPr>
          <a:xfrm>
            <a:off x="2902320" y="4897440"/>
            <a:ext cx="2930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300" strike="noStrike" u="none">
                <a:solidFill>
                  <a:srgbClr val="ff0000"/>
                </a:solidFill>
                <a:effectLst/>
                <a:uFillTx/>
                <a:latin typeface="Arial"/>
              </a:rPr>
              <a:t>MW</a:t>
            </a:r>
            <a:endParaRPr b="0" lang="en-US" sz="1300" strike="noStrike" u="none">
              <a:solidFill>
                <a:srgbClr val="000000"/>
              </a:solidFill>
              <a:effectLst/>
              <a:uFillTx/>
              <a:latin typeface="Times New Roman"/>
            </a:endParaRPr>
          </a:p>
        </p:txBody>
      </p:sp>
      <p:sp>
        <p:nvSpPr>
          <p:cNvPr id="1086" name=""/>
          <p:cNvSpPr/>
          <p:nvPr/>
        </p:nvSpPr>
        <p:spPr>
          <a:xfrm>
            <a:off x="2682720" y="5634000"/>
            <a:ext cx="73044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7" name=""/>
          <p:cNvSpPr/>
          <p:nvPr/>
        </p:nvSpPr>
        <p:spPr>
          <a:xfrm>
            <a:off x="2682720" y="5653080"/>
            <a:ext cx="633600" cy="133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8" name=""/>
          <p:cNvSpPr/>
          <p:nvPr/>
        </p:nvSpPr>
        <p:spPr>
          <a:xfrm>
            <a:off x="2682720" y="5643720"/>
            <a:ext cx="590760" cy="12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9" name=""/>
          <p:cNvSpPr/>
          <p:nvPr/>
        </p:nvSpPr>
        <p:spPr>
          <a:xfrm>
            <a:off x="2682720" y="5653080"/>
            <a:ext cx="628920" cy="136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0" name=""/>
          <p:cNvSpPr/>
          <p:nvPr/>
        </p:nvSpPr>
        <p:spPr>
          <a:xfrm>
            <a:off x="2680920" y="5421240"/>
            <a:ext cx="694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Capacity</a:t>
            </a:r>
            <a:endParaRPr b="0" lang="en-US" sz="1400" strike="noStrike" u="none">
              <a:solidFill>
                <a:srgbClr val="000000"/>
              </a:solidFill>
              <a:effectLst/>
              <a:uFillTx/>
              <a:latin typeface="Times New Roman"/>
            </a:endParaRPr>
          </a:p>
        </p:txBody>
      </p:sp>
      <p:sp>
        <p:nvSpPr>
          <p:cNvPr id="1091" name=""/>
          <p:cNvSpPr/>
          <p:nvPr/>
        </p:nvSpPr>
        <p:spPr>
          <a:xfrm>
            <a:off x="2854440" y="5764320"/>
            <a:ext cx="339480" cy="176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2" name=""/>
          <p:cNvSpPr/>
          <p:nvPr/>
        </p:nvSpPr>
        <p:spPr>
          <a:xfrm>
            <a:off x="2854440" y="5784840"/>
            <a:ext cx="249120" cy="131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3" name=""/>
          <p:cNvSpPr/>
          <p:nvPr/>
        </p:nvSpPr>
        <p:spPr>
          <a:xfrm>
            <a:off x="2854440" y="5786280"/>
            <a:ext cx="234720" cy="125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4" name=""/>
          <p:cNvSpPr/>
          <p:nvPr/>
        </p:nvSpPr>
        <p:spPr>
          <a:xfrm>
            <a:off x="2854440" y="5794200"/>
            <a:ext cx="23184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5" name=""/>
          <p:cNvSpPr/>
          <p:nvPr/>
        </p:nvSpPr>
        <p:spPr>
          <a:xfrm>
            <a:off x="2691720" y="5622840"/>
            <a:ext cx="7538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0" lang="en-US" sz="1400" strike="noStrike" u="none">
                <a:solidFill>
                  <a:srgbClr val="808080"/>
                </a:solidFill>
                <a:effectLst/>
                <a:uFillTx/>
                <a:latin typeface="Arial"/>
              </a:rPr>
              <a:t>200 MWs</a:t>
            </a:r>
            <a:endParaRPr b="0" lang="en-US" sz="1400" strike="noStrike" u="none">
              <a:solidFill>
                <a:srgbClr val="000000"/>
              </a:solidFill>
              <a:effectLst/>
              <a:uFillTx/>
              <a:latin typeface="Times New Roman"/>
            </a:endParaRPr>
          </a:p>
        </p:txBody>
      </p:sp>
      <p:sp>
        <p:nvSpPr>
          <p:cNvPr id="1096" name=""/>
          <p:cNvSpPr/>
          <p:nvPr/>
        </p:nvSpPr>
        <p:spPr>
          <a:xfrm>
            <a:off x="2884320" y="3724200"/>
            <a:ext cx="2397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7" name=""/>
          <p:cNvSpPr/>
          <p:nvPr/>
        </p:nvSpPr>
        <p:spPr>
          <a:xfrm>
            <a:off x="2884320" y="3743280"/>
            <a:ext cx="300240" cy="196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8" name=""/>
          <p:cNvSpPr/>
          <p:nvPr/>
        </p:nvSpPr>
        <p:spPr>
          <a:xfrm>
            <a:off x="2812680" y="373392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$15</a:t>
            </a:r>
            <a:endParaRPr b="0" lang="en-US" sz="1600" strike="noStrike" u="none">
              <a:solidFill>
                <a:srgbClr val="000000"/>
              </a:solidFill>
              <a:effectLst/>
              <a:uFillTx/>
              <a:latin typeface="Times New Roman"/>
            </a:endParaRPr>
          </a:p>
        </p:txBody>
      </p:sp>
      <p:sp>
        <p:nvSpPr>
          <p:cNvPr id="1099" name=""/>
          <p:cNvSpPr/>
          <p:nvPr/>
        </p:nvSpPr>
        <p:spPr>
          <a:xfrm>
            <a:off x="2868480" y="5153040"/>
            <a:ext cx="24768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0" name=""/>
          <p:cNvSpPr/>
          <p:nvPr/>
        </p:nvSpPr>
        <p:spPr>
          <a:xfrm>
            <a:off x="2868480" y="5162400"/>
            <a:ext cx="309600" cy="19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1" name=""/>
          <p:cNvSpPr/>
          <p:nvPr/>
        </p:nvSpPr>
        <p:spPr>
          <a:xfrm>
            <a:off x="2868480" y="5167440"/>
            <a:ext cx="301680" cy="198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2" name=""/>
          <p:cNvSpPr/>
          <p:nvPr/>
        </p:nvSpPr>
        <p:spPr>
          <a:xfrm>
            <a:off x="2831760" y="5099040"/>
            <a:ext cx="33876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1600" strike="noStrike" u="none">
                <a:solidFill>
                  <a:srgbClr val="808080"/>
                </a:solidFill>
                <a:effectLst/>
                <a:uFillTx/>
                <a:latin typeface="Arial"/>
              </a:rPr>
              <a:t>$20</a:t>
            </a:r>
            <a:endParaRPr b="0" lang="en-US" sz="1600" strike="noStrike" u="none">
              <a:solidFill>
                <a:srgbClr val="000000"/>
              </a:solidFill>
              <a:effectLst/>
              <a:uFillTx/>
              <a:latin typeface="Times New Roman"/>
            </a:endParaRPr>
          </a:p>
        </p:txBody>
      </p:sp>
      <p:sp>
        <p:nvSpPr>
          <p:cNvPr id="1103" name=""/>
          <p:cNvSpPr/>
          <p:nvPr/>
        </p:nvSpPr>
        <p:spPr>
          <a:xfrm>
            <a:off x="2624040" y="5905440"/>
            <a:ext cx="1040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4" name=""/>
          <p:cNvSpPr/>
          <p:nvPr/>
        </p:nvSpPr>
        <p:spPr>
          <a:xfrm>
            <a:off x="3664080" y="4830840"/>
            <a:ext cx="0" cy="1074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5" name=""/>
          <p:cNvSpPr/>
          <p:nvPr/>
        </p:nvSpPr>
        <p:spPr>
          <a:xfrm flipH="1">
            <a:off x="2623680" y="4830840"/>
            <a:ext cx="10400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6" name=""/>
          <p:cNvSpPr/>
          <p:nvPr/>
        </p:nvSpPr>
        <p:spPr>
          <a:xfrm>
            <a:off x="2624040" y="4830840"/>
            <a:ext cx="0" cy="1074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7" name=""/>
          <p:cNvSpPr/>
          <p:nvPr/>
        </p:nvSpPr>
        <p:spPr>
          <a:xfrm>
            <a:off x="2624040" y="3417840"/>
            <a:ext cx="1040040" cy="11430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08" name=""/>
          <p:cNvSpPr/>
          <p:nvPr/>
        </p:nvSpPr>
        <p:spPr>
          <a:xfrm>
            <a:off x="2624040" y="2208240"/>
            <a:ext cx="1040040" cy="1076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09" name=""/>
          <p:cNvSpPr/>
          <p:nvPr/>
        </p:nvSpPr>
        <p:spPr>
          <a:xfrm>
            <a:off x="1135080" y="0"/>
            <a:ext cx="709452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Economic Dispatch</a:t>
            </a:r>
            <a:endParaRPr b="0" lang="en-US" sz="4400" strike="noStrike" u="none">
              <a:solidFill>
                <a:srgbClr val="000000"/>
              </a:solidFill>
              <a:effectLst/>
              <a:uFillTx/>
              <a:latin typeface="Times New Roman"/>
            </a:endParaRPr>
          </a:p>
        </p:txBody>
      </p:sp>
      <p:pic>
        <p:nvPicPr>
          <p:cNvPr id="1110" name="" descr=""/>
          <p:cNvPicPr/>
          <p:nvPr/>
        </p:nvPicPr>
        <p:blipFill>
          <a:blip r:embed="rId1"/>
          <a:stretch/>
        </p:blipFill>
        <p:spPr>
          <a:xfrm>
            <a:off x="304920" y="5810400"/>
            <a:ext cx="666720" cy="666720"/>
          </a:xfrm>
          <a:prstGeom prst="rect">
            <a:avLst/>
          </a:prstGeom>
          <a:noFill/>
          <a:ln w="0">
            <a:noFill/>
          </a:ln>
        </p:spPr>
      </p:pic>
      <p:sp>
        <p:nvSpPr>
          <p:cNvPr id="1111"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12"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13" name="" descr=""/>
          <p:cNvPicPr/>
          <p:nvPr/>
        </p:nvPicPr>
        <p:blipFill>
          <a:blip r:embed="rId1"/>
          <a:stretch/>
        </p:blipFill>
        <p:spPr>
          <a:xfrm>
            <a:off x="1488960" y="1549440"/>
            <a:ext cx="5610240" cy="3271680"/>
          </a:xfrm>
          <a:prstGeom prst="rect">
            <a:avLst/>
          </a:prstGeom>
          <a:noFill/>
          <a:ln w="0">
            <a:noFill/>
          </a:ln>
        </p:spPr>
      </p:pic>
      <p:sp>
        <p:nvSpPr>
          <p:cNvPr id="1114" name=""/>
          <p:cNvSpPr/>
          <p:nvPr/>
        </p:nvSpPr>
        <p:spPr>
          <a:xfrm>
            <a:off x="5096520" y="4573440"/>
            <a:ext cx="2787840" cy="1225080"/>
          </a:xfrm>
          <a:prstGeom prst="rect">
            <a:avLst/>
          </a:prstGeom>
          <a:noFill/>
          <a:ln w="0">
            <a:noFill/>
          </a:ln>
        </p:spPr>
        <p:style>
          <a:lnRef idx="0"/>
          <a:fillRef idx="0"/>
          <a:effectRef idx="0"/>
          <a:fontRef idx="minor"/>
        </p:style>
        <p:txBody>
          <a:bodyPr wrap="none" lIns="82080" rIns="82080" tIns="41040" bIns="41040" anchor="t">
            <a:spAutoFit/>
          </a:bodyPr>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500" strike="noStrike" u="none">
                <a:solidFill>
                  <a:srgbClr val="000000"/>
                </a:solidFill>
                <a:effectLst/>
                <a:uFillTx/>
                <a:latin typeface="Arial Black"/>
              </a:rPr>
              <a:t>Thermal Limits</a:t>
            </a:r>
            <a:endParaRPr b="0" lang="en-US" sz="2500" strike="noStrike" u="none">
              <a:solidFill>
                <a:srgbClr val="000000"/>
              </a:solidFill>
              <a:effectLst/>
              <a:uFillTx/>
              <a:latin typeface="Times New Roman"/>
            </a:endParaRPr>
          </a:p>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500" strike="noStrike" u="none">
                <a:solidFill>
                  <a:srgbClr val="000000"/>
                </a:solidFill>
                <a:effectLst/>
                <a:uFillTx/>
                <a:latin typeface="Arial Black"/>
              </a:rPr>
              <a:t>Voltage Limits</a:t>
            </a:r>
            <a:endParaRPr b="0" lang="en-US" sz="2500" strike="noStrike" u="none">
              <a:solidFill>
                <a:srgbClr val="000000"/>
              </a:solidFill>
              <a:effectLst/>
              <a:uFillTx/>
              <a:latin typeface="Times New Roman"/>
            </a:endParaRPr>
          </a:p>
          <a:p>
            <a:pP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2500" strike="noStrike" u="none">
                <a:solidFill>
                  <a:srgbClr val="000000"/>
                </a:solidFill>
                <a:effectLst/>
                <a:uFillTx/>
                <a:latin typeface="Arial Black"/>
              </a:rPr>
              <a:t>Stability Limits</a:t>
            </a:r>
            <a:endParaRPr b="0" lang="en-US" sz="2500" strike="noStrike" u="none">
              <a:solidFill>
                <a:srgbClr val="000000"/>
              </a:solidFill>
              <a:effectLst/>
              <a:uFillTx/>
              <a:latin typeface="Times New Roman"/>
            </a:endParaRPr>
          </a:p>
        </p:txBody>
      </p:sp>
      <p:sp>
        <p:nvSpPr>
          <p:cNvPr id="1115" name=""/>
          <p:cNvSpPr/>
          <p:nvPr/>
        </p:nvSpPr>
        <p:spPr>
          <a:xfrm>
            <a:off x="113508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Power Transfer Limits</a:t>
            </a:r>
            <a:endParaRPr b="0" lang="en-US" sz="4400" strike="noStrike" u="none">
              <a:solidFill>
                <a:srgbClr val="000000"/>
              </a:solidFill>
              <a:effectLst/>
              <a:uFillTx/>
              <a:latin typeface="Times New Roman"/>
            </a:endParaRPr>
          </a:p>
        </p:txBody>
      </p:sp>
      <p:pic>
        <p:nvPicPr>
          <p:cNvPr id="1116" name="" descr=""/>
          <p:cNvPicPr/>
          <p:nvPr/>
        </p:nvPicPr>
        <p:blipFill>
          <a:blip r:embed="rId2"/>
          <a:stretch/>
        </p:blipFill>
        <p:spPr>
          <a:xfrm>
            <a:off x="304920" y="5886360"/>
            <a:ext cx="666720" cy="666720"/>
          </a:xfrm>
          <a:prstGeom prst="rect">
            <a:avLst/>
          </a:prstGeom>
          <a:noFill/>
          <a:ln w="0">
            <a:noFill/>
          </a:ln>
        </p:spPr>
      </p:pic>
      <p:sp>
        <p:nvSpPr>
          <p:cNvPr id="1117"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18" name=""/>
          <p:cNvSpPr/>
          <p:nvPr/>
        </p:nvSpPr>
        <p:spPr>
          <a:xfrm>
            <a:off x="45720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119" name=""/>
          <p:cNvGrpSpPr/>
          <p:nvPr/>
        </p:nvGrpSpPr>
        <p:grpSpPr>
          <a:xfrm>
            <a:off x="1482120" y="1035000"/>
            <a:ext cx="5852160" cy="2545560"/>
            <a:chOff x="1482120" y="1035000"/>
            <a:chExt cx="5852160" cy="2545560"/>
          </a:xfrm>
        </p:grpSpPr>
        <p:grpSp>
          <p:nvGrpSpPr>
            <p:cNvPr id="1120" name=""/>
            <p:cNvGrpSpPr/>
            <p:nvPr/>
          </p:nvGrpSpPr>
          <p:grpSpPr>
            <a:xfrm>
              <a:off x="1482120" y="1236600"/>
              <a:ext cx="5852160" cy="465840"/>
              <a:chOff x="1482120" y="1236600"/>
              <a:chExt cx="5852160" cy="465840"/>
            </a:xfrm>
          </p:grpSpPr>
          <p:sp>
            <p:nvSpPr>
              <p:cNvPr id="1121" name=""/>
              <p:cNvSpPr/>
              <p:nvPr/>
            </p:nvSpPr>
            <p:spPr>
              <a:xfrm>
                <a:off x="2744280" y="1250280"/>
                <a:ext cx="194400" cy="38124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0" lang="en-US" sz="2500" strike="noStrike" u="none">
                    <a:solidFill>
                      <a:srgbClr val="000000"/>
                    </a:solidFill>
                    <a:effectLst/>
                    <a:uFillTx/>
                    <a:latin typeface="Times New Roman"/>
                  </a:rPr>
                  <a:t>E</a:t>
                </a:r>
                <a:endParaRPr b="0" lang="en-US" sz="2500" strike="noStrike" u="none">
                  <a:solidFill>
                    <a:srgbClr val="000000"/>
                  </a:solidFill>
                  <a:effectLst/>
                  <a:uFillTx/>
                  <a:latin typeface="Times New Roman"/>
                </a:endParaRPr>
              </a:p>
            </p:txBody>
          </p:sp>
          <p:sp>
            <p:nvSpPr>
              <p:cNvPr id="1122" name=""/>
              <p:cNvSpPr/>
              <p:nvPr/>
            </p:nvSpPr>
            <p:spPr>
              <a:xfrm>
                <a:off x="5776560" y="1250280"/>
                <a:ext cx="229680" cy="38124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0" lang="en-US" sz="2500" strike="noStrike" u="none">
                    <a:solidFill>
                      <a:srgbClr val="000000"/>
                    </a:solidFill>
                    <a:effectLst/>
                    <a:uFillTx/>
                    <a:latin typeface="Times New Roman"/>
                  </a:rPr>
                  <a:t>D</a:t>
                </a:r>
                <a:endParaRPr b="0" lang="en-US" sz="2500" strike="noStrike" u="none">
                  <a:solidFill>
                    <a:srgbClr val="000000"/>
                  </a:solidFill>
                  <a:effectLst/>
                  <a:uFillTx/>
                  <a:latin typeface="Times New Roman"/>
                </a:endParaRPr>
              </a:p>
            </p:txBody>
          </p:sp>
          <p:sp>
            <p:nvSpPr>
              <p:cNvPr id="1123" name=""/>
              <p:cNvSpPr/>
              <p:nvPr/>
            </p:nvSpPr>
            <p:spPr>
              <a:xfrm>
                <a:off x="1482120" y="1382040"/>
                <a:ext cx="1023120" cy="32040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2100" strike="noStrike" u="none">
                    <a:solidFill>
                      <a:srgbClr val="000000"/>
                    </a:solidFill>
                    <a:effectLst/>
                    <a:uFillTx/>
                    <a:latin typeface="Times New Roman"/>
                  </a:rPr>
                  <a:t>Brighton</a:t>
                </a:r>
                <a:endParaRPr b="0" lang="en-US" sz="2100" strike="noStrike" u="none">
                  <a:solidFill>
                    <a:srgbClr val="000000"/>
                  </a:solidFill>
                  <a:effectLst/>
                  <a:uFillTx/>
                  <a:latin typeface="Times New Roman"/>
                </a:endParaRPr>
              </a:p>
            </p:txBody>
          </p:sp>
          <p:sp>
            <p:nvSpPr>
              <p:cNvPr id="1124" name=""/>
              <p:cNvSpPr/>
              <p:nvPr/>
            </p:nvSpPr>
            <p:spPr>
              <a:xfrm>
                <a:off x="6221880" y="1236600"/>
                <a:ext cx="1112400" cy="32040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2100" strike="noStrike" u="none">
                    <a:solidFill>
                      <a:srgbClr val="000000"/>
                    </a:solidFill>
                    <a:effectLst/>
                    <a:uFillTx/>
                    <a:latin typeface="Times New Roman"/>
                  </a:rPr>
                  <a:t>Sundance</a:t>
                </a:r>
                <a:endParaRPr b="0" lang="en-US" sz="2100" strike="noStrike" u="none">
                  <a:solidFill>
                    <a:srgbClr val="000000"/>
                  </a:solidFill>
                  <a:effectLst/>
                  <a:uFillTx/>
                  <a:latin typeface="Times New Roman"/>
                </a:endParaRPr>
              </a:p>
            </p:txBody>
          </p:sp>
        </p:grpSp>
        <p:grpSp>
          <p:nvGrpSpPr>
            <p:cNvPr id="1125" name=""/>
            <p:cNvGrpSpPr/>
            <p:nvPr/>
          </p:nvGrpSpPr>
          <p:grpSpPr>
            <a:xfrm>
              <a:off x="2244600" y="1035000"/>
              <a:ext cx="4970880" cy="2545560"/>
              <a:chOff x="2244600" y="1035000"/>
              <a:chExt cx="4970880" cy="2545560"/>
            </a:xfrm>
          </p:grpSpPr>
          <p:sp>
            <p:nvSpPr>
              <p:cNvPr id="1126" name=""/>
              <p:cNvSpPr/>
              <p:nvPr/>
            </p:nvSpPr>
            <p:spPr>
              <a:xfrm>
                <a:off x="4250880" y="1035000"/>
                <a:ext cx="649800" cy="19872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1300" strike="noStrike" u="none">
                    <a:solidFill>
                      <a:srgbClr val="000000"/>
                    </a:solidFill>
                    <a:effectLst/>
                    <a:uFillTx/>
                    <a:latin typeface="Times New Roman"/>
                  </a:rPr>
                  <a:t>240 MW </a:t>
                </a:r>
                <a:endParaRPr b="0" lang="en-US" sz="1300" strike="noStrike" u="none">
                  <a:solidFill>
                    <a:srgbClr val="000000"/>
                  </a:solidFill>
                  <a:effectLst/>
                  <a:uFillTx/>
                  <a:latin typeface="Times New Roman"/>
                </a:endParaRPr>
              </a:p>
            </p:txBody>
          </p:sp>
          <p:grpSp>
            <p:nvGrpSpPr>
              <p:cNvPr id="1127" name=""/>
              <p:cNvGrpSpPr/>
              <p:nvPr/>
            </p:nvGrpSpPr>
            <p:grpSpPr>
              <a:xfrm>
                <a:off x="2244600" y="1293840"/>
                <a:ext cx="4970880" cy="2286720"/>
                <a:chOff x="2244600" y="1293840"/>
                <a:chExt cx="4970880" cy="2286720"/>
              </a:xfrm>
            </p:grpSpPr>
            <p:grpSp>
              <p:nvGrpSpPr>
                <p:cNvPr id="1128" name=""/>
                <p:cNvGrpSpPr/>
                <p:nvPr/>
              </p:nvGrpSpPr>
              <p:grpSpPr>
                <a:xfrm>
                  <a:off x="4443840" y="1524600"/>
                  <a:ext cx="164160" cy="289800"/>
                  <a:chOff x="4443840" y="1524600"/>
                  <a:chExt cx="164160" cy="289800"/>
                </a:xfrm>
              </p:grpSpPr>
              <p:sp>
                <p:nvSpPr>
                  <p:cNvPr id="1129" name=""/>
                  <p:cNvSpPr/>
                  <p:nvPr/>
                </p:nvSpPr>
                <p:spPr>
                  <a:xfrm>
                    <a:off x="4507560" y="1524600"/>
                    <a:ext cx="100440" cy="289800"/>
                  </a:xfrm>
                  <a:custGeom>
                    <a:avLst/>
                    <a:gdLst/>
                    <a:ahLst/>
                    <a:rect l="l" t="t" r="r" b="b"/>
                    <a:pathLst>
                      <a:path w="79" h="237">
                        <a:moveTo>
                          <a:pt x="39" y="0"/>
                        </a:moveTo>
                        <a:lnTo>
                          <a:pt x="3" y="0"/>
                        </a:lnTo>
                        <a:lnTo>
                          <a:pt x="8" y="3"/>
                        </a:lnTo>
                        <a:lnTo>
                          <a:pt x="13" y="7"/>
                        </a:lnTo>
                        <a:lnTo>
                          <a:pt x="17" y="12"/>
                        </a:lnTo>
                        <a:lnTo>
                          <a:pt x="21" y="18"/>
                        </a:lnTo>
                        <a:lnTo>
                          <a:pt x="24" y="27"/>
                        </a:lnTo>
                        <a:lnTo>
                          <a:pt x="28" y="37"/>
                        </a:lnTo>
                        <a:lnTo>
                          <a:pt x="31" y="47"/>
                        </a:lnTo>
                        <a:lnTo>
                          <a:pt x="33" y="61"/>
                        </a:lnTo>
                        <a:lnTo>
                          <a:pt x="35" y="72"/>
                        </a:lnTo>
                        <a:lnTo>
                          <a:pt x="36" y="84"/>
                        </a:lnTo>
                        <a:lnTo>
                          <a:pt x="37" y="96"/>
                        </a:lnTo>
                        <a:lnTo>
                          <a:pt x="38" y="111"/>
                        </a:lnTo>
                        <a:lnTo>
                          <a:pt x="38" y="130"/>
                        </a:lnTo>
                        <a:lnTo>
                          <a:pt x="37" y="146"/>
                        </a:lnTo>
                        <a:lnTo>
                          <a:pt x="35" y="161"/>
                        </a:lnTo>
                        <a:lnTo>
                          <a:pt x="33" y="176"/>
                        </a:lnTo>
                        <a:lnTo>
                          <a:pt x="31" y="188"/>
                        </a:lnTo>
                        <a:lnTo>
                          <a:pt x="28" y="198"/>
                        </a:lnTo>
                        <a:lnTo>
                          <a:pt x="25" y="206"/>
                        </a:lnTo>
                        <a:lnTo>
                          <a:pt x="23" y="212"/>
                        </a:lnTo>
                        <a:lnTo>
                          <a:pt x="21" y="217"/>
                        </a:lnTo>
                        <a:lnTo>
                          <a:pt x="17" y="222"/>
                        </a:lnTo>
                        <a:lnTo>
                          <a:pt x="15" y="226"/>
                        </a:lnTo>
                        <a:lnTo>
                          <a:pt x="11" y="230"/>
                        </a:lnTo>
                        <a:lnTo>
                          <a:pt x="10" y="232"/>
                        </a:lnTo>
                        <a:lnTo>
                          <a:pt x="7" y="234"/>
                        </a:lnTo>
                        <a:lnTo>
                          <a:pt x="4" y="235"/>
                        </a:lnTo>
                        <a:lnTo>
                          <a:pt x="0" y="236"/>
                        </a:lnTo>
                        <a:lnTo>
                          <a:pt x="41" y="236"/>
                        </a:lnTo>
                        <a:lnTo>
                          <a:pt x="45" y="235"/>
                        </a:lnTo>
                        <a:lnTo>
                          <a:pt x="49" y="232"/>
                        </a:lnTo>
                        <a:lnTo>
                          <a:pt x="53" y="230"/>
                        </a:lnTo>
                        <a:lnTo>
                          <a:pt x="55" y="226"/>
                        </a:lnTo>
                        <a:lnTo>
                          <a:pt x="57" y="223"/>
                        </a:lnTo>
                        <a:lnTo>
                          <a:pt x="60" y="219"/>
                        </a:lnTo>
                        <a:lnTo>
                          <a:pt x="62" y="215"/>
                        </a:lnTo>
                        <a:lnTo>
                          <a:pt x="64" y="209"/>
                        </a:lnTo>
                        <a:lnTo>
                          <a:pt x="66" y="203"/>
                        </a:lnTo>
                        <a:lnTo>
                          <a:pt x="69" y="197"/>
                        </a:lnTo>
                        <a:lnTo>
                          <a:pt x="71" y="189"/>
                        </a:lnTo>
                        <a:lnTo>
                          <a:pt x="73" y="180"/>
                        </a:lnTo>
                        <a:lnTo>
                          <a:pt x="74" y="169"/>
                        </a:lnTo>
                        <a:lnTo>
                          <a:pt x="76" y="157"/>
                        </a:lnTo>
                        <a:lnTo>
                          <a:pt x="77" y="142"/>
                        </a:lnTo>
                        <a:lnTo>
                          <a:pt x="78" y="128"/>
                        </a:lnTo>
                        <a:lnTo>
                          <a:pt x="78" y="110"/>
                        </a:lnTo>
                        <a:lnTo>
                          <a:pt x="77" y="95"/>
                        </a:lnTo>
                        <a:lnTo>
                          <a:pt x="77" y="86"/>
                        </a:lnTo>
                        <a:lnTo>
                          <a:pt x="76" y="77"/>
                        </a:lnTo>
                        <a:lnTo>
                          <a:pt x="75" y="70"/>
                        </a:lnTo>
                        <a:lnTo>
                          <a:pt x="74" y="64"/>
                        </a:lnTo>
                        <a:lnTo>
                          <a:pt x="73" y="56"/>
                        </a:lnTo>
                        <a:lnTo>
                          <a:pt x="71" y="47"/>
                        </a:lnTo>
                        <a:lnTo>
                          <a:pt x="69" y="41"/>
                        </a:lnTo>
                        <a:lnTo>
                          <a:pt x="67" y="34"/>
                        </a:lnTo>
                        <a:lnTo>
                          <a:pt x="66" y="31"/>
                        </a:lnTo>
                        <a:lnTo>
                          <a:pt x="64" y="27"/>
                        </a:lnTo>
                        <a:lnTo>
                          <a:pt x="63" y="23"/>
                        </a:lnTo>
                        <a:lnTo>
                          <a:pt x="60" y="18"/>
                        </a:lnTo>
                        <a:lnTo>
                          <a:pt x="59" y="15"/>
                        </a:lnTo>
                        <a:lnTo>
                          <a:pt x="57" y="12"/>
                        </a:lnTo>
                        <a:lnTo>
                          <a:pt x="55" y="10"/>
                        </a:lnTo>
                        <a:lnTo>
                          <a:pt x="53" y="7"/>
                        </a:lnTo>
                        <a:lnTo>
                          <a:pt x="51" y="5"/>
                        </a:lnTo>
                        <a:lnTo>
                          <a:pt x="49" y="3"/>
                        </a:lnTo>
                        <a:lnTo>
                          <a:pt x="46" y="1"/>
                        </a:lnTo>
                        <a:lnTo>
                          <a:pt x="44" y="0"/>
                        </a:lnTo>
                        <a:lnTo>
                          <a:pt x="41" y="0"/>
                        </a:lnTo>
                        <a:lnTo>
                          <a:pt x="39" y="0"/>
                        </a:lnTo>
                      </a:path>
                    </a:pathLst>
                  </a:custGeom>
                  <a:solidFill>
                    <a:srgbClr val="800000"/>
                  </a:solidFill>
                  <a:ln cap="rnd" w="12600">
                    <a:solidFill>
                      <a:srgbClr val="00000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130" name=""/>
                  <p:cNvGrpSpPr/>
                  <p:nvPr/>
                </p:nvGrpSpPr>
                <p:grpSpPr>
                  <a:xfrm>
                    <a:off x="4443840" y="1524600"/>
                    <a:ext cx="115560" cy="289800"/>
                    <a:chOff x="4443840" y="1524600"/>
                    <a:chExt cx="115560" cy="289800"/>
                  </a:xfrm>
                </p:grpSpPr>
                <p:sp>
                  <p:nvSpPr>
                    <p:cNvPr id="1131" name=""/>
                    <p:cNvSpPr/>
                    <p:nvPr/>
                  </p:nvSpPr>
                  <p:spPr>
                    <a:xfrm>
                      <a:off x="4443840" y="1524600"/>
                      <a:ext cx="113400" cy="150480"/>
                    </a:xfrm>
                    <a:custGeom>
                      <a:avLst/>
                      <a:gdLst/>
                      <a:ahLst/>
                      <a:rect l="l" t="t" r="r" b="b"/>
                      <a:pathLst>
                        <a:path w="89" h="123">
                          <a:moveTo>
                            <a:pt x="52" y="0"/>
                          </a:moveTo>
                          <a:lnTo>
                            <a:pt x="49" y="0"/>
                          </a:lnTo>
                          <a:lnTo>
                            <a:pt x="46" y="1"/>
                          </a:lnTo>
                          <a:lnTo>
                            <a:pt x="42" y="2"/>
                          </a:lnTo>
                          <a:lnTo>
                            <a:pt x="39" y="5"/>
                          </a:lnTo>
                          <a:lnTo>
                            <a:pt x="36" y="8"/>
                          </a:lnTo>
                          <a:lnTo>
                            <a:pt x="34" y="11"/>
                          </a:lnTo>
                          <a:lnTo>
                            <a:pt x="32" y="14"/>
                          </a:lnTo>
                          <a:lnTo>
                            <a:pt x="29" y="19"/>
                          </a:lnTo>
                          <a:lnTo>
                            <a:pt x="26" y="24"/>
                          </a:lnTo>
                          <a:lnTo>
                            <a:pt x="24" y="30"/>
                          </a:lnTo>
                          <a:lnTo>
                            <a:pt x="22" y="37"/>
                          </a:lnTo>
                          <a:lnTo>
                            <a:pt x="20" y="44"/>
                          </a:lnTo>
                          <a:lnTo>
                            <a:pt x="19" y="50"/>
                          </a:lnTo>
                          <a:lnTo>
                            <a:pt x="17" y="55"/>
                          </a:lnTo>
                          <a:lnTo>
                            <a:pt x="17" y="61"/>
                          </a:lnTo>
                          <a:lnTo>
                            <a:pt x="16" y="66"/>
                          </a:lnTo>
                          <a:lnTo>
                            <a:pt x="15" y="70"/>
                          </a:lnTo>
                          <a:lnTo>
                            <a:pt x="15" y="74"/>
                          </a:lnTo>
                          <a:lnTo>
                            <a:pt x="14" y="79"/>
                          </a:lnTo>
                          <a:lnTo>
                            <a:pt x="14" y="86"/>
                          </a:lnTo>
                          <a:lnTo>
                            <a:pt x="13" y="93"/>
                          </a:lnTo>
                          <a:lnTo>
                            <a:pt x="0" y="93"/>
                          </a:lnTo>
                          <a:lnTo>
                            <a:pt x="32" y="122"/>
                          </a:lnTo>
                          <a:lnTo>
                            <a:pt x="67" y="93"/>
                          </a:lnTo>
                          <a:lnTo>
                            <a:pt x="53" y="93"/>
                          </a:lnTo>
                          <a:lnTo>
                            <a:pt x="53" y="88"/>
                          </a:lnTo>
                          <a:lnTo>
                            <a:pt x="54" y="82"/>
                          </a:lnTo>
                          <a:lnTo>
                            <a:pt x="55" y="76"/>
                          </a:lnTo>
                          <a:lnTo>
                            <a:pt x="55" y="70"/>
                          </a:lnTo>
                          <a:lnTo>
                            <a:pt x="56" y="64"/>
                          </a:lnTo>
                          <a:lnTo>
                            <a:pt x="57" y="59"/>
                          </a:lnTo>
                          <a:lnTo>
                            <a:pt x="59" y="51"/>
                          </a:lnTo>
                          <a:lnTo>
                            <a:pt x="61" y="43"/>
                          </a:lnTo>
                          <a:lnTo>
                            <a:pt x="62" y="38"/>
                          </a:lnTo>
                          <a:lnTo>
                            <a:pt x="63" y="33"/>
                          </a:lnTo>
                          <a:lnTo>
                            <a:pt x="65" y="29"/>
                          </a:lnTo>
                          <a:lnTo>
                            <a:pt x="66" y="26"/>
                          </a:lnTo>
                          <a:lnTo>
                            <a:pt x="67" y="22"/>
                          </a:lnTo>
                          <a:lnTo>
                            <a:pt x="69" y="19"/>
                          </a:lnTo>
                          <a:lnTo>
                            <a:pt x="70" y="17"/>
                          </a:lnTo>
                          <a:lnTo>
                            <a:pt x="71" y="14"/>
                          </a:lnTo>
                          <a:lnTo>
                            <a:pt x="73" y="12"/>
                          </a:lnTo>
                          <a:lnTo>
                            <a:pt x="75" y="10"/>
                          </a:lnTo>
                          <a:lnTo>
                            <a:pt x="76" y="7"/>
                          </a:lnTo>
                          <a:lnTo>
                            <a:pt x="78" y="6"/>
                          </a:lnTo>
                          <a:lnTo>
                            <a:pt x="79" y="4"/>
                          </a:lnTo>
                          <a:lnTo>
                            <a:pt x="81" y="3"/>
                          </a:lnTo>
                          <a:lnTo>
                            <a:pt x="83" y="2"/>
                          </a:lnTo>
                          <a:lnTo>
                            <a:pt x="85" y="1"/>
                          </a:lnTo>
                          <a:lnTo>
                            <a:pt x="86" y="1"/>
                          </a:lnTo>
                          <a:lnTo>
                            <a:pt x="88" y="0"/>
                          </a:lnTo>
                          <a:lnTo>
                            <a:pt x="52" y="0"/>
                          </a:lnTo>
                        </a:path>
                      </a:pathLst>
                    </a:custGeom>
                    <a:solidFill>
                      <a:srgbClr val="ff0000"/>
                    </a:solidFill>
                    <a:ln cap="rnd" w="12600">
                      <a:solidFill>
                        <a:srgbClr val="00000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32" name=""/>
                    <p:cNvSpPr/>
                    <p:nvPr/>
                  </p:nvSpPr>
                  <p:spPr>
                    <a:xfrm>
                      <a:off x="4458960" y="1667520"/>
                      <a:ext cx="100440" cy="146880"/>
                    </a:xfrm>
                    <a:custGeom>
                      <a:avLst/>
                      <a:gdLst/>
                      <a:ahLst/>
                      <a:rect l="l" t="t" r="r" b="b"/>
                      <a:pathLst>
                        <a:path w="79" h="120">
                          <a:moveTo>
                            <a:pt x="40" y="0"/>
                          </a:moveTo>
                          <a:lnTo>
                            <a:pt x="19" y="17"/>
                          </a:lnTo>
                          <a:lnTo>
                            <a:pt x="0" y="1"/>
                          </a:lnTo>
                          <a:lnTo>
                            <a:pt x="0" y="8"/>
                          </a:lnTo>
                          <a:lnTo>
                            <a:pt x="0" y="18"/>
                          </a:lnTo>
                          <a:lnTo>
                            <a:pt x="1" y="27"/>
                          </a:lnTo>
                          <a:lnTo>
                            <a:pt x="2" y="37"/>
                          </a:lnTo>
                          <a:lnTo>
                            <a:pt x="3" y="47"/>
                          </a:lnTo>
                          <a:lnTo>
                            <a:pt x="4" y="57"/>
                          </a:lnTo>
                          <a:lnTo>
                            <a:pt x="6" y="63"/>
                          </a:lnTo>
                          <a:lnTo>
                            <a:pt x="7" y="71"/>
                          </a:lnTo>
                          <a:lnTo>
                            <a:pt x="9" y="78"/>
                          </a:lnTo>
                          <a:lnTo>
                            <a:pt x="11" y="83"/>
                          </a:lnTo>
                          <a:lnTo>
                            <a:pt x="12" y="88"/>
                          </a:lnTo>
                          <a:lnTo>
                            <a:pt x="14" y="94"/>
                          </a:lnTo>
                          <a:lnTo>
                            <a:pt x="16" y="98"/>
                          </a:lnTo>
                          <a:lnTo>
                            <a:pt x="19" y="103"/>
                          </a:lnTo>
                          <a:lnTo>
                            <a:pt x="21" y="107"/>
                          </a:lnTo>
                          <a:lnTo>
                            <a:pt x="23" y="109"/>
                          </a:lnTo>
                          <a:lnTo>
                            <a:pt x="25" y="111"/>
                          </a:lnTo>
                          <a:lnTo>
                            <a:pt x="26" y="113"/>
                          </a:lnTo>
                          <a:lnTo>
                            <a:pt x="29" y="116"/>
                          </a:lnTo>
                          <a:lnTo>
                            <a:pt x="31" y="117"/>
                          </a:lnTo>
                          <a:lnTo>
                            <a:pt x="33" y="118"/>
                          </a:lnTo>
                          <a:lnTo>
                            <a:pt x="35" y="119"/>
                          </a:lnTo>
                          <a:lnTo>
                            <a:pt x="37" y="119"/>
                          </a:lnTo>
                          <a:lnTo>
                            <a:pt x="39" y="119"/>
                          </a:lnTo>
                          <a:lnTo>
                            <a:pt x="78" y="119"/>
                          </a:lnTo>
                          <a:lnTo>
                            <a:pt x="75" y="118"/>
                          </a:lnTo>
                          <a:lnTo>
                            <a:pt x="73" y="118"/>
                          </a:lnTo>
                          <a:lnTo>
                            <a:pt x="70" y="116"/>
                          </a:lnTo>
                          <a:lnTo>
                            <a:pt x="68" y="115"/>
                          </a:lnTo>
                          <a:lnTo>
                            <a:pt x="65" y="112"/>
                          </a:lnTo>
                          <a:lnTo>
                            <a:pt x="63" y="110"/>
                          </a:lnTo>
                          <a:lnTo>
                            <a:pt x="61" y="106"/>
                          </a:lnTo>
                          <a:lnTo>
                            <a:pt x="58" y="102"/>
                          </a:lnTo>
                          <a:lnTo>
                            <a:pt x="56" y="97"/>
                          </a:lnTo>
                          <a:lnTo>
                            <a:pt x="54" y="93"/>
                          </a:lnTo>
                          <a:lnTo>
                            <a:pt x="53" y="89"/>
                          </a:lnTo>
                          <a:lnTo>
                            <a:pt x="51" y="84"/>
                          </a:lnTo>
                          <a:lnTo>
                            <a:pt x="50" y="79"/>
                          </a:lnTo>
                          <a:lnTo>
                            <a:pt x="49" y="75"/>
                          </a:lnTo>
                          <a:lnTo>
                            <a:pt x="47" y="67"/>
                          </a:lnTo>
                          <a:lnTo>
                            <a:pt x="45" y="60"/>
                          </a:lnTo>
                          <a:lnTo>
                            <a:pt x="44" y="52"/>
                          </a:lnTo>
                          <a:lnTo>
                            <a:pt x="43" y="42"/>
                          </a:lnTo>
                          <a:lnTo>
                            <a:pt x="41" y="32"/>
                          </a:lnTo>
                          <a:lnTo>
                            <a:pt x="41" y="24"/>
                          </a:lnTo>
                          <a:lnTo>
                            <a:pt x="40" y="15"/>
                          </a:lnTo>
                          <a:lnTo>
                            <a:pt x="40" y="6"/>
                          </a:lnTo>
                          <a:lnTo>
                            <a:pt x="40" y="0"/>
                          </a:lnTo>
                        </a:path>
                      </a:pathLst>
                    </a:custGeom>
                    <a:solidFill>
                      <a:srgbClr val="ff0000"/>
                    </a:solidFill>
                    <a:ln cap="rnd" w="12600">
                      <a:solidFill>
                        <a:srgbClr val="00000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sp>
              <p:nvSpPr>
                <p:cNvPr id="1133" name=""/>
                <p:cNvSpPr/>
                <p:nvPr/>
              </p:nvSpPr>
              <p:spPr>
                <a:xfrm>
                  <a:off x="2955960" y="1639440"/>
                  <a:ext cx="0" cy="593640"/>
                </a:xfrm>
                <a:prstGeom prst="line">
                  <a:avLst/>
                </a:prstGeom>
                <a:ln w="572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4" name=""/>
                <p:cNvSpPr/>
                <p:nvPr/>
              </p:nvSpPr>
              <p:spPr>
                <a:xfrm flipH="1">
                  <a:off x="3389760" y="2575080"/>
                  <a:ext cx="808200" cy="2520"/>
                </a:xfrm>
                <a:prstGeom prst="line">
                  <a:avLst/>
                </a:prstGeom>
                <a:ln w="572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5" name=""/>
                <p:cNvSpPr/>
                <p:nvPr/>
              </p:nvSpPr>
              <p:spPr>
                <a:xfrm>
                  <a:off x="5479920" y="2518920"/>
                  <a:ext cx="0" cy="593640"/>
                </a:xfrm>
                <a:prstGeom prst="line">
                  <a:avLst/>
                </a:prstGeom>
                <a:ln w="572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6" name=""/>
                <p:cNvSpPr/>
                <p:nvPr/>
              </p:nvSpPr>
              <p:spPr>
                <a:xfrm>
                  <a:off x="4803120" y="2518920"/>
                  <a:ext cx="2880" cy="593640"/>
                </a:xfrm>
                <a:prstGeom prst="line">
                  <a:avLst/>
                </a:prstGeom>
                <a:ln w="572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7" name=""/>
                <p:cNvSpPr/>
                <p:nvPr/>
              </p:nvSpPr>
              <p:spPr>
                <a:xfrm>
                  <a:off x="5848200" y="1639440"/>
                  <a:ext cx="2880" cy="593640"/>
                </a:xfrm>
                <a:prstGeom prst="line">
                  <a:avLst/>
                </a:prstGeom>
                <a:ln w="572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8" name=""/>
                <p:cNvSpPr/>
                <p:nvPr/>
              </p:nvSpPr>
              <p:spPr>
                <a:xfrm>
                  <a:off x="2960280" y="1926720"/>
                  <a:ext cx="807840" cy="504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39" name=""/>
                <p:cNvSpPr/>
                <p:nvPr/>
              </p:nvSpPr>
              <p:spPr>
                <a:xfrm>
                  <a:off x="3755520" y="1933560"/>
                  <a:ext cx="2880" cy="65376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0" name=""/>
                <p:cNvSpPr/>
                <p:nvPr/>
              </p:nvSpPr>
              <p:spPr>
                <a:xfrm>
                  <a:off x="4065840" y="2751480"/>
                  <a:ext cx="749160" cy="252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1" name=""/>
                <p:cNvSpPr/>
                <p:nvPr/>
              </p:nvSpPr>
              <p:spPr>
                <a:xfrm>
                  <a:off x="4806000" y="2751480"/>
                  <a:ext cx="684000" cy="252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2" name=""/>
                <p:cNvSpPr/>
                <p:nvPr/>
              </p:nvSpPr>
              <p:spPr>
                <a:xfrm>
                  <a:off x="5851080" y="2105640"/>
                  <a:ext cx="191520" cy="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3" name=""/>
                <p:cNvSpPr/>
                <p:nvPr/>
              </p:nvSpPr>
              <p:spPr>
                <a:xfrm>
                  <a:off x="6034320" y="2108520"/>
                  <a:ext cx="0" cy="65376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4" name=""/>
                <p:cNvSpPr/>
                <p:nvPr/>
              </p:nvSpPr>
              <p:spPr>
                <a:xfrm flipH="1">
                  <a:off x="5482440" y="2751480"/>
                  <a:ext cx="559800" cy="252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5" name=""/>
                <p:cNvSpPr/>
                <p:nvPr/>
              </p:nvSpPr>
              <p:spPr>
                <a:xfrm>
                  <a:off x="3091320" y="2433600"/>
                  <a:ext cx="229680" cy="38124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0" lang="en-US" sz="2500" strike="noStrike" u="none">
                      <a:solidFill>
                        <a:srgbClr val="000000"/>
                      </a:solidFill>
                      <a:effectLst/>
                      <a:uFillTx/>
                      <a:latin typeface="Times New Roman"/>
                    </a:rPr>
                    <a:t>A</a:t>
                  </a:r>
                  <a:endParaRPr b="0" lang="en-US" sz="2500" strike="noStrike" u="none">
                    <a:solidFill>
                      <a:srgbClr val="000000"/>
                    </a:solidFill>
                    <a:effectLst/>
                    <a:uFillTx/>
                    <a:latin typeface="Times New Roman"/>
                  </a:endParaRPr>
                </a:p>
              </p:txBody>
            </p:sp>
            <p:sp>
              <p:nvSpPr>
                <p:cNvPr id="1146" name=""/>
                <p:cNvSpPr/>
                <p:nvPr/>
              </p:nvSpPr>
              <p:spPr>
                <a:xfrm>
                  <a:off x="4615560" y="3072240"/>
                  <a:ext cx="212040" cy="38124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0" lang="en-US" sz="2500" strike="noStrike" u="none">
                      <a:solidFill>
                        <a:srgbClr val="000000"/>
                      </a:solidFill>
                      <a:effectLst/>
                      <a:uFillTx/>
                      <a:latin typeface="Times New Roman"/>
                    </a:rPr>
                    <a:t>B</a:t>
                  </a:r>
                  <a:endParaRPr b="0" lang="en-US" sz="2500" strike="noStrike" u="none">
                    <a:solidFill>
                      <a:srgbClr val="000000"/>
                    </a:solidFill>
                    <a:effectLst/>
                    <a:uFillTx/>
                    <a:latin typeface="Times New Roman"/>
                  </a:endParaRPr>
                </a:p>
              </p:txBody>
            </p:sp>
            <p:sp>
              <p:nvSpPr>
                <p:cNvPr id="1147" name=""/>
                <p:cNvSpPr/>
                <p:nvPr/>
              </p:nvSpPr>
              <p:spPr>
                <a:xfrm>
                  <a:off x="5295960" y="3072240"/>
                  <a:ext cx="212040" cy="38124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0" lang="en-US" sz="2500" strike="noStrike" u="none">
                      <a:solidFill>
                        <a:srgbClr val="000000"/>
                      </a:solidFill>
                      <a:effectLst/>
                      <a:uFillTx/>
                      <a:latin typeface="Times New Roman"/>
                    </a:rPr>
                    <a:t>C</a:t>
                  </a:r>
                  <a:endParaRPr b="0" lang="en-US" sz="2500" strike="noStrike" u="none">
                    <a:solidFill>
                      <a:srgbClr val="000000"/>
                    </a:solidFill>
                    <a:effectLst/>
                    <a:uFillTx/>
                    <a:latin typeface="Times New Roman"/>
                  </a:endParaRPr>
                </a:p>
              </p:txBody>
            </p:sp>
            <p:sp>
              <p:nvSpPr>
                <p:cNvPr id="1148" name=""/>
                <p:cNvSpPr/>
                <p:nvPr/>
              </p:nvSpPr>
              <p:spPr>
                <a:xfrm>
                  <a:off x="2960280" y="1695600"/>
                  <a:ext cx="2900880" cy="144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49" name=""/>
                <p:cNvSpPr/>
                <p:nvPr/>
              </p:nvSpPr>
              <p:spPr>
                <a:xfrm>
                  <a:off x="4073040" y="1293840"/>
                  <a:ext cx="1047600" cy="19872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1300" strike="noStrike" u="none">
                      <a:solidFill>
                        <a:srgbClr val="000000"/>
                      </a:solidFill>
                      <a:effectLst/>
                      <a:uFillTx/>
                      <a:latin typeface="Times New Roman"/>
                    </a:rPr>
                    <a:t>Thermal Limit</a:t>
                  </a:r>
                  <a:endParaRPr b="0" lang="en-US" sz="1300" strike="noStrike" u="none">
                    <a:solidFill>
                      <a:srgbClr val="000000"/>
                    </a:solidFill>
                    <a:effectLst/>
                    <a:uFillTx/>
                    <a:latin typeface="Times New Roman"/>
                  </a:endParaRPr>
                </a:p>
              </p:txBody>
            </p:sp>
            <p:grpSp>
              <p:nvGrpSpPr>
                <p:cNvPr id="1150" name=""/>
                <p:cNvGrpSpPr/>
                <p:nvPr/>
              </p:nvGrpSpPr>
              <p:grpSpPr>
                <a:xfrm>
                  <a:off x="3019320" y="3014640"/>
                  <a:ext cx="480240" cy="289800"/>
                  <a:chOff x="3019320" y="3014640"/>
                  <a:chExt cx="480240" cy="289800"/>
                </a:xfrm>
              </p:grpSpPr>
              <p:grpSp>
                <p:nvGrpSpPr>
                  <p:cNvPr id="1151" name=""/>
                  <p:cNvGrpSpPr/>
                  <p:nvPr/>
                </p:nvGrpSpPr>
                <p:grpSpPr>
                  <a:xfrm>
                    <a:off x="3174120" y="3125160"/>
                    <a:ext cx="108360" cy="29160"/>
                    <a:chOff x="3174120" y="3125160"/>
                    <a:chExt cx="108360" cy="29160"/>
                  </a:xfrm>
                </p:grpSpPr>
                <p:sp>
                  <p:nvSpPr>
                    <p:cNvPr id="1152" name=""/>
                    <p:cNvSpPr/>
                    <p:nvPr/>
                  </p:nvSpPr>
                  <p:spPr>
                    <a:xfrm>
                      <a:off x="3174120" y="3125160"/>
                      <a:ext cx="74160" cy="29160"/>
                    </a:xfrm>
                    <a:custGeom>
                      <a:avLst/>
                      <a:gdLst/>
                      <a:ahLst/>
                      <a:rect l="l" t="t" r="r" b="b"/>
                      <a:pathLst>
                        <a:path w="58" h="24">
                          <a:moveTo>
                            <a:pt x="0" y="23"/>
                          </a:moveTo>
                          <a:lnTo>
                            <a:pt x="0" y="9"/>
                          </a:lnTo>
                          <a:lnTo>
                            <a:pt x="57" y="0"/>
                          </a:lnTo>
                          <a:lnTo>
                            <a:pt x="57" y="16"/>
                          </a:lnTo>
                          <a:lnTo>
                            <a:pt x="0" y="23"/>
                          </a:lnTo>
                        </a:path>
                      </a:pathLst>
                    </a:custGeom>
                    <a:solidFill>
                      <a:srgbClr val="606060"/>
                    </a:solidFill>
                    <a:ln cap="rnd" w="12600">
                      <a:solidFill>
                        <a:srgbClr val="60606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53" name=""/>
                    <p:cNvSpPr/>
                    <p:nvPr/>
                  </p:nvSpPr>
                  <p:spPr>
                    <a:xfrm>
                      <a:off x="3246840" y="3125160"/>
                      <a:ext cx="35640" cy="20520"/>
                    </a:xfrm>
                    <a:custGeom>
                      <a:avLst/>
                      <a:gdLst/>
                      <a:ahLst/>
                      <a:rect l="l" t="t" r="r" b="b"/>
                      <a:pathLst>
                        <a:path w="28" h="17">
                          <a:moveTo>
                            <a:pt x="0" y="0"/>
                          </a:moveTo>
                          <a:lnTo>
                            <a:pt x="0" y="16"/>
                          </a:lnTo>
                          <a:lnTo>
                            <a:pt x="27" y="16"/>
                          </a:lnTo>
                          <a:lnTo>
                            <a:pt x="27" y="4"/>
                          </a:lnTo>
                          <a:lnTo>
                            <a:pt x="0" y="0"/>
                          </a:lnTo>
                        </a:path>
                      </a:pathLst>
                    </a:custGeom>
                    <a:solidFill>
                      <a:srgbClr val="40404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154" name=""/>
                  <p:cNvGrpSpPr/>
                  <p:nvPr/>
                </p:nvGrpSpPr>
                <p:grpSpPr>
                  <a:xfrm>
                    <a:off x="3267720" y="3014640"/>
                    <a:ext cx="119880" cy="168120"/>
                    <a:chOff x="3267720" y="3014640"/>
                    <a:chExt cx="119880" cy="168120"/>
                  </a:xfrm>
                </p:grpSpPr>
                <p:sp>
                  <p:nvSpPr>
                    <p:cNvPr id="1155" name=""/>
                    <p:cNvSpPr/>
                    <p:nvPr/>
                  </p:nvSpPr>
                  <p:spPr>
                    <a:xfrm>
                      <a:off x="3267720" y="3014640"/>
                      <a:ext cx="28080" cy="1584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56" name=""/>
                    <p:cNvSpPr/>
                    <p:nvPr/>
                  </p:nvSpPr>
                  <p:spPr>
                    <a:xfrm>
                      <a:off x="3312000" y="3018240"/>
                      <a:ext cx="26640" cy="157320"/>
                    </a:xfrm>
                    <a:custGeom>
                      <a:avLst/>
                      <a:gdLst/>
                      <a:ahLst/>
                      <a:rect l="l" t="t" r="r" b="b"/>
                      <a:pathLst>
                        <a:path w="21" h="128">
                          <a:moveTo>
                            <a:pt x="0" y="127"/>
                          </a:moveTo>
                          <a:lnTo>
                            <a:pt x="5" y="0"/>
                          </a:lnTo>
                          <a:lnTo>
                            <a:pt x="14" y="0"/>
                          </a:lnTo>
                          <a:lnTo>
                            <a:pt x="20" y="127"/>
                          </a:lnTo>
                          <a:lnTo>
                            <a:pt x="0" y="127"/>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57" name=""/>
                    <p:cNvSpPr/>
                    <p:nvPr/>
                  </p:nvSpPr>
                  <p:spPr>
                    <a:xfrm>
                      <a:off x="3359520" y="3024360"/>
                      <a:ext cx="28080" cy="1584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sp>
                <p:nvSpPr>
                  <p:cNvPr id="1158" name=""/>
                  <p:cNvSpPr/>
                  <p:nvPr/>
                </p:nvSpPr>
                <p:spPr>
                  <a:xfrm>
                    <a:off x="3019320" y="3212280"/>
                    <a:ext cx="480240" cy="92160"/>
                  </a:xfrm>
                  <a:custGeom>
                    <a:avLst/>
                    <a:gdLst/>
                    <a:ahLst/>
                    <a:rect l="l" t="t" r="r" b="b"/>
                    <a:pathLst>
                      <a:path w="375" h="75">
                        <a:moveTo>
                          <a:pt x="14" y="4"/>
                        </a:moveTo>
                        <a:lnTo>
                          <a:pt x="2" y="4"/>
                        </a:lnTo>
                        <a:lnTo>
                          <a:pt x="0" y="12"/>
                        </a:lnTo>
                        <a:lnTo>
                          <a:pt x="5" y="19"/>
                        </a:lnTo>
                        <a:lnTo>
                          <a:pt x="8" y="25"/>
                        </a:lnTo>
                        <a:lnTo>
                          <a:pt x="19" y="26"/>
                        </a:lnTo>
                        <a:lnTo>
                          <a:pt x="30" y="24"/>
                        </a:lnTo>
                        <a:lnTo>
                          <a:pt x="42" y="25"/>
                        </a:lnTo>
                        <a:lnTo>
                          <a:pt x="48" y="26"/>
                        </a:lnTo>
                        <a:lnTo>
                          <a:pt x="60" y="31"/>
                        </a:lnTo>
                        <a:lnTo>
                          <a:pt x="66" y="35"/>
                        </a:lnTo>
                        <a:lnTo>
                          <a:pt x="72" y="41"/>
                        </a:lnTo>
                        <a:lnTo>
                          <a:pt x="79" y="48"/>
                        </a:lnTo>
                        <a:lnTo>
                          <a:pt x="84" y="53"/>
                        </a:lnTo>
                        <a:lnTo>
                          <a:pt x="100" y="59"/>
                        </a:lnTo>
                        <a:lnTo>
                          <a:pt x="108" y="60"/>
                        </a:lnTo>
                        <a:lnTo>
                          <a:pt x="112" y="61"/>
                        </a:lnTo>
                        <a:lnTo>
                          <a:pt x="113" y="61"/>
                        </a:lnTo>
                        <a:lnTo>
                          <a:pt x="115" y="61"/>
                        </a:lnTo>
                        <a:lnTo>
                          <a:pt x="116" y="61"/>
                        </a:lnTo>
                        <a:lnTo>
                          <a:pt x="117" y="61"/>
                        </a:lnTo>
                        <a:lnTo>
                          <a:pt x="119" y="61"/>
                        </a:lnTo>
                        <a:lnTo>
                          <a:pt x="123" y="61"/>
                        </a:lnTo>
                        <a:lnTo>
                          <a:pt x="133" y="61"/>
                        </a:lnTo>
                        <a:lnTo>
                          <a:pt x="141" y="61"/>
                        </a:lnTo>
                        <a:lnTo>
                          <a:pt x="142" y="61"/>
                        </a:lnTo>
                        <a:lnTo>
                          <a:pt x="144" y="61"/>
                        </a:lnTo>
                        <a:lnTo>
                          <a:pt x="145" y="61"/>
                        </a:lnTo>
                        <a:lnTo>
                          <a:pt x="146" y="61"/>
                        </a:lnTo>
                        <a:lnTo>
                          <a:pt x="147" y="61"/>
                        </a:lnTo>
                        <a:lnTo>
                          <a:pt x="148" y="61"/>
                        </a:lnTo>
                        <a:lnTo>
                          <a:pt x="150" y="61"/>
                        </a:lnTo>
                        <a:lnTo>
                          <a:pt x="151" y="61"/>
                        </a:lnTo>
                        <a:lnTo>
                          <a:pt x="152" y="61"/>
                        </a:lnTo>
                        <a:lnTo>
                          <a:pt x="153" y="62"/>
                        </a:lnTo>
                        <a:lnTo>
                          <a:pt x="166" y="64"/>
                        </a:lnTo>
                        <a:lnTo>
                          <a:pt x="171" y="66"/>
                        </a:lnTo>
                        <a:lnTo>
                          <a:pt x="178" y="70"/>
                        </a:lnTo>
                        <a:lnTo>
                          <a:pt x="182" y="72"/>
                        </a:lnTo>
                        <a:lnTo>
                          <a:pt x="204" y="74"/>
                        </a:lnTo>
                        <a:lnTo>
                          <a:pt x="214" y="71"/>
                        </a:lnTo>
                        <a:lnTo>
                          <a:pt x="220" y="66"/>
                        </a:lnTo>
                        <a:lnTo>
                          <a:pt x="230" y="61"/>
                        </a:lnTo>
                        <a:lnTo>
                          <a:pt x="236" y="61"/>
                        </a:lnTo>
                        <a:lnTo>
                          <a:pt x="244" y="59"/>
                        </a:lnTo>
                        <a:lnTo>
                          <a:pt x="256" y="46"/>
                        </a:lnTo>
                        <a:lnTo>
                          <a:pt x="267" y="44"/>
                        </a:lnTo>
                        <a:lnTo>
                          <a:pt x="270" y="44"/>
                        </a:lnTo>
                        <a:lnTo>
                          <a:pt x="272" y="44"/>
                        </a:lnTo>
                        <a:lnTo>
                          <a:pt x="274" y="44"/>
                        </a:lnTo>
                        <a:lnTo>
                          <a:pt x="276" y="44"/>
                        </a:lnTo>
                        <a:lnTo>
                          <a:pt x="278" y="44"/>
                        </a:lnTo>
                        <a:lnTo>
                          <a:pt x="280" y="44"/>
                        </a:lnTo>
                        <a:lnTo>
                          <a:pt x="282" y="45"/>
                        </a:lnTo>
                        <a:lnTo>
                          <a:pt x="283" y="45"/>
                        </a:lnTo>
                        <a:lnTo>
                          <a:pt x="284" y="46"/>
                        </a:lnTo>
                        <a:lnTo>
                          <a:pt x="285" y="46"/>
                        </a:lnTo>
                        <a:lnTo>
                          <a:pt x="287" y="46"/>
                        </a:lnTo>
                        <a:lnTo>
                          <a:pt x="288" y="47"/>
                        </a:lnTo>
                        <a:lnTo>
                          <a:pt x="295" y="48"/>
                        </a:lnTo>
                        <a:lnTo>
                          <a:pt x="309" y="47"/>
                        </a:lnTo>
                        <a:lnTo>
                          <a:pt x="318" y="38"/>
                        </a:lnTo>
                        <a:lnTo>
                          <a:pt x="326" y="30"/>
                        </a:lnTo>
                        <a:lnTo>
                          <a:pt x="333" y="26"/>
                        </a:lnTo>
                        <a:lnTo>
                          <a:pt x="344" y="28"/>
                        </a:lnTo>
                        <a:lnTo>
                          <a:pt x="353" y="24"/>
                        </a:lnTo>
                        <a:lnTo>
                          <a:pt x="358" y="16"/>
                        </a:lnTo>
                        <a:lnTo>
                          <a:pt x="374" y="12"/>
                        </a:lnTo>
                        <a:lnTo>
                          <a:pt x="374" y="4"/>
                        </a:lnTo>
                        <a:lnTo>
                          <a:pt x="364" y="0"/>
                        </a:lnTo>
                        <a:lnTo>
                          <a:pt x="14" y="4"/>
                        </a:lnTo>
                      </a:path>
                    </a:pathLst>
                  </a:custGeom>
                  <a:solidFill>
                    <a:srgbClr val="006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59" name=""/>
                  <p:cNvSpPr/>
                  <p:nvPr/>
                </p:nvSpPr>
                <p:spPr>
                  <a:xfrm>
                    <a:off x="3414960" y="3230640"/>
                    <a:ext cx="38160" cy="9720"/>
                  </a:xfrm>
                  <a:custGeom>
                    <a:avLst/>
                    <a:gdLst/>
                    <a:ahLst/>
                    <a:rect l="l" t="t" r="r" b="b"/>
                    <a:pathLst>
                      <a:path w="30" h="8">
                        <a:moveTo>
                          <a:pt x="0" y="5"/>
                        </a:moveTo>
                        <a:lnTo>
                          <a:pt x="22" y="0"/>
                        </a:lnTo>
                        <a:lnTo>
                          <a:pt x="29" y="1"/>
                        </a:lnTo>
                        <a:lnTo>
                          <a:pt x="5" y="7"/>
                        </a:lnTo>
                        <a:lnTo>
                          <a:pt x="0" y="5"/>
                        </a:lnTo>
                      </a:path>
                    </a:pathLst>
                  </a:custGeom>
                  <a:solidFill>
                    <a:srgbClr val="5b5b5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60" name=""/>
                  <p:cNvSpPr/>
                  <p:nvPr/>
                </p:nvSpPr>
                <p:spPr>
                  <a:xfrm>
                    <a:off x="3414960" y="3236760"/>
                    <a:ext cx="7560" cy="7200"/>
                  </a:xfrm>
                  <a:custGeom>
                    <a:avLst/>
                    <a:gdLst/>
                    <a:ahLst/>
                    <a:rect l="l" t="t" r="r" b="b"/>
                    <a:pathLst>
                      <a:path w="6" h="6">
                        <a:moveTo>
                          <a:pt x="0" y="0"/>
                        </a:moveTo>
                        <a:lnTo>
                          <a:pt x="5" y="2"/>
                        </a:lnTo>
                        <a:lnTo>
                          <a:pt x="5" y="5"/>
                        </a:lnTo>
                        <a:lnTo>
                          <a:pt x="0" y="3"/>
                        </a:lnTo>
                        <a:lnTo>
                          <a:pt x="0" y="0"/>
                        </a:lnTo>
                      </a:path>
                    </a:pathLst>
                  </a:custGeom>
                  <a:solidFill>
                    <a:srgbClr val="6c6c6c"/>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61" name=""/>
                  <p:cNvSpPr/>
                  <p:nvPr/>
                </p:nvSpPr>
                <p:spPr>
                  <a:xfrm>
                    <a:off x="3414960" y="3195000"/>
                    <a:ext cx="29160" cy="4680"/>
                  </a:xfrm>
                  <a:custGeom>
                    <a:avLst/>
                    <a:gdLst/>
                    <a:ahLst/>
                    <a:rect l="l" t="t" r="r" b="b"/>
                    <a:pathLst>
                      <a:path w="23" h="4">
                        <a:moveTo>
                          <a:pt x="0" y="1"/>
                        </a:moveTo>
                        <a:lnTo>
                          <a:pt x="22" y="0"/>
                        </a:lnTo>
                        <a:lnTo>
                          <a:pt x="20" y="2"/>
                        </a:lnTo>
                        <a:lnTo>
                          <a:pt x="0" y="3"/>
                        </a:lnTo>
                        <a:lnTo>
                          <a:pt x="0" y="1"/>
                        </a:lnTo>
                      </a:path>
                    </a:pathLst>
                  </a:custGeom>
                  <a:solidFill>
                    <a:srgbClr val="2f1d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62" name=""/>
                  <p:cNvSpPr/>
                  <p:nvPr/>
                </p:nvSpPr>
                <p:spPr>
                  <a:xfrm>
                    <a:off x="3414960" y="3229560"/>
                    <a:ext cx="29160" cy="8280"/>
                  </a:xfrm>
                  <a:custGeom>
                    <a:avLst/>
                    <a:gdLst/>
                    <a:ahLst/>
                    <a:rect l="l" t="t" r="r" b="b"/>
                    <a:pathLst>
                      <a:path w="23" h="7">
                        <a:moveTo>
                          <a:pt x="0" y="6"/>
                        </a:moveTo>
                        <a:lnTo>
                          <a:pt x="22" y="1"/>
                        </a:lnTo>
                        <a:lnTo>
                          <a:pt x="20" y="0"/>
                        </a:lnTo>
                        <a:lnTo>
                          <a:pt x="0" y="5"/>
                        </a:lnTo>
                        <a:lnTo>
                          <a:pt x="0" y="6"/>
                        </a:lnTo>
                      </a:path>
                    </a:pathLst>
                  </a:custGeom>
                  <a:solidFill>
                    <a:srgbClr val="5635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163" name=""/>
                  <p:cNvGrpSpPr/>
                  <p:nvPr/>
                </p:nvGrpSpPr>
                <p:grpSpPr>
                  <a:xfrm>
                    <a:off x="3030840" y="3141000"/>
                    <a:ext cx="230400" cy="136440"/>
                    <a:chOff x="3030840" y="3141000"/>
                    <a:chExt cx="230400" cy="136440"/>
                  </a:xfrm>
                </p:grpSpPr>
                <p:sp>
                  <p:nvSpPr>
                    <p:cNvPr id="1164" name=""/>
                    <p:cNvSpPr/>
                    <p:nvPr/>
                  </p:nvSpPr>
                  <p:spPr>
                    <a:xfrm>
                      <a:off x="3030840" y="3141000"/>
                      <a:ext cx="230400" cy="136440"/>
                    </a:xfrm>
                    <a:custGeom>
                      <a:avLst/>
                      <a:gdLst/>
                      <a:ahLst/>
                      <a:rect l="l" t="t" r="r" b="b"/>
                      <a:pathLst>
                        <a:path w="180" h="111">
                          <a:moveTo>
                            <a:pt x="179" y="0"/>
                          </a:moveTo>
                          <a:lnTo>
                            <a:pt x="179" y="110"/>
                          </a:lnTo>
                          <a:lnTo>
                            <a:pt x="0" y="65"/>
                          </a:lnTo>
                          <a:lnTo>
                            <a:pt x="0" y="20"/>
                          </a:lnTo>
                          <a:lnTo>
                            <a:pt x="179" y="0"/>
                          </a:lnTo>
                        </a:path>
                      </a:pathLst>
                    </a:custGeom>
                    <a:solidFill>
                      <a:srgbClr val="6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165" name=""/>
                    <p:cNvGrpSpPr/>
                    <p:nvPr/>
                  </p:nvGrpSpPr>
                  <p:grpSpPr>
                    <a:xfrm>
                      <a:off x="3036960" y="3156840"/>
                      <a:ext cx="209520" cy="88560"/>
                      <a:chOff x="3036960" y="3156840"/>
                      <a:chExt cx="209520" cy="88560"/>
                    </a:xfrm>
                  </p:grpSpPr>
                  <p:sp>
                    <p:nvSpPr>
                      <p:cNvPr id="1166" name=""/>
                      <p:cNvSpPr/>
                      <p:nvPr/>
                    </p:nvSpPr>
                    <p:spPr>
                      <a:xfrm>
                        <a:off x="3036960" y="3156840"/>
                        <a:ext cx="209520" cy="88560"/>
                      </a:xfrm>
                      <a:custGeom>
                        <a:avLst/>
                        <a:gdLst/>
                        <a:ahLst/>
                        <a:rect l="l" t="t" r="r" b="b"/>
                        <a:pathLst>
                          <a:path w="164" h="72">
                            <a:moveTo>
                              <a:pt x="0" y="11"/>
                            </a:moveTo>
                            <a:lnTo>
                              <a:pt x="0" y="42"/>
                            </a:lnTo>
                            <a:lnTo>
                              <a:pt x="163" y="71"/>
                            </a:lnTo>
                            <a:lnTo>
                              <a:pt x="163" y="0"/>
                            </a:lnTo>
                            <a:lnTo>
                              <a:pt x="0" y="11"/>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167" name=""/>
                      <p:cNvSpPr/>
                      <p:nvPr/>
                    </p:nvSpPr>
                    <p:spPr>
                      <a:xfrm flipH="1">
                        <a:off x="3039120" y="3174120"/>
                        <a:ext cx="205560" cy="2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68" name=""/>
                      <p:cNvSpPr/>
                      <p:nvPr/>
                    </p:nvSpPr>
                    <p:spPr>
                      <a:xfrm flipH="1">
                        <a:off x="3038040" y="3183840"/>
                        <a:ext cx="20556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69" name=""/>
                      <p:cNvSpPr/>
                      <p:nvPr/>
                    </p:nvSpPr>
                    <p:spPr>
                      <a:xfrm flipH="1" flipV="1">
                        <a:off x="3038040" y="3191400"/>
                        <a:ext cx="205560" cy="7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0" name=""/>
                      <p:cNvSpPr/>
                      <p:nvPr/>
                    </p:nvSpPr>
                    <p:spPr>
                      <a:xfrm flipH="1" flipV="1">
                        <a:off x="3038040" y="3197520"/>
                        <a:ext cx="205560" cy="15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1" name=""/>
                      <p:cNvSpPr/>
                      <p:nvPr/>
                    </p:nvSpPr>
                    <p:spPr>
                      <a:xfrm flipH="1" flipV="1">
                        <a:off x="3038040" y="3203640"/>
                        <a:ext cx="205560" cy="24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2" name=""/>
                      <p:cNvSpPr/>
                      <p:nvPr/>
                    </p:nvSpPr>
                    <p:spPr>
                      <a:xfrm>
                        <a:off x="3224520" y="3160440"/>
                        <a:ext cx="1440" cy="79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3" name=""/>
                      <p:cNvSpPr/>
                      <p:nvPr/>
                    </p:nvSpPr>
                    <p:spPr>
                      <a:xfrm>
                        <a:off x="3207960" y="3161520"/>
                        <a:ext cx="1440" cy="75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4" name=""/>
                      <p:cNvSpPr/>
                      <p:nvPr/>
                    </p:nvSpPr>
                    <p:spPr>
                      <a:xfrm>
                        <a:off x="3194280" y="316296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5" name=""/>
                      <p:cNvSpPr/>
                      <p:nvPr/>
                    </p:nvSpPr>
                    <p:spPr>
                      <a:xfrm>
                        <a:off x="3179880" y="3164040"/>
                        <a:ext cx="1080" cy="68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6" name=""/>
                      <p:cNvSpPr/>
                      <p:nvPr/>
                    </p:nvSpPr>
                    <p:spPr>
                      <a:xfrm>
                        <a:off x="3166200" y="3164040"/>
                        <a:ext cx="1080" cy="66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7" name=""/>
                      <p:cNvSpPr/>
                      <p:nvPr/>
                    </p:nvSpPr>
                    <p:spPr>
                      <a:xfrm>
                        <a:off x="3154320" y="3165480"/>
                        <a:ext cx="108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8" name=""/>
                      <p:cNvSpPr/>
                      <p:nvPr/>
                    </p:nvSpPr>
                    <p:spPr>
                      <a:xfrm>
                        <a:off x="3144240" y="3165480"/>
                        <a:ext cx="108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79" name=""/>
                      <p:cNvSpPr/>
                      <p:nvPr/>
                    </p:nvSpPr>
                    <p:spPr>
                      <a:xfrm>
                        <a:off x="3135240" y="3166560"/>
                        <a:ext cx="1080" cy="58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0" name=""/>
                      <p:cNvSpPr/>
                      <p:nvPr/>
                    </p:nvSpPr>
                    <p:spPr>
                      <a:xfrm>
                        <a:off x="3124800" y="3166560"/>
                        <a:ext cx="144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1" name=""/>
                      <p:cNvSpPr/>
                      <p:nvPr/>
                    </p:nvSpPr>
                    <p:spPr>
                      <a:xfrm>
                        <a:off x="3114720" y="3167640"/>
                        <a:ext cx="1440" cy="540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2" name=""/>
                      <p:cNvSpPr/>
                      <p:nvPr/>
                    </p:nvSpPr>
                    <p:spPr>
                      <a:xfrm>
                        <a:off x="3107160" y="3167640"/>
                        <a:ext cx="1080" cy="529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3" name=""/>
                      <p:cNvSpPr/>
                      <p:nvPr/>
                    </p:nvSpPr>
                    <p:spPr>
                      <a:xfrm>
                        <a:off x="3096720" y="3169080"/>
                        <a:ext cx="1440" cy="50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4" name=""/>
                      <p:cNvSpPr/>
                      <p:nvPr/>
                    </p:nvSpPr>
                    <p:spPr>
                      <a:xfrm>
                        <a:off x="3079080" y="3170160"/>
                        <a:ext cx="1080" cy="453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5" name=""/>
                      <p:cNvSpPr/>
                      <p:nvPr/>
                    </p:nvSpPr>
                    <p:spPr>
                      <a:xfrm>
                        <a:off x="3072600" y="3170160"/>
                        <a:ext cx="1080" cy="44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6" name=""/>
                      <p:cNvSpPr/>
                      <p:nvPr/>
                    </p:nvSpPr>
                    <p:spPr>
                      <a:xfrm>
                        <a:off x="3065040" y="3171600"/>
                        <a:ext cx="1440" cy="41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7" name=""/>
                      <p:cNvSpPr/>
                      <p:nvPr/>
                    </p:nvSpPr>
                    <p:spPr>
                      <a:xfrm>
                        <a:off x="3057480" y="3171600"/>
                        <a:ext cx="1080" cy="40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8" name=""/>
                      <p:cNvSpPr/>
                      <p:nvPr/>
                    </p:nvSpPr>
                    <p:spPr>
                      <a:xfrm>
                        <a:off x="3051000" y="3171600"/>
                        <a:ext cx="1080" cy="39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89" name=""/>
                      <p:cNvSpPr/>
                      <p:nvPr/>
                    </p:nvSpPr>
                    <p:spPr>
                      <a:xfrm>
                        <a:off x="3043080" y="3172680"/>
                        <a:ext cx="1440" cy="37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0" name=""/>
                      <p:cNvSpPr/>
                      <p:nvPr/>
                    </p:nvSpPr>
                    <p:spPr>
                      <a:xfrm>
                        <a:off x="3036960" y="3156840"/>
                        <a:ext cx="209520" cy="88560"/>
                      </a:xfrm>
                      <a:custGeom>
                        <a:avLst/>
                        <a:gdLst/>
                        <a:ahLst/>
                        <a:rect l="l" t="t" r="r" b="b"/>
                        <a:pathLst>
                          <a:path w="164" h="72">
                            <a:moveTo>
                              <a:pt x="0" y="11"/>
                            </a:moveTo>
                            <a:lnTo>
                              <a:pt x="0" y="42"/>
                            </a:lnTo>
                            <a:lnTo>
                              <a:pt x="163" y="71"/>
                            </a:lnTo>
                            <a:lnTo>
                              <a:pt x="163" y="0"/>
                            </a:lnTo>
                            <a:lnTo>
                              <a:pt x="0" y="11"/>
                            </a:lnTo>
                          </a:path>
                        </a:pathLst>
                      </a:custGeom>
                      <a:noFill/>
                      <a:ln cap="rnd" w="12600">
                        <a:solidFill>
                          <a:srgbClr val="20202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191" name=""/>
                      <p:cNvGrpSpPr/>
                      <p:nvPr/>
                    </p:nvGrpSpPr>
                    <p:grpSpPr>
                      <a:xfrm>
                        <a:off x="3048480" y="3168720"/>
                        <a:ext cx="183600" cy="47880"/>
                        <a:chOff x="3048480" y="3168720"/>
                        <a:chExt cx="183600" cy="47880"/>
                      </a:xfrm>
                    </p:grpSpPr>
                    <p:sp>
                      <p:nvSpPr>
                        <p:cNvPr id="1192" name=""/>
                        <p:cNvSpPr/>
                        <p:nvPr/>
                      </p:nvSpPr>
                      <p:spPr>
                        <a:xfrm flipV="1">
                          <a:off x="3048480" y="3183480"/>
                          <a:ext cx="3600" cy="36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3" name=""/>
                        <p:cNvSpPr/>
                        <p:nvPr/>
                      </p:nvSpPr>
                      <p:spPr>
                        <a:xfrm flipV="1">
                          <a:off x="3057120" y="3176280"/>
                          <a:ext cx="864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4" name=""/>
                        <p:cNvSpPr/>
                        <p:nvPr/>
                      </p:nvSpPr>
                      <p:spPr>
                        <a:xfrm flipV="1">
                          <a:off x="3048480" y="3193200"/>
                          <a:ext cx="612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5" name=""/>
                        <p:cNvSpPr/>
                        <p:nvPr/>
                      </p:nvSpPr>
                      <p:spPr>
                        <a:xfrm flipV="1">
                          <a:off x="3058560" y="3188160"/>
                          <a:ext cx="504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6" name=""/>
                        <p:cNvSpPr/>
                        <p:nvPr/>
                      </p:nvSpPr>
                      <p:spPr>
                        <a:xfrm flipV="1">
                          <a:off x="3089160" y="3172680"/>
                          <a:ext cx="1512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7" name=""/>
                        <p:cNvSpPr/>
                        <p:nvPr/>
                      </p:nvSpPr>
                      <p:spPr>
                        <a:xfrm flipV="1">
                          <a:off x="3077640" y="3184560"/>
                          <a:ext cx="2052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8" name=""/>
                        <p:cNvSpPr/>
                        <p:nvPr/>
                      </p:nvSpPr>
                      <p:spPr>
                        <a:xfrm flipV="1">
                          <a:off x="3092760" y="317844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199" name=""/>
                        <p:cNvSpPr/>
                        <p:nvPr/>
                      </p:nvSpPr>
                      <p:spPr>
                        <a:xfrm flipV="1">
                          <a:off x="3067560" y="3190680"/>
                          <a:ext cx="7200" cy="61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0" name=""/>
                        <p:cNvSpPr/>
                        <p:nvPr/>
                      </p:nvSpPr>
                      <p:spPr>
                        <a:xfrm flipV="1">
                          <a:off x="3124800" y="3168720"/>
                          <a:ext cx="12960" cy="82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1" name=""/>
                        <p:cNvSpPr/>
                        <p:nvPr/>
                      </p:nvSpPr>
                      <p:spPr>
                        <a:xfrm flipV="1">
                          <a:off x="3104640" y="319068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2" name=""/>
                        <p:cNvSpPr/>
                        <p:nvPr/>
                      </p:nvSpPr>
                      <p:spPr>
                        <a:xfrm flipV="1">
                          <a:off x="3118320" y="317880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3" name=""/>
                        <p:cNvSpPr/>
                        <p:nvPr/>
                      </p:nvSpPr>
                      <p:spPr>
                        <a:xfrm flipV="1">
                          <a:off x="3121200" y="3200760"/>
                          <a:ext cx="1008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4" name=""/>
                        <p:cNvSpPr/>
                        <p:nvPr/>
                      </p:nvSpPr>
                      <p:spPr>
                        <a:xfrm flipV="1">
                          <a:off x="3138840" y="318348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5" name=""/>
                        <p:cNvSpPr/>
                        <p:nvPr/>
                      </p:nvSpPr>
                      <p:spPr>
                        <a:xfrm flipV="1">
                          <a:off x="3159720" y="3171240"/>
                          <a:ext cx="1476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6" name=""/>
                        <p:cNvSpPr/>
                        <p:nvPr/>
                      </p:nvSpPr>
                      <p:spPr>
                        <a:xfrm flipV="1">
                          <a:off x="3142800" y="317700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7" name=""/>
                        <p:cNvSpPr/>
                        <p:nvPr/>
                      </p:nvSpPr>
                      <p:spPr>
                        <a:xfrm flipV="1">
                          <a:off x="3132720" y="3198240"/>
                          <a:ext cx="13680" cy="108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8" name=""/>
                        <p:cNvSpPr/>
                        <p:nvPr/>
                      </p:nvSpPr>
                      <p:spPr>
                        <a:xfrm flipV="1">
                          <a:off x="3173400" y="3168720"/>
                          <a:ext cx="1908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09" name=""/>
                        <p:cNvSpPr/>
                        <p:nvPr/>
                      </p:nvSpPr>
                      <p:spPr>
                        <a:xfrm flipV="1">
                          <a:off x="3164400" y="3182400"/>
                          <a:ext cx="20520" cy="19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10" name=""/>
                        <p:cNvSpPr/>
                        <p:nvPr/>
                      </p:nvSpPr>
                      <p:spPr>
                        <a:xfrm flipV="1">
                          <a:off x="3158280" y="3200760"/>
                          <a:ext cx="17640" cy="158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11" name=""/>
                        <p:cNvSpPr/>
                        <p:nvPr/>
                      </p:nvSpPr>
                      <p:spPr>
                        <a:xfrm flipV="1">
                          <a:off x="3177360" y="318852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12" name=""/>
                        <p:cNvSpPr/>
                        <p:nvPr/>
                      </p:nvSpPr>
                      <p:spPr>
                        <a:xfrm flipV="1">
                          <a:off x="3206880" y="3177360"/>
                          <a:ext cx="1260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13" name=""/>
                        <p:cNvSpPr/>
                        <p:nvPr/>
                      </p:nvSpPr>
                      <p:spPr>
                        <a:xfrm flipV="1">
                          <a:off x="3201480" y="320400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14" name=""/>
                        <p:cNvSpPr/>
                        <p:nvPr/>
                      </p:nvSpPr>
                      <p:spPr>
                        <a:xfrm flipV="1">
                          <a:off x="3218040" y="3191040"/>
                          <a:ext cx="140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215" name=""/>
                      <p:cNvSpPr/>
                      <p:nvPr/>
                    </p:nvSpPr>
                    <p:spPr>
                      <a:xfrm>
                        <a:off x="3089160" y="3169080"/>
                        <a:ext cx="1080" cy="48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nvGrpSpPr>
                  <p:cNvPr id="1216" name=""/>
                  <p:cNvGrpSpPr/>
                  <p:nvPr/>
                </p:nvGrpSpPr>
                <p:grpSpPr>
                  <a:xfrm>
                    <a:off x="3259800" y="3141000"/>
                    <a:ext cx="231840" cy="136440"/>
                    <a:chOff x="3259800" y="3141000"/>
                    <a:chExt cx="231840" cy="136440"/>
                  </a:xfrm>
                </p:grpSpPr>
                <p:sp>
                  <p:nvSpPr>
                    <p:cNvPr id="1217" name=""/>
                    <p:cNvSpPr/>
                    <p:nvPr/>
                  </p:nvSpPr>
                  <p:spPr>
                    <a:xfrm>
                      <a:off x="3259800" y="3141000"/>
                      <a:ext cx="231840" cy="136440"/>
                    </a:xfrm>
                    <a:custGeom>
                      <a:avLst/>
                      <a:gdLst/>
                      <a:ahLst/>
                      <a:rect l="l" t="t" r="r" b="b"/>
                      <a:pathLst>
                        <a:path w="181" h="111">
                          <a:moveTo>
                            <a:pt x="0" y="0"/>
                          </a:moveTo>
                          <a:lnTo>
                            <a:pt x="0" y="110"/>
                          </a:lnTo>
                          <a:lnTo>
                            <a:pt x="180" y="65"/>
                          </a:lnTo>
                          <a:lnTo>
                            <a:pt x="180" y="20"/>
                          </a:lnTo>
                          <a:lnTo>
                            <a:pt x="0" y="0"/>
                          </a:lnTo>
                        </a:path>
                      </a:pathLst>
                    </a:custGeom>
                    <a:solidFill>
                      <a:srgbClr val="4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18" name=""/>
                    <p:cNvSpPr/>
                    <p:nvPr/>
                  </p:nvSpPr>
                  <p:spPr>
                    <a:xfrm>
                      <a:off x="3414600" y="3195000"/>
                      <a:ext cx="29160" cy="42840"/>
                    </a:xfrm>
                    <a:custGeom>
                      <a:avLst/>
                      <a:gdLst/>
                      <a:ahLst/>
                      <a:rect l="l" t="t" r="r" b="b"/>
                      <a:pathLst>
                        <a:path w="23" h="35">
                          <a:moveTo>
                            <a:pt x="0" y="34"/>
                          </a:moveTo>
                          <a:lnTo>
                            <a:pt x="0" y="1"/>
                          </a:lnTo>
                          <a:lnTo>
                            <a:pt x="22" y="0"/>
                          </a:lnTo>
                          <a:lnTo>
                            <a:pt x="22" y="29"/>
                          </a:lnTo>
                          <a:lnTo>
                            <a:pt x="0" y="34"/>
                          </a:lnTo>
                        </a:path>
                      </a:pathLst>
                    </a:custGeom>
                    <a:solidFill>
                      <a:srgbClr val="472c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219" name=""/>
                    <p:cNvGrpSpPr/>
                    <p:nvPr/>
                  </p:nvGrpSpPr>
                  <p:grpSpPr>
                    <a:xfrm>
                      <a:off x="3451680" y="3174120"/>
                      <a:ext cx="15120" cy="29520"/>
                      <a:chOff x="3451680" y="3174120"/>
                      <a:chExt cx="15120" cy="29520"/>
                    </a:xfrm>
                  </p:grpSpPr>
                  <p:sp>
                    <p:nvSpPr>
                      <p:cNvPr id="1220" name=""/>
                      <p:cNvSpPr/>
                      <p:nvPr/>
                    </p:nvSpPr>
                    <p:spPr>
                      <a:xfrm>
                        <a:off x="3451680" y="3174120"/>
                        <a:ext cx="15120" cy="29520"/>
                      </a:xfrm>
                      <a:custGeom>
                        <a:avLst/>
                        <a:gdLst/>
                        <a:ahLst/>
                        <a:rect l="l" t="t" r="r" b="b"/>
                        <a:pathLst>
                          <a:path w="12" h="24">
                            <a:moveTo>
                              <a:pt x="0" y="0"/>
                            </a:moveTo>
                            <a:lnTo>
                              <a:pt x="11" y="1"/>
                            </a:lnTo>
                            <a:lnTo>
                              <a:pt x="11" y="22"/>
                            </a:lnTo>
                            <a:lnTo>
                              <a:pt x="0" y="23"/>
                            </a:lnTo>
                            <a:lnTo>
                              <a:pt x="0" y="0"/>
                            </a:lnTo>
                          </a:path>
                        </a:pathLst>
                      </a:custGeom>
                      <a:solidFill>
                        <a:srgbClr val="4d556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21" name=""/>
                      <p:cNvSpPr/>
                      <p:nvPr/>
                    </p:nvSpPr>
                    <p:spPr>
                      <a:xfrm flipV="1">
                        <a:off x="3456720" y="3187440"/>
                        <a:ext cx="216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2" name=""/>
                      <p:cNvSpPr/>
                      <p:nvPr/>
                    </p:nvSpPr>
                    <p:spPr>
                      <a:xfrm flipV="1">
                        <a:off x="3455280" y="3191400"/>
                        <a:ext cx="3600" cy="360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3" name=""/>
                      <p:cNvSpPr/>
                      <p:nvPr/>
                    </p:nvSpPr>
                    <p:spPr>
                      <a:xfrm flipV="1">
                        <a:off x="3461400" y="3186000"/>
                        <a:ext cx="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4" name=""/>
                      <p:cNvSpPr/>
                      <p:nvPr/>
                    </p:nvSpPr>
                    <p:spPr>
                      <a:xfrm>
                        <a:off x="3454200" y="318384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5" name=""/>
                      <p:cNvSpPr/>
                      <p:nvPr/>
                    </p:nvSpPr>
                    <p:spPr>
                      <a:xfrm>
                        <a:off x="3454200" y="319248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6" name=""/>
                      <p:cNvSpPr/>
                      <p:nvPr/>
                    </p:nvSpPr>
                    <p:spPr>
                      <a:xfrm>
                        <a:off x="3457800" y="3176280"/>
                        <a:ext cx="1080" cy="244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27" name=""/>
                      <p:cNvSpPr/>
                      <p:nvPr/>
                    </p:nvSpPr>
                    <p:spPr>
                      <a:xfrm>
                        <a:off x="3451680" y="3174120"/>
                        <a:ext cx="15120" cy="29520"/>
                      </a:xfrm>
                      <a:custGeom>
                        <a:avLst/>
                        <a:gdLst/>
                        <a:ahLst/>
                        <a:rect l="l" t="t" r="r" b="b"/>
                        <a:pathLst>
                          <a:path w="12" h="24">
                            <a:moveTo>
                              <a:pt x="0" y="0"/>
                            </a:moveTo>
                            <a:lnTo>
                              <a:pt x="11" y="1"/>
                            </a:lnTo>
                            <a:lnTo>
                              <a:pt x="11" y="22"/>
                            </a:lnTo>
                            <a:lnTo>
                              <a:pt x="0" y="23"/>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228" name=""/>
                    <p:cNvGrpSpPr/>
                    <p:nvPr/>
                  </p:nvGrpSpPr>
                  <p:grpSpPr>
                    <a:xfrm>
                      <a:off x="3272760" y="3156840"/>
                      <a:ext cx="126360" cy="88560"/>
                      <a:chOff x="3272760" y="3156840"/>
                      <a:chExt cx="126360" cy="88560"/>
                    </a:xfrm>
                  </p:grpSpPr>
                  <p:sp>
                    <p:nvSpPr>
                      <p:cNvPr id="1229" name=""/>
                      <p:cNvSpPr/>
                      <p:nvPr/>
                    </p:nvSpPr>
                    <p:spPr>
                      <a:xfrm>
                        <a:off x="3272760" y="3156840"/>
                        <a:ext cx="126360" cy="88560"/>
                      </a:xfrm>
                      <a:custGeom>
                        <a:avLst/>
                        <a:gdLst/>
                        <a:ahLst/>
                        <a:rect l="l" t="t" r="r" b="b"/>
                        <a:pathLst>
                          <a:path w="99" h="72">
                            <a:moveTo>
                              <a:pt x="98" y="5"/>
                            </a:moveTo>
                            <a:lnTo>
                              <a:pt x="98" y="53"/>
                            </a:lnTo>
                            <a:lnTo>
                              <a:pt x="0" y="71"/>
                            </a:lnTo>
                            <a:lnTo>
                              <a:pt x="0" y="0"/>
                            </a:lnTo>
                            <a:lnTo>
                              <a:pt x="98" y="5"/>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30" name=""/>
                      <p:cNvSpPr/>
                      <p:nvPr/>
                    </p:nvSpPr>
                    <p:spPr>
                      <a:xfrm>
                        <a:off x="3323520" y="3161520"/>
                        <a:ext cx="1080" cy="738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1" name=""/>
                      <p:cNvSpPr/>
                      <p:nvPr/>
                    </p:nvSpPr>
                    <p:spPr>
                      <a:xfrm>
                        <a:off x="3337560" y="3162960"/>
                        <a:ext cx="1440" cy="702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2" name=""/>
                      <p:cNvSpPr/>
                      <p:nvPr/>
                    </p:nvSpPr>
                    <p:spPr>
                      <a:xfrm>
                        <a:off x="3350520" y="3164040"/>
                        <a:ext cx="1080" cy="6624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3" name=""/>
                      <p:cNvSpPr/>
                      <p:nvPr/>
                    </p:nvSpPr>
                    <p:spPr>
                      <a:xfrm>
                        <a:off x="3274920" y="3156840"/>
                        <a:ext cx="123840" cy="88560"/>
                      </a:xfrm>
                      <a:custGeom>
                        <a:avLst/>
                        <a:gdLst/>
                        <a:ahLst/>
                        <a:rect l="l" t="t" r="r" b="b"/>
                        <a:pathLst>
                          <a:path w="97" h="72">
                            <a:moveTo>
                              <a:pt x="0" y="0"/>
                            </a:moveTo>
                            <a:lnTo>
                              <a:pt x="0" y="71"/>
                            </a:lnTo>
                            <a:lnTo>
                              <a:pt x="96" y="53"/>
                            </a:lnTo>
                            <a:lnTo>
                              <a:pt x="96" y="5"/>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34" name=""/>
                      <p:cNvSpPr/>
                      <p:nvPr/>
                    </p:nvSpPr>
                    <p:spPr>
                      <a:xfrm>
                        <a:off x="3291840" y="3160440"/>
                        <a:ext cx="1080" cy="79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5" name=""/>
                      <p:cNvSpPr/>
                      <p:nvPr/>
                    </p:nvSpPr>
                    <p:spPr>
                      <a:xfrm>
                        <a:off x="3323520" y="316296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6" name=""/>
                      <p:cNvSpPr/>
                      <p:nvPr/>
                    </p:nvSpPr>
                    <p:spPr>
                      <a:xfrm>
                        <a:off x="3337560" y="3164040"/>
                        <a:ext cx="1440" cy="68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7" name=""/>
                      <p:cNvSpPr/>
                      <p:nvPr/>
                    </p:nvSpPr>
                    <p:spPr>
                      <a:xfrm>
                        <a:off x="3362040" y="3165480"/>
                        <a:ext cx="144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8" name=""/>
                      <p:cNvSpPr/>
                      <p:nvPr/>
                    </p:nvSpPr>
                    <p:spPr>
                      <a:xfrm>
                        <a:off x="3373560" y="3165480"/>
                        <a:ext cx="108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39" name=""/>
                      <p:cNvSpPr/>
                      <p:nvPr/>
                    </p:nvSpPr>
                    <p:spPr>
                      <a:xfrm>
                        <a:off x="3382560" y="3166560"/>
                        <a:ext cx="1080" cy="58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0" name=""/>
                      <p:cNvSpPr/>
                      <p:nvPr/>
                    </p:nvSpPr>
                    <p:spPr>
                      <a:xfrm>
                        <a:off x="3392640" y="3166560"/>
                        <a:ext cx="144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nvGrpSpPr>
                      <p:cNvPr id="1241" name=""/>
                      <p:cNvGrpSpPr/>
                      <p:nvPr/>
                    </p:nvGrpSpPr>
                    <p:grpSpPr>
                      <a:xfrm>
                        <a:off x="3285360" y="3168720"/>
                        <a:ext cx="110880" cy="53640"/>
                        <a:chOff x="3285360" y="3168720"/>
                        <a:chExt cx="110880" cy="53640"/>
                      </a:xfrm>
                    </p:grpSpPr>
                    <p:sp>
                      <p:nvSpPr>
                        <p:cNvPr id="1242" name=""/>
                        <p:cNvSpPr/>
                        <p:nvPr/>
                      </p:nvSpPr>
                      <p:spPr>
                        <a:xfrm flipH="1" flipV="1">
                          <a:off x="3379320" y="3168720"/>
                          <a:ext cx="12600" cy="82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3" name=""/>
                        <p:cNvSpPr/>
                        <p:nvPr/>
                      </p:nvSpPr>
                      <p:spPr>
                        <a:xfrm flipH="1" flipV="1">
                          <a:off x="3386160" y="3200760"/>
                          <a:ext cx="10080" cy="72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4" name=""/>
                        <p:cNvSpPr/>
                        <p:nvPr/>
                      </p:nvSpPr>
                      <p:spPr>
                        <a:xfrm flipH="1" flipV="1">
                          <a:off x="3360240" y="3183120"/>
                          <a:ext cx="1764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5" name=""/>
                        <p:cNvSpPr/>
                        <p:nvPr/>
                      </p:nvSpPr>
                      <p:spPr>
                        <a:xfrm flipH="1" flipV="1">
                          <a:off x="3286440" y="317232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6" name=""/>
                        <p:cNvSpPr/>
                        <p:nvPr/>
                      </p:nvSpPr>
                      <p:spPr>
                        <a:xfrm flipH="1" flipV="1">
                          <a:off x="3359160" y="317700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7" name=""/>
                        <p:cNvSpPr/>
                        <p:nvPr/>
                      </p:nvSpPr>
                      <p:spPr>
                        <a:xfrm flipH="1" flipV="1">
                          <a:off x="3369600" y="3198240"/>
                          <a:ext cx="15120" cy="108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8" name=""/>
                        <p:cNvSpPr/>
                        <p:nvPr/>
                      </p:nvSpPr>
                      <p:spPr>
                        <a:xfrm flipH="1" flipV="1">
                          <a:off x="3324240" y="3168720"/>
                          <a:ext cx="17640" cy="169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49" name=""/>
                        <p:cNvSpPr/>
                        <p:nvPr/>
                      </p:nvSpPr>
                      <p:spPr>
                        <a:xfrm flipH="1" flipV="1">
                          <a:off x="3331080" y="3182400"/>
                          <a:ext cx="21600" cy="19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0" name=""/>
                        <p:cNvSpPr/>
                        <p:nvPr/>
                      </p:nvSpPr>
                      <p:spPr>
                        <a:xfrm flipH="1" flipV="1">
                          <a:off x="3307680" y="3181320"/>
                          <a:ext cx="17640" cy="158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1" name=""/>
                        <p:cNvSpPr/>
                        <p:nvPr/>
                      </p:nvSpPr>
                      <p:spPr>
                        <a:xfrm flipH="1" flipV="1">
                          <a:off x="3317040" y="320904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2" name=""/>
                        <p:cNvSpPr/>
                        <p:nvPr/>
                      </p:nvSpPr>
                      <p:spPr>
                        <a:xfrm flipH="1" flipV="1">
                          <a:off x="3285360" y="3190680"/>
                          <a:ext cx="1368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253" name=""/>
                      <p:cNvSpPr/>
                      <p:nvPr/>
                    </p:nvSpPr>
                    <p:spPr>
                      <a:xfrm>
                        <a:off x="3306960" y="316296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4" name=""/>
                      <p:cNvSpPr/>
                      <p:nvPr/>
                    </p:nvSpPr>
                    <p:spPr>
                      <a:xfrm>
                        <a:off x="3277440" y="3172680"/>
                        <a:ext cx="118800" cy="10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5" name=""/>
                      <p:cNvSpPr/>
                      <p:nvPr/>
                    </p:nvSpPr>
                    <p:spPr>
                      <a:xfrm>
                        <a:off x="3277440" y="3183840"/>
                        <a:ext cx="12024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6" name=""/>
                      <p:cNvSpPr/>
                      <p:nvPr/>
                    </p:nvSpPr>
                    <p:spPr>
                      <a:xfrm flipV="1">
                        <a:off x="3277440" y="3196080"/>
                        <a:ext cx="117720" cy="36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7" name=""/>
                      <p:cNvSpPr/>
                      <p:nvPr/>
                    </p:nvSpPr>
                    <p:spPr>
                      <a:xfrm flipV="1">
                        <a:off x="3276360" y="3215880"/>
                        <a:ext cx="119880" cy="10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58" name=""/>
                      <p:cNvSpPr/>
                      <p:nvPr/>
                    </p:nvSpPr>
                    <p:spPr>
                      <a:xfrm flipV="1">
                        <a:off x="3277440" y="3206160"/>
                        <a:ext cx="118800" cy="8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grpSp>
              <p:nvGrpSpPr>
                <p:cNvPr id="1259" name=""/>
                <p:cNvGrpSpPr/>
                <p:nvPr/>
              </p:nvGrpSpPr>
              <p:grpSpPr>
                <a:xfrm>
                  <a:off x="3696120" y="3014640"/>
                  <a:ext cx="482040" cy="289800"/>
                  <a:chOff x="3696120" y="3014640"/>
                  <a:chExt cx="482040" cy="289800"/>
                </a:xfrm>
              </p:grpSpPr>
              <p:grpSp>
                <p:nvGrpSpPr>
                  <p:cNvPr id="1260" name=""/>
                  <p:cNvGrpSpPr/>
                  <p:nvPr/>
                </p:nvGrpSpPr>
                <p:grpSpPr>
                  <a:xfrm>
                    <a:off x="3851280" y="3125160"/>
                    <a:ext cx="108720" cy="29160"/>
                    <a:chOff x="3851280" y="3125160"/>
                    <a:chExt cx="108720" cy="29160"/>
                  </a:xfrm>
                </p:grpSpPr>
                <p:sp>
                  <p:nvSpPr>
                    <p:cNvPr id="1261" name=""/>
                    <p:cNvSpPr/>
                    <p:nvPr/>
                  </p:nvSpPr>
                  <p:spPr>
                    <a:xfrm>
                      <a:off x="3851280" y="3125160"/>
                      <a:ext cx="74160" cy="29160"/>
                    </a:xfrm>
                    <a:custGeom>
                      <a:avLst/>
                      <a:gdLst/>
                      <a:ahLst/>
                      <a:rect l="l" t="t" r="r" b="b"/>
                      <a:pathLst>
                        <a:path w="58" h="24">
                          <a:moveTo>
                            <a:pt x="0" y="23"/>
                          </a:moveTo>
                          <a:lnTo>
                            <a:pt x="0" y="9"/>
                          </a:lnTo>
                          <a:lnTo>
                            <a:pt x="57" y="0"/>
                          </a:lnTo>
                          <a:lnTo>
                            <a:pt x="57" y="16"/>
                          </a:lnTo>
                          <a:lnTo>
                            <a:pt x="0" y="23"/>
                          </a:lnTo>
                        </a:path>
                      </a:pathLst>
                    </a:custGeom>
                    <a:solidFill>
                      <a:srgbClr val="606060"/>
                    </a:solidFill>
                    <a:ln cap="rnd" w="12600">
                      <a:solidFill>
                        <a:srgbClr val="60606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62" name=""/>
                    <p:cNvSpPr/>
                    <p:nvPr/>
                  </p:nvSpPr>
                  <p:spPr>
                    <a:xfrm>
                      <a:off x="3924360" y="3125160"/>
                      <a:ext cx="35640" cy="20520"/>
                    </a:xfrm>
                    <a:custGeom>
                      <a:avLst/>
                      <a:gdLst/>
                      <a:ahLst/>
                      <a:rect l="l" t="t" r="r" b="b"/>
                      <a:pathLst>
                        <a:path w="28" h="17">
                          <a:moveTo>
                            <a:pt x="0" y="0"/>
                          </a:moveTo>
                          <a:lnTo>
                            <a:pt x="0" y="16"/>
                          </a:lnTo>
                          <a:lnTo>
                            <a:pt x="27" y="16"/>
                          </a:lnTo>
                          <a:lnTo>
                            <a:pt x="27" y="4"/>
                          </a:lnTo>
                          <a:lnTo>
                            <a:pt x="0" y="0"/>
                          </a:lnTo>
                        </a:path>
                      </a:pathLst>
                    </a:custGeom>
                    <a:solidFill>
                      <a:srgbClr val="40404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263" name=""/>
                  <p:cNvGrpSpPr/>
                  <p:nvPr/>
                </p:nvGrpSpPr>
                <p:grpSpPr>
                  <a:xfrm>
                    <a:off x="3945240" y="3014640"/>
                    <a:ext cx="120600" cy="168120"/>
                    <a:chOff x="3945240" y="3014640"/>
                    <a:chExt cx="120600" cy="168120"/>
                  </a:xfrm>
                </p:grpSpPr>
                <p:sp>
                  <p:nvSpPr>
                    <p:cNvPr id="1264" name=""/>
                    <p:cNvSpPr/>
                    <p:nvPr/>
                  </p:nvSpPr>
                  <p:spPr>
                    <a:xfrm>
                      <a:off x="3945240" y="3014640"/>
                      <a:ext cx="28080" cy="1584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65" name=""/>
                    <p:cNvSpPr/>
                    <p:nvPr/>
                  </p:nvSpPr>
                  <p:spPr>
                    <a:xfrm>
                      <a:off x="3990240" y="3018240"/>
                      <a:ext cx="26640" cy="157320"/>
                    </a:xfrm>
                    <a:custGeom>
                      <a:avLst/>
                      <a:gdLst/>
                      <a:ahLst/>
                      <a:rect l="l" t="t" r="r" b="b"/>
                      <a:pathLst>
                        <a:path w="21" h="128">
                          <a:moveTo>
                            <a:pt x="0" y="127"/>
                          </a:moveTo>
                          <a:lnTo>
                            <a:pt x="5" y="0"/>
                          </a:lnTo>
                          <a:lnTo>
                            <a:pt x="14" y="0"/>
                          </a:lnTo>
                          <a:lnTo>
                            <a:pt x="20" y="127"/>
                          </a:lnTo>
                          <a:lnTo>
                            <a:pt x="0" y="127"/>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66" name=""/>
                    <p:cNvSpPr/>
                    <p:nvPr/>
                  </p:nvSpPr>
                  <p:spPr>
                    <a:xfrm>
                      <a:off x="4037760" y="3024360"/>
                      <a:ext cx="28080" cy="1584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sp>
                <p:nvSpPr>
                  <p:cNvPr id="1267" name=""/>
                  <p:cNvSpPr/>
                  <p:nvPr/>
                </p:nvSpPr>
                <p:spPr>
                  <a:xfrm>
                    <a:off x="3696120" y="3212280"/>
                    <a:ext cx="482040" cy="92160"/>
                  </a:xfrm>
                  <a:custGeom>
                    <a:avLst/>
                    <a:gdLst/>
                    <a:ahLst/>
                    <a:rect l="l" t="t" r="r" b="b"/>
                    <a:pathLst>
                      <a:path w="375" h="75">
                        <a:moveTo>
                          <a:pt x="14" y="4"/>
                        </a:moveTo>
                        <a:lnTo>
                          <a:pt x="2" y="4"/>
                        </a:lnTo>
                        <a:lnTo>
                          <a:pt x="0" y="12"/>
                        </a:lnTo>
                        <a:lnTo>
                          <a:pt x="5" y="19"/>
                        </a:lnTo>
                        <a:lnTo>
                          <a:pt x="8" y="25"/>
                        </a:lnTo>
                        <a:lnTo>
                          <a:pt x="19" y="26"/>
                        </a:lnTo>
                        <a:lnTo>
                          <a:pt x="30" y="24"/>
                        </a:lnTo>
                        <a:lnTo>
                          <a:pt x="42" y="25"/>
                        </a:lnTo>
                        <a:lnTo>
                          <a:pt x="48" y="26"/>
                        </a:lnTo>
                        <a:lnTo>
                          <a:pt x="60" y="31"/>
                        </a:lnTo>
                        <a:lnTo>
                          <a:pt x="66" y="35"/>
                        </a:lnTo>
                        <a:lnTo>
                          <a:pt x="72" y="41"/>
                        </a:lnTo>
                        <a:lnTo>
                          <a:pt x="79" y="48"/>
                        </a:lnTo>
                        <a:lnTo>
                          <a:pt x="84" y="53"/>
                        </a:lnTo>
                        <a:lnTo>
                          <a:pt x="100" y="59"/>
                        </a:lnTo>
                        <a:lnTo>
                          <a:pt x="108" y="60"/>
                        </a:lnTo>
                        <a:lnTo>
                          <a:pt x="112" y="61"/>
                        </a:lnTo>
                        <a:lnTo>
                          <a:pt x="113" y="61"/>
                        </a:lnTo>
                        <a:lnTo>
                          <a:pt x="115" y="61"/>
                        </a:lnTo>
                        <a:lnTo>
                          <a:pt x="116" y="61"/>
                        </a:lnTo>
                        <a:lnTo>
                          <a:pt x="117" y="61"/>
                        </a:lnTo>
                        <a:lnTo>
                          <a:pt x="119" y="61"/>
                        </a:lnTo>
                        <a:lnTo>
                          <a:pt x="123" y="61"/>
                        </a:lnTo>
                        <a:lnTo>
                          <a:pt x="133" y="61"/>
                        </a:lnTo>
                        <a:lnTo>
                          <a:pt x="141" y="61"/>
                        </a:lnTo>
                        <a:lnTo>
                          <a:pt x="142" y="61"/>
                        </a:lnTo>
                        <a:lnTo>
                          <a:pt x="144" y="61"/>
                        </a:lnTo>
                        <a:lnTo>
                          <a:pt x="145" y="61"/>
                        </a:lnTo>
                        <a:lnTo>
                          <a:pt x="146" y="61"/>
                        </a:lnTo>
                        <a:lnTo>
                          <a:pt x="147" y="61"/>
                        </a:lnTo>
                        <a:lnTo>
                          <a:pt x="148" y="61"/>
                        </a:lnTo>
                        <a:lnTo>
                          <a:pt x="150" y="61"/>
                        </a:lnTo>
                        <a:lnTo>
                          <a:pt x="151" y="61"/>
                        </a:lnTo>
                        <a:lnTo>
                          <a:pt x="152" y="61"/>
                        </a:lnTo>
                        <a:lnTo>
                          <a:pt x="153" y="62"/>
                        </a:lnTo>
                        <a:lnTo>
                          <a:pt x="166" y="64"/>
                        </a:lnTo>
                        <a:lnTo>
                          <a:pt x="171" y="66"/>
                        </a:lnTo>
                        <a:lnTo>
                          <a:pt x="178" y="70"/>
                        </a:lnTo>
                        <a:lnTo>
                          <a:pt x="182" y="72"/>
                        </a:lnTo>
                        <a:lnTo>
                          <a:pt x="204" y="74"/>
                        </a:lnTo>
                        <a:lnTo>
                          <a:pt x="214" y="71"/>
                        </a:lnTo>
                        <a:lnTo>
                          <a:pt x="220" y="66"/>
                        </a:lnTo>
                        <a:lnTo>
                          <a:pt x="230" y="61"/>
                        </a:lnTo>
                        <a:lnTo>
                          <a:pt x="236" y="61"/>
                        </a:lnTo>
                        <a:lnTo>
                          <a:pt x="244" y="59"/>
                        </a:lnTo>
                        <a:lnTo>
                          <a:pt x="256" y="46"/>
                        </a:lnTo>
                        <a:lnTo>
                          <a:pt x="267" y="44"/>
                        </a:lnTo>
                        <a:lnTo>
                          <a:pt x="270" y="44"/>
                        </a:lnTo>
                        <a:lnTo>
                          <a:pt x="272" y="44"/>
                        </a:lnTo>
                        <a:lnTo>
                          <a:pt x="274" y="44"/>
                        </a:lnTo>
                        <a:lnTo>
                          <a:pt x="276" y="44"/>
                        </a:lnTo>
                        <a:lnTo>
                          <a:pt x="278" y="44"/>
                        </a:lnTo>
                        <a:lnTo>
                          <a:pt x="280" y="44"/>
                        </a:lnTo>
                        <a:lnTo>
                          <a:pt x="282" y="45"/>
                        </a:lnTo>
                        <a:lnTo>
                          <a:pt x="283" y="45"/>
                        </a:lnTo>
                        <a:lnTo>
                          <a:pt x="284" y="46"/>
                        </a:lnTo>
                        <a:lnTo>
                          <a:pt x="285" y="46"/>
                        </a:lnTo>
                        <a:lnTo>
                          <a:pt x="287" y="46"/>
                        </a:lnTo>
                        <a:lnTo>
                          <a:pt x="288" y="47"/>
                        </a:lnTo>
                        <a:lnTo>
                          <a:pt x="295" y="48"/>
                        </a:lnTo>
                        <a:lnTo>
                          <a:pt x="309" y="47"/>
                        </a:lnTo>
                        <a:lnTo>
                          <a:pt x="318" y="38"/>
                        </a:lnTo>
                        <a:lnTo>
                          <a:pt x="326" y="30"/>
                        </a:lnTo>
                        <a:lnTo>
                          <a:pt x="333" y="26"/>
                        </a:lnTo>
                        <a:lnTo>
                          <a:pt x="344" y="28"/>
                        </a:lnTo>
                        <a:lnTo>
                          <a:pt x="353" y="24"/>
                        </a:lnTo>
                        <a:lnTo>
                          <a:pt x="358" y="16"/>
                        </a:lnTo>
                        <a:lnTo>
                          <a:pt x="374" y="12"/>
                        </a:lnTo>
                        <a:lnTo>
                          <a:pt x="374" y="4"/>
                        </a:lnTo>
                        <a:lnTo>
                          <a:pt x="364" y="0"/>
                        </a:lnTo>
                        <a:lnTo>
                          <a:pt x="14" y="4"/>
                        </a:lnTo>
                      </a:path>
                    </a:pathLst>
                  </a:custGeom>
                  <a:solidFill>
                    <a:srgbClr val="006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68" name=""/>
                  <p:cNvSpPr/>
                  <p:nvPr/>
                </p:nvSpPr>
                <p:spPr>
                  <a:xfrm>
                    <a:off x="4093200" y="3230640"/>
                    <a:ext cx="38520" cy="9720"/>
                  </a:xfrm>
                  <a:custGeom>
                    <a:avLst/>
                    <a:gdLst/>
                    <a:ahLst/>
                    <a:rect l="l" t="t" r="r" b="b"/>
                    <a:pathLst>
                      <a:path w="30" h="8">
                        <a:moveTo>
                          <a:pt x="0" y="5"/>
                        </a:moveTo>
                        <a:lnTo>
                          <a:pt x="22" y="0"/>
                        </a:lnTo>
                        <a:lnTo>
                          <a:pt x="29" y="1"/>
                        </a:lnTo>
                        <a:lnTo>
                          <a:pt x="5" y="7"/>
                        </a:lnTo>
                        <a:lnTo>
                          <a:pt x="0" y="5"/>
                        </a:lnTo>
                      </a:path>
                    </a:pathLst>
                  </a:custGeom>
                  <a:solidFill>
                    <a:srgbClr val="5b5b5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69" name=""/>
                  <p:cNvSpPr/>
                  <p:nvPr/>
                </p:nvSpPr>
                <p:spPr>
                  <a:xfrm>
                    <a:off x="4093200" y="3236760"/>
                    <a:ext cx="7560" cy="7200"/>
                  </a:xfrm>
                  <a:custGeom>
                    <a:avLst/>
                    <a:gdLst/>
                    <a:ahLst/>
                    <a:rect l="l" t="t" r="r" b="b"/>
                    <a:pathLst>
                      <a:path w="6" h="6">
                        <a:moveTo>
                          <a:pt x="0" y="0"/>
                        </a:moveTo>
                        <a:lnTo>
                          <a:pt x="5" y="2"/>
                        </a:lnTo>
                        <a:lnTo>
                          <a:pt x="5" y="5"/>
                        </a:lnTo>
                        <a:lnTo>
                          <a:pt x="0" y="3"/>
                        </a:lnTo>
                        <a:lnTo>
                          <a:pt x="0" y="0"/>
                        </a:lnTo>
                      </a:path>
                    </a:pathLst>
                  </a:custGeom>
                  <a:solidFill>
                    <a:srgbClr val="6c6c6c"/>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70" name=""/>
                  <p:cNvSpPr/>
                  <p:nvPr/>
                </p:nvSpPr>
                <p:spPr>
                  <a:xfrm>
                    <a:off x="4093200" y="3195000"/>
                    <a:ext cx="29520" cy="4680"/>
                  </a:xfrm>
                  <a:custGeom>
                    <a:avLst/>
                    <a:gdLst/>
                    <a:ahLst/>
                    <a:rect l="l" t="t" r="r" b="b"/>
                    <a:pathLst>
                      <a:path w="23" h="4">
                        <a:moveTo>
                          <a:pt x="0" y="1"/>
                        </a:moveTo>
                        <a:lnTo>
                          <a:pt x="22" y="0"/>
                        </a:lnTo>
                        <a:lnTo>
                          <a:pt x="20" y="2"/>
                        </a:lnTo>
                        <a:lnTo>
                          <a:pt x="0" y="3"/>
                        </a:lnTo>
                        <a:lnTo>
                          <a:pt x="0" y="1"/>
                        </a:lnTo>
                      </a:path>
                    </a:pathLst>
                  </a:custGeom>
                  <a:solidFill>
                    <a:srgbClr val="2f1d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71" name=""/>
                  <p:cNvSpPr/>
                  <p:nvPr/>
                </p:nvSpPr>
                <p:spPr>
                  <a:xfrm>
                    <a:off x="4093200" y="3229560"/>
                    <a:ext cx="29520" cy="8280"/>
                  </a:xfrm>
                  <a:custGeom>
                    <a:avLst/>
                    <a:gdLst/>
                    <a:ahLst/>
                    <a:rect l="l" t="t" r="r" b="b"/>
                    <a:pathLst>
                      <a:path w="23" h="7">
                        <a:moveTo>
                          <a:pt x="0" y="6"/>
                        </a:moveTo>
                        <a:lnTo>
                          <a:pt x="22" y="1"/>
                        </a:lnTo>
                        <a:lnTo>
                          <a:pt x="20" y="0"/>
                        </a:lnTo>
                        <a:lnTo>
                          <a:pt x="0" y="5"/>
                        </a:lnTo>
                        <a:lnTo>
                          <a:pt x="0" y="6"/>
                        </a:lnTo>
                      </a:path>
                    </a:pathLst>
                  </a:custGeom>
                  <a:solidFill>
                    <a:srgbClr val="5635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272" name=""/>
                  <p:cNvGrpSpPr/>
                  <p:nvPr/>
                </p:nvGrpSpPr>
                <p:grpSpPr>
                  <a:xfrm>
                    <a:off x="3707280" y="3141000"/>
                    <a:ext cx="231480" cy="136440"/>
                    <a:chOff x="3707280" y="3141000"/>
                    <a:chExt cx="231480" cy="136440"/>
                  </a:xfrm>
                </p:grpSpPr>
                <p:sp>
                  <p:nvSpPr>
                    <p:cNvPr id="1273" name=""/>
                    <p:cNvSpPr/>
                    <p:nvPr/>
                  </p:nvSpPr>
                  <p:spPr>
                    <a:xfrm>
                      <a:off x="3707280" y="3141000"/>
                      <a:ext cx="231480" cy="136440"/>
                    </a:xfrm>
                    <a:custGeom>
                      <a:avLst/>
                      <a:gdLst/>
                      <a:ahLst/>
                      <a:rect l="l" t="t" r="r" b="b"/>
                      <a:pathLst>
                        <a:path w="180" h="111">
                          <a:moveTo>
                            <a:pt x="179" y="0"/>
                          </a:moveTo>
                          <a:lnTo>
                            <a:pt x="179" y="110"/>
                          </a:lnTo>
                          <a:lnTo>
                            <a:pt x="0" y="65"/>
                          </a:lnTo>
                          <a:lnTo>
                            <a:pt x="0" y="20"/>
                          </a:lnTo>
                          <a:lnTo>
                            <a:pt x="179" y="0"/>
                          </a:lnTo>
                        </a:path>
                      </a:pathLst>
                    </a:custGeom>
                    <a:solidFill>
                      <a:srgbClr val="6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274" name=""/>
                    <p:cNvGrpSpPr/>
                    <p:nvPr/>
                  </p:nvGrpSpPr>
                  <p:grpSpPr>
                    <a:xfrm>
                      <a:off x="3713760" y="3156840"/>
                      <a:ext cx="210600" cy="88560"/>
                      <a:chOff x="3713760" y="3156840"/>
                      <a:chExt cx="210600" cy="88560"/>
                    </a:xfrm>
                  </p:grpSpPr>
                  <p:sp>
                    <p:nvSpPr>
                      <p:cNvPr id="1275" name=""/>
                      <p:cNvSpPr/>
                      <p:nvPr/>
                    </p:nvSpPr>
                    <p:spPr>
                      <a:xfrm>
                        <a:off x="3713760" y="3156840"/>
                        <a:ext cx="210600" cy="88560"/>
                      </a:xfrm>
                      <a:custGeom>
                        <a:avLst/>
                        <a:gdLst/>
                        <a:ahLst/>
                        <a:rect l="l" t="t" r="r" b="b"/>
                        <a:pathLst>
                          <a:path w="164" h="72">
                            <a:moveTo>
                              <a:pt x="0" y="11"/>
                            </a:moveTo>
                            <a:lnTo>
                              <a:pt x="0" y="42"/>
                            </a:lnTo>
                            <a:lnTo>
                              <a:pt x="163" y="71"/>
                            </a:lnTo>
                            <a:lnTo>
                              <a:pt x="163" y="0"/>
                            </a:lnTo>
                            <a:lnTo>
                              <a:pt x="0" y="11"/>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276" name=""/>
                      <p:cNvSpPr/>
                      <p:nvPr/>
                    </p:nvSpPr>
                    <p:spPr>
                      <a:xfrm flipH="1">
                        <a:off x="3715920" y="3174120"/>
                        <a:ext cx="206640" cy="2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77" name=""/>
                      <p:cNvSpPr/>
                      <p:nvPr/>
                    </p:nvSpPr>
                    <p:spPr>
                      <a:xfrm flipH="1">
                        <a:off x="3714840" y="3183840"/>
                        <a:ext cx="20664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78" name=""/>
                      <p:cNvSpPr/>
                      <p:nvPr/>
                    </p:nvSpPr>
                    <p:spPr>
                      <a:xfrm flipH="1" flipV="1">
                        <a:off x="3714840" y="3191400"/>
                        <a:ext cx="206640" cy="7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79" name=""/>
                      <p:cNvSpPr/>
                      <p:nvPr/>
                    </p:nvSpPr>
                    <p:spPr>
                      <a:xfrm flipH="1" flipV="1">
                        <a:off x="3714840" y="3197520"/>
                        <a:ext cx="206640" cy="15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0" name=""/>
                      <p:cNvSpPr/>
                      <p:nvPr/>
                    </p:nvSpPr>
                    <p:spPr>
                      <a:xfrm flipH="1" flipV="1">
                        <a:off x="3714840" y="3203640"/>
                        <a:ext cx="206640" cy="24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1" name=""/>
                      <p:cNvSpPr/>
                      <p:nvPr/>
                    </p:nvSpPr>
                    <p:spPr>
                      <a:xfrm>
                        <a:off x="3902400" y="3160440"/>
                        <a:ext cx="1080" cy="79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2" name=""/>
                      <p:cNvSpPr/>
                      <p:nvPr/>
                    </p:nvSpPr>
                    <p:spPr>
                      <a:xfrm>
                        <a:off x="3885480" y="3161520"/>
                        <a:ext cx="1440" cy="75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3" name=""/>
                      <p:cNvSpPr/>
                      <p:nvPr/>
                    </p:nvSpPr>
                    <p:spPr>
                      <a:xfrm>
                        <a:off x="3871440" y="316296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4" name=""/>
                      <p:cNvSpPr/>
                      <p:nvPr/>
                    </p:nvSpPr>
                    <p:spPr>
                      <a:xfrm>
                        <a:off x="3857400" y="3164040"/>
                        <a:ext cx="1440" cy="68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5" name=""/>
                      <p:cNvSpPr/>
                      <p:nvPr/>
                    </p:nvSpPr>
                    <p:spPr>
                      <a:xfrm>
                        <a:off x="3843360" y="3164040"/>
                        <a:ext cx="1080" cy="66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6" name=""/>
                      <p:cNvSpPr/>
                      <p:nvPr/>
                    </p:nvSpPr>
                    <p:spPr>
                      <a:xfrm>
                        <a:off x="3831480" y="3165480"/>
                        <a:ext cx="144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7" name=""/>
                      <p:cNvSpPr/>
                      <p:nvPr/>
                    </p:nvSpPr>
                    <p:spPr>
                      <a:xfrm>
                        <a:off x="3821400" y="3165480"/>
                        <a:ext cx="108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8" name=""/>
                      <p:cNvSpPr/>
                      <p:nvPr/>
                    </p:nvSpPr>
                    <p:spPr>
                      <a:xfrm>
                        <a:off x="3812400" y="3166560"/>
                        <a:ext cx="1080" cy="58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89" name=""/>
                      <p:cNvSpPr/>
                      <p:nvPr/>
                    </p:nvSpPr>
                    <p:spPr>
                      <a:xfrm>
                        <a:off x="3802320" y="3166560"/>
                        <a:ext cx="108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0" name=""/>
                      <p:cNvSpPr/>
                      <p:nvPr/>
                    </p:nvSpPr>
                    <p:spPr>
                      <a:xfrm>
                        <a:off x="3791880" y="3167640"/>
                        <a:ext cx="1080" cy="540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1" name=""/>
                      <p:cNvSpPr/>
                      <p:nvPr/>
                    </p:nvSpPr>
                    <p:spPr>
                      <a:xfrm>
                        <a:off x="3783960" y="3167640"/>
                        <a:ext cx="1080" cy="529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2" name=""/>
                      <p:cNvSpPr/>
                      <p:nvPr/>
                    </p:nvSpPr>
                    <p:spPr>
                      <a:xfrm>
                        <a:off x="3773880" y="3169080"/>
                        <a:ext cx="1080" cy="50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3" name=""/>
                      <p:cNvSpPr/>
                      <p:nvPr/>
                    </p:nvSpPr>
                    <p:spPr>
                      <a:xfrm>
                        <a:off x="3755880" y="3170160"/>
                        <a:ext cx="1080" cy="453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4" name=""/>
                      <p:cNvSpPr/>
                      <p:nvPr/>
                    </p:nvSpPr>
                    <p:spPr>
                      <a:xfrm>
                        <a:off x="3749400" y="3170160"/>
                        <a:ext cx="1080" cy="44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5" name=""/>
                      <p:cNvSpPr/>
                      <p:nvPr/>
                    </p:nvSpPr>
                    <p:spPr>
                      <a:xfrm>
                        <a:off x="3741840" y="3171600"/>
                        <a:ext cx="1080" cy="41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6" name=""/>
                      <p:cNvSpPr/>
                      <p:nvPr/>
                    </p:nvSpPr>
                    <p:spPr>
                      <a:xfrm>
                        <a:off x="3733920" y="3171600"/>
                        <a:ext cx="1080" cy="40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7" name=""/>
                      <p:cNvSpPr/>
                      <p:nvPr/>
                    </p:nvSpPr>
                    <p:spPr>
                      <a:xfrm>
                        <a:off x="3727440" y="3171600"/>
                        <a:ext cx="1080" cy="39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8" name=""/>
                      <p:cNvSpPr/>
                      <p:nvPr/>
                    </p:nvSpPr>
                    <p:spPr>
                      <a:xfrm>
                        <a:off x="3719880" y="3172680"/>
                        <a:ext cx="1080" cy="37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299" name=""/>
                      <p:cNvSpPr/>
                      <p:nvPr/>
                    </p:nvSpPr>
                    <p:spPr>
                      <a:xfrm>
                        <a:off x="3713760" y="3156840"/>
                        <a:ext cx="210600" cy="88560"/>
                      </a:xfrm>
                      <a:custGeom>
                        <a:avLst/>
                        <a:gdLst/>
                        <a:ahLst/>
                        <a:rect l="l" t="t" r="r" b="b"/>
                        <a:pathLst>
                          <a:path w="164" h="72">
                            <a:moveTo>
                              <a:pt x="0" y="11"/>
                            </a:moveTo>
                            <a:lnTo>
                              <a:pt x="0" y="42"/>
                            </a:lnTo>
                            <a:lnTo>
                              <a:pt x="163" y="71"/>
                            </a:lnTo>
                            <a:lnTo>
                              <a:pt x="163" y="0"/>
                            </a:lnTo>
                            <a:lnTo>
                              <a:pt x="0" y="11"/>
                            </a:lnTo>
                          </a:path>
                        </a:pathLst>
                      </a:custGeom>
                      <a:noFill/>
                      <a:ln cap="rnd" w="12600">
                        <a:solidFill>
                          <a:srgbClr val="20202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300" name=""/>
                      <p:cNvGrpSpPr/>
                      <p:nvPr/>
                    </p:nvGrpSpPr>
                    <p:grpSpPr>
                      <a:xfrm>
                        <a:off x="3724920" y="3168720"/>
                        <a:ext cx="184320" cy="47880"/>
                        <a:chOff x="3724920" y="3168720"/>
                        <a:chExt cx="184320" cy="47880"/>
                      </a:xfrm>
                    </p:grpSpPr>
                    <p:sp>
                      <p:nvSpPr>
                        <p:cNvPr id="1301" name=""/>
                        <p:cNvSpPr/>
                        <p:nvPr/>
                      </p:nvSpPr>
                      <p:spPr>
                        <a:xfrm flipV="1">
                          <a:off x="3724920" y="3183480"/>
                          <a:ext cx="3600" cy="36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2" name=""/>
                        <p:cNvSpPr/>
                        <p:nvPr/>
                      </p:nvSpPr>
                      <p:spPr>
                        <a:xfrm flipV="1">
                          <a:off x="3733920" y="3176280"/>
                          <a:ext cx="900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3" name=""/>
                        <p:cNvSpPr/>
                        <p:nvPr/>
                      </p:nvSpPr>
                      <p:spPr>
                        <a:xfrm flipV="1">
                          <a:off x="3724920" y="3193200"/>
                          <a:ext cx="612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4" name=""/>
                        <p:cNvSpPr/>
                        <p:nvPr/>
                      </p:nvSpPr>
                      <p:spPr>
                        <a:xfrm flipV="1">
                          <a:off x="3735000" y="3188160"/>
                          <a:ext cx="504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5" name=""/>
                        <p:cNvSpPr/>
                        <p:nvPr/>
                      </p:nvSpPr>
                      <p:spPr>
                        <a:xfrm flipV="1">
                          <a:off x="3765600" y="3172680"/>
                          <a:ext cx="1512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6" name=""/>
                        <p:cNvSpPr/>
                        <p:nvPr/>
                      </p:nvSpPr>
                      <p:spPr>
                        <a:xfrm flipV="1">
                          <a:off x="3754440" y="3184560"/>
                          <a:ext cx="2016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7" name=""/>
                        <p:cNvSpPr/>
                        <p:nvPr/>
                      </p:nvSpPr>
                      <p:spPr>
                        <a:xfrm flipV="1">
                          <a:off x="3769920" y="317844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8" name=""/>
                        <p:cNvSpPr/>
                        <p:nvPr/>
                      </p:nvSpPr>
                      <p:spPr>
                        <a:xfrm flipV="1">
                          <a:off x="3744000" y="3190680"/>
                          <a:ext cx="7560" cy="61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09" name=""/>
                        <p:cNvSpPr/>
                        <p:nvPr/>
                      </p:nvSpPr>
                      <p:spPr>
                        <a:xfrm flipV="1">
                          <a:off x="3801960" y="3168720"/>
                          <a:ext cx="12600" cy="82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0" name=""/>
                        <p:cNvSpPr/>
                        <p:nvPr/>
                      </p:nvSpPr>
                      <p:spPr>
                        <a:xfrm flipV="1">
                          <a:off x="3781080" y="319068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1" name=""/>
                        <p:cNvSpPr/>
                        <p:nvPr/>
                      </p:nvSpPr>
                      <p:spPr>
                        <a:xfrm flipV="1">
                          <a:off x="3795480" y="317880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2" name=""/>
                        <p:cNvSpPr/>
                        <p:nvPr/>
                      </p:nvSpPr>
                      <p:spPr>
                        <a:xfrm flipV="1">
                          <a:off x="3798000" y="3200760"/>
                          <a:ext cx="1008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3" name=""/>
                        <p:cNvSpPr/>
                        <p:nvPr/>
                      </p:nvSpPr>
                      <p:spPr>
                        <a:xfrm flipV="1">
                          <a:off x="3815640" y="3183480"/>
                          <a:ext cx="1800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4" name=""/>
                        <p:cNvSpPr/>
                        <p:nvPr/>
                      </p:nvSpPr>
                      <p:spPr>
                        <a:xfrm flipV="1">
                          <a:off x="3836520" y="317124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5" name=""/>
                        <p:cNvSpPr/>
                        <p:nvPr/>
                      </p:nvSpPr>
                      <p:spPr>
                        <a:xfrm flipV="1">
                          <a:off x="3819960" y="317700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6" name=""/>
                        <p:cNvSpPr/>
                        <p:nvPr/>
                      </p:nvSpPr>
                      <p:spPr>
                        <a:xfrm flipV="1">
                          <a:off x="3809520" y="3198240"/>
                          <a:ext cx="14040" cy="108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7" name=""/>
                        <p:cNvSpPr/>
                        <p:nvPr/>
                      </p:nvSpPr>
                      <p:spPr>
                        <a:xfrm flipV="1">
                          <a:off x="3850560" y="3168720"/>
                          <a:ext cx="1944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8" name=""/>
                        <p:cNvSpPr/>
                        <p:nvPr/>
                      </p:nvSpPr>
                      <p:spPr>
                        <a:xfrm flipV="1">
                          <a:off x="3841560" y="3182400"/>
                          <a:ext cx="20520" cy="19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19" name=""/>
                        <p:cNvSpPr/>
                        <p:nvPr/>
                      </p:nvSpPr>
                      <p:spPr>
                        <a:xfrm flipV="1">
                          <a:off x="3835080" y="3200760"/>
                          <a:ext cx="18000" cy="158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20" name=""/>
                        <p:cNvSpPr/>
                        <p:nvPr/>
                      </p:nvSpPr>
                      <p:spPr>
                        <a:xfrm flipV="1">
                          <a:off x="3854520" y="318852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21" name=""/>
                        <p:cNvSpPr/>
                        <p:nvPr/>
                      </p:nvSpPr>
                      <p:spPr>
                        <a:xfrm flipV="1">
                          <a:off x="3884040" y="3177360"/>
                          <a:ext cx="1260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22" name=""/>
                        <p:cNvSpPr/>
                        <p:nvPr/>
                      </p:nvSpPr>
                      <p:spPr>
                        <a:xfrm flipV="1">
                          <a:off x="3878640" y="320400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23" name=""/>
                        <p:cNvSpPr/>
                        <p:nvPr/>
                      </p:nvSpPr>
                      <p:spPr>
                        <a:xfrm flipV="1">
                          <a:off x="3895560" y="3191040"/>
                          <a:ext cx="1368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324" name=""/>
                      <p:cNvSpPr/>
                      <p:nvPr/>
                    </p:nvSpPr>
                    <p:spPr>
                      <a:xfrm>
                        <a:off x="3765960" y="3169080"/>
                        <a:ext cx="1440" cy="48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nvGrpSpPr>
                  <p:cNvPr id="1325" name=""/>
                  <p:cNvGrpSpPr/>
                  <p:nvPr/>
                </p:nvGrpSpPr>
                <p:grpSpPr>
                  <a:xfrm>
                    <a:off x="3937680" y="3141000"/>
                    <a:ext cx="232560" cy="136440"/>
                    <a:chOff x="3937680" y="3141000"/>
                    <a:chExt cx="232560" cy="136440"/>
                  </a:xfrm>
                </p:grpSpPr>
                <p:sp>
                  <p:nvSpPr>
                    <p:cNvPr id="1326" name=""/>
                    <p:cNvSpPr/>
                    <p:nvPr/>
                  </p:nvSpPr>
                  <p:spPr>
                    <a:xfrm>
                      <a:off x="3937680" y="3141000"/>
                      <a:ext cx="232560" cy="136440"/>
                    </a:xfrm>
                    <a:custGeom>
                      <a:avLst/>
                      <a:gdLst/>
                      <a:ahLst/>
                      <a:rect l="l" t="t" r="r" b="b"/>
                      <a:pathLst>
                        <a:path w="181" h="111">
                          <a:moveTo>
                            <a:pt x="0" y="0"/>
                          </a:moveTo>
                          <a:lnTo>
                            <a:pt x="0" y="110"/>
                          </a:lnTo>
                          <a:lnTo>
                            <a:pt x="180" y="65"/>
                          </a:lnTo>
                          <a:lnTo>
                            <a:pt x="180" y="20"/>
                          </a:lnTo>
                          <a:lnTo>
                            <a:pt x="0" y="0"/>
                          </a:lnTo>
                        </a:path>
                      </a:pathLst>
                    </a:custGeom>
                    <a:solidFill>
                      <a:srgbClr val="4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27" name=""/>
                    <p:cNvSpPr/>
                    <p:nvPr/>
                  </p:nvSpPr>
                  <p:spPr>
                    <a:xfrm>
                      <a:off x="4092840" y="3195000"/>
                      <a:ext cx="29520" cy="42840"/>
                    </a:xfrm>
                    <a:custGeom>
                      <a:avLst/>
                      <a:gdLst/>
                      <a:ahLst/>
                      <a:rect l="l" t="t" r="r" b="b"/>
                      <a:pathLst>
                        <a:path w="23" h="35">
                          <a:moveTo>
                            <a:pt x="0" y="34"/>
                          </a:moveTo>
                          <a:lnTo>
                            <a:pt x="0" y="1"/>
                          </a:lnTo>
                          <a:lnTo>
                            <a:pt x="22" y="0"/>
                          </a:lnTo>
                          <a:lnTo>
                            <a:pt x="22" y="29"/>
                          </a:lnTo>
                          <a:lnTo>
                            <a:pt x="0" y="34"/>
                          </a:lnTo>
                        </a:path>
                      </a:pathLst>
                    </a:custGeom>
                    <a:solidFill>
                      <a:srgbClr val="472c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328" name=""/>
                    <p:cNvGrpSpPr/>
                    <p:nvPr/>
                  </p:nvGrpSpPr>
                  <p:grpSpPr>
                    <a:xfrm>
                      <a:off x="4130280" y="3174120"/>
                      <a:ext cx="15120" cy="29520"/>
                      <a:chOff x="4130280" y="3174120"/>
                      <a:chExt cx="15120" cy="29520"/>
                    </a:xfrm>
                  </p:grpSpPr>
                  <p:sp>
                    <p:nvSpPr>
                      <p:cNvPr id="1329" name=""/>
                      <p:cNvSpPr/>
                      <p:nvPr/>
                    </p:nvSpPr>
                    <p:spPr>
                      <a:xfrm>
                        <a:off x="4130280" y="3174120"/>
                        <a:ext cx="15120" cy="29520"/>
                      </a:xfrm>
                      <a:custGeom>
                        <a:avLst/>
                        <a:gdLst/>
                        <a:ahLst/>
                        <a:rect l="l" t="t" r="r" b="b"/>
                        <a:pathLst>
                          <a:path w="12" h="24">
                            <a:moveTo>
                              <a:pt x="0" y="0"/>
                            </a:moveTo>
                            <a:lnTo>
                              <a:pt x="11" y="1"/>
                            </a:lnTo>
                            <a:lnTo>
                              <a:pt x="11" y="22"/>
                            </a:lnTo>
                            <a:lnTo>
                              <a:pt x="0" y="23"/>
                            </a:lnTo>
                            <a:lnTo>
                              <a:pt x="0" y="0"/>
                            </a:lnTo>
                          </a:path>
                        </a:pathLst>
                      </a:custGeom>
                      <a:solidFill>
                        <a:srgbClr val="4d556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30" name=""/>
                      <p:cNvSpPr/>
                      <p:nvPr/>
                    </p:nvSpPr>
                    <p:spPr>
                      <a:xfrm flipV="1">
                        <a:off x="4135320" y="3187440"/>
                        <a:ext cx="252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1" name=""/>
                      <p:cNvSpPr/>
                      <p:nvPr/>
                    </p:nvSpPr>
                    <p:spPr>
                      <a:xfrm flipV="1">
                        <a:off x="4134240" y="3191400"/>
                        <a:ext cx="3600" cy="360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2" name=""/>
                      <p:cNvSpPr/>
                      <p:nvPr/>
                    </p:nvSpPr>
                    <p:spPr>
                      <a:xfrm flipV="1">
                        <a:off x="4140360" y="3186000"/>
                        <a:ext cx="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3" name=""/>
                      <p:cNvSpPr/>
                      <p:nvPr/>
                    </p:nvSpPr>
                    <p:spPr>
                      <a:xfrm>
                        <a:off x="4132800" y="318384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4" name=""/>
                      <p:cNvSpPr/>
                      <p:nvPr/>
                    </p:nvSpPr>
                    <p:spPr>
                      <a:xfrm>
                        <a:off x="4132800" y="319248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5" name=""/>
                      <p:cNvSpPr/>
                      <p:nvPr/>
                    </p:nvSpPr>
                    <p:spPr>
                      <a:xfrm>
                        <a:off x="4136400" y="3176280"/>
                        <a:ext cx="1080" cy="244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36" name=""/>
                      <p:cNvSpPr/>
                      <p:nvPr/>
                    </p:nvSpPr>
                    <p:spPr>
                      <a:xfrm>
                        <a:off x="4130280" y="3174120"/>
                        <a:ext cx="15120" cy="29520"/>
                      </a:xfrm>
                      <a:custGeom>
                        <a:avLst/>
                        <a:gdLst/>
                        <a:ahLst/>
                        <a:rect l="l" t="t" r="r" b="b"/>
                        <a:pathLst>
                          <a:path w="12" h="24">
                            <a:moveTo>
                              <a:pt x="0" y="0"/>
                            </a:moveTo>
                            <a:lnTo>
                              <a:pt x="11" y="1"/>
                            </a:lnTo>
                            <a:lnTo>
                              <a:pt x="11" y="22"/>
                            </a:lnTo>
                            <a:lnTo>
                              <a:pt x="0" y="23"/>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337" name=""/>
                    <p:cNvGrpSpPr/>
                    <p:nvPr/>
                  </p:nvGrpSpPr>
                  <p:grpSpPr>
                    <a:xfrm>
                      <a:off x="3950280" y="3156840"/>
                      <a:ext cx="127080" cy="88560"/>
                      <a:chOff x="3950280" y="3156840"/>
                      <a:chExt cx="127080" cy="88560"/>
                    </a:xfrm>
                  </p:grpSpPr>
                  <p:sp>
                    <p:nvSpPr>
                      <p:cNvPr id="1338" name=""/>
                      <p:cNvSpPr/>
                      <p:nvPr/>
                    </p:nvSpPr>
                    <p:spPr>
                      <a:xfrm>
                        <a:off x="3950280" y="3156840"/>
                        <a:ext cx="127080" cy="88560"/>
                      </a:xfrm>
                      <a:custGeom>
                        <a:avLst/>
                        <a:gdLst/>
                        <a:ahLst/>
                        <a:rect l="l" t="t" r="r" b="b"/>
                        <a:pathLst>
                          <a:path w="99" h="72">
                            <a:moveTo>
                              <a:pt x="98" y="5"/>
                            </a:moveTo>
                            <a:lnTo>
                              <a:pt x="98" y="53"/>
                            </a:lnTo>
                            <a:lnTo>
                              <a:pt x="0" y="71"/>
                            </a:lnTo>
                            <a:lnTo>
                              <a:pt x="0" y="0"/>
                            </a:lnTo>
                            <a:lnTo>
                              <a:pt x="98" y="5"/>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39" name=""/>
                      <p:cNvSpPr/>
                      <p:nvPr/>
                    </p:nvSpPr>
                    <p:spPr>
                      <a:xfrm>
                        <a:off x="4001400" y="3161520"/>
                        <a:ext cx="1440" cy="738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0" name=""/>
                      <p:cNvSpPr/>
                      <p:nvPr/>
                    </p:nvSpPr>
                    <p:spPr>
                      <a:xfrm>
                        <a:off x="4015800" y="3162960"/>
                        <a:ext cx="1080" cy="702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1" name=""/>
                      <p:cNvSpPr/>
                      <p:nvPr/>
                    </p:nvSpPr>
                    <p:spPr>
                      <a:xfrm>
                        <a:off x="4028400" y="3164040"/>
                        <a:ext cx="1080" cy="6624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2" name=""/>
                      <p:cNvSpPr/>
                      <p:nvPr/>
                    </p:nvSpPr>
                    <p:spPr>
                      <a:xfrm>
                        <a:off x="3952800" y="3156840"/>
                        <a:ext cx="124200" cy="88560"/>
                      </a:xfrm>
                      <a:custGeom>
                        <a:avLst/>
                        <a:gdLst/>
                        <a:ahLst/>
                        <a:rect l="l" t="t" r="r" b="b"/>
                        <a:pathLst>
                          <a:path w="97" h="72">
                            <a:moveTo>
                              <a:pt x="0" y="0"/>
                            </a:moveTo>
                            <a:lnTo>
                              <a:pt x="0" y="71"/>
                            </a:lnTo>
                            <a:lnTo>
                              <a:pt x="96" y="53"/>
                            </a:lnTo>
                            <a:lnTo>
                              <a:pt x="96" y="5"/>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43" name=""/>
                      <p:cNvSpPr/>
                      <p:nvPr/>
                    </p:nvSpPr>
                    <p:spPr>
                      <a:xfrm>
                        <a:off x="3969360" y="3160440"/>
                        <a:ext cx="1080" cy="79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4" name=""/>
                      <p:cNvSpPr/>
                      <p:nvPr/>
                    </p:nvSpPr>
                    <p:spPr>
                      <a:xfrm>
                        <a:off x="4001400" y="3162960"/>
                        <a:ext cx="144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5" name=""/>
                      <p:cNvSpPr/>
                      <p:nvPr/>
                    </p:nvSpPr>
                    <p:spPr>
                      <a:xfrm>
                        <a:off x="4015800" y="3164040"/>
                        <a:ext cx="1080" cy="68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6" name=""/>
                      <p:cNvSpPr/>
                      <p:nvPr/>
                    </p:nvSpPr>
                    <p:spPr>
                      <a:xfrm>
                        <a:off x="4040280" y="3165480"/>
                        <a:ext cx="108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7" name=""/>
                      <p:cNvSpPr/>
                      <p:nvPr/>
                    </p:nvSpPr>
                    <p:spPr>
                      <a:xfrm>
                        <a:off x="4051440" y="3165480"/>
                        <a:ext cx="144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8" name=""/>
                      <p:cNvSpPr/>
                      <p:nvPr/>
                    </p:nvSpPr>
                    <p:spPr>
                      <a:xfrm>
                        <a:off x="4060800" y="3166560"/>
                        <a:ext cx="1440" cy="58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49" name=""/>
                      <p:cNvSpPr/>
                      <p:nvPr/>
                    </p:nvSpPr>
                    <p:spPr>
                      <a:xfrm>
                        <a:off x="4070880" y="3166560"/>
                        <a:ext cx="144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nvGrpSpPr>
                      <p:cNvPr id="1350" name=""/>
                      <p:cNvGrpSpPr/>
                      <p:nvPr/>
                    </p:nvGrpSpPr>
                    <p:grpSpPr>
                      <a:xfrm>
                        <a:off x="3962520" y="3168720"/>
                        <a:ext cx="111960" cy="53640"/>
                        <a:chOff x="3962520" y="3168720"/>
                        <a:chExt cx="111960" cy="53640"/>
                      </a:xfrm>
                    </p:grpSpPr>
                    <p:sp>
                      <p:nvSpPr>
                        <p:cNvPr id="1351" name=""/>
                        <p:cNvSpPr/>
                        <p:nvPr/>
                      </p:nvSpPr>
                      <p:spPr>
                        <a:xfrm flipH="1" flipV="1">
                          <a:off x="4057560" y="3168720"/>
                          <a:ext cx="12600" cy="82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2" name=""/>
                        <p:cNvSpPr/>
                        <p:nvPr/>
                      </p:nvSpPr>
                      <p:spPr>
                        <a:xfrm flipH="1" flipV="1">
                          <a:off x="4064040" y="3200760"/>
                          <a:ext cx="10440" cy="72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3" name=""/>
                        <p:cNvSpPr/>
                        <p:nvPr/>
                      </p:nvSpPr>
                      <p:spPr>
                        <a:xfrm flipH="1" flipV="1">
                          <a:off x="4038480" y="3183120"/>
                          <a:ext cx="1800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4" name=""/>
                        <p:cNvSpPr/>
                        <p:nvPr/>
                      </p:nvSpPr>
                      <p:spPr>
                        <a:xfrm flipH="1" flipV="1">
                          <a:off x="3963960" y="317232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5" name=""/>
                        <p:cNvSpPr/>
                        <p:nvPr/>
                      </p:nvSpPr>
                      <p:spPr>
                        <a:xfrm flipH="1" flipV="1">
                          <a:off x="4037400" y="317700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6" name=""/>
                        <p:cNvSpPr/>
                        <p:nvPr/>
                      </p:nvSpPr>
                      <p:spPr>
                        <a:xfrm flipH="1" flipV="1">
                          <a:off x="4047480" y="3198240"/>
                          <a:ext cx="15120" cy="108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7" name=""/>
                        <p:cNvSpPr/>
                        <p:nvPr/>
                      </p:nvSpPr>
                      <p:spPr>
                        <a:xfrm flipH="1" flipV="1">
                          <a:off x="4002480" y="3168720"/>
                          <a:ext cx="17640" cy="169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8" name=""/>
                        <p:cNvSpPr/>
                        <p:nvPr/>
                      </p:nvSpPr>
                      <p:spPr>
                        <a:xfrm flipH="1" flipV="1">
                          <a:off x="4008960" y="3182400"/>
                          <a:ext cx="21600" cy="19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59" name=""/>
                        <p:cNvSpPr/>
                        <p:nvPr/>
                      </p:nvSpPr>
                      <p:spPr>
                        <a:xfrm flipH="1" flipV="1">
                          <a:off x="3985920" y="3181320"/>
                          <a:ext cx="18000" cy="158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0" name=""/>
                        <p:cNvSpPr/>
                        <p:nvPr/>
                      </p:nvSpPr>
                      <p:spPr>
                        <a:xfrm flipH="1" flipV="1">
                          <a:off x="3994920" y="320904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1" name=""/>
                        <p:cNvSpPr/>
                        <p:nvPr/>
                      </p:nvSpPr>
                      <p:spPr>
                        <a:xfrm flipH="1" flipV="1">
                          <a:off x="3962520" y="3190680"/>
                          <a:ext cx="1404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362" name=""/>
                      <p:cNvSpPr/>
                      <p:nvPr/>
                    </p:nvSpPr>
                    <p:spPr>
                      <a:xfrm>
                        <a:off x="3984840" y="316296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3" name=""/>
                      <p:cNvSpPr/>
                      <p:nvPr/>
                    </p:nvSpPr>
                    <p:spPr>
                      <a:xfrm>
                        <a:off x="3955320" y="3172680"/>
                        <a:ext cx="119520" cy="10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4" name=""/>
                      <p:cNvSpPr/>
                      <p:nvPr/>
                    </p:nvSpPr>
                    <p:spPr>
                      <a:xfrm>
                        <a:off x="3955320" y="3183840"/>
                        <a:ext cx="12060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5" name=""/>
                      <p:cNvSpPr/>
                      <p:nvPr/>
                    </p:nvSpPr>
                    <p:spPr>
                      <a:xfrm flipV="1">
                        <a:off x="3955320" y="3196080"/>
                        <a:ext cx="118080" cy="36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6" name=""/>
                      <p:cNvSpPr/>
                      <p:nvPr/>
                    </p:nvSpPr>
                    <p:spPr>
                      <a:xfrm flipV="1">
                        <a:off x="3953880" y="3215880"/>
                        <a:ext cx="120960" cy="10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67" name=""/>
                      <p:cNvSpPr/>
                      <p:nvPr/>
                    </p:nvSpPr>
                    <p:spPr>
                      <a:xfrm flipV="1">
                        <a:off x="3955320" y="3206160"/>
                        <a:ext cx="119520" cy="8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grpSp>
              <p:nvGrpSpPr>
                <p:cNvPr id="1368" name=""/>
                <p:cNvGrpSpPr/>
                <p:nvPr/>
              </p:nvGrpSpPr>
              <p:grpSpPr>
                <a:xfrm>
                  <a:off x="3774240" y="2575080"/>
                  <a:ext cx="89640" cy="597240"/>
                  <a:chOff x="3774240" y="2575080"/>
                  <a:chExt cx="89640" cy="597240"/>
                </a:xfrm>
              </p:grpSpPr>
              <p:sp>
                <p:nvSpPr>
                  <p:cNvPr id="1369" name=""/>
                  <p:cNvSpPr/>
                  <p:nvPr/>
                </p:nvSpPr>
                <p:spPr>
                  <a:xfrm flipV="1">
                    <a:off x="3818160" y="2650680"/>
                    <a:ext cx="0" cy="52164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70" name=""/>
                  <p:cNvSpPr/>
                  <p:nvPr/>
                </p:nvSpPr>
                <p:spPr>
                  <a:xfrm>
                    <a:off x="3774240" y="2575080"/>
                    <a:ext cx="89640" cy="145800"/>
                  </a:xfrm>
                  <a:custGeom>
                    <a:avLst/>
                    <a:gdLst/>
                    <a:ahLst/>
                    <a:rect l="l" t="t" r="r" b="b"/>
                    <a:pathLst>
                      <a:path w="71" h="119">
                        <a:moveTo>
                          <a:pt x="35" y="0"/>
                        </a:moveTo>
                        <a:lnTo>
                          <a:pt x="0" y="118"/>
                        </a:lnTo>
                        <a:lnTo>
                          <a:pt x="70" y="118"/>
                        </a:lnTo>
                        <a:lnTo>
                          <a:pt x="35" y="0"/>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371" name=""/>
                <p:cNvGrpSpPr/>
                <p:nvPr/>
              </p:nvGrpSpPr>
              <p:grpSpPr>
                <a:xfrm>
                  <a:off x="3403440" y="2575080"/>
                  <a:ext cx="90720" cy="597240"/>
                  <a:chOff x="3403440" y="2575080"/>
                  <a:chExt cx="90720" cy="597240"/>
                </a:xfrm>
              </p:grpSpPr>
              <p:sp>
                <p:nvSpPr>
                  <p:cNvPr id="1372" name=""/>
                  <p:cNvSpPr/>
                  <p:nvPr/>
                </p:nvSpPr>
                <p:spPr>
                  <a:xfrm flipV="1">
                    <a:off x="3448080" y="2650680"/>
                    <a:ext cx="0" cy="52164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73" name=""/>
                  <p:cNvSpPr/>
                  <p:nvPr/>
                </p:nvSpPr>
                <p:spPr>
                  <a:xfrm>
                    <a:off x="3403440" y="2575080"/>
                    <a:ext cx="90720" cy="145800"/>
                  </a:xfrm>
                  <a:custGeom>
                    <a:avLst/>
                    <a:gdLst/>
                    <a:ahLst/>
                    <a:rect l="l" t="t" r="r" b="b"/>
                    <a:pathLst>
                      <a:path w="71" h="119">
                        <a:moveTo>
                          <a:pt x="35" y="0"/>
                        </a:moveTo>
                        <a:lnTo>
                          <a:pt x="0" y="118"/>
                        </a:lnTo>
                        <a:lnTo>
                          <a:pt x="70" y="118"/>
                        </a:lnTo>
                        <a:lnTo>
                          <a:pt x="35" y="0"/>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374" name=""/>
                <p:cNvGrpSpPr/>
                <p:nvPr/>
              </p:nvGrpSpPr>
              <p:grpSpPr>
                <a:xfrm>
                  <a:off x="5848200" y="2839680"/>
                  <a:ext cx="480240" cy="286560"/>
                  <a:chOff x="5848200" y="2839680"/>
                  <a:chExt cx="480240" cy="286560"/>
                </a:xfrm>
              </p:grpSpPr>
              <p:grpSp>
                <p:nvGrpSpPr>
                  <p:cNvPr id="1375" name=""/>
                  <p:cNvGrpSpPr/>
                  <p:nvPr/>
                </p:nvGrpSpPr>
                <p:grpSpPr>
                  <a:xfrm>
                    <a:off x="6003000" y="2949120"/>
                    <a:ext cx="108360" cy="29160"/>
                    <a:chOff x="6003000" y="2949120"/>
                    <a:chExt cx="108360" cy="29160"/>
                  </a:xfrm>
                </p:grpSpPr>
                <p:sp>
                  <p:nvSpPr>
                    <p:cNvPr id="1376" name=""/>
                    <p:cNvSpPr/>
                    <p:nvPr/>
                  </p:nvSpPr>
                  <p:spPr>
                    <a:xfrm>
                      <a:off x="6003000" y="2949120"/>
                      <a:ext cx="73800" cy="29160"/>
                    </a:xfrm>
                    <a:custGeom>
                      <a:avLst/>
                      <a:gdLst/>
                      <a:ahLst/>
                      <a:rect l="l" t="t" r="r" b="b"/>
                      <a:pathLst>
                        <a:path w="58" h="24">
                          <a:moveTo>
                            <a:pt x="0" y="23"/>
                          </a:moveTo>
                          <a:lnTo>
                            <a:pt x="0" y="9"/>
                          </a:lnTo>
                          <a:lnTo>
                            <a:pt x="57" y="0"/>
                          </a:lnTo>
                          <a:lnTo>
                            <a:pt x="57" y="16"/>
                          </a:lnTo>
                          <a:lnTo>
                            <a:pt x="0" y="23"/>
                          </a:lnTo>
                        </a:path>
                      </a:pathLst>
                    </a:custGeom>
                    <a:solidFill>
                      <a:srgbClr val="606060"/>
                    </a:solidFill>
                    <a:ln cap="rnd" w="12600">
                      <a:solidFill>
                        <a:srgbClr val="60606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77" name=""/>
                    <p:cNvSpPr/>
                    <p:nvPr/>
                  </p:nvSpPr>
                  <p:spPr>
                    <a:xfrm>
                      <a:off x="6075720" y="2949120"/>
                      <a:ext cx="35640" cy="20520"/>
                    </a:xfrm>
                    <a:custGeom>
                      <a:avLst/>
                      <a:gdLst/>
                      <a:ahLst/>
                      <a:rect l="l" t="t" r="r" b="b"/>
                      <a:pathLst>
                        <a:path w="28" h="17">
                          <a:moveTo>
                            <a:pt x="0" y="0"/>
                          </a:moveTo>
                          <a:lnTo>
                            <a:pt x="0" y="16"/>
                          </a:lnTo>
                          <a:lnTo>
                            <a:pt x="27" y="16"/>
                          </a:lnTo>
                          <a:lnTo>
                            <a:pt x="27" y="4"/>
                          </a:lnTo>
                          <a:lnTo>
                            <a:pt x="0" y="0"/>
                          </a:lnTo>
                        </a:path>
                      </a:pathLst>
                    </a:custGeom>
                    <a:solidFill>
                      <a:srgbClr val="40404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378" name=""/>
                  <p:cNvGrpSpPr/>
                  <p:nvPr/>
                </p:nvGrpSpPr>
                <p:grpSpPr>
                  <a:xfrm>
                    <a:off x="6096600" y="2839680"/>
                    <a:ext cx="119880" cy="165960"/>
                    <a:chOff x="6096600" y="2839680"/>
                    <a:chExt cx="119880" cy="165960"/>
                  </a:xfrm>
                </p:grpSpPr>
                <p:sp>
                  <p:nvSpPr>
                    <p:cNvPr id="1379" name=""/>
                    <p:cNvSpPr/>
                    <p:nvPr/>
                  </p:nvSpPr>
                  <p:spPr>
                    <a:xfrm>
                      <a:off x="6096600" y="2839680"/>
                      <a:ext cx="28080" cy="1566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0" name=""/>
                    <p:cNvSpPr/>
                    <p:nvPr/>
                  </p:nvSpPr>
                  <p:spPr>
                    <a:xfrm>
                      <a:off x="6140880" y="2842920"/>
                      <a:ext cx="26640" cy="155520"/>
                    </a:xfrm>
                    <a:custGeom>
                      <a:avLst/>
                      <a:gdLst/>
                      <a:ahLst/>
                      <a:rect l="l" t="t" r="r" b="b"/>
                      <a:pathLst>
                        <a:path w="21" h="128">
                          <a:moveTo>
                            <a:pt x="0" y="127"/>
                          </a:moveTo>
                          <a:lnTo>
                            <a:pt x="5" y="0"/>
                          </a:lnTo>
                          <a:lnTo>
                            <a:pt x="14" y="0"/>
                          </a:lnTo>
                          <a:lnTo>
                            <a:pt x="20" y="127"/>
                          </a:lnTo>
                          <a:lnTo>
                            <a:pt x="0" y="127"/>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1" name=""/>
                    <p:cNvSpPr/>
                    <p:nvPr/>
                  </p:nvSpPr>
                  <p:spPr>
                    <a:xfrm>
                      <a:off x="6188400" y="2849040"/>
                      <a:ext cx="28080" cy="1566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sp>
                <p:nvSpPr>
                  <p:cNvPr id="1382" name=""/>
                  <p:cNvSpPr/>
                  <p:nvPr/>
                </p:nvSpPr>
                <p:spPr>
                  <a:xfrm>
                    <a:off x="5848200" y="3035160"/>
                    <a:ext cx="480240" cy="91080"/>
                  </a:xfrm>
                  <a:custGeom>
                    <a:avLst/>
                    <a:gdLst/>
                    <a:ahLst/>
                    <a:rect l="l" t="t" r="r" b="b"/>
                    <a:pathLst>
                      <a:path w="375" h="75">
                        <a:moveTo>
                          <a:pt x="14" y="4"/>
                        </a:moveTo>
                        <a:lnTo>
                          <a:pt x="2" y="4"/>
                        </a:lnTo>
                        <a:lnTo>
                          <a:pt x="0" y="12"/>
                        </a:lnTo>
                        <a:lnTo>
                          <a:pt x="5" y="19"/>
                        </a:lnTo>
                        <a:lnTo>
                          <a:pt x="8" y="25"/>
                        </a:lnTo>
                        <a:lnTo>
                          <a:pt x="19" y="26"/>
                        </a:lnTo>
                        <a:lnTo>
                          <a:pt x="30" y="24"/>
                        </a:lnTo>
                        <a:lnTo>
                          <a:pt x="42" y="25"/>
                        </a:lnTo>
                        <a:lnTo>
                          <a:pt x="48" y="26"/>
                        </a:lnTo>
                        <a:lnTo>
                          <a:pt x="60" y="31"/>
                        </a:lnTo>
                        <a:lnTo>
                          <a:pt x="66" y="35"/>
                        </a:lnTo>
                        <a:lnTo>
                          <a:pt x="72" y="41"/>
                        </a:lnTo>
                        <a:lnTo>
                          <a:pt x="79" y="48"/>
                        </a:lnTo>
                        <a:lnTo>
                          <a:pt x="84" y="53"/>
                        </a:lnTo>
                        <a:lnTo>
                          <a:pt x="100" y="59"/>
                        </a:lnTo>
                        <a:lnTo>
                          <a:pt x="108" y="60"/>
                        </a:lnTo>
                        <a:lnTo>
                          <a:pt x="112" y="61"/>
                        </a:lnTo>
                        <a:lnTo>
                          <a:pt x="113" y="61"/>
                        </a:lnTo>
                        <a:lnTo>
                          <a:pt x="115" y="61"/>
                        </a:lnTo>
                        <a:lnTo>
                          <a:pt x="116" y="61"/>
                        </a:lnTo>
                        <a:lnTo>
                          <a:pt x="117" y="61"/>
                        </a:lnTo>
                        <a:lnTo>
                          <a:pt x="119" y="61"/>
                        </a:lnTo>
                        <a:lnTo>
                          <a:pt x="123" y="61"/>
                        </a:lnTo>
                        <a:lnTo>
                          <a:pt x="133" y="61"/>
                        </a:lnTo>
                        <a:lnTo>
                          <a:pt x="141" y="61"/>
                        </a:lnTo>
                        <a:lnTo>
                          <a:pt x="142" y="61"/>
                        </a:lnTo>
                        <a:lnTo>
                          <a:pt x="144" y="61"/>
                        </a:lnTo>
                        <a:lnTo>
                          <a:pt x="145" y="61"/>
                        </a:lnTo>
                        <a:lnTo>
                          <a:pt x="146" y="61"/>
                        </a:lnTo>
                        <a:lnTo>
                          <a:pt x="147" y="61"/>
                        </a:lnTo>
                        <a:lnTo>
                          <a:pt x="148" y="61"/>
                        </a:lnTo>
                        <a:lnTo>
                          <a:pt x="150" y="61"/>
                        </a:lnTo>
                        <a:lnTo>
                          <a:pt x="151" y="61"/>
                        </a:lnTo>
                        <a:lnTo>
                          <a:pt x="152" y="61"/>
                        </a:lnTo>
                        <a:lnTo>
                          <a:pt x="153" y="62"/>
                        </a:lnTo>
                        <a:lnTo>
                          <a:pt x="166" y="64"/>
                        </a:lnTo>
                        <a:lnTo>
                          <a:pt x="171" y="66"/>
                        </a:lnTo>
                        <a:lnTo>
                          <a:pt x="178" y="70"/>
                        </a:lnTo>
                        <a:lnTo>
                          <a:pt x="182" y="72"/>
                        </a:lnTo>
                        <a:lnTo>
                          <a:pt x="204" y="74"/>
                        </a:lnTo>
                        <a:lnTo>
                          <a:pt x="214" y="71"/>
                        </a:lnTo>
                        <a:lnTo>
                          <a:pt x="220" y="66"/>
                        </a:lnTo>
                        <a:lnTo>
                          <a:pt x="230" y="61"/>
                        </a:lnTo>
                        <a:lnTo>
                          <a:pt x="236" y="61"/>
                        </a:lnTo>
                        <a:lnTo>
                          <a:pt x="244" y="59"/>
                        </a:lnTo>
                        <a:lnTo>
                          <a:pt x="256" y="46"/>
                        </a:lnTo>
                        <a:lnTo>
                          <a:pt x="267" y="44"/>
                        </a:lnTo>
                        <a:lnTo>
                          <a:pt x="270" y="44"/>
                        </a:lnTo>
                        <a:lnTo>
                          <a:pt x="272" y="44"/>
                        </a:lnTo>
                        <a:lnTo>
                          <a:pt x="274" y="44"/>
                        </a:lnTo>
                        <a:lnTo>
                          <a:pt x="276" y="44"/>
                        </a:lnTo>
                        <a:lnTo>
                          <a:pt x="278" y="44"/>
                        </a:lnTo>
                        <a:lnTo>
                          <a:pt x="280" y="44"/>
                        </a:lnTo>
                        <a:lnTo>
                          <a:pt x="282" y="45"/>
                        </a:lnTo>
                        <a:lnTo>
                          <a:pt x="283" y="45"/>
                        </a:lnTo>
                        <a:lnTo>
                          <a:pt x="284" y="46"/>
                        </a:lnTo>
                        <a:lnTo>
                          <a:pt x="285" y="46"/>
                        </a:lnTo>
                        <a:lnTo>
                          <a:pt x="287" y="46"/>
                        </a:lnTo>
                        <a:lnTo>
                          <a:pt x="288" y="47"/>
                        </a:lnTo>
                        <a:lnTo>
                          <a:pt x="295" y="48"/>
                        </a:lnTo>
                        <a:lnTo>
                          <a:pt x="309" y="47"/>
                        </a:lnTo>
                        <a:lnTo>
                          <a:pt x="318" y="38"/>
                        </a:lnTo>
                        <a:lnTo>
                          <a:pt x="326" y="30"/>
                        </a:lnTo>
                        <a:lnTo>
                          <a:pt x="333" y="26"/>
                        </a:lnTo>
                        <a:lnTo>
                          <a:pt x="344" y="28"/>
                        </a:lnTo>
                        <a:lnTo>
                          <a:pt x="353" y="24"/>
                        </a:lnTo>
                        <a:lnTo>
                          <a:pt x="358" y="16"/>
                        </a:lnTo>
                        <a:lnTo>
                          <a:pt x="374" y="12"/>
                        </a:lnTo>
                        <a:lnTo>
                          <a:pt x="374" y="4"/>
                        </a:lnTo>
                        <a:lnTo>
                          <a:pt x="364" y="0"/>
                        </a:lnTo>
                        <a:lnTo>
                          <a:pt x="14" y="4"/>
                        </a:lnTo>
                      </a:path>
                    </a:pathLst>
                  </a:custGeom>
                  <a:solidFill>
                    <a:srgbClr val="006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3" name=""/>
                  <p:cNvSpPr/>
                  <p:nvPr/>
                </p:nvSpPr>
                <p:spPr>
                  <a:xfrm>
                    <a:off x="6243840" y="3053520"/>
                    <a:ext cx="38160" cy="9360"/>
                  </a:xfrm>
                  <a:custGeom>
                    <a:avLst/>
                    <a:gdLst/>
                    <a:ahLst/>
                    <a:rect l="l" t="t" r="r" b="b"/>
                    <a:pathLst>
                      <a:path w="30" h="8">
                        <a:moveTo>
                          <a:pt x="0" y="5"/>
                        </a:moveTo>
                        <a:lnTo>
                          <a:pt x="22" y="0"/>
                        </a:lnTo>
                        <a:lnTo>
                          <a:pt x="29" y="1"/>
                        </a:lnTo>
                        <a:lnTo>
                          <a:pt x="5" y="7"/>
                        </a:lnTo>
                        <a:lnTo>
                          <a:pt x="0" y="5"/>
                        </a:lnTo>
                      </a:path>
                    </a:pathLst>
                  </a:custGeom>
                  <a:solidFill>
                    <a:srgbClr val="5b5b5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4" name=""/>
                  <p:cNvSpPr/>
                  <p:nvPr/>
                </p:nvSpPr>
                <p:spPr>
                  <a:xfrm>
                    <a:off x="6243840" y="3059640"/>
                    <a:ext cx="7200" cy="7200"/>
                  </a:xfrm>
                  <a:custGeom>
                    <a:avLst/>
                    <a:gdLst/>
                    <a:ahLst/>
                    <a:rect l="l" t="t" r="r" b="b"/>
                    <a:pathLst>
                      <a:path w="6" h="6">
                        <a:moveTo>
                          <a:pt x="0" y="0"/>
                        </a:moveTo>
                        <a:lnTo>
                          <a:pt x="5" y="2"/>
                        </a:lnTo>
                        <a:lnTo>
                          <a:pt x="5" y="5"/>
                        </a:lnTo>
                        <a:lnTo>
                          <a:pt x="0" y="3"/>
                        </a:lnTo>
                        <a:lnTo>
                          <a:pt x="0" y="0"/>
                        </a:lnTo>
                      </a:path>
                    </a:pathLst>
                  </a:custGeom>
                  <a:solidFill>
                    <a:srgbClr val="6c6c6c"/>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5" name=""/>
                  <p:cNvSpPr/>
                  <p:nvPr/>
                </p:nvSpPr>
                <p:spPr>
                  <a:xfrm>
                    <a:off x="6243840" y="3018240"/>
                    <a:ext cx="29160" cy="4680"/>
                  </a:xfrm>
                  <a:custGeom>
                    <a:avLst/>
                    <a:gdLst/>
                    <a:ahLst/>
                    <a:rect l="l" t="t" r="r" b="b"/>
                    <a:pathLst>
                      <a:path w="23" h="4">
                        <a:moveTo>
                          <a:pt x="0" y="1"/>
                        </a:moveTo>
                        <a:lnTo>
                          <a:pt x="22" y="0"/>
                        </a:lnTo>
                        <a:lnTo>
                          <a:pt x="20" y="2"/>
                        </a:lnTo>
                        <a:lnTo>
                          <a:pt x="0" y="3"/>
                        </a:lnTo>
                        <a:lnTo>
                          <a:pt x="0" y="1"/>
                        </a:lnTo>
                      </a:path>
                    </a:pathLst>
                  </a:custGeom>
                  <a:solidFill>
                    <a:srgbClr val="2f1d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86" name=""/>
                  <p:cNvSpPr/>
                  <p:nvPr/>
                </p:nvSpPr>
                <p:spPr>
                  <a:xfrm>
                    <a:off x="6243840" y="3052440"/>
                    <a:ext cx="29160" cy="7920"/>
                  </a:xfrm>
                  <a:custGeom>
                    <a:avLst/>
                    <a:gdLst/>
                    <a:ahLst/>
                    <a:rect l="l" t="t" r="r" b="b"/>
                    <a:pathLst>
                      <a:path w="23" h="7">
                        <a:moveTo>
                          <a:pt x="0" y="6"/>
                        </a:moveTo>
                        <a:lnTo>
                          <a:pt x="22" y="1"/>
                        </a:lnTo>
                        <a:lnTo>
                          <a:pt x="20" y="0"/>
                        </a:lnTo>
                        <a:lnTo>
                          <a:pt x="0" y="5"/>
                        </a:lnTo>
                        <a:lnTo>
                          <a:pt x="0" y="6"/>
                        </a:lnTo>
                      </a:path>
                    </a:pathLst>
                  </a:custGeom>
                  <a:solidFill>
                    <a:srgbClr val="5635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387" name=""/>
                  <p:cNvGrpSpPr/>
                  <p:nvPr/>
                </p:nvGrpSpPr>
                <p:grpSpPr>
                  <a:xfrm>
                    <a:off x="5859720" y="2964600"/>
                    <a:ext cx="230400" cy="135000"/>
                    <a:chOff x="5859720" y="2964600"/>
                    <a:chExt cx="230400" cy="135000"/>
                  </a:xfrm>
                </p:grpSpPr>
                <p:sp>
                  <p:nvSpPr>
                    <p:cNvPr id="1388" name=""/>
                    <p:cNvSpPr/>
                    <p:nvPr/>
                  </p:nvSpPr>
                  <p:spPr>
                    <a:xfrm>
                      <a:off x="5859720" y="2964600"/>
                      <a:ext cx="230400" cy="135000"/>
                    </a:xfrm>
                    <a:custGeom>
                      <a:avLst/>
                      <a:gdLst/>
                      <a:ahLst/>
                      <a:rect l="l" t="t" r="r" b="b"/>
                      <a:pathLst>
                        <a:path w="180" h="111">
                          <a:moveTo>
                            <a:pt x="179" y="0"/>
                          </a:moveTo>
                          <a:lnTo>
                            <a:pt x="179" y="110"/>
                          </a:lnTo>
                          <a:lnTo>
                            <a:pt x="0" y="65"/>
                          </a:lnTo>
                          <a:lnTo>
                            <a:pt x="0" y="20"/>
                          </a:lnTo>
                          <a:lnTo>
                            <a:pt x="179" y="0"/>
                          </a:lnTo>
                        </a:path>
                      </a:pathLst>
                    </a:custGeom>
                    <a:solidFill>
                      <a:srgbClr val="6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389" name=""/>
                    <p:cNvGrpSpPr/>
                    <p:nvPr/>
                  </p:nvGrpSpPr>
                  <p:grpSpPr>
                    <a:xfrm>
                      <a:off x="5865840" y="2980080"/>
                      <a:ext cx="209520" cy="87480"/>
                      <a:chOff x="5865840" y="2980080"/>
                      <a:chExt cx="209520" cy="87480"/>
                    </a:xfrm>
                  </p:grpSpPr>
                  <p:sp>
                    <p:nvSpPr>
                      <p:cNvPr id="1390" name=""/>
                      <p:cNvSpPr/>
                      <p:nvPr/>
                    </p:nvSpPr>
                    <p:spPr>
                      <a:xfrm>
                        <a:off x="5865840" y="2980080"/>
                        <a:ext cx="209520" cy="87480"/>
                      </a:xfrm>
                      <a:custGeom>
                        <a:avLst/>
                        <a:gdLst/>
                        <a:ahLst/>
                        <a:rect l="l" t="t" r="r" b="b"/>
                        <a:pathLst>
                          <a:path w="164" h="72">
                            <a:moveTo>
                              <a:pt x="0" y="11"/>
                            </a:moveTo>
                            <a:lnTo>
                              <a:pt x="0" y="42"/>
                            </a:lnTo>
                            <a:lnTo>
                              <a:pt x="163" y="71"/>
                            </a:lnTo>
                            <a:lnTo>
                              <a:pt x="163" y="0"/>
                            </a:lnTo>
                            <a:lnTo>
                              <a:pt x="0" y="11"/>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391" name=""/>
                      <p:cNvSpPr/>
                      <p:nvPr/>
                    </p:nvSpPr>
                    <p:spPr>
                      <a:xfrm flipH="1">
                        <a:off x="5868000" y="2997000"/>
                        <a:ext cx="205560" cy="2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2" name=""/>
                      <p:cNvSpPr/>
                      <p:nvPr/>
                    </p:nvSpPr>
                    <p:spPr>
                      <a:xfrm flipH="1">
                        <a:off x="5866560" y="3006720"/>
                        <a:ext cx="20556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3" name=""/>
                      <p:cNvSpPr/>
                      <p:nvPr/>
                    </p:nvSpPr>
                    <p:spPr>
                      <a:xfrm flipH="1" flipV="1">
                        <a:off x="5866560" y="3013560"/>
                        <a:ext cx="205560" cy="6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4" name=""/>
                      <p:cNvSpPr/>
                      <p:nvPr/>
                    </p:nvSpPr>
                    <p:spPr>
                      <a:xfrm flipH="1" flipV="1">
                        <a:off x="5866560" y="3019680"/>
                        <a:ext cx="205560" cy="15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5" name=""/>
                      <p:cNvSpPr/>
                      <p:nvPr/>
                    </p:nvSpPr>
                    <p:spPr>
                      <a:xfrm flipH="1" flipV="1">
                        <a:off x="5866560" y="3025800"/>
                        <a:ext cx="205560" cy="241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6" name=""/>
                      <p:cNvSpPr/>
                      <p:nvPr/>
                    </p:nvSpPr>
                    <p:spPr>
                      <a:xfrm>
                        <a:off x="6053400" y="2983680"/>
                        <a:ext cx="1080" cy="78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7" name=""/>
                      <p:cNvSpPr/>
                      <p:nvPr/>
                    </p:nvSpPr>
                    <p:spPr>
                      <a:xfrm>
                        <a:off x="6036840" y="2984760"/>
                        <a:ext cx="1080" cy="748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8" name=""/>
                      <p:cNvSpPr/>
                      <p:nvPr/>
                    </p:nvSpPr>
                    <p:spPr>
                      <a:xfrm>
                        <a:off x="6022800" y="2985840"/>
                        <a:ext cx="1440" cy="71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399" name=""/>
                      <p:cNvSpPr/>
                      <p:nvPr/>
                    </p:nvSpPr>
                    <p:spPr>
                      <a:xfrm>
                        <a:off x="6008760" y="2987280"/>
                        <a:ext cx="1080" cy="67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0" name=""/>
                      <p:cNvSpPr/>
                      <p:nvPr/>
                    </p:nvSpPr>
                    <p:spPr>
                      <a:xfrm>
                        <a:off x="5994720" y="2987280"/>
                        <a:ext cx="1440" cy="65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1" name=""/>
                      <p:cNvSpPr/>
                      <p:nvPr/>
                    </p:nvSpPr>
                    <p:spPr>
                      <a:xfrm>
                        <a:off x="5983200" y="2988360"/>
                        <a:ext cx="1080" cy="619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2" name=""/>
                      <p:cNvSpPr/>
                      <p:nvPr/>
                    </p:nvSpPr>
                    <p:spPr>
                      <a:xfrm>
                        <a:off x="5972760" y="2988360"/>
                        <a:ext cx="1440" cy="60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3" name=""/>
                      <p:cNvSpPr/>
                      <p:nvPr/>
                    </p:nvSpPr>
                    <p:spPr>
                      <a:xfrm>
                        <a:off x="5963760" y="2989800"/>
                        <a:ext cx="1440" cy="57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4" name=""/>
                      <p:cNvSpPr/>
                      <p:nvPr/>
                    </p:nvSpPr>
                    <p:spPr>
                      <a:xfrm>
                        <a:off x="5953680" y="2989800"/>
                        <a:ext cx="1440" cy="55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5" name=""/>
                      <p:cNvSpPr/>
                      <p:nvPr/>
                    </p:nvSpPr>
                    <p:spPr>
                      <a:xfrm>
                        <a:off x="5943600" y="2990880"/>
                        <a:ext cx="1080" cy="53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6" name=""/>
                      <p:cNvSpPr/>
                      <p:nvPr/>
                    </p:nvSpPr>
                    <p:spPr>
                      <a:xfrm>
                        <a:off x="5935680" y="2990880"/>
                        <a:ext cx="1440" cy="52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7" name=""/>
                      <p:cNvSpPr/>
                      <p:nvPr/>
                    </p:nvSpPr>
                    <p:spPr>
                      <a:xfrm>
                        <a:off x="5925600" y="2992320"/>
                        <a:ext cx="1440" cy="493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8" name=""/>
                      <p:cNvSpPr/>
                      <p:nvPr/>
                    </p:nvSpPr>
                    <p:spPr>
                      <a:xfrm>
                        <a:off x="5907600" y="2993400"/>
                        <a:ext cx="1440" cy="44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09" name=""/>
                      <p:cNvSpPr/>
                      <p:nvPr/>
                    </p:nvSpPr>
                    <p:spPr>
                      <a:xfrm>
                        <a:off x="5901480" y="2993400"/>
                        <a:ext cx="1440" cy="43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0" name=""/>
                      <p:cNvSpPr/>
                      <p:nvPr/>
                    </p:nvSpPr>
                    <p:spPr>
                      <a:xfrm>
                        <a:off x="5893920" y="2994480"/>
                        <a:ext cx="1080" cy="41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1" name=""/>
                      <p:cNvSpPr/>
                      <p:nvPr/>
                    </p:nvSpPr>
                    <p:spPr>
                      <a:xfrm>
                        <a:off x="5886000" y="2994480"/>
                        <a:ext cx="1440" cy="39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2" name=""/>
                      <p:cNvSpPr/>
                      <p:nvPr/>
                    </p:nvSpPr>
                    <p:spPr>
                      <a:xfrm>
                        <a:off x="5879520" y="2994480"/>
                        <a:ext cx="1440" cy="38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3" name=""/>
                      <p:cNvSpPr/>
                      <p:nvPr/>
                    </p:nvSpPr>
                    <p:spPr>
                      <a:xfrm>
                        <a:off x="5871960" y="2995920"/>
                        <a:ext cx="1080" cy="374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4" name=""/>
                      <p:cNvSpPr/>
                      <p:nvPr/>
                    </p:nvSpPr>
                    <p:spPr>
                      <a:xfrm>
                        <a:off x="5865840" y="2980080"/>
                        <a:ext cx="209520" cy="87480"/>
                      </a:xfrm>
                      <a:custGeom>
                        <a:avLst/>
                        <a:gdLst/>
                        <a:ahLst/>
                        <a:rect l="l" t="t" r="r" b="b"/>
                        <a:pathLst>
                          <a:path w="164" h="72">
                            <a:moveTo>
                              <a:pt x="0" y="11"/>
                            </a:moveTo>
                            <a:lnTo>
                              <a:pt x="0" y="42"/>
                            </a:lnTo>
                            <a:lnTo>
                              <a:pt x="163" y="71"/>
                            </a:lnTo>
                            <a:lnTo>
                              <a:pt x="163" y="0"/>
                            </a:lnTo>
                            <a:lnTo>
                              <a:pt x="0" y="11"/>
                            </a:lnTo>
                          </a:path>
                        </a:pathLst>
                      </a:custGeom>
                      <a:noFill/>
                      <a:ln cap="rnd" w="12600">
                        <a:solidFill>
                          <a:srgbClr val="20202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415" name=""/>
                      <p:cNvGrpSpPr/>
                      <p:nvPr/>
                    </p:nvGrpSpPr>
                    <p:grpSpPr>
                      <a:xfrm>
                        <a:off x="5877360" y="2992320"/>
                        <a:ext cx="183600" cy="46080"/>
                        <a:chOff x="5877360" y="2992320"/>
                        <a:chExt cx="183600" cy="46080"/>
                      </a:xfrm>
                    </p:grpSpPr>
                    <p:sp>
                      <p:nvSpPr>
                        <p:cNvPr id="1416" name=""/>
                        <p:cNvSpPr/>
                        <p:nvPr/>
                      </p:nvSpPr>
                      <p:spPr>
                        <a:xfrm flipV="1">
                          <a:off x="5877360" y="3006360"/>
                          <a:ext cx="3600" cy="36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7" name=""/>
                        <p:cNvSpPr/>
                        <p:nvPr/>
                      </p:nvSpPr>
                      <p:spPr>
                        <a:xfrm flipV="1">
                          <a:off x="5886000" y="2998800"/>
                          <a:ext cx="8640" cy="68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8" name=""/>
                        <p:cNvSpPr/>
                        <p:nvPr/>
                      </p:nvSpPr>
                      <p:spPr>
                        <a:xfrm flipV="1">
                          <a:off x="5877360" y="3016440"/>
                          <a:ext cx="6120" cy="4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19" name=""/>
                        <p:cNvSpPr/>
                        <p:nvPr/>
                      </p:nvSpPr>
                      <p:spPr>
                        <a:xfrm flipV="1">
                          <a:off x="5887440" y="3011040"/>
                          <a:ext cx="468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0" name=""/>
                        <p:cNvSpPr/>
                        <p:nvPr/>
                      </p:nvSpPr>
                      <p:spPr>
                        <a:xfrm flipV="1">
                          <a:off x="5918040" y="2995200"/>
                          <a:ext cx="15120" cy="118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1" name=""/>
                        <p:cNvSpPr/>
                        <p:nvPr/>
                      </p:nvSpPr>
                      <p:spPr>
                        <a:xfrm flipV="1">
                          <a:off x="5906520" y="3007440"/>
                          <a:ext cx="2052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2" name=""/>
                        <p:cNvSpPr/>
                        <p:nvPr/>
                      </p:nvSpPr>
                      <p:spPr>
                        <a:xfrm flipV="1">
                          <a:off x="5921640" y="3001680"/>
                          <a:ext cx="15120" cy="129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3" name=""/>
                        <p:cNvSpPr/>
                        <p:nvPr/>
                      </p:nvSpPr>
                      <p:spPr>
                        <a:xfrm flipV="1">
                          <a:off x="5896440" y="3013920"/>
                          <a:ext cx="7200" cy="5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4" name=""/>
                        <p:cNvSpPr/>
                        <p:nvPr/>
                      </p:nvSpPr>
                      <p:spPr>
                        <a:xfrm flipV="1">
                          <a:off x="5953680" y="2992320"/>
                          <a:ext cx="12600" cy="7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5" name=""/>
                        <p:cNvSpPr/>
                        <p:nvPr/>
                      </p:nvSpPr>
                      <p:spPr>
                        <a:xfrm flipV="1">
                          <a:off x="5933520" y="3013920"/>
                          <a:ext cx="11160" cy="93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6" name=""/>
                        <p:cNvSpPr/>
                        <p:nvPr/>
                      </p:nvSpPr>
                      <p:spPr>
                        <a:xfrm flipV="1">
                          <a:off x="5947200" y="300168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7" name=""/>
                        <p:cNvSpPr/>
                        <p:nvPr/>
                      </p:nvSpPr>
                      <p:spPr>
                        <a:xfrm flipV="1">
                          <a:off x="5950080" y="3023280"/>
                          <a:ext cx="1008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8" name=""/>
                        <p:cNvSpPr/>
                        <p:nvPr/>
                      </p:nvSpPr>
                      <p:spPr>
                        <a:xfrm flipV="1">
                          <a:off x="5967720" y="300636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29" name=""/>
                        <p:cNvSpPr/>
                        <p:nvPr/>
                      </p:nvSpPr>
                      <p:spPr>
                        <a:xfrm flipV="1">
                          <a:off x="5988240" y="299448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0" name=""/>
                        <p:cNvSpPr/>
                        <p:nvPr/>
                      </p:nvSpPr>
                      <p:spPr>
                        <a:xfrm flipV="1">
                          <a:off x="5971680" y="299988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1" name=""/>
                        <p:cNvSpPr/>
                        <p:nvPr/>
                      </p:nvSpPr>
                      <p:spPr>
                        <a:xfrm flipV="1">
                          <a:off x="5961600" y="3020760"/>
                          <a:ext cx="13680" cy="108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2" name=""/>
                        <p:cNvSpPr/>
                        <p:nvPr/>
                      </p:nvSpPr>
                      <p:spPr>
                        <a:xfrm flipV="1">
                          <a:off x="6002280" y="2992320"/>
                          <a:ext cx="19080" cy="165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3" name=""/>
                        <p:cNvSpPr/>
                        <p:nvPr/>
                      </p:nvSpPr>
                      <p:spPr>
                        <a:xfrm flipV="1">
                          <a:off x="5993280" y="3005280"/>
                          <a:ext cx="20160" cy="19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4" name=""/>
                        <p:cNvSpPr/>
                        <p:nvPr/>
                      </p:nvSpPr>
                      <p:spPr>
                        <a:xfrm flipV="1">
                          <a:off x="5987160" y="3022920"/>
                          <a:ext cx="17640" cy="154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5" name=""/>
                        <p:cNvSpPr/>
                        <p:nvPr/>
                      </p:nvSpPr>
                      <p:spPr>
                        <a:xfrm flipV="1">
                          <a:off x="6006240" y="301140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6" name=""/>
                        <p:cNvSpPr/>
                        <p:nvPr/>
                      </p:nvSpPr>
                      <p:spPr>
                        <a:xfrm flipV="1">
                          <a:off x="6035400" y="2999880"/>
                          <a:ext cx="12600" cy="118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7" name=""/>
                        <p:cNvSpPr/>
                        <p:nvPr/>
                      </p:nvSpPr>
                      <p:spPr>
                        <a:xfrm flipV="1">
                          <a:off x="6030360" y="3026520"/>
                          <a:ext cx="1116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38" name=""/>
                        <p:cNvSpPr/>
                        <p:nvPr/>
                      </p:nvSpPr>
                      <p:spPr>
                        <a:xfrm flipV="1">
                          <a:off x="6046920" y="3013920"/>
                          <a:ext cx="140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439" name=""/>
                      <p:cNvSpPr/>
                      <p:nvPr/>
                    </p:nvSpPr>
                    <p:spPr>
                      <a:xfrm>
                        <a:off x="5918040" y="2992320"/>
                        <a:ext cx="1080" cy="48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nvGrpSpPr>
                  <p:cNvPr id="1440" name=""/>
                  <p:cNvGrpSpPr/>
                  <p:nvPr/>
                </p:nvGrpSpPr>
                <p:grpSpPr>
                  <a:xfrm>
                    <a:off x="6088680" y="2964600"/>
                    <a:ext cx="231480" cy="135000"/>
                    <a:chOff x="6088680" y="2964600"/>
                    <a:chExt cx="231480" cy="135000"/>
                  </a:xfrm>
                </p:grpSpPr>
                <p:sp>
                  <p:nvSpPr>
                    <p:cNvPr id="1441" name=""/>
                    <p:cNvSpPr/>
                    <p:nvPr/>
                  </p:nvSpPr>
                  <p:spPr>
                    <a:xfrm>
                      <a:off x="6088680" y="2964600"/>
                      <a:ext cx="231480" cy="135000"/>
                    </a:xfrm>
                    <a:custGeom>
                      <a:avLst/>
                      <a:gdLst/>
                      <a:ahLst/>
                      <a:rect l="l" t="t" r="r" b="b"/>
                      <a:pathLst>
                        <a:path w="181" h="111">
                          <a:moveTo>
                            <a:pt x="0" y="0"/>
                          </a:moveTo>
                          <a:lnTo>
                            <a:pt x="0" y="110"/>
                          </a:lnTo>
                          <a:lnTo>
                            <a:pt x="180" y="65"/>
                          </a:lnTo>
                          <a:lnTo>
                            <a:pt x="180" y="20"/>
                          </a:lnTo>
                          <a:lnTo>
                            <a:pt x="0" y="0"/>
                          </a:lnTo>
                        </a:path>
                      </a:pathLst>
                    </a:custGeom>
                    <a:solidFill>
                      <a:srgbClr val="4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442" name=""/>
                    <p:cNvSpPr/>
                    <p:nvPr/>
                  </p:nvSpPr>
                  <p:spPr>
                    <a:xfrm>
                      <a:off x="6243480" y="3017880"/>
                      <a:ext cx="29160" cy="42120"/>
                    </a:xfrm>
                    <a:custGeom>
                      <a:avLst/>
                      <a:gdLst/>
                      <a:ahLst/>
                      <a:rect l="l" t="t" r="r" b="b"/>
                      <a:pathLst>
                        <a:path w="23" h="35">
                          <a:moveTo>
                            <a:pt x="0" y="34"/>
                          </a:moveTo>
                          <a:lnTo>
                            <a:pt x="0" y="1"/>
                          </a:lnTo>
                          <a:lnTo>
                            <a:pt x="22" y="0"/>
                          </a:lnTo>
                          <a:lnTo>
                            <a:pt x="22" y="29"/>
                          </a:lnTo>
                          <a:lnTo>
                            <a:pt x="0" y="34"/>
                          </a:lnTo>
                        </a:path>
                      </a:pathLst>
                    </a:custGeom>
                    <a:solidFill>
                      <a:srgbClr val="472c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443" name=""/>
                    <p:cNvGrpSpPr/>
                    <p:nvPr/>
                  </p:nvGrpSpPr>
                  <p:grpSpPr>
                    <a:xfrm>
                      <a:off x="6280560" y="2997360"/>
                      <a:ext cx="15120" cy="29160"/>
                      <a:chOff x="6280560" y="2997360"/>
                      <a:chExt cx="15120" cy="29160"/>
                    </a:xfrm>
                  </p:grpSpPr>
                  <p:sp>
                    <p:nvSpPr>
                      <p:cNvPr id="1444" name=""/>
                      <p:cNvSpPr/>
                      <p:nvPr/>
                    </p:nvSpPr>
                    <p:spPr>
                      <a:xfrm>
                        <a:off x="6280560" y="2997360"/>
                        <a:ext cx="15120" cy="29160"/>
                      </a:xfrm>
                      <a:custGeom>
                        <a:avLst/>
                        <a:gdLst/>
                        <a:ahLst/>
                        <a:rect l="l" t="t" r="r" b="b"/>
                        <a:pathLst>
                          <a:path w="12" h="24">
                            <a:moveTo>
                              <a:pt x="0" y="0"/>
                            </a:moveTo>
                            <a:lnTo>
                              <a:pt x="11" y="1"/>
                            </a:lnTo>
                            <a:lnTo>
                              <a:pt x="11" y="22"/>
                            </a:lnTo>
                            <a:lnTo>
                              <a:pt x="0" y="23"/>
                            </a:lnTo>
                            <a:lnTo>
                              <a:pt x="0" y="0"/>
                            </a:lnTo>
                          </a:path>
                        </a:pathLst>
                      </a:custGeom>
                      <a:solidFill>
                        <a:srgbClr val="4d556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445" name=""/>
                      <p:cNvSpPr/>
                      <p:nvPr/>
                    </p:nvSpPr>
                    <p:spPr>
                      <a:xfrm flipV="1">
                        <a:off x="6285240" y="3010320"/>
                        <a:ext cx="252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46" name=""/>
                      <p:cNvSpPr/>
                      <p:nvPr/>
                    </p:nvSpPr>
                    <p:spPr>
                      <a:xfrm flipV="1">
                        <a:off x="6284160" y="3013920"/>
                        <a:ext cx="3600" cy="324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47" name=""/>
                      <p:cNvSpPr/>
                      <p:nvPr/>
                    </p:nvSpPr>
                    <p:spPr>
                      <a:xfrm flipV="1">
                        <a:off x="6290280" y="3008880"/>
                        <a:ext cx="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48" name=""/>
                      <p:cNvSpPr/>
                      <p:nvPr/>
                    </p:nvSpPr>
                    <p:spPr>
                      <a:xfrm>
                        <a:off x="6282720" y="300672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49" name=""/>
                      <p:cNvSpPr/>
                      <p:nvPr/>
                    </p:nvSpPr>
                    <p:spPr>
                      <a:xfrm>
                        <a:off x="6282720" y="301536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0" name=""/>
                      <p:cNvSpPr/>
                      <p:nvPr/>
                    </p:nvSpPr>
                    <p:spPr>
                      <a:xfrm>
                        <a:off x="6286680" y="2999520"/>
                        <a:ext cx="1080" cy="2412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1" name=""/>
                      <p:cNvSpPr/>
                      <p:nvPr/>
                    </p:nvSpPr>
                    <p:spPr>
                      <a:xfrm>
                        <a:off x="6280560" y="2997360"/>
                        <a:ext cx="15120" cy="29160"/>
                      </a:xfrm>
                      <a:custGeom>
                        <a:avLst/>
                        <a:gdLst/>
                        <a:ahLst/>
                        <a:rect l="l" t="t" r="r" b="b"/>
                        <a:pathLst>
                          <a:path w="12" h="24">
                            <a:moveTo>
                              <a:pt x="0" y="0"/>
                            </a:moveTo>
                            <a:lnTo>
                              <a:pt x="11" y="1"/>
                            </a:lnTo>
                            <a:lnTo>
                              <a:pt x="11" y="22"/>
                            </a:lnTo>
                            <a:lnTo>
                              <a:pt x="0" y="23"/>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52" name=""/>
                    <p:cNvGrpSpPr/>
                    <p:nvPr/>
                  </p:nvGrpSpPr>
                  <p:grpSpPr>
                    <a:xfrm>
                      <a:off x="6101280" y="2980080"/>
                      <a:ext cx="126720" cy="87480"/>
                      <a:chOff x="6101280" y="2980080"/>
                      <a:chExt cx="126720" cy="87480"/>
                    </a:xfrm>
                  </p:grpSpPr>
                  <p:sp>
                    <p:nvSpPr>
                      <p:cNvPr id="1453" name=""/>
                      <p:cNvSpPr/>
                      <p:nvPr/>
                    </p:nvSpPr>
                    <p:spPr>
                      <a:xfrm>
                        <a:off x="6101280" y="2980080"/>
                        <a:ext cx="126720" cy="87480"/>
                      </a:xfrm>
                      <a:custGeom>
                        <a:avLst/>
                        <a:gdLst/>
                        <a:ahLst/>
                        <a:rect l="l" t="t" r="r" b="b"/>
                        <a:pathLst>
                          <a:path w="99" h="72">
                            <a:moveTo>
                              <a:pt x="98" y="5"/>
                            </a:moveTo>
                            <a:lnTo>
                              <a:pt x="98" y="53"/>
                            </a:lnTo>
                            <a:lnTo>
                              <a:pt x="0" y="71"/>
                            </a:lnTo>
                            <a:lnTo>
                              <a:pt x="0" y="0"/>
                            </a:lnTo>
                            <a:lnTo>
                              <a:pt x="98" y="5"/>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454" name=""/>
                      <p:cNvSpPr/>
                      <p:nvPr/>
                    </p:nvSpPr>
                    <p:spPr>
                      <a:xfrm>
                        <a:off x="6152400" y="2984760"/>
                        <a:ext cx="1080" cy="7272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5" name=""/>
                      <p:cNvSpPr/>
                      <p:nvPr/>
                    </p:nvSpPr>
                    <p:spPr>
                      <a:xfrm>
                        <a:off x="6166440" y="2985840"/>
                        <a:ext cx="1440" cy="6912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6" name=""/>
                      <p:cNvSpPr/>
                      <p:nvPr/>
                    </p:nvSpPr>
                    <p:spPr>
                      <a:xfrm>
                        <a:off x="6179040" y="2987280"/>
                        <a:ext cx="1440" cy="6552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7" name=""/>
                      <p:cNvSpPr/>
                      <p:nvPr/>
                    </p:nvSpPr>
                    <p:spPr>
                      <a:xfrm>
                        <a:off x="6103800" y="2980080"/>
                        <a:ext cx="123840" cy="87480"/>
                      </a:xfrm>
                      <a:custGeom>
                        <a:avLst/>
                        <a:gdLst/>
                        <a:ahLst/>
                        <a:rect l="l" t="t" r="r" b="b"/>
                        <a:pathLst>
                          <a:path w="97" h="72">
                            <a:moveTo>
                              <a:pt x="0" y="0"/>
                            </a:moveTo>
                            <a:lnTo>
                              <a:pt x="0" y="71"/>
                            </a:lnTo>
                            <a:lnTo>
                              <a:pt x="96" y="53"/>
                            </a:lnTo>
                            <a:lnTo>
                              <a:pt x="96" y="5"/>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458" name=""/>
                      <p:cNvSpPr/>
                      <p:nvPr/>
                    </p:nvSpPr>
                    <p:spPr>
                      <a:xfrm>
                        <a:off x="6120360" y="2983680"/>
                        <a:ext cx="1440" cy="78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59" name=""/>
                      <p:cNvSpPr/>
                      <p:nvPr/>
                    </p:nvSpPr>
                    <p:spPr>
                      <a:xfrm>
                        <a:off x="6152400" y="2985840"/>
                        <a:ext cx="1080" cy="71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0" name=""/>
                      <p:cNvSpPr/>
                      <p:nvPr/>
                    </p:nvSpPr>
                    <p:spPr>
                      <a:xfrm>
                        <a:off x="6166440" y="2987280"/>
                        <a:ext cx="1440" cy="67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1" name=""/>
                      <p:cNvSpPr/>
                      <p:nvPr/>
                    </p:nvSpPr>
                    <p:spPr>
                      <a:xfrm>
                        <a:off x="6190920" y="2988360"/>
                        <a:ext cx="1080" cy="619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2" name=""/>
                      <p:cNvSpPr/>
                      <p:nvPr/>
                    </p:nvSpPr>
                    <p:spPr>
                      <a:xfrm>
                        <a:off x="6202440" y="2988360"/>
                        <a:ext cx="1080" cy="60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3" name=""/>
                      <p:cNvSpPr/>
                      <p:nvPr/>
                    </p:nvSpPr>
                    <p:spPr>
                      <a:xfrm>
                        <a:off x="6211080" y="2989800"/>
                        <a:ext cx="1440" cy="579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4" name=""/>
                      <p:cNvSpPr/>
                      <p:nvPr/>
                    </p:nvSpPr>
                    <p:spPr>
                      <a:xfrm>
                        <a:off x="6221520" y="2989800"/>
                        <a:ext cx="1080" cy="55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nvGrpSpPr>
                      <p:cNvPr id="1465" name=""/>
                      <p:cNvGrpSpPr/>
                      <p:nvPr/>
                    </p:nvGrpSpPr>
                    <p:grpSpPr>
                      <a:xfrm>
                        <a:off x="6113520" y="2992320"/>
                        <a:ext cx="111600" cy="52560"/>
                        <a:chOff x="6113520" y="2992320"/>
                        <a:chExt cx="111600" cy="52560"/>
                      </a:xfrm>
                    </p:grpSpPr>
                    <p:sp>
                      <p:nvSpPr>
                        <p:cNvPr id="1466" name=""/>
                        <p:cNvSpPr/>
                        <p:nvPr/>
                      </p:nvSpPr>
                      <p:spPr>
                        <a:xfrm flipH="1" flipV="1">
                          <a:off x="6208200" y="2992320"/>
                          <a:ext cx="12600" cy="79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7" name=""/>
                        <p:cNvSpPr/>
                        <p:nvPr/>
                      </p:nvSpPr>
                      <p:spPr>
                        <a:xfrm flipH="1" flipV="1">
                          <a:off x="6215040" y="3023640"/>
                          <a:ext cx="10080" cy="72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8" name=""/>
                        <p:cNvSpPr/>
                        <p:nvPr/>
                      </p:nvSpPr>
                      <p:spPr>
                        <a:xfrm flipH="1" flipV="1">
                          <a:off x="6189120" y="3006360"/>
                          <a:ext cx="17640" cy="144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69" name=""/>
                        <p:cNvSpPr/>
                        <p:nvPr/>
                      </p:nvSpPr>
                      <p:spPr>
                        <a:xfrm flipH="1" flipV="1">
                          <a:off x="6115320" y="2995560"/>
                          <a:ext cx="15120" cy="129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0" name=""/>
                        <p:cNvSpPr/>
                        <p:nvPr/>
                      </p:nvSpPr>
                      <p:spPr>
                        <a:xfrm flipH="1" flipV="1">
                          <a:off x="6188040" y="299988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1" name=""/>
                        <p:cNvSpPr/>
                        <p:nvPr/>
                      </p:nvSpPr>
                      <p:spPr>
                        <a:xfrm flipH="1" flipV="1">
                          <a:off x="6198120" y="3021120"/>
                          <a:ext cx="15120" cy="108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2" name=""/>
                        <p:cNvSpPr/>
                        <p:nvPr/>
                      </p:nvSpPr>
                      <p:spPr>
                        <a:xfrm flipH="1" flipV="1">
                          <a:off x="6153120" y="2992320"/>
                          <a:ext cx="17640" cy="165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3" name=""/>
                        <p:cNvSpPr/>
                        <p:nvPr/>
                      </p:nvSpPr>
                      <p:spPr>
                        <a:xfrm flipH="1" flipV="1">
                          <a:off x="6159960" y="3005280"/>
                          <a:ext cx="21600" cy="19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4" name=""/>
                        <p:cNvSpPr/>
                        <p:nvPr/>
                      </p:nvSpPr>
                      <p:spPr>
                        <a:xfrm flipH="1" flipV="1">
                          <a:off x="6136560" y="3003840"/>
                          <a:ext cx="17640" cy="154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5" name=""/>
                        <p:cNvSpPr/>
                        <p:nvPr/>
                      </p:nvSpPr>
                      <p:spPr>
                        <a:xfrm flipH="1" flipV="1">
                          <a:off x="6145920" y="303156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6" name=""/>
                        <p:cNvSpPr/>
                        <p:nvPr/>
                      </p:nvSpPr>
                      <p:spPr>
                        <a:xfrm flipH="1" flipV="1">
                          <a:off x="6113520" y="3013920"/>
                          <a:ext cx="14040" cy="144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477" name=""/>
                      <p:cNvSpPr/>
                      <p:nvPr/>
                    </p:nvSpPr>
                    <p:spPr>
                      <a:xfrm>
                        <a:off x="6135480" y="2985840"/>
                        <a:ext cx="1440" cy="71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8" name=""/>
                      <p:cNvSpPr/>
                      <p:nvPr/>
                    </p:nvSpPr>
                    <p:spPr>
                      <a:xfrm>
                        <a:off x="6106320" y="2995920"/>
                        <a:ext cx="118800" cy="10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79" name=""/>
                      <p:cNvSpPr/>
                      <p:nvPr/>
                    </p:nvSpPr>
                    <p:spPr>
                      <a:xfrm>
                        <a:off x="6106320" y="3006720"/>
                        <a:ext cx="11988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80" name=""/>
                      <p:cNvSpPr/>
                      <p:nvPr/>
                    </p:nvSpPr>
                    <p:spPr>
                      <a:xfrm flipV="1">
                        <a:off x="6106320" y="3018600"/>
                        <a:ext cx="117720" cy="3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81" name=""/>
                      <p:cNvSpPr/>
                      <p:nvPr/>
                    </p:nvSpPr>
                    <p:spPr>
                      <a:xfrm flipV="1">
                        <a:off x="6104880" y="3038400"/>
                        <a:ext cx="120240" cy="10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82" name=""/>
                      <p:cNvSpPr/>
                      <p:nvPr/>
                    </p:nvSpPr>
                    <p:spPr>
                      <a:xfrm flipV="1">
                        <a:off x="6106320" y="3028320"/>
                        <a:ext cx="118800" cy="8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grpSp>
              <p:nvGrpSpPr>
                <p:cNvPr id="1483" name=""/>
                <p:cNvGrpSpPr/>
                <p:nvPr/>
              </p:nvGrpSpPr>
              <p:grpSpPr>
                <a:xfrm>
                  <a:off x="4619880" y="2886120"/>
                  <a:ext cx="155520" cy="85320"/>
                  <a:chOff x="4619880" y="2886120"/>
                  <a:chExt cx="155520" cy="85320"/>
                </a:xfrm>
              </p:grpSpPr>
              <p:sp>
                <p:nvSpPr>
                  <p:cNvPr id="1484" name=""/>
                  <p:cNvSpPr/>
                  <p:nvPr/>
                </p:nvSpPr>
                <p:spPr>
                  <a:xfrm flipH="1">
                    <a:off x="4697640" y="2928600"/>
                    <a:ext cx="53640" cy="72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85" name=""/>
                  <p:cNvSpPr/>
                  <p:nvPr/>
                </p:nvSpPr>
                <p:spPr>
                  <a:xfrm>
                    <a:off x="4619880" y="2886120"/>
                    <a:ext cx="155520" cy="85320"/>
                  </a:xfrm>
                  <a:custGeom>
                    <a:avLst/>
                    <a:gdLst/>
                    <a:ahLst/>
                    <a:rect l="l" t="t" r="r" b="b"/>
                    <a:pathLst>
                      <a:path w="121" h="72">
                        <a:moveTo>
                          <a:pt x="0" y="36"/>
                        </a:moveTo>
                        <a:lnTo>
                          <a:pt x="120" y="71"/>
                        </a:lnTo>
                        <a:lnTo>
                          <a:pt x="120" y="0"/>
                        </a:lnTo>
                        <a:lnTo>
                          <a:pt x="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86" name=""/>
                <p:cNvGrpSpPr/>
                <p:nvPr/>
              </p:nvGrpSpPr>
              <p:grpSpPr>
                <a:xfrm>
                  <a:off x="5296680" y="2886120"/>
                  <a:ext cx="155880" cy="85320"/>
                  <a:chOff x="5296680" y="2886120"/>
                  <a:chExt cx="155880" cy="85320"/>
                </a:xfrm>
              </p:grpSpPr>
              <p:sp>
                <p:nvSpPr>
                  <p:cNvPr id="1487" name=""/>
                  <p:cNvSpPr/>
                  <p:nvPr/>
                </p:nvSpPr>
                <p:spPr>
                  <a:xfrm flipH="1">
                    <a:off x="5375160" y="2928600"/>
                    <a:ext cx="54000" cy="72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88" name=""/>
                  <p:cNvSpPr/>
                  <p:nvPr/>
                </p:nvSpPr>
                <p:spPr>
                  <a:xfrm>
                    <a:off x="5296680" y="2886120"/>
                    <a:ext cx="155880" cy="85320"/>
                  </a:xfrm>
                  <a:custGeom>
                    <a:avLst/>
                    <a:gdLst/>
                    <a:ahLst/>
                    <a:rect l="l" t="t" r="r" b="b"/>
                    <a:pathLst>
                      <a:path w="121" h="72">
                        <a:moveTo>
                          <a:pt x="0" y="36"/>
                        </a:moveTo>
                        <a:lnTo>
                          <a:pt x="120" y="71"/>
                        </a:lnTo>
                        <a:lnTo>
                          <a:pt x="120" y="0"/>
                        </a:lnTo>
                        <a:lnTo>
                          <a:pt x="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89" name=""/>
                <p:cNvGrpSpPr/>
                <p:nvPr/>
              </p:nvGrpSpPr>
              <p:grpSpPr>
                <a:xfrm>
                  <a:off x="5479920" y="3002400"/>
                  <a:ext cx="501480" cy="87840"/>
                  <a:chOff x="5479920" y="3002400"/>
                  <a:chExt cx="501480" cy="87840"/>
                </a:xfrm>
              </p:grpSpPr>
              <p:sp>
                <p:nvSpPr>
                  <p:cNvPr id="1490" name=""/>
                  <p:cNvSpPr/>
                  <p:nvPr/>
                </p:nvSpPr>
                <p:spPr>
                  <a:xfrm flipH="1">
                    <a:off x="5557680" y="3046320"/>
                    <a:ext cx="423720" cy="108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91" name=""/>
                  <p:cNvSpPr/>
                  <p:nvPr/>
                </p:nvSpPr>
                <p:spPr>
                  <a:xfrm>
                    <a:off x="5479920" y="3002400"/>
                    <a:ext cx="155160" cy="87840"/>
                  </a:xfrm>
                  <a:custGeom>
                    <a:avLst/>
                    <a:gdLst/>
                    <a:ahLst/>
                    <a:rect l="l" t="t" r="r" b="b"/>
                    <a:pathLst>
                      <a:path w="121" h="72">
                        <a:moveTo>
                          <a:pt x="0" y="36"/>
                        </a:moveTo>
                        <a:lnTo>
                          <a:pt x="120" y="71"/>
                        </a:lnTo>
                        <a:lnTo>
                          <a:pt x="120" y="0"/>
                        </a:lnTo>
                        <a:lnTo>
                          <a:pt x="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92" name=""/>
                <p:cNvGrpSpPr/>
                <p:nvPr/>
              </p:nvGrpSpPr>
              <p:grpSpPr>
                <a:xfrm>
                  <a:off x="5879880" y="1887120"/>
                  <a:ext cx="154440" cy="85320"/>
                  <a:chOff x="5879880" y="1887120"/>
                  <a:chExt cx="154440" cy="85320"/>
                </a:xfrm>
              </p:grpSpPr>
              <p:sp>
                <p:nvSpPr>
                  <p:cNvPr id="1493" name=""/>
                  <p:cNvSpPr/>
                  <p:nvPr/>
                </p:nvSpPr>
                <p:spPr>
                  <a:xfrm>
                    <a:off x="5913000" y="1929600"/>
                    <a:ext cx="43200" cy="108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94" name=""/>
                  <p:cNvSpPr/>
                  <p:nvPr/>
                </p:nvSpPr>
                <p:spPr>
                  <a:xfrm>
                    <a:off x="5879880" y="1887120"/>
                    <a:ext cx="154440" cy="85320"/>
                  </a:xfrm>
                  <a:custGeom>
                    <a:avLst/>
                    <a:gdLst/>
                    <a:ahLst/>
                    <a:rect l="l" t="t" r="r" b="b"/>
                    <a:pathLst>
                      <a:path w="121" h="72">
                        <a:moveTo>
                          <a:pt x="120" y="36"/>
                        </a:moveTo>
                        <a:lnTo>
                          <a:pt x="0" y="0"/>
                        </a:lnTo>
                        <a:lnTo>
                          <a:pt x="0" y="71"/>
                        </a:lnTo>
                        <a:lnTo>
                          <a:pt x="12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95" name=""/>
                <p:cNvGrpSpPr/>
                <p:nvPr/>
              </p:nvGrpSpPr>
              <p:grpSpPr>
                <a:xfrm>
                  <a:off x="5851080" y="1629720"/>
                  <a:ext cx="313560" cy="86400"/>
                  <a:chOff x="5851080" y="1629720"/>
                  <a:chExt cx="313560" cy="86400"/>
                </a:xfrm>
              </p:grpSpPr>
              <p:sp>
                <p:nvSpPr>
                  <p:cNvPr id="1496" name=""/>
                  <p:cNvSpPr/>
                  <p:nvPr/>
                </p:nvSpPr>
                <p:spPr>
                  <a:xfrm flipH="1">
                    <a:off x="5928120" y="1672560"/>
                    <a:ext cx="236520" cy="108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497" name=""/>
                  <p:cNvSpPr/>
                  <p:nvPr/>
                </p:nvSpPr>
                <p:spPr>
                  <a:xfrm>
                    <a:off x="5851080" y="1629720"/>
                    <a:ext cx="153720" cy="86400"/>
                  </a:xfrm>
                  <a:custGeom>
                    <a:avLst/>
                    <a:gdLst/>
                    <a:ahLst/>
                    <a:rect l="l" t="t" r="r" b="b"/>
                    <a:pathLst>
                      <a:path w="121" h="72">
                        <a:moveTo>
                          <a:pt x="0" y="36"/>
                        </a:moveTo>
                        <a:lnTo>
                          <a:pt x="120" y="71"/>
                        </a:lnTo>
                        <a:lnTo>
                          <a:pt x="120" y="0"/>
                        </a:lnTo>
                        <a:lnTo>
                          <a:pt x="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498" name=""/>
                <p:cNvGrpSpPr/>
                <p:nvPr/>
              </p:nvGrpSpPr>
              <p:grpSpPr>
                <a:xfrm>
                  <a:off x="2244600" y="1883160"/>
                  <a:ext cx="480240" cy="286560"/>
                  <a:chOff x="2244600" y="1883160"/>
                  <a:chExt cx="480240" cy="286560"/>
                </a:xfrm>
              </p:grpSpPr>
              <p:grpSp>
                <p:nvGrpSpPr>
                  <p:cNvPr id="1499" name=""/>
                  <p:cNvGrpSpPr/>
                  <p:nvPr/>
                </p:nvGrpSpPr>
                <p:grpSpPr>
                  <a:xfrm>
                    <a:off x="2399400" y="1992600"/>
                    <a:ext cx="108720" cy="29160"/>
                    <a:chOff x="2399400" y="1992600"/>
                    <a:chExt cx="108720" cy="29160"/>
                  </a:xfrm>
                </p:grpSpPr>
                <p:sp>
                  <p:nvSpPr>
                    <p:cNvPr id="1500" name=""/>
                    <p:cNvSpPr/>
                    <p:nvPr/>
                  </p:nvSpPr>
                  <p:spPr>
                    <a:xfrm>
                      <a:off x="2399400" y="1992600"/>
                      <a:ext cx="74160" cy="29160"/>
                    </a:xfrm>
                    <a:custGeom>
                      <a:avLst/>
                      <a:gdLst/>
                      <a:ahLst/>
                      <a:rect l="l" t="t" r="r" b="b"/>
                      <a:pathLst>
                        <a:path w="58" h="24">
                          <a:moveTo>
                            <a:pt x="0" y="23"/>
                          </a:moveTo>
                          <a:lnTo>
                            <a:pt x="0" y="9"/>
                          </a:lnTo>
                          <a:lnTo>
                            <a:pt x="57" y="0"/>
                          </a:lnTo>
                          <a:lnTo>
                            <a:pt x="57" y="16"/>
                          </a:lnTo>
                          <a:lnTo>
                            <a:pt x="0" y="23"/>
                          </a:lnTo>
                        </a:path>
                      </a:pathLst>
                    </a:custGeom>
                    <a:solidFill>
                      <a:srgbClr val="606060"/>
                    </a:solidFill>
                    <a:ln cap="rnd" w="12600">
                      <a:solidFill>
                        <a:srgbClr val="60606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1" name=""/>
                    <p:cNvSpPr/>
                    <p:nvPr/>
                  </p:nvSpPr>
                  <p:spPr>
                    <a:xfrm>
                      <a:off x="2472480" y="1992600"/>
                      <a:ext cx="35640" cy="20520"/>
                    </a:xfrm>
                    <a:custGeom>
                      <a:avLst/>
                      <a:gdLst/>
                      <a:ahLst/>
                      <a:rect l="l" t="t" r="r" b="b"/>
                      <a:pathLst>
                        <a:path w="28" h="17">
                          <a:moveTo>
                            <a:pt x="0" y="0"/>
                          </a:moveTo>
                          <a:lnTo>
                            <a:pt x="0" y="16"/>
                          </a:lnTo>
                          <a:lnTo>
                            <a:pt x="27" y="16"/>
                          </a:lnTo>
                          <a:lnTo>
                            <a:pt x="27" y="4"/>
                          </a:lnTo>
                          <a:lnTo>
                            <a:pt x="0" y="0"/>
                          </a:lnTo>
                        </a:path>
                      </a:pathLst>
                    </a:custGeom>
                    <a:solidFill>
                      <a:srgbClr val="40404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502" name=""/>
                  <p:cNvGrpSpPr/>
                  <p:nvPr/>
                </p:nvGrpSpPr>
                <p:grpSpPr>
                  <a:xfrm>
                    <a:off x="2493000" y="1883160"/>
                    <a:ext cx="120240" cy="165960"/>
                    <a:chOff x="2493000" y="1883160"/>
                    <a:chExt cx="120240" cy="165960"/>
                  </a:xfrm>
                </p:grpSpPr>
                <p:sp>
                  <p:nvSpPr>
                    <p:cNvPr id="1503" name=""/>
                    <p:cNvSpPr/>
                    <p:nvPr/>
                  </p:nvSpPr>
                  <p:spPr>
                    <a:xfrm>
                      <a:off x="2493000" y="1883160"/>
                      <a:ext cx="28080" cy="1566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4" name=""/>
                    <p:cNvSpPr/>
                    <p:nvPr/>
                  </p:nvSpPr>
                  <p:spPr>
                    <a:xfrm>
                      <a:off x="2537640" y="1886400"/>
                      <a:ext cx="26640" cy="155520"/>
                    </a:xfrm>
                    <a:custGeom>
                      <a:avLst/>
                      <a:gdLst/>
                      <a:ahLst/>
                      <a:rect l="l" t="t" r="r" b="b"/>
                      <a:pathLst>
                        <a:path w="21" h="128">
                          <a:moveTo>
                            <a:pt x="0" y="127"/>
                          </a:moveTo>
                          <a:lnTo>
                            <a:pt x="5" y="0"/>
                          </a:lnTo>
                          <a:lnTo>
                            <a:pt x="14" y="0"/>
                          </a:lnTo>
                          <a:lnTo>
                            <a:pt x="20" y="127"/>
                          </a:lnTo>
                          <a:lnTo>
                            <a:pt x="0" y="127"/>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5" name=""/>
                    <p:cNvSpPr/>
                    <p:nvPr/>
                  </p:nvSpPr>
                  <p:spPr>
                    <a:xfrm>
                      <a:off x="2585160" y="1892520"/>
                      <a:ext cx="28080" cy="15660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sp>
                <p:nvSpPr>
                  <p:cNvPr id="1506" name=""/>
                  <p:cNvSpPr/>
                  <p:nvPr/>
                </p:nvSpPr>
                <p:spPr>
                  <a:xfrm>
                    <a:off x="2244600" y="2078640"/>
                    <a:ext cx="480240" cy="91080"/>
                  </a:xfrm>
                  <a:custGeom>
                    <a:avLst/>
                    <a:gdLst/>
                    <a:ahLst/>
                    <a:rect l="l" t="t" r="r" b="b"/>
                    <a:pathLst>
                      <a:path w="375" h="75">
                        <a:moveTo>
                          <a:pt x="14" y="4"/>
                        </a:moveTo>
                        <a:lnTo>
                          <a:pt x="2" y="4"/>
                        </a:lnTo>
                        <a:lnTo>
                          <a:pt x="0" y="12"/>
                        </a:lnTo>
                        <a:lnTo>
                          <a:pt x="5" y="19"/>
                        </a:lnTo>
                        <a:lnTo>
                          <a:pt x="8" y="25"/>
                        </a:lnTo>
                        <a:lnTo>
                          <a:pt x="19" y="26"/>
                        </a:lnTo>
                        <a:lnTo>
                          <a:pt x="30" y="24"/>
                        </a:lnTo>
                        <a:lnTo>
                          <a:pt x="42" y="25"/>
                        </a:lnTo>
                        <a:lnTo>
                          <a:pt x="48" y="26"/>
                        </a:lnTo>
                        <a:lnTo>
                          <a:pt x="60" y="31"/>
                        </a:lnTo>
                        <a:lnTo>
                          <a:pt x="66" y="35"/>
                        </a:lnTo>
                        <a:lnTo>
                          <a:pt x="72" y="41"/>
                        </a:lnTo>
                        <a:lnTo>
                          <a:pt x="79" y="48"/>
                        </a:lnTo>
                        <a:lnTo>
                          <a:pt x="84" y="53"/>
                        </a:lnTo>
                        <a:lnTo>
                          <a:pt x="100" y="59"/>
                        </a:lnTo>
                        <a:lnTo>
                          <a:pt x="108" y="60"/>
                        </a:lnTo>
                        <a:lnTo>
                          <a:pt x="112" y="61"/>
                        </a:lnTo>
                        <a:lnTo>
                          <a:pt x="113" y="61"/>
                        </a:lnTo>
                        <a:lnTo>
                          <a:pt x="115" y="61"/>
                        </a:lnTo>
                        <a:lnTo>
                          <a:pt x="116" y="61"/>
                        </a:lnTo>
                        <a:lnTo>
                          <a:pt x="117" y="61"/>
                        </a:lnTo>
                        <a:lnTo>
                          <a:pt x="119" y="61"/>
                        </a:lnTo>
                        <a:lnTo>
                          <a:pt x="123" y="61"/>
                        </a:lnTo>
                        <a:lnTo>
                          <a:pt x="133" y="61"/>
                        </a:lnTo>
                        <a:lnTo>
                          <a:pt x="141" y="61"/>
                        </a:lnTo>
                        <a:lnTo>
                          <a:pt x="142" y="61"/>
                        </a:lnTo>
                        <a:lnTo>
                          <a:pt x="144" y="61"/>
                        </a:lnTo>
                        <a:lnTo>
                          <a:pt x="145" y="61"/>
                        </a:lnTo>
                        <a:lnTo>
                          <a:pt x="146" y="61"/>
                        </a:lnTo>
                        <a:lnTo>
                          <a:pt x="147" y="61"/>
                        </a:lnTo>
                        <a:lnTo>
                          <a:pt x="148" y="61"/>
                        </a:lnTo>
                        <a:lnTo>
                          <a:pt x="150" y="61"/>
                        </a:lnTo>
                        <a:lnTo>
                          <a:pt x="151" y="61"/>
                        </a:lnTo>
                        <a:lnTo>
                          <a:pt x="152" y="61"/>
                        </a:lnTo>
                        <a:lnTo>
                          <a:pt x="153" y="62"/>
                        </a:lnTo>
                        <a:lnTo>
                          <a:pt x="166" y="64"/>
                        </a:lnTo>
                        <a:lnTo>
                          <a:pt x="171" y="66"/>
                        </a:lnTo>
                        <a:lnTo>
                          <a:pt x="178" y="70"/>
                        </a:lnTo>
                        <a:lnTo>
                          <a:pt x="182" y="72"/>
                        </a:lnTo>
                        <a:lnTo>
                          <a:pt x="204" y="74"/>
                        </a:lnTo>
                        <a:lnTo>
                          <a:pt x="214" y="71"/>
                        </a:lnTo>
                        <a:lnTo>
                          <a:pt x="220" y="66"/>
                        </a:lnTo>
                        <a:lnTo>
                          <a:pt x="230" y="61"/>
                        </a:lnTo>
                        <a:lnTo>
                          <a:pt x="236" y="61"/>
                        </a:lnTo>
                        <a:lnTo>
                          <a:pt x="244" y="59"/>
                        </a:lnTo>
                        <a:lnTo>
                          <a:pt x="256" y="46"/>
                        </a:lnTo>
                        <a:lnTo>
                          <a:pt x="267" y="44"/>
                        </a:lnTo>
                        <a:lnTo>
                          <a:pt x="270" y="44"/>
                        </a:lnTo>
                        <a:lnTo>
                          <a:pt x="272" y="44"/>
                        </a:lnTo>
                        <a:lnTo>
                          <a:pt x="274" y="44"/>
                        </a:lnTo>
                        <a:lnTo>
                          <a:pt x="276" y="44"/>
                        </a:lnTo>
                        <a:lnTo>
                          <a:pt x="278" y="44"/>
                        </a:lnTo>
                        <a:lnTo>
                          <a:pt x="280" y="44"/>
                        </a:lnTo>
                        <a:lnTo>
                          <a:pt x="282" y="45"/>
                        </a:lnTo>
                        <a:lnTo>
                          <a:pt x="283" y="45"/>
                        </a:lnTo>
                        <a:lnTo>
                          <a:pt x="284" y="46"/>
                        </a:lnTo>
                        <a:lnTo>
                          <a:pt x="285" y="46"/>
                        </a:lnTo>
                        <a:lnTo>
                          <a:pt x="287" y="46"/>
                        </a:lnTo>
                        <a:lnTo>
                          <a:pt x="288" y="47"/>
                        </a:lnTo>
                        <a:lnTo>
                          <a:pt x="295" y="48"/>
                        </a:lnTo>
                        <a:lnTo>
                          <a:pt x="309" y="47"/>
                        </a:lnTo>
                        <a:lnTo>
                          <a:pt x="318" y="38"/>
                        </a:lnTo>
                        <a:lnTo>
                          <a:pt x="326" y="30"/>
                        </a:lnTo>
                        <a:lnTo>
                          <a:pt x="333" y="26"/>
                        </a:lnTo>
                        <a:lnTo>
                          <a:pt x="344" y="28"/>
                        </a:lnTo>
                        <a:lnTo>
                          <a:pt x="353" y="24"/>
                        </a:lnTo>
                        <a:lnTo>
                          <a:pt x="358" y="16"/>
                        </a:lnTo>
                        <a:lnTo>
                          <a:pt x="374" y="12"/>
                        </a:lnTo>
                        <a:lnTo>
                          <a:pt x="374" y="4"/>
                        </a:lnTo>
                        <a:lnTo>
                          <a:pt x="364" y="0"/>
                        </a:lnTo>
                        <a:lnTo>
                          <a:pt x="14" y="4"/>
                        </a:lnTo>
                      </a:path>
                    </a:pathLst>
                  </a:custGeom>
                  <a:solidFill>
                    <a:srgbClr val="006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7" name=""/>
                  <p:cNvSpPr/>
                  <p:nvPr/>
                </p:nvSpPr>
                <p:spPr>
                  <a:xfrm>
                    <a:off x="2640240" y="2097000"/>
                    <a:ext cx="38520" cy="9720"/>
                  </a:xfrm>
                  <a:custGeom>
                    <a:avLst/>
                    <a:gdLst/>
                    <a:ahLst/>
                    <a:rect l="l" t="t" r="r" b="b"/>
                    <a:pathLst>
                      <a:path w="30" h="8">
                        <a:moveTo>
                          <a:pt x="0" y="5"/>
                        </a:moveTo>
                        <a:lnTo>
                          <a:pt x="22" y="0"/>
                        </a:lnTo>
                        <a:lnTo>
                          <a:pt x="29" y="1"/>
                        </a:lnTo>
                        <a:lnTo>
                          <a:pt x="5" y="7"/>
                        </a:lnTo>
                        <a:lnTo>
                          <a:pt x="0" y="5"/>
                        </a:lnTo>
                      </a:path>
                    </a:pathLst>
                  </a:custGeom>
                  <a:solidFill>
                    <a:srgbClr val="5b5b5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8" name=""/>
                  <p:cNvSpPr/>
                  <p:nvPr/>
                </p:nvSpPr>
                <p:spPr>
                  <a:xfrm>
                    <a:off x="2640240" y="2103120"/>
                    <a:ext cx="7560" cy="7200"/>
                  </a:xfrm>
                  <a:custGeom>
                    <a:avLst/>
                    <a:gdLst/>
                    <a:ahLst/>
                    <a:rect l="l" t="t" r="r" b="b"/>
                    <a:pathLst>
                      <a:path w="6" h="6">
                        <a:moveTo>
                          <a:pt x="0" y="0"/>
                        </a:moveTo>
                        <a:lnTo>
                          <a:pt x="5" y="2"/>
                        </a:lnTo>
                        <a:lnTo>
                          <a:pt x="5" y="5"/>
                        </a:lnTo>
                        <a:lnTo>
                          <a:pt x="0" y="3"/>
                        </a:lnTo>
                        <a:lnTo>
                          <a:pt x="0" y="0"/>
                        </a:lnTo>
                      </a:path>
                    </a:pathLst>
                  </a:custGeom>
                  <a:solidFill>
                    <a:srgbClr val="6c6c6c"/>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09" name=""/>
                  <p:cNvSpPr/>
                  <p:nvPr/>
                </p:nvSpPr>
                <p:spPr>
                  <a:xfrm>
                    <a:off x="2640240" y="2061720"/>
                    <a:ext cx="29520" cy="4680"/>
                  </a:xfrm>
                  <a:custGeom>
                    <a:avLst/>
                    <a:gdLst/>
                    <a:ahLst/>
                    <a:rect l="l" t="t" r="r" b="b"/>
                    <a:pathLst>
                      <a:path w="23" h="4">
                        <a:moveTo>
                          <a:pt x="0" y="1"/>
                        </a:moveTo>
                        <a:lnTo>
                          <a:pt x="22" y="0"/>
                        </a:lnTo>
                        <a:lnTo>
                          <a:pt x="20" y="2"/>
                        </a:lnTo>
                        <a:lnTo>
                          <a:pt x="0" y="3"/>
                        </a:lnTo>
                        <a:lnTo>
                          <a:pt x="0" y="1"/>
                        </a:lnTo>
                      </a:path>
                    </a:pathLst>
                  </a:custGeom>
                  <a:solidFill>
                    <a:srgbClr val="2f1d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10" name=""/>
                  <p:cNvSpPr/>
                  <p:nvPr/>
                </p:nvSpPr>
                <p:spPr>
                  <a:xfrm>
                    <a:off x="2640240" y="2095920"/>
                    <a:ext cx="29520" cy="8280"/>
                  </a:xfrm>
                  <a:custGeom>
                    <a:avLst/>
                    <a:gdLst/>
                    <a:ahLst/>
                    <a:rect l="l" t="t" r="r" b="b"/>
                    <a:pathLst>
                      <a:path w="23" h="7">
                        <a:moveTo>
                          <a:pt x="0" y="6"/>
                        </a:moveTo>
                        <a:lnTo>
                          <a:pt x="22" y="1"/>
                        </a:lnTo>
                        <a:lnTo>
                          <a:pt x="20" y="0"/>
                        </a:lnTo>
                        <a:lnTo>
                          <a:pt x="0" y="5"/>
                        </a:lnTo>
                        <a:lnTo>
                          <a:pt x="0" y="6"/>
                        </a:lnTo>
                      </a:path>
                    </a:pathLst>
                  </a:custGeom>
                  <a:solidFill>
                    <a:srgbClr val="5635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511" name=""/>
                  <p:cNvGrpSpPr/>
                  <p:nvPr/>
                </p:nvGrpSpPr>
                <p:grpSpPr>
                  <a:xfrm>
                    <a:off x="2255760" y="2008080"/>
                    <a:ext cx="230400" cy="135000"/>
                    <a:chOff x="2255760" y="2008080"/>
                    <a:chExt cx="230400" cy="135000"/>
                  </a:xfrm>
                </p:grpSpPr>
                <p:sp>
                  <p:nvSpPr>
                    <p:cNvPr id="1512" name=""/>
                    <p:cNvSpPr/>
                    <p:nvPr/>
                  </p:nvSpPr>
                  <p:spPr>
                    <a:xfrm>
                      <a:off x="2255760" y="2008080"/>
                      <a:ext cx="230400" cy="135000"/>
                    </a:xfrm>
                    <a:custGeom>
                      <a:avLst/>
                      <a:gdLst/>
                      <a:ahLst/>
                      <a:rect l="l" t="t" r="r" b="b"/>
                      <a:pathLst>
                        <a:path w="180" h="111">
                          <a:moveTo>
                            <a:pt x="179" y="0"/>
                          </a:moveTo>
                          <a:lnTo>
                            <a:pt x="179" y="110"/>
                          </a:lnTo>
                          <a:lnTo>
                            <a:pt x="0" y="65"/>
                          </a:lnTo>
                          <a:lnTo>
                            <a:pt x="0" y="20"/>
                          </a:lnTo>
                          <a:lnTo>
                            <a:pt x="179" y="0"/>
                          </a:lnTo>
                        </a:path>
                      </a:pathLst>
                    </a:custGeom>
                    <a:solidFill>
                      <a:srgbClr val="6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513" name=""/>
                    <p:cNvGrpSpPr/>
                    <p:nvPr/>
                  </p:nvGrpSpPr>
                  <p:grpSpPr>
                    <a:xfrm>
                      <a:off x="2262240" y="2023920"/>
                      <a:ext cx="209520" cy="87120"/>
                      <a:chOff x="2262240" y="2023920"/>
                      <a:chExt cx="209520" cy="87120"/>
                    </a:xfrm>
                  </p:grpSpPr>
                  <p:sp>
                    <p:nvSpPr>
                      <p:cNvPr id="1514" name=""/>
                      <p:cNvSpPr/>
                      <p:nvPr/>
                    </p:nvSpPr>
                    <p:spPr>
                      <a:xfrm>
                        <a:off x="2262240" y="2023920"/>
                        <a:ext cx="209520" cy="87120"/>
                      </a:xfrm>
                      <a:custGeom>
                        <a:avLst/>
                        <a:gdLst/>
                        <a:ahLst/>
                        <a:rect l="l" t="t" r="r" b="b"/>
                        <a:pathLst>
                          <a:path w="164" h="72">
                            <a:moveTo>
                              <a:pt x="0" y="11"/>
                            </a:moveTo>
                            <a:lnTo>
                              <a:pt x="0" y="42"/>
                            </a:lnTo>
                            <a:lnTo>
                              <a:pt x="163" y="71"/>
                            </a:lnTo>
                            <a:lnTo>
                              <a:pt x="163" y="0"/>
                            </a:lnTo>
                            <a:lnTo>
                              <a:pt x="0" y="11"/>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15" name=""/>
                      <p:cNvSpPr/>
                      <p:nvPr/>
                    </p:nvSpPr>
                    <p:spPr>
                      <a:xfrm flipH="1">
                        <a:off x="2264040" y="2040480"/>
                        <a:ext cx="205560" cy="2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16" name=""/>
                      <p:cNvSpPr/>
                      <p:nvPr/>
                    </p:nvSpPr>
                    <p:spPr>
                      <a:xfrm flipH="1">
                        <a:off x="2262960" y="2050560"/>
                        <a:ext cx="20556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17" name=""/>
                      <p:cNvSpPr/>
                      <p:nvPr/>
                    </p:nvSpPr>
                    <p:spPr>
                      <a:xfrm flipH="1" flipV="1">
                        <a:off x="2262960" y="2057400"/>
                        <a:ext cx="205560" cy="7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18" name=""/>
                      <p:cNvSpPr/>
                      <p:nvPr/>
                    </p:nvSpPr>
                    <p:spPr>
                      <a:xfrm flipH="1" flipV="1">
                        <a:off x="2262960" y="2063520"/>
                        <a:ext cx="205560" cy="15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19" name=""/>
                      <p:cNvSpPr/>
                      <p:nvPr/>
                    </p:nvSpPr>
                    <p:spPr>
                      <a:xfrm flipH="1" flipV="1">
                        <a:off x="2262960" y="2069640"/>
                        <a:ext cx="205560" cy="24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0" name=""/>
                      <p:cNvSpPr/>
                      <p:nvPr/>
                    </p:nvSpPr>
                    <p:spPr>
                      <a:xfrm>
                        <a:off x="2449800" y="2027160"/>
                        <a:ext cx="1080" cy="78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1" name=""/>
                      <p:cNvSpPr/>
                      <p:nvPr/>
                    </p:nvSpPr>
                    <p:spPr>
                      <a:xfrm>
                        <a:off x="2433240" y="2028240"/>
                        <a:ext cx="1440" cy="75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2" name=""/>
                      <p:cNvSpPr/>
                      <p:nvPr/>
                    </p:nvSpPr>
                    <p:spPr>
                      <a:xfrm>
                        <a:off x="2419200" y="2029680"/>
                        <a:ext cx="1080" cy="71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3" name=""/>
                      <p:cNvSpPr/>
                      <p:nvPr/>
                    </p:nvSpPr>
                    <p:spPr>
                      <a:xfrm>
                        <a:off x="2404800" y="2030760"/>
                        <a:ext cx="1440" cy="67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4" name=""/>
                      <p:cNvSpPr/>
                      <p:nvPr/>
                    </p:nvSpPr>
                    <p:spPr>
                      <a:xfrm>
                        <a:off x="2391120" y="2030760"/>
                        <a:ext cx="1080" cy="65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5" name=""/>
                      <p:cNvSpPr/>
                      <p:nvPr/>
                    </p:nvSpPr>
                    <p:spPr>
                      <a:xfrm>
                        <a:off x="2379600" y="2032200"/>
                        <a:ext cx="144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6" name=""/>
                      <p:cNvSpPr/>
                      <p:nvPr/>
                    </p:nvSpPr>
                    <p:spPr>
                      <a:xfrm>
                        <a:off x="2369160" y="2032200"/>
                        <a:ext cx="1080" cy="60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7" name=""/>
                      <p:cNvSpPr/>
                      <p:nvPr/>
                    </p:nvSpPr>
                    <p:spPr>
                      <a:xfrm>
                        <a:off x="2360160" y="2033280"/>
                        <a:ext cx="1080" cy="583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8" name=""/>
                      <p:cNvSpPr/>
                      <p:nvPr/>
                    </p:nvSpPr>
                    <p:spPr>
                      <a:xfrm>
                        <a:off x="2350080" y="2033280"/>
                        <a:ext cx="1080" cy="55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29" name=""/>
                      <p:cNvSpPr/>
                      <p:nvPr/>
                    </p:nvSpPr>
                    <p:spPr>
                      <a:xfrm>
                        <a:off x="2340000" y="2034360"/>
                        <a:ext cx="1080" cy="53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0" name=""/>
                      <p:cNvSpPr/>
                      <p:nvPr/>
                    </p:nvSpPr>
                    <p:spPr>
                      <a:xfrm>
                        <a:off x="2332080" y="2034360"/>
                        <a:ext cx="1080" cy="52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1" name=""/>
                      <p:cNvSpPr/>
                      <p:nvPr/>
                    </p:nvSpPr>
                    <p:spPr>
                      <a:xfrm>
                        <a:off x="2322000" y="2035800"/>
                        <a:ext cx="1080" cy="49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2" name=""/>
                      <p:cNvSpPr/>
                      <p:nvPr/>
                    </p:nvSpPr>
                    <p:spPr>
                      <a:xfrm>
                        <a:off x="2304000" y="2036880"/>
                        <a:ext cx="1080" cy="44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3" name=""/>
                      <p:cNvSpPr/>
                      <p:nvPr/>
                    </p:nvSpPr>
                    <p:spPr>
                      <a:xfrm>
                        <a:off x="2297880" y="2036880"/>
                        <a:ext cx="1080" cy="43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4" name=""/>
                      <p:cNvSpPr/>
                      <p:nvPr/>
                    </p:nvSpPr>
                    <p:spPr>
                      <a:xfrm>
                        <a:off x="2290320" y="2038320"/>
                        <a:ext cx="1080" cy="41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5" name=""/>
                      <p:cNvSpPr/>
                      <p:nvPr/>
                    </p:nvSpPr>
                    <p:spPr>
                      <a:xfrm>
                        <a:off x="2282400" y="2038320"/>
                        <a:ext cx="1080" cy="396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6" name=""/>
                      <p:cNvSpPr/>
                      <p:nvPr/>
                    </p:nvSpPr>
                    <p:spPr>
                      <a:xfrm>
                        <a:off x="2275920" y="2038320"/>
                        <a:ext cx="1080" cy="38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7" name=""/>
                      <p:cNvSpPr/>
                      <p:nvPr/>
                    </p:nvSpPr>
                    <p:spPr>
                      <a:xfrm>
                        <a:off x="2268360" y="2039400"/>
                        <a:ext cx="1080" cy="374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38" name=""/>
                      <p:cNvSpPr/>
                      <p:nvPr/>
                    </p:nvSpPr>
                    <p:spPr>
                      <a:xfrm>
                        <a:off x="2262240" y="2023920"/>
                        <a:ext cx="209520" cy="87120"/>
                      </a:xfrm>
                      <a:custGeom>
                        <a:avLst/>
                        <a:gdLst/>
                        <a:ahLst/>
                        <a:rect l="l" t="t" r="r" b="b"/>
                        <a:pathLst>
                          <a:path w="164" h="72">
                            <a:moveTo>
                              <a:pt x="0" y="11"/>
                            </a:moveTo>
                            <a:lnTo>
                              <a:pt x="0" y="42"/>
                            </a:lnTo>
                            <a:lnTo>
                              <a:pt x="163" y="71"/>
                            </a:lnTo>
                            <a:lnTo>
                              <a:pt x="163" y="0"/>
                            </a:lnTo>
                            <a:lnTo>
                              <a:pt x="0" y="11"/>
                            </a:lnTo>
                          </a:path>
                        </a:pathLst>
                      </a:custGeom>
                      <a:noFill/>
                      <a:ln cap="rnd" w="12600">
                        <a:solidFill>
                          <a:srgbClr val="20202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539" name=""/>
                      <p:cNvGrpSpPr/>
                      <p:nvPr/>
                    </p:nvGrpSpPr>
                    <p:grpSpPr>
                      <a:xfrm>
                        <a:off x="2273400" y="2035440"/>
                        <a:ext cx="183600" cy="47160"/>
                        <a:chOff x="2273400" y="2035440"/>
                        <a:chExt cx="183600" cy="47160"/>
                      </a:xfrm>
                    </p:grpSpPr>
                    <p:sp>
                      <p:nvSpPr>
                        <p:cNvPr id="1540" name=""/>
                        <p:cNvSpPr/>
                        <p:nvPr/>
                      </p:nvSpPr>
                      <p:spPr>
                        <a:xfrm flipV="1">
                          <a:off x="2273400" y="2049840"/>
                          <a:ext cx="3600" cy="3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1" name=""/>
                        <p:cNvSpPr/>
                        <p:nvPr/>
                      </p:nvSpPr>
                      <p:spPr>
                        <a:xfrm flipV="1">
                          <a:off x="2282040" y="2042640"/>
                          <a:ext cx="864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2" name=""/>
                        <p:cNvSpPr/>
                        <p:nvPr/>
                      </p:nvSpPr>
                      <p:spPr>
                        <a:xfrm flipV="1">
                          <a:off x="2273400" y="2059560"/>
                          <a:ext cx="612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3" name=""/>
                        <p:cNvSpPr/>
                        <p:nvPr/>
                      </p:nvSpPr>
                      <p:spPr>
                        <a:xfrm flipV="1">
                          <a:off x="2283480" y="2054520"/>
                          <a:ext cx="504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4" name=""/>
                        <p:cNvSpPr/>
                        <p:nvPr/>
                      </p:nvSpPr>
                      <p:spPr>
                        <a:xfrm flipV="1">
                          <a:off x="2314080" y="2038680"/>
                          <a:ext cx="15120" cy="118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5" name=""/>
                        <p:cNvSpPr/>
                        <p:nvPr/>
                      </p:nvSpPr>
                      <p:spPr>
                        <a:xfrm flipV="1">
                          <a:off x="2302920" y="2050920"/>
                          <a:ext cx="2016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6" name=""/>
                        <p:cNvSpPr/>
                        <p:nvPr/>
                      </p:nvSpPr>
                      <p:spPr>
                        <a:xfrm flipV="1">
                          <a:off x="2318040" y="2044800"/>
                          <a:ext cx="1476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7" name=""/>
                        <p:cNvSpPr/>
                        <p:nvPr/>
                      </p:nvSpPr>
                      <p:spPr>
                        <a:xfrm flipV="1">
                          <a:off x="2292480" y="2057400"/>
                          <a:ext cx="7560" cy="5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8" name=""/>
                        <p:cNvSpPr/>
                        <p:nvPr/>
                      </p:nvSpPr>
                      <p:spPr>
                        <a:xfrm flipV="1">
                          <a:off x="2350080" y="2035440"/>
                          <a:ext cx="12600" cy="82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49" name=""/>
                        <p:cNvSpPr/>
                        <p:nvPr/>
                      </p:nvSpPr>
                      <p:spPr>
                        <a:xfrm flipV="1">
                          <a:off x="2329560" y="2057400"/>
                          <a:ext cx="11520" cy="93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0" name=""/>
                        <p:cNvSpPr/>
                        <p:nvPr/>
                      </p:nvSpPr>
                      <p:spPr>
                        <a:xfrm flipV="1">
                          <a:off x="2343600" y="204516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1" name=""/>
                        <p:cNvSpPr/>
                        <p:nvPr/>
                      </p:nvSpPr>
                      <p:spPr>
                        <a:xfrm flipV="1">
                          <a:off x="2346120" y="2066760"/>
                          <a:ext cx="1008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2" name=""/>
                        <p:cNvSpPr/>
                        <p:nvPr/>
                      </p:nvSpPr>
                      <p:spPr>
                        <a:xfrm flipV="1">
                          <a:off x="2363760" y="2050200"/>
                          <a:ext cx="1764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3" name=""/>
                        <p:cNvSpPr/>
                        <p:nvPr/>
                      </p:nvSpPr>
                      <p:spPr>
                        <a:xfrm flipV="1">
                          <a:off x="2384640" y="203796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4" name=""/>
                        <p:cNvSpPr/>
                        <p:nvPr/>
                      </p:nvSpPr>
                      <p:spPr>
                        <a:xfrm flipV="1">
                          <a:off x="2368080" y="2044080"/>
                          <a:ext cx="14760" cy="129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5" name=""/>
                        <p:cNvSpPr/>
                        <p:nvPr/>
                      </p:nvSpPr>
                      <p:spPr>
                        <a:xfrm flipV="1">
                          <a:off x="2357640" y="2064240"/>
                          <a:ext cx="14040" cy="10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6" name=""/>
                        <p:cNvSpPr/>
                        <p:nvPr/>
                      </p:nvSpPr>
                      <p:spPr>
                        <a:xfrm flipV="1">
                          <a:off x="2398320" y="2035440"/>
                          <a:ext cx="1908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7" name=""/>
                        <p:cNvSpPr/>
                        <p:nvPr/>
                      </p:nvSpPr>
                      <p:spPr>
                        <a:xfrm flipV="1">
                          <a:off x="2389320" y="2048760"/>
                          <a:ext cx="20520" cy="19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8" name=""/>
                        <p:cNvSpPr/>
                        <p:nvPr/>
                      </p:nvSpPr>
                      <p:spPr>
                        <a:xfrm flipV="1">
                          <a:off x="2383200" y="2066760"/>
                          <a:ext cx="17640" cy="158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59" name=""/>
                        <p:cNvSpPr/>
                        <p:nvPr/>
                      </p:nvSpPr>
                      <p:spPr>
                        <a:xfrm flipV="1">
                          <a:off x="2402640" y="2054880"/>
                          <a:ext cx="1512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60" name=""/>
                        <p:cNvSpPr/>
                        <p:nvPr/>
                      </p:nvSpPr>
                      <p:spPr>
                        <a:xfrm flipV="1">
                          <a:off x="2431800" y="2043720"/>
                          <a:ext cx="12600" cy="118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61" name=""/>
                        <p:cNvSpPr/>
                        <p:nvPr/>
                      </p:nvSpPr>
                      <p:spPr>
                        <a:xfrm flipV="1">
                          <a:off x="2426400" y="2070720"/>
                          <a:ext cx="11520" cy="93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62" name=""/>
                        <p:cNvSpPr/>
                        <p:nvPr/>
                      </p:nvSpPr>
                      <p:spPr>
                        <a:xfrm flipV="1">
                          <a:off x="2443320" y="2057400"/>
                          <a:ext cx="13680" cy="144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563" name=""/>
                      <p:cNvSpPr/>
                      <p:nvPr/>
                    </p:nvSpPr>
                    <p:spPr>
                      <a:xfrm>
                        <a:off x="2314080" y="2035800"/>
                        <a:ext cx="1440" cy="48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nvGrpSpPr>
                  <p:cNvPr id="1564" name=""/>
                  <p:cNvGrpSpPr/>
                  <p:nvPr/>
                </p:nvGrpSpPr>
                <p:grpSpPr>
                  <a:xfrm>
                    <a:off x="2485440" y="2008080"/>
                    <a:ext cx="231840" cy="135000"/>
                    <a:chOff x="2485440" y="2008080"/>
                    <a:chExt cx="231840" cy="135000"/>
                  </a:xfrm>
                </p:grpSpPr>
                <p:sp>
                  <p:nvSpPr>
                    <p:cNvPr id="1565" name=""/>
                    <p:cNvSpPr/>
                    <p:nvPr/>
                  </p:nvSpPr>
                  <p:spPr>
                    <a:xfrm>
                      <a:off x="2485440" y="2008080"/>
                      <a:ext cx="231840" cy="135000"/>
                    </a:xfrm>
                    <a:custGeom>
                      <a:avLst/>
                      <a:gdLst/>
                      <a:ahLst/>
                      <a:rect l="l" t="t" r="r" b="b"/>
                      <a:pathLst>
                        <a:path w="181" h="111">
                          <a:moveTo>
                            <a:pt x="0" y="0"/>
                          </a:moveTo>
                          <a:lnTo>
                            <a:pt x="0" y="110"/>
                          </a:lnTo>
                          <a:lnTo>
                            <a:pt x="180" y="65"/>
                          </a:lnTo>
                          <a:lnTo>
                            <a:pt x="180" y="20"/>
                          </a:lnTo>
                          <a:lnTo>
                            <a:pt x="0" y="0"/>
                          </a:lnTo>
                        </a:path>
                      </a:pathLst>
                    </a:custGeom>
                    <a:solidFill>
                      <a:srgbClr val="4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66" name=""/>
                    <p:cNvSpPr/>
                    <p:nvPr/>
                  </p:nvSpPr>
                  <p:spPr>
                    <a:xfrm>
                      <a:off x="2640240" y="2061360"/>
                      <a:ext cx="29520" cy="42480"/>
                    </a:xfrm>
                    <a:custGeom>
                      <a:avLst/>
                      <a:gdLst/>
                      <a:ahLst/>
                      <a:rect l="l" t="t" r="r" b="b"/>
                      <a:pathLst>
                        <a:path w="23" h="35">
                          <a:moveTo>
                            <a:pt x="0" y="34"/>
                          </a:moveTo>
                          <a:lnTo>
                            <a:pt x="0" y="1"/>
                          </a:lnTo>
                          <a:lnTo>
                            <a:pt x="22" y="0"/>
                          </a:lnTo>
                          <a:lnTo>
                            <a:pt x="22" y="29"/>
                          </a:lnTo>
                          <a:lnTo>
                            <a:pt x="0" y="34"/>
                          </a:lnTo>
                        </a:path>
                      </a:pathLst>
                    </a:custGeom>
                    <a:solidFill>
                      <a:srgbClr val="472c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567" name=""/>
                    <p:cNvGrpSpPr/>
                    <p:nvPr/>
                  </p:nvGrpSpPr>
                  <p:grpSpPr>
                    <a:xfrm>
                      <a:off x="2677320" y="2040840"/>
                      <a:ext cx="15120" cy="29160"/>
                      <a:chOff x="2677320" y="2040840"/>
                      <a:chExt cx="15120" cy="29160"/>
                    </a:xfrm>
                  </p:grpSpPr>
                  <p:sp>
                    <p:nvSpPr>
                      <p:cNvPr id="1568" name=""/>
                      <p:cNvSpPr/>
                      <p:nvPr/>
                    </p:nvSpPr>
                    <p:spPr>
                      <a:xfrm>
                        <a:off x="2677320" y="2040840"/>
                        <a:ext cx="15120" cy="29160"/>
                      </a:xfrm>
                      <a:custGeom>
                        <a:avLst/>
                        <a:gdLst/>
                        <a:ahLst/>
                        <a:rect l="l" t="t" r="r" b="b"/>
                        <a:pathLst>
                          <a:path w="12" h="24">
                            <a:moveTo>
                              <a:pt x="0" y="0"/>
                            </a:moveTo>
                            <a:lnTo>
                              <a:pt x="11" y="1"/>
                            </a:lnTo>
                            <a:lnTo>
                              <a:pt x="11" y="22"/>
                            </a:lnTo>
                            <a:lnTo>
                              <a:pt x="0" y="23"/>
                            </a:lnTo>
                            <a:lnTo>
                              <a:pt x="0" y="0"/>
                            </a:lnTo>
                          </a:path>
                        </a:pathLst>
                      </a:custGeom>
                      <a:solidFill>
                        <a:srgbClr val="4d556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69" name=""/>
                      <p:cNvSpPr/>
                      <p:nvPr/>
                    </p:nvSpPr>
                    <p:spPr>
                      <a:xfrm flipV="1">
                        <a:off x="2682360" y="2053800"/>
                        <a:ext cx="252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0" name=""/>
                      <p:cNvSpPr/>
                      <p:nvPr/>
                    </p:nvSpPr>
                    <p:spPr>
                      <a:xfrm flipV="1">
                        <a:off x="2681280" y="2057400"/>
                        <a:ext cx="3600" cy="324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1" name=""/>
                      <p:cNvSpPr/>
                      <p:nvPr/>
                    </p:nvSpPr>
                    <p:spPr>
                      <a:xfrm flipV="1">
                        <a:off x="2687400" y="2052720"/>
                        <a:ext cx="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2" name=""/>
                      <p:cNvSpPr/>
                      <p:nvPr/>
                    </p:nvSpPr>
                    <p:spPr>
                      <a:xfrm>
                        <a:off x="2679840" y="205056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3" name=""/>
                      <p:cNvSpPr/>
                      <p:nvPr/>
                    </p:nvSpPr>
                    <p:spPr>
                      <a:xfrm>
                        <a:off x="2679840" y="205920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4" name=""/>
                      <p:cNvSpPr/>
                      <p:nvPr/>
                    </p:nvSpPr>
                    <p:spPr>
                      <a:xfrm>
                        <a:off x="2683440" y="2043000"/>
                        <a:ext cx="1080" cy="2412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5" name=""/>
                      <p:cNvSpPr/>
                      <p:nvPr/>
                    </p:nvSpPr>
                    <p:spPr>
                      <a:xfrm>
                        <a:off x="2677320" y="2040840"/>
                        <a:ext cx="15120" cy="29160"/>
                      </a:xfrm>
                      <a:custGeom>
                        <a:avLst/>
                        <a:gdLst/>
                        <a:ahLst/>
                        <a:rect l="l" t="t" r="r" b="b"/>
                        <a:pathLst>
                          <a:path w="12" h="24">
                            <a:moveTo>
                              <a:pt x="0" y="0"/>
                            </a:moveTo>
                            <a:lnTo>
                              <a:pt x="11" y="1"/>
                            </a:lnTo>
                            <a:lnTo>
                              <a:pt x="11" y="22"/>
                            </a:lnTo>
                            <a:lnTo>
                              <a:pt x="0" y="23"/>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576" name=""/>
                    <p:cNvGrpSpPr/>
                    <p:nvPr/>
                  </p:nvGrpSpPr>
                  <p:grpSpPr>
                    <a:xfrm>
                      <a:off x="2498040" y="2023920"/>
                      <a:ext cx="126360" cy="87120"/>
                      <a:chOff x="2498040" y="2023920"/>
                      <a:chExt cx="126360" cy="87120"/>
                    </a:xfrm>
                  </p:grpSpPr>
                  <p:sp>
                    <p:nvSpPr>
                      <p:cNvPr id="1577" name=""/>
                      <p:cNvSpPr/>
                      <p:nvPr/>
                    </p:nvSpPr>
                    <p:spPr>
                      <a:xfrm>
                        <a:off x="2498040" y="2023920"/>
                        <a:ext cx="126360" cy="87120"/>
                      </a:xfrm>
                      <a:custGeom>
                        <a:avLst/>
                        <a:gdLst/>
                        <a:ahLst/>
                        <a:rect l="l" t="t" r="r" b="b"/>
                        <a:pathLst>
                          <a:path w="99" h="72">
                            <a:moveTo>
                              <a:pt x="98" y="5"/>
                            </a:moveTo>
                            <a:lnTo>
                              <a:pt x="98" y="53"/>
                            </a:lnTo>
                            <a:lnTo>
                              <a:pt x="0" y="71"/>
                            </a:lnTo>
                            <a:lnTo>
                              <a:pt x="0" y="0"/>
                            </a:lnTo>
                            <a:lnTo>
                              <a:pt x="98" y="5"/>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78" name=""/>
                      <p:cNvSpPr/>
                      <p:nvPr/>
                    </p:nvSpPr>
                    <p:spPr>
                      <a:xfrm>
                        <a:off x="2548800" y="2028240"/>
                        <a:ext cx="1440" cy="7272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79" name=""/>
                      <p:cNvSpPr/>
                      <p:nvPr/>
                    </p:nvSpPr>
                    <p:spPr>
                      <a:xfrm>
                        <a:off x="2563200" y="2029680"/>
                        <a:ext cx="1080" cy="6876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0" name=""/>
                      <p:cNvSpPr/>
                      <p:nvPr/>
                    </p:nvSpPr>
                    <p:spPr>
                      <a:xfrm>
                        <a:off x="2575800" y="2030760"/>
                        <a:ext cx="1080" cy="6516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1" name=""/>
                      <p:cNvSpPr/>
                      <p:nvPr/>
                    </p:nvSpPr>
                    <p:spPr>
                      <a:xfrm>
                        <a:off x="2500560" y="2023920"/>
                        <a:ext cx="123480" cy="87120"/>
                      </a:xfrm>
                      <a:custGeom>
                        <a:avLst/>
                        <a:gdLst/>
                        <a:ahLst/>
                        <a:rect l="l" t="t" r="r" b="b"/>
                        <a:pathLst>
                          <a:path w="97" h="72">
                            <a:moveTo>
                              <a:pt x="0" y="0"/>
                            </a:moveTo>
                            <a:lnTo>
                              <a:pt x="0" y="71"/>
                            </a:lnTo>
                            <a:lnTo>
                              <a:pt x="96" y="53"/>
                            </a:lnTo>
                            <a:lnTo>
                              <a:pt x="96" y="5"/>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582" name=""/>
                      <p:cNvSpPr/>
                      <p:nvPr/>
                    </p:nvSpPr>
                    <p:spPr>
                      <a:xfrm>
                        <a:off x="2517120" y="2027160"/>
                        <a:ext cx="1080" cy="78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3" name=""/>
                      <p:cNvSpPr/>
                      <p:nvPr/>
                    </p:nvSpPr>
                    <p:spPr>
                      <a:xfrm>
                        <a:off x="2548800" y="2029680"/>
                        <a:ext cx="1440" cy="71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4" name=""/>
                      <p:cNvSpPr/>
                      <p:nvPr/>
                    </p:nvSpPr>
                    <p:spPr>
                      <a:xfrm>
                        <a:off x="2563200" y="2030760"/>
                        <a:ext cx="1080" cy="67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5" name=""/>
                      <p:cNvSpPr/>
                      <p:nvPr/>
                    </p:nvSpPr>
                    <p:spPr>
                      <a:xfrm>
                        <a:off x="2587320" y="2032200"/>
                        <a:ext cx="108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6" name=""/>
                      <p:cNvSpPr/>
                      <p:nvPr/>
                    </p:nvSpPr>
                    <p:spPr>
                      <a:xfrm>
                        <a:off x="2598840" y="2032200"/>
                        <a:ext cx="1440" cy="60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7" name=""/>
                      <p:cNvSpPr/>
                      <p:nvPr/>
                    </p:nvSpPr>
                    <p:spPr>
                      <a:xfrm>
                        <a:off x="2607840" y="2033280"/>
                        <a:ext cx="1440" cy="583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88" name=""/>
                      <p:cNvSpPr/>
                      <p:nvPr/>
                    </p:nvSpPr>
                    <p:spPr>
                      <a:xfrm>
                        <a:off x="2617920" y="2033280"/>
                        <a:ext cx="1440" cy="55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nvGrpSpPr>
                      <p:cNvPr id="1589" name=""/>
                      <p:cNvGrpSpPr/>
                      <p:nvPr/>
                    </p:nvGrpSpPr>
                    <p:grpSpPr>
                      <a:xfrm>
                        <a:off x="2510280" y="2035440"/>
                        <a:ext cx="111240" cy="52920"/>
                        <a:chOff x="2510280" y="2035440"/>
                        <a:chExt cx="111240" cy="52920"/>
                      </a:xfrm>
                    </p:grpSpPr>
                    <p:sp>
                      <p:nvSpPr>
                        <p:cNvPr id="1590" name=""/>
                        <p:cNvSpPr/>
                        <p:nvPr/>
                      </p:nvSpPr>
                      <p:spPr>
                        <a:xfrm flipH="1" flipV="1">
                          <a:off x="2604600" y="2035440"/>
                          <a:ext cx="12600" cy="82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1" name=""/>
                        <p:cNvSpPr/>
                        <p:nvPr/>
                      </p:nvSpPr>
                      <p:spPr>
                        <a:xfrm flipH="1" flipV="1">
                          <a:off x="2611440" y="2067120"/>
                          <a:ext cx="10080" cy="72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2" name=""/>
                        <p:cNvSpPr/>
                        <p:nvPr/>
                      </p:nvSpPr>
                      <p:spPr>
                        <a:xfrm flipH="1" flipV="1">
                          <a:off x="2585520" y="2050200"/>
                          <a:ext cx="17640" cy="144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3" name=""/>
                        <p:cNvSpPr/>
                        <p:nvPr/>
                      </p:nvSpPr>
                      <p:spPr>
                        <a:xfrm flipH="1" flipV="1">
                          <a:off x="2511720" y="203868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4" name=""/>
                        <p:cNvSpPr/>
                        <p:nvPr/>
                      </p:nvSpPr>
                      <p:spPr>
                        <a:xfrm flipH="1" flipV="1">
                          <a:off x="2584800" y="2044080"/>
                          <a:ext cx="15120" cy="129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5" name=""/>
                        <p:cNvSpPr/>
                        <p:nvPr/>
                      </p:nvSpPr>
                      <p:spPr>
                        <a:xfrm flipH="1" flipV="1">
                          <a:off x="2594880" y="2064240"/>
                          <a:ext cx="15120" cy="10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6" name=""/>
                        <p:cNvSpPr/>
                        <p:nvPr/>
                      </p:nvSpPr>
                      <p:spPr>
                        <a:xfrm flipH="1" flipV="1">
                          <a:off x="2549880" y="2035440"/>
                          <a:ext cx="17640" cy="169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7" name=""/>
                        <p:cNvSpPr/>
                        <p:nvPr/>
                      </p:nvSpPr>
                      <p:spPr>
                        <a:xfrm flipH="1" flipV="1">
                          <a:off x="2556720" y="2048760"/>
                          <a:ext cx="21600" cy="19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8" name=""/>
                        <p:cNvSpPr/>
                        <p:nvPr/>
                      </p:nvSpPr>
                      <p:spPr>
                        <a:xfrm flipH="1" flipV="1">
                          <a:off x="2532960" y="2047320"/>
                          <a:ext cx="17640" cy="154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599" name=""/>
                        <p:cNvSpPr/>
                        <p:nvPr/>
                      </p:nvSpPr>
                      <p:spPr>
                        <a:xfrm flipH="1" flipV="1">
                          <a:off x="2542320" y="207504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0" name=""/>
                        <p:cNvSpPr/>
                        <p:nvPr/>
                      </p:nvSpPr>
                      <p:spPr>
                        <a:xfrm flipH="1" flipV="1">
                          <a:off x="2510280" y="2057400"/>
                          <a:ext cx="14040" cy="144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601" name=""/>
                      <p:cNvSpPr/>
                      <p:nvPr/>
                    </p:nvSpPr>
                    <p:spPr>
                      <a:xfrm>
                        <a:off x="2532240" y="2029680"/>
                        <a:ext cx="1080" cy="71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2" name=""/>
                      <p:cNvSpPr/>
                      <p:nvPr/>
                    </p:nvSpPr>
                    <p:spPr>
                      <a:xfrm>
                        <a:off x="2503080" y="2039400"/>
                        <a:ext cx="118800" cy="10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3" name=""/>
                      <p:cNvSpPr/>
                      <p:nvPr/>
                    </p:nvSpPr>
                    <p:spPr>
                      <a:xfrm>
                        <a:off x="2503080" y="2050560"/>
                        <a:ext cx="11988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4" name=""/>
                      <p:cNvSpPr/>
                      <p:nvPr/>
                    </p:nvSpPr>
                    <p:spPr>
                      <a:xfrm flipV="1">
                        <a:off x="2503080" y="2062080"/>
                        <a:ext cx="117360" cy="3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5" name=""/>
                      <p:cNvSpPr/>
                      <p:nvPr/>
                    </p:nvSpPr>
                    <p:spPr>
                      <a:xfrm flipV="1">
                        <a:off x="2501640" y="2081880"/>
                        <a:ext cx="120240" cy="10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6" name=""/>
                      <p:cNvSpPr/>
                      <p:nvPr/>
                    </p:nvSpPr>
                    <p:spPr>
                      <a:xfrm flipV="1">
                        <a:off x="2503080" y="2071800"/>
                        <a:ext cx="118800" cy="8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grpSp>
              <p:nvGrpSpPr>
                <p:cNvPr id="1607" name=""/>
                <p:cNvGrpSpPr/>
                <p:nvPr/>
              </p:nvGrpSpPr>
              <p:grpSpPr>
                <a:xfrm>
                  <a:off x="2716200" y="2062440"/>
                  <a:ext cx="239400" cy="89280"/>
                  <a:chOff x="2716200" y="2062440"/>
                  <a:chExt cx="239400" cy="89280"/>
                </a:xfrm>
              </p:grpSpPr>
              <p:sp>
                <p:nvSpPr>
                  <p:cNvPr id="1608" name=""/>
                  <p:cNvSpPr/>
                  <p:nvPr/>
                </p:nvSpPr>
                <p:spPr>
                  <a:xfrm>
                    <a:off x="2716200" y="2106720"/>
                    <a:ext cx="162720" cy="1080"/>
                  </a:xfrm>
                  <a:prstGeom prst="line">
                    <a:avLst/>
                  </a:prstGeom>
                  <a:ln w="1260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09" name=""/>
                  <p:cNvSpPr/>
                  <p:nvPr/>
                </p:nvSpPr>
                <p:spPr>
                  <a:xfrm>
                    <a:off x="2804040" y="2062440"/>
                    <a:ext cx="151560" cy="89280"/>
                  </a:xfrm>
                  <a:custGeom>
                    <a:avLst/>
                    <a:gdLst/>
                    <a:ahLst/>
                    <a:rect l="l" t="t" r="r" b="b"/>
                    <a:pathLst>
                      <a:path w="121" h="72">
                        <a:moveTo>
                          <a:pt x="120" y="36"/>
                        </a:moveTo>
                        <a:lnTo>
                          <a:pt x="0" y="0"/>
                        </a:lnTo>
                        <a:lnTo>
                          <a:pt x="0" y="71"/>
                        </a:lnTo>
                        <a:lnTo>
                          <a:pt x="120" y="36"/>
                        </a:lnTo>
                      </a:path>
                    </a:pathLst>
                  </a:custGeom>
                  <a:solidFill>
                    <a:srgbClr val="0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610" name=""/>
                <p:cNvGrpSpPr/>
                <p:nvPr/>
              </p:nvGrpSpPr>
              <p:grpSpPr>
                <a:xfrm>
                  <a:off x="6134040" y="1457640"/>
                  <a:ext cx="478800" cy="290880"/>
                  <a:chOff x="6134040" y="1457640"/>
                  <a:chExt cx="478800" cy="290880"/>
                </a:xfrm>
              </p:grpSpPr>
              <p:grpSp>
                <p:nvGrpSpPr>
                  <p:cNvPr id="1611" name=""/>
                  <p:cNvGrpSpPr/>
                  <p:nvPr/>
                </p:nvGrpSpPr>
                <p:grpSpPr>
                  <a:xfrm>
                    <a:off x="6288120" y="1568520"/>
                    <a:ext cx="108000" cy="29160"/>
                    <a:chOff x="6288120" y="1568520"/>
                    <a:chExt cx="108000" cy="29160"/>
                  </a:xfrm>
                </p:grpSpPr>
                <p:sp>
                  <p:nvSpPr>
                    <p:cNvPr id="1612" name=""/>
                    <p:cNvSpPr/>
                    <p:nvPr/>
                  </p:nvSpPr>
                  <p:spPr>
                    <a:xfrm>
                      <a:off x="6288120" y="1568520"/>
                      <a:ext cx="73800" cy="29160"/>
                    </a:xfrm>
                    <a:custGeom>
                      <a:avLst/>
                      <a:gdLst/>
                      <a:ahLst/>
                      <a:rect l="l" t="t" r="r" b="b"/>
                      <a:pathLst>
                        <a:path w="58" h="24">
                          <a:moveTo>
                            <a:pt x="0" y="23"/>
                          </a:moveTo>
                          <a:lnTo>
                            <a:pt x="0" y="9"/>
                          </a:lnTo>
                          <a:lnTo>
                            <a:pt x="57" y="0"/>
                          </a:lnTo>
                          <a:lnTo>
                            <a:pt x="57" y="16"/>
                          </a:lnTo>
                          <a:lnTo>
                            <a:pt x="0" y="23"/>
                          </a:lnTo>
                        </a:path>
                      </a:pathLst>
                    </a:custGeom>
                    <a:solidFill>
                      <a:srgbClr val="606060"/>
                    </a:solidFill>
                    <a:ln cap="rnd" w="12600">
                      <a:solidFill>
                        <a:srgbClr val="60606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13" name=""/>
                    <p:cNvSpPr/>
                    <p:nvPr/>
                  </p:nvSpPr>
                  <p:spPr>
                    <a:xfrm>
                      <a:off x="6360840" y="1568520"/>
                      <a:ext cx="35280" cy="20880"/>
                    </a:xfrm>
                    <a:custGeom>
                      <a:avLst/>
                      <a:gdLst/>
                      <a:ahLst/>
                      <a:rect l="l" t="t" r="r" b="b"/>
                      <a:pathLst>
                        <a:path w="28" h="17">
                          <a:moveTo>
                            <a:pt x="0" y="0"/>
                          </a:moveTo>
                          <a:lnTo>
                            <a:pt x="0" y="16"/>
                          </a:lnTo>
                          <a:lnTo>
                            <a:pt x="27" y="16"/>
                          </a:lnTo>
                          <a:lnTo>
                            <a:pt x="27" y="4"/>
                          </a:lnTo>
                          <a:lnTo>
                            <a:pt x="0" y="0"/>
                          </a:lnTo>
                        </a:path>
                      </a:pathLst>
                    </a:custGeom>
                    <a:solidFill>
                      <a:srgbClr val="40404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614" name=""/>
                  <p:cNvGrpSpPr/>
                  <p:nvPr/>
                </p:nvGrpSpPr>
                <p:grpSpPr>
                  <a:xfrm>
                    <a:off x="6381720" y="1457640"/>
                    <a:ext cx="119520" cy="168840"/>
                    <a:chOff x="6381720" y="1457640"/>
                    <a:chExt cx="119520" cy="168840"/>
                  </a:xfrm>
                </p:grpSpPr>
                <p:sp>
                  <p:nvSpPr>
                    <p:cNvPr id="1615" name=""/>
                    <p:cNvSpPr/>
                    <p:nvPr/>
                  </p:nvSpPr>
                  <p:spPr>
                    <a:xfrm>
                      <a:off x="6381720" y="1457640"/>
                      <a:ext cx="27720" cy="15912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16" name=""/>
                    <p:cNvSpPr/>
                    <p:nvPr/>
                  </p:nvSpPr>
                  <p:spPr>
                    <a:xfrm>
                      <a:off x="6426000" y="1461240"/>
                      <a:ext cx="26640" cy="157680"/>
                    </a:xfrm>
                    <a:custGeom>
                      <a:avLst/>
                      <a:gdLst/>
                      <a:ahLst/>
                      <a:rect l="l" t="t" r="r" b="b"/>
                      <a:pathLst>
                        <a:path w="21" h="128">
                          <a:moveTo>
                            <a:pt x="0" y="127"/>
                          </a:moveTo>
                          <a:lnTo>
                            <a:pt x="5" y="0"/>
                          </a:lnTo>
                          <a:lnTo>
                            <a:pt x="14" y="0"/>
                          </a:lnTo>
                          <a:lnTo>
                            <a:pt x="20" y="127"/>
                          </a:lnTo>
                          <a:lnTo>
                            <a:pt x="0" y="127"/>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17" name=""/>
                    <p:cNvSpPr/>
                    <p:nvPr/>
                  </p:nvSpPr>
                  <p:spPr>
                    <a:xfrm>
                      <a:off x="6473520" y="1467360"/>
                      <a:ext cx="27720" cy="159120"/>
                    </a:xfrm>
                    <a:custGeom>
                      <a:avLst/>
                      <a:gdLst/>
                      <a:ahLst/>
                      <a:rect l="l" t="t" r="r" b="b"/>
                      <a:pathLst>
                        <a:path w="22" h="129">
                          <a:moveTo>
                            <a:pt x="0" y="128"/>
                          </a:moveTo>
                          <a:lnTo>
                            <a:pt x="6" y="0"/>
                          </a:lnTo>
                          <a:lnTo>
                            <a:pt x="15" y="0"/>
                          </a:lnTo>
                          <a:lnTo>
                            <a:pt x="21" y="128"/>
                          </a:lnTo>
                          <a:lnTo>
                            <a:pt x="0" y="128"/>
                          </a:lnTo>
                        </a:path>
                      </a:pathLst>
                    </a:custGeom>
                    <a:solidFill>
                      <a:srgbClr val="60606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sp>
                <p:nvSpPr>
                  <p:cNvPr id="1618" name=""/>
                  <p:cNvSpPr/>
                  <p:nvPr/>
                </p:nvSpPr>
                <p:spPr>
                  <a:xfrm>
                    <a:off x="6134040" y="1656360"/>
                    <a:ext cx="478800" cy="92160"/>
                  </a:xfrm>
                  <a:custGeom>
                    <a:avLst/>
                    <a:gdLst/>
                    <a:ahLst/>
                    <a:rect l="l" t="t" r="r" b="b"/>
                    <a:pathLst>
                      <a:path w="375" h="75">
                        <a:moveTo>
                          <a:pt x="14" y="4"/>
                        </a:moveTo>
                        <a:lnTo>
                          <a:pt x="2" y="4"/>
                        </a:lnTo>
                        <a:lnTo>
                          <a:pt x="0" y="12"/>
                        </a:lnTo>
                        <a:lnTo>
                          <a:pt x="5" y="19"/>
                        </a:lnTo>
                        <a:lnTo>
                          <a:pt x="8" y="25"/>
                        </a:lnTo>
                        <a:lnTo>
                          <a:pt x="19" y="26"/>
                        </a:lnTo>
                        <a:lnTo>
                          <a:pt x="30" y="24"/>
                        </a:lnTo>
                        <a:lnTo>
                          <a:pt x="42" y="25"/>
                        </a:lnTo>
                        <a:lnTo>
                          <a:pt x="48" y="26"/>
                        </a:lnTo>
                        <a:lnTo>
                          <a:pt x="60" y="31"/>
                        </a:lnTo>
                        <a:lnTo>
                          <a:pt x="66" y="35"/>
                        </a:lnTo>
                        <a:lnTo>
                          <a:pt x="72" y="41"/>
                        </a:lnTo>
                        <a:lnTo>
                          <a:pt x="79" y="48"/>
                        </a:lnTo>
                        <a:lnTo>
                          <a:pt x="84" y="53"/>
                        </a:lnTo>
                        <a:lnTo>
                          <a:pt x="100" y="59"/>
                        </a:lnTo>
                        <a:lnTo>
                          <a:pt x="108" y="60"/>
                        </a:lnTo>
                        <a:lnTo>
                          <a:pt x="112" y="61"/>
                        </a:lnTo>
                        <a:lnTo>
                          <a:pt x="113" y="61"/>
                        </a:lnTo>
                        <a:lnTo>
                          <a:pt x="115" y="61"/>
                        </a:lnTo>
                        <a:lnTo>
                          <a:pt x="116" y="61"/>
                        </a:lnTo>
                        <a:lnTo>
                          <a:pt x="117" y="61"/>
                        </a:lnTo>
                        <a:lnTo>
                          <a:pt x="119" y="61"/>
                        </a:lnTo>
                        <a:lnTo>
                          <a:pt x="123" y="61"/>
                        </a:lnTo>
                        <a:lnTo>
                          <a:pt x="133" y="61"/>
                        </a:lnTo>
                        <a:lnTo>
                          <a:pt x="141" y="61"/>
                        </a:lnTo>
                        <a:lnTo>
                          <a:pt x="142" y="61"/>
                        </a:lnTo>
                        <a:lnTo>
                          <a:pt x="144" y="61"/>
                        </a:lnTo>
                        <a:lnTo>
                          <a:pt x="145" y="61"/>
                        </a:lnTo>
                        <a:lnTo>
                          <a:pt x="146" y="61"/>
                        </a:lnTo>
                        <a:lnTo>
                          <a:pt x="147" y="61"/>
                        </a:lnTo>
                        <a:lnTo>
                          <a:pt x="148" y="61"/>
                        </a:lnTo>
                        <a:lnTo>
                          <a:pt x="150" y="61"/>
                        </a:lnTo>
                        <a:lnTo>
                          <a:pt x="151" y="61"/>
                        </a:lnTo>
                        <a:lnTo>
                          <a:pt x="152" y="61"/>
                        </a:lnTo>
                        <a:lnTo>
                          <a:pt x="153" y="62"/>
                        </a:lnTo>
                        <a:lnTo>
                          <a:pt x="166" y="64"/>
                        </a:lnTo>
                        <a:lnTo>
                          <a:pt x="171" y="66"/>
                        </a:lnTo>
                        <a:lnTo>
                          <a:pt x="178" y="70"/>
                        </a:lnTo>
                        <a:lnTo>
                          <a:pt x="182" y="72"/>
                        </a:lnTo>
                        <a:lnTo>
                          <a:pt x="204" y="74"/>
                        </a:lnTo>
                        <a:lnTo>
                          <a:pt x="214" y="71"/>
                        </a:lnTo>
                        <a:lnTo>
                          <a:pt x="220" y="66"/>
                        </a:lnTo>
                        <a:lnTo>
                          <a:pt x="230" y="61"/>
                        </a:lnTo>
                        <a:lnTo>
                          <a:pt x="236" y="61"/>
                        </a:lnTo>
                        <a:lnTo>
                          <a:pt x="244" y="59"/>
                        </a:lnTo>
                        <a:lnTo>
                          <a:pt x="256" y="46"/>
                        </a:lnTo>
                        <a:lnTo>
                          <a:pt x="267" y="44"/>
                        </a:lnTo>
                        <a:lnTo>
                          <a:pt x="270" y="44"/>
                        </a:lnTo>
                        <a:lnTo>
                          <a:pt x="272" y="44"/>
                        </a:lnTo>
                        <a:lnTo>
                          <a:pt x="274" y="44"/>
                        </a:lnTo>
                        <a:lnTo>
                          <a:pt x="276" y="44"/>
                        </a:lnTo>
                        <a:lnTo>
                          <a:pt x="278" y="44"/>
                        </a:lnTo>
                        <a:lnTo>
                          <a:pt x="280" y="44"/>
                        </a:lnTo>
                        <a:lnTo>
                          <a:pt x="282" y="45"/>
                        </a:lnTo>
                        <a:lnTo>
                          <a:pt x="283" y="45"/>
                        </a:lnTo>
                        <a:lnTo>
                          <a:pt x="284" y="46"/>
                        </a:lnTo>
                        <a:lnTo>
                          <a:pt x="285" y="46"/>
                        </a:lnTo>
                        <a:lnTo>
                          <a:pt x="287" y="46"/>
                        </a:lnTo>
                        <a:lnTo>
                          <a:pt x="288" y="47"/>
                        </a:lnTo>
                        <a:lnTo>
                          <a:pt x="295" y="48"/>
                        </a:lnTo>
                        <a:lnTo>
                          <a:pt x="309" y="47"/>
                        </a:lnTo>
                        <a:lnTo>
                          <a:pt x="318" y="38"/>
                        </a:lnTo>
                        <a:lnTo>
                          <a:pt x="326" y="30"/>
                        </a:lnTo>
                        <a:lnTo>
                          <a:pt x="333" y="26"/>
                        </a:lnTo>
                        <a:lnTo>
                          <a:pt x="344" y="28"/>
                        </a:lnTo>
                        <a:lnTo>
                          <a:pt x="353" y="24"/>
                        </a:lnTo>
                        <a:lnTo>
                          <a:pt x="358" y="16"/>
                        </a:lnTo>
                        <a:lnTo>
                          <a:pt x="374" y="12"/>
                        </a:lnTo>
                        <a:lnTo>
                          <a:pt x="374" y="4"/>
                        </a:lnTo>
                        <a:lnTo>
                          <a:pt x="364" y="0"/>
                        </a:lnTo>
                        <a:lnTo>
                          <a:pt x="14" y="4"/>
                        </a:lnTo>
                      </a:path>
                    </a:pathLst>
                  </a:custGeom>
                  <a:solidFill>
                    <a:srgbClr val="006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19" name=""/>
                  <p:cNvSpPr/>
                  <p:nvPr/>
                </p:nvSpPr>
                <p:spPr>
                  <a:xfrm>
                    <a:off x="6528600" y="1674720"/>
                    <a:ext cx="38520" cy="9720"/>
                  </a:xfrm>
                  <a:custGeom>
                    <a:avLst/>
                    <a:gdLst/>
                    <a:ahLst/>
                    <a:rect l="l" t="t" r="r" b="b"/>
                    <a:pathLst>
                      <a:path w="30" h="8">
                        <a:moveTo>
                          <a:pt x="0" y="5"/>
                        </a:moveTo>
                        <a:lnTo>
                          <a:pt x="22" y="0"/>
                        </a:lnTo>
                        <a:lnTo>
                          <a:pt x="29" y="1"/>
                        </a:lnTo>
                        <a:lnTo>
                          <a:pt x="5" y="7"/>
                        </a:lnTo>
                        <a:lnTo>
                          <a:pt x="0" y="5"/>
                        </a:lnTo>
                      </a:path>
                    </a:pathLst>
                  </a:custGeom>
                  <a:solidFill>
                    <a:srgbClr val="5b5b5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20" name=""/>
                  <p:cNvSpPr/>
                  <p:nvPr/>
                </p:nvSpPr>
                <p:spPr>
                  <a:xfrm>
                    <a:off x="6528600" y="1680840"/>
                    <a:ext cx="7560" cy="7200"/>
                  </a:xfrm>
                  <a:custGeom>
                    <a:avLst/>
                    <a:gdLst/>
                    <a:ahLst/>
                    <a:rect l="l" t="t" r="r" b="b"/>
                    <a:pathLst>
                      <a:path w="6" h="6">
                        <a:moveTo>
                          <a:pt x="0" y="0"/>
                        </a:moveTo>
                        <a:lnTo>
                          <a:pt x="5" y="2"/>
                        </a:lnTo>
                        <a:lnTo>
                          <a:pt x="5" y="5"/>
                        </a:lnTo>
                        <a:lnTo>
                          <a:pt x="0" y="3"/>
                        </a:lnTo>
                        <a:lnTo>
                          <a:pt x="0" y="0"/>
                        </a:lnTo>
                      </a:path>
                    </a:pathLst>
                  </a:custGeom>
                  <a:solidFill>
                    <a:srgbClr val="6c6c6c"/>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21" name=""/>
                  <p:cNvSpPr/>
                  <p:nvPr/>
                </p:nvSpPr>
                <p:spPr>
                  <a:xfrm>
                    <a:off x="6528600" y="1639080"/>
                    <a:ext cx="29520" cy="5040"/>
                  </a:xfrm>
                  <a:custGeom>
                    <a:avLst/>
                    <a:gdLst/>
                    <a:ahLst/>
                    <a:rect l="l" t="t" r="r" b="b"/>
                    <a:pathLst>
                      <a:path w="23" h="4">
                        <a:moveTo>
                          <a:pt x="0" y="1"/>
                        </a:moveTo>
                        <a:lnTo>
                          <a:pt x="22" y="0"/>
                        </a:lnTo>
                        <a:lnTo>
                          <a:pt x="20" y="2"/>
                        </a:lnTo>
                        <a:lnTo>
                          <a:pt x="0" y="3"/>
                        </a:lnTo>
                        <a:lnTo>
                          <a:pt x="0" y="1"/>
                        </a:lnTo>
                      </a:path>
                    </a:pathLst>
                  </a:custGeom>
                  <a:solidFill>
                    <a:srgbClr val="2f1d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22" name=""/>
                  <p:cNvSpPr/>
                  <p:nvPr/>
                </p:nvSpPr>
                <p:spPr>
                  <a:xfrm>
                    <a:off x="6528600" y="1673280"/>
                    <a:ext cx="29520" cy="8640"/>
                  </a:xfrm>
                  <a:custGeom>
                    <a:avLst/>
                    <a:gdLst/>
                    <a:ahLst/>
                    <a:rect l="l" t="t" r="r" b="b"/>
                    <a:pathLst>
                      <a:path w="23" h="7">
                        <a:moveTo>
                          <a:pt x="0" y="6"/>
                        </a:moveTo>
                        <a:lnTo>
                          <a:pt x="22" y="1"/>
                        </a:lnTo>
                        <a:lnTo>
                          <a:pt x="20" y="0"/>
                        </a:lnTo>
                        <a:lnTo>
                          <a:pt x="0" y="5"/>
                        </a:lnTo>
                        <a:lnTo>
                          <a:pt x="0" y="6"/>
                        </a:lnTo>
                      </a:path>
                    </a:pathLst>
                  </a:custGeom>
                  <a:solidFill>
                    <a:srgbClr val="5635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623" name=""/>
                  <p:cNvGrpSpPr/>
                  <p:nvPr/>
                </p:nvGrpSpPr>
                <p:grpSpPr>
                  <a:xfrm>
                    <a:off x="6145200" y="1584720"/>
                    <a:ext cx="229680" cy="136800"/>
                    <a:chOff x="6145200" y="1584720"/>
                    <a:chExt cx="229680" cy="136800"/>
                  </a:xfrm>
                </p:grpSpPr>
                <p:sp>
                  <p:nvSpPr>
                    <p:cNvPr id="1624" name=""/>
                    <p:cNvSpPr/>
                    <p:nvPr/>
                  </p:nvSpPr>
                  <p:spPr>
                    <a:xfrm>
                      <a:off x="6145200" y="1584720"/>
                      <a:ext cx="229680" cy="136800"/>
                    </a:xfrm>
                    <a:custGeom>
                      <a:avLst/>
                      <a:gdLst/>
                      <a:ahLst/>
                      <a:rect l="l" t="t" r="r" b="b"/>
                      <a:pathLst>
                        <a:path w="180" h="111">
                          <a:moveTo>
                            <a:pt x="179" y="0"/>
                          </a:moveTo>
                          <a:lnTo>
                            <a:pt x="179" y="110"/>
                          </a:lnTo>
                          <a:lnTo>
                            <a:pt x="0" y="65"/>
                          </a:lnTo>
                          <a:lnTo>
                            <a:pt x="0" y="20"/>
                          </a:lnTo>
                          <a:lnTo>
                            <a:pt x="179" y="0"/>
                          </a:lnTo>
                        </a:path>
                      </a:pathLst>
                    </a:custGeom>
                    <a:solidFill>
                      <a:srgbClr val="6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625" name=""/>
                    <p:cNvGrpSpPr/>
                    <p:nvPr/>
                  </p:nvGrpSpPr>
                  <p:grpSpPr>
                    <a:xfrm>
                      <a:off x="6151320" y="1600560"/>
                      <a:ext cx="209160" cy="88920"/>
                      <a:chOff x="6151320" y="1600560"/>
                      <a:chExt cx="209160" cy="88920"/>
                    </a:xfrm>
                  </p:grpSpPr>
                  <p:sp>
                    <p:nvSpPr>
                      <p:cNvPr id="1626" name=""/>
                      <p:cNvSpPr/>
                      <p:nvPr/>
                    </p:nvSpPr>
                    <p:spPr>
                      <a:xfrm>
                        <a:off x="6151320" y="1600560"/>
                        <a:ext cx="209160" cy="88920"/>
                      </a:xfrm>
                      <a:custGeom>
                        <a:avLst/>
                        <a:gdLst/>
                        <a:ahLst/>
                        <a:rect l="l" t="t" r="r" b="b"/>
                        <a:pathLst>
                          <a:path w="164" h="72">
                            <a:moveTo>
                              <a:pt x="0" y="11"/>
                            </a:moveTo>
                            <a:lnTo>
                              <a:pt x="0" y="42"/>
                            </a:lnTo>
                            <a:lnTo>
                              <a:pt x="163" y="71"/>
                            </a:lnTo>
                            <a:lnTo>
                              <a:pt x="163" y="0"/>
                            </a:lnTo>
                            <a:lnTo>
                              <a:pt x="0" y="11"/>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27" name=""/>
                      <p:cNvSpPr/>
                      <p:nvPr/>
                    </p:nvSpPr>
                    <p:spPr>
                      <a:xfrm flipH="1">
                        <a:off x="6153480" y="1617840"/>
                        <a:ext cx="204840" cy="2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28" name=""/>
                      <p:cNvSpPr/>
                      <p:nvPr/>
                    </p:nvSpPr>
                    <p:spPr>
                      <a:xfrm flipH="1">
                        <a:off x="6152400" y="1627560"/>
                        <a:ext cx="20484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29" name=""/>
                      <p:cNvSpPr/>
                      <p:nvPr/>
                    </p:nvSpPr>
                    <p:spPr>
                      <a:xfrm flipH="1" flipV="1">
                        <a:off x="6152400" y="1635120"/>
                        <a:ext cx="204840" cy="72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0" name=""/>
                      <p:cNvSpPr/>
                      <p:nvPr/>
                    </p:nvSpPr>
                    <p:spPr>
                      <a:xfrm flipH="1" flipV="1">
                        <a:off x="6152400" y="1641240"/>
                        <a:ext cx="204840" cy="158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1" name=""/>
                      <p:cNvSpPr/>
                      <p:nvPr/>
                    </p:nvSpPr>
                    <p:spPr>
                      <a:xfrm flipH="1" flipV="1">
                        <a:off x="6152400" y="1647360"/>
                        <a:ext cx="204840" cy="244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2" name=""/>
                      <p:cNvSpPr/>
                      <p:nvPr/>
                    </p:nvSpPr>
                    <p:spPr>
                      <a:xfrm>
                        <a:off x="6338520" y="1604160"/>
                        <a:ext cx="1080" cy="80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3" name=""/>
                      <p:cNvSpPr/>
                      <p:nvPr/>
                    </p:nvSpPr>
                    <p:spPr>
                      <a:xfrm>
                        <a:off x="6321960" y="1605240"/>
                        <a:ext cx="1440" cy="763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4" name=""/>
                      <p:cNvSpPr/>
                      <p:nvPr/>
                    </p:nvSpPr>
                    <p:spPr>
                      <a:xfrm>
                        <a:off x="6307920" y="160668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5" name=""/>
                      <p:cNvSpPr/>
                      <p:nvPr/>
                    </p:nvSpPr>
                    <p:spPr>
                      <a:xfrm>
                        <a:off x="6293880" y="1607760"/>
                        <a:ext cx="1440" cy="691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6" name=""/>
                      <p:cNvSpPr/>
                      <p:nvPr/>
                    </p:nvSpPr>
                    <p:spPr>
                      <a:xfrm>
                        <a:off x="6280200" y="1607760"/>
                        <a:ext cx="1080" cy="666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7" name=""/>
                      <p:cNvSpPr/>
                      <p:nvPr/>
                    </p:nvSpPr>
                    <p:spPr>
                      <a:xfrm>
                        <a:off x="6268320" y="1609200"/>
                        <a:ext cx="144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8" name=""/>
                      <p:cNvSpPr/>
                      <p:nvPr/>
                    </p:nvSpPr>
                    <p:spPr>
                      <a:xfrm>
                        <a:off x="6258240" y="1609200"/>
                        <a:ext cx="108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39" name=""/>
                      <p:cNvSpPr/>
                      <p:nvPr/>
                    </p:nvSpPr>
                    <p:spPr>
                      <a:xfrm>
                        <a:off x="6249240" y="1610280"/>
                        <a:ext cx="1080" cy="59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0" name=""/>
                      <p:cNvSpPr/>
                      <p:nvPr/>
                    </p:nvSpPr>
                    <p:spPr>
                      <a:xfrm>
                        <a:off x="6239160" y="1610280"/>
                        <a:ext cx="108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1" name=""/>
                      <p:cNvSpPr/>
                      <p:nvPr/>
                    </p:nvSpPr>
                    <p:spPr>
                      <a:xfrm>
                        <a:off x="6228720" y="1611720"/>
                        <a:ext cx="1440" cy="540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2" name=""/>
                      <p:cNvSpPr/>
                      <p:nvPr/>
                    </p:nvSpPr>
                    <p:spPr>
                      <a:xfrm>
                        <a:off x="6221520" y="1611720"/>
                        <a:ext cx="1080" cy="529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3" name=""/>
                      <p:cNvSpPr/>
                      <p:nvPr/>
                    </p:nvSpPr>
                    <p:spPr>
                      <a:xfrm>
                        <a:off x="6211080" y="1612800"/>
                        <a:ext cx="1080" cy="504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4" name=""/>
                      <p:cNvSpPr/>
                      <p:nvPr/>
                    </p:nvSpPr>
                    <p:spPr>
                      <a:xfrm>
                        <a:off x="6193440" y="1614240"/>
                        <a:ext cx="1080" cy="453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5" name=""/>
                      <p:cNvSpPr/>
                      <p:nvPr/>
                    </p:nvSpPr>
                    <p:spPr>
                      <a:xfrm>
                        <a:off x="6186960" y="1614240"/>
                        <a:ext cx="1080" cy="44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6" name=""/>
                      <p:cNvSpPr/>
                      <p:nvPr/>
                    </p:nvSpPr>
                    <p:spPr>
                      <a:xfrm>
                        <a:off x="6179040" y="1615320"/>
                        <a:ext cx="1440" cy="417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7" name=""/>
                      <p:cNvSpPr/>
                      <p:nvPr/>
                    </p:nvSpPr>
                    <p:spPr>
                      <a:xfrm>
                        <a:off x="6171480" y="1615320"/>
                        <a:ext cx="1080" cy="406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8" name=""/>
                      <p:cNvSpPr/>
                      <p:nvPr/>
                    </p:nvSpPr>
                    <p:spPr>
                      <a:xfrm>
                        <a:off x="6165360" y="1615320"/>
                        <a:ext cx="1080" cy="392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49" name=""/>
                      <p:cNvSpPr/>
                      <p:nvPr/>
                    </p:nvSpPr>
                    <p:spPr>
                      <a:xfrm>
                        <a:off x="6157440" y="1616760"/>
                        <a:ext cx="1440" cy="378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0" name=""/>
                      <p:cNvSpPr/>
                      <p:nvPr/>
                    </p:nvSpPr>
                    <p:spPr>
                      <a:xfrm>
                        <a:off x="6151320" y="1600560"/>
                        <a:ext cx="209160" cy="88920"/>
                      </a:xfrm>
                      <a:custGeom>
                        <a:avLst/>
                        <a:gdLst/>
                        <a:ahLst/>
                        <a:rect l="l" t="t" r="r" b="b"/>
                        <a:pathLst>
                          <a:path w="164" h="72">
                            <a:moveTo>
                              <a:pt x="0" y="11"/>
                            </a:moveTo>
                            <a:lnTo>
                              <a:pt x="0" y="42"/>
                            </a:lnTo>
                            <a:lnTo>
                              <a:pt x="163" y="71"/>
                            </a:lnTo>
                            <a:lnTo>
                              <a:pt x="163" y="0"/>
                            </a:lnTo>
                            <a:lnTo>
                              <a:pt x="0" y="11"/>
                            </a:lnTo>
                          </a:path>
                        </a:pathLst>
                      </a:custGeom>
                      <a:noFill/>
                      <a:ln cap="rnd" w="12600">
                        <a:solidFill>
                          <a:srgbClr val="202020"/>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651" name=""/>
                      <p:cNvGrpSpPr/>
                      <p:nvPr/>
                    </p:nvGrpSpPr>
                    <p:grpSpPr>
                      <a:xfrm>
                        <a:off x="6162840" y="1612800"/>
                        <a:ext cx="182880" cy="47880"/>
                        <a:chOff x="6162840" y="1612800"/>
                        <a:chExt cx="182880" cy="47880"/>
                      </a:xfrm>
                    </p:grpSpPr>
                    <p:sp>
                      <p:nvSpPr>
                        <p:cNvPr id="1652" name=""/>
                        <p:cNvSpPr/>
                        <p:nvPr/>
                      </p:nvSpPr>
                      <p:spPr>
                        <a:xfrm flipV="1">
                          <a:off x="6162840" y="1627560"/>
                          <a:ext cx="3600" cy="36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3" name=""/>
                        <p:cNvSpPr/>
                        <p:nvPr/>
                      </p:nvSpPr>
                      <p:spPr>
                        <a:xfrm flipV="1">
                          <a:off x="6171480" y="1620000"/>
                          <a:ext cx="864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4" name=""/>
                        <p:cNvSpPr/>
                        <p:nvPr/>
                      </p:nvSpPr>
                      <p:spPr>
                        <a:xfrm flipV="1">
                          <a:off x="6162840" y="1636920"/>
                          <a:ext cx="612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5" name=""/>
                        <p:cNvSpPr/>
                        <p:nvPr/>
                      </p:nvSpPr>
                      <p:spPr>
                        <a:xfrm flipV="1">
                          <a:off x="6172920" y="1631880"/>
                          <a:ext cx="5040" cy="46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6" name=""/>
                        <p:cNvSpPr/>
                        <p:nvPr/>
                      </p:nvSpPr>
                      <p:spPr>
                        <a:xfrm flipV="1">
                          <a:off x="6203520" y="1616400"/>
                          <a:ext cx="1512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7" name=""/>
                        <p:cNvSpPr/>
                        <p:nvPr/>
                      </p:nvSpPr>
                      <p:spPr>
                        <a:xfrm flipV="1">
                          <a:off x="6192000" y="1628280"/>
                          <a:ext cx="20160" cy="169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8" name=""/>
                        <p:cNvSpPr/>
                        <p:nvPr/>
                      </p:nvSpPr>
                      <p:spPr>
                        <a:xfrm flipV="1">
                          <a:off x="6207120" y="162216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59" name=""/>
                        <p:cNvSpPr/>
                        <p:nvPr/>
                      </p:nvSpPr>
                      <p:spPr>
                        <a:xfrm flipV="1">
                          <a:off x="6181560" y="1634400"/>
                          <a:ext cx="7560" cy="61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0" name=""/>
                        <p:cNvSpPr/>
                        <p:nvPr/>
                      </p:nvSpPr>
                      <p:spPr>
                        <a:xfrm flipV="1">
                          <a:off x="6239160" y="1612800"/>
                          <a:ext cx="12600" cy="86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1" name=""/>
                        <p:cNvSpPr/>
                        <p:nvPr/>
                      </p:nvSpPr>
                      <p:spPr>
                        <a:xfrm flipV="1">
                          <a:off x="6218640" y="163440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2" name=""/>
                        <p:cNvSpPr/>
                        <p:nvPr/>
                      </p:nvSpPr>
                      <p:spPr>
                        <a:xfrm flipV="1">
                          <a:off x="6232680" y="1622160"/>
                          <a:ext cx="17280" cy="14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3" name=""/>
                        <p:cNvSpPr/>
                        <p:nvPr/>
                      </p:nvSpPr>
                      <p:spPr>
                        <a:xfrm flipV="1">
                          <a:off x="6235200" y="1644840"/>
                          <a:ext cx="10080" cy="72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4" name=""/>
                        <p:cNvSpPr/>
                        <p:nvPr/>
                      </p:nvSpPr>
                      <p:spPr>
                        <a:xfrm flipV="1">
                          <a:off x="6252840" y="1627200"/>
                          <a:ext cx="17640" cy="14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5" name=""/>
                        <p:cNvSpPr/>
                        <p:nvPr/>
                      </p:nvSpPr>
                      <p:spPr>
                        <a:xfrm flipV="1">
                          <a:off x="6273360" y="1614600"/>
                          <a:ext cx="15120" cy="14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6" name=""/>
                        <p:cNvSpPr/>
                        <p:nvPr/>
                      </p:nvSpPr>
                      <p:spPr>
                        <a:xfrm flipV="1">
                          <a:off x="6256800" y="1621080"/>
                          <a:ext cx="15120" cy="133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7" name=""/>
                        <p:cNvSpPr/>
                        <p:nvPr/>
                      </p:nvSpPr>
                      <p:spPr>
                        <a:xfrm flipV="1">
                          <a:off x="6246720" y="1642320"/>
                          <a:ext cx="14040" cy="1080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8" name=""/>
                        <p:cNvSpPr/>
                        <p:nvPr/>
                      </p:nvSpPr>
                      <p:spPr>
                        <a:xfrm flipV="1">
                          <a:off x="6287400" y="1612800"/>
                          <a:ext cx="18720" cy="1728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69" name=""/>
                        <p:cNvSpPr/>
                        <p:nvPr/>
                      </p:nvSpPr>
                      <p:spPr>
                        <a:xfrm flipV="1">
                          <a:off x="6278400" y="1626120"/>
                          <a:ext cx="20160" cy="194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70" name=""/>
                        <p:cNvSpPr/>
                        <p:nvPr/>
                      </p:nvSpPr>
                      <p:spPr>
                        <a:xfrm flipV="1">
                          <a:off x="6271920" y="1644840"/>
                          <a:ext cx="17640" cy="158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71" name=""/>
                        <p:cNvSpPr/>
                        <p:nvPr/>
                      </p:nvSpPr>
                      <p:spPr>
                        <a:xfrm flipV="1">
                          <a:off x="6291000" y="1631880"/>
                          <a:ext cx="15120" cy="14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72" name=""/>
                        <p:cNvSpPr/>
                        <p:nvPr/>
                      </p:nvSpPr>
                      <p:spPr>
                        <a:xfrm flipV="1">
                          <a:off x="6320520" y="1621440"/>
                          <a:ext cx="12600" cy="1224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73" name=""/>
                        <p:cNvSpPr/>
                        <p:nvPr/>
                      </p:nvSpPr>
                      <p:spPr>
                        <a:xfrm flipV="1">
                          <a:off x="6315480" y="1648080"/>
                          <a:ext cx="11520" cy="972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74" name=""/>
                        <p:cNvSpPr/>
                        <p:nvPr/>
                      </p:nvSpPr>
                      <p:spPr>
                        <a:xfrm flipV="1">
                          <a:off x="6332040" y="1634400"/>
                          <a:ext cx="13680" cy="14760"/>
                        </a:xfrm>
                        <a:prstGeom prst="line">
                          <a:avLst/>
                        </a:prstGeom>
                        <a:ln w="12600">
                          <a:solidFill>
                            <a:srgbClr val="c0c0ff"/>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675" name=""/>
                      <p:cNvSpPr/>
                      <p:nvPr/>
                    </p:nvSpPr>
                    <p:spPr>
                      <a:xfrm>
                        <a:off x="6203520" y="1612800"/>
                        <a:ext cx="1440" cy="493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nvGrpSpPr>
                  <p:cNvPr id="1676" name=""/>
                  <p:cNvGrpSpPr/>
                  <p:nvPr/>
                </p:nvGrpSpPr>
                <p:grpSpPr>
                  <a:xfrm>
                    <a:off x="6374160" y="1584720"/>
                    <a:ext cx="231120" cy="136800"/>
                    <a:chOff x="6374160" y="1584720"/>
                    <a:chExt cx="231120" cy="136800"/>
                  </a:xfrm>
                </p:grpSpPr>
                <p:sp>
                  <p:nvSpPr>
                    <p:cNvPr id="1677" name=""/>
                    <p:cNvSpPr/>
                    <p:nvPr/>
                  </p:nvSpPr>
                  <p:spPr>
                    <a:xfrm>
                      <a:off x="6374160" y="1584720"/>
                      <a:ext cx="231120" cy="136800"/>
                    </a:xfrm>
                    <a:custGeom>
                      <a:avLst/>
                      <a:gdLst/>
                      <a:ahLst/>
                      <a:rect l="l" t="t" r="r" b="b"/>
                      <a:pathLst>
                        <a:path w="181" h="111">
                          <a:moveTo>
                            <a:pt x="0" y="0"/>
                          </a:moveTo>
                          <a:lnTo>
                            <a:pt x="0" y="110"/>
                          </a:lnTo>
                          <a:lnTo>
                            <a:pt x="180" y="65"/>
                          </a:lnTo>
                          <a:lnTo>
                            <a:pt x="180" y="20"/>
                          </a:lnTo>
                          <a:lnTo>
                            <a:pt x="0" y="0"/>
                          </a:lnTo>
                        </a:path>
                      </a:pathLst>
                    </a:custGeom>
                    <a:solidFill>
                      <a:srgbClr val="4000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78" name=""/>
                    <p:cNvSpPr/>
                    <p:nvPr/>
                  </p:nvSpPr>
                  <p:spPr>
                    <a:xfrm>
                      <a:off x="6528240" y="1638720"/>
                      <a:ext cx="29520" cy="42840"/>
                    </a:xfrm>
                    <a:custGeom>
                      <a:avLst/>
                      <a:gdLst/>
                      <a:ahLst/>
                      <a:rect l="l" t="t" r="r" b="b"/>
                      <a:pathLst>
                        <a:path w="23" h="35">
                          <a:moveTo>
                            <a:pt x="0" y="34"/>
                          </a:moveTo>
                          <a:lnTo>
                            <a:pt x="0" y="1"/>
                          </a:lnTo>
                          <a:lnTo>
                            <a:pt x="22" y="0"/>
                          </a:lnTo>
                          <a:lnTo>
                            <a:pt x="22" y="29"/>
                          </a:lnTo>
                          <a:lnTo>
                            <a:pt x="0" y="34"/>
                          </a:lnTo>
                        </a:path>
                      </a:pathLst>
                    </a:custGeom>
                    <a:solidFill>
                      <a:srgbClr val="472c00"/>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nvGrpSpPr>
                    <p:cNvPr id="1679" name=""/>
                    <p:cNvGrpSpPr/>
                    <p:nvPr/>
                  </p:nvGrpSpPr>
                  <p:grpSpPr>
                    <a:xfrm>
                      <a:off x="6565320" y="1617840"/>
                      <a:ext cx="15120" cy="29520"/>
                      <a:chOff x="6565320" y="1617840"/>
                      <a:chExt cx="15120" cy="29520"/>
                    </a:xfrm>
                  </p:grpSpPr>
                  <p:sp>
                    <p:nvSpPr>
                      <p:cNvPr id="1680" name=""/>
                      <p:cNvSpPr/>
                      <p:nvPr/>
                    </p:nvSpPr>
                    <p:spPr>
                      <a:xfrm>
                        <a:off x="6565320" y="1617840"/>
                        <a:ext cx="15120" cy="29520"/>
                      </a:xfrm>
                      <a:custGeom>
                        <a:avLst/>
                        <a:gdLst/>
                        <a:ahLst/>
                        <a:rect l="l" t="t" r="r" b="b"/>
                        <a:pathLst>
                          <a:path w="12" h="24">
                            <a:moveTo>
                              <a:pt x="0" y="0"/>
                            </a:moveTo>
                            <a:lnTo>
                              <a:pt x="11" y="1"/>
                            </a:lnTo>
                            <a:lnTo>
                              <a:pt x="11" y="22"/>
                            </a:lnTo>
                            <a:lnTo>
                              <a:pt x="0" y="23"/>
                            </a:lnTo>
                            <a:lnTo>
                              <a:pt x="0" y="0"/>
                            </a:lnTo>
                          </a:path>
                        </a:pathLst>
                      </a:custGeom>
                      <a:solidFill>
                        <a:srgbClr val="4d556b"/>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81" name=""/>
                      <p:cNvSpPr/>
                      <p:nvPr/>
                    </p:nvSpPr>
                    <p:spPr>
                      <a:xfrm flipV="1">
                        <a:off x="6570360" y="1630800"/>
                        <a:ext cx="252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2" name=""/>
                      <p:cNvSpPr/>
                      <p:nvPr/>
                    </p:nvSpPr>
                    <p:spPr>
                      <a:xfrm flipV="1">
                        <a:off x="6568920" y="1635120"/>
                        <a:ext cx="3960" cy="360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3" name=""/>
                      <p:cNvSpPr/>
                      <p:nvPr/>
                    </p:nvSpPr>
                    <p:spPr>
                      <a:xfrm flipV="1">
                        <a:off x="6575040" y="1629720"/>
                        <a:ext cx="0" cy="1080"/>
                      </a:xfrm>
                      <a:prstGeom prst="line">
                        <a:avLst/>
                      </a:prstGeom>
                      <a:ln w="12600">
                        <a:solidFill>
                          <a:srgbClr val="7485a4"/>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4" name=""/>
                      <p:cNvSpPr/>
                      <p:nvPr/>
                    </p:nvSpPr>
                    <p:spPr>
                      <a:xfrm>
                        <a:off x="6567840" y="162756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5" name=""/>
                      <p:cNvSpPr/>
                      <p:nvPr/>
                    </p:nvSpPr>
                    <p:spPr>
                      <a:xfrm>
                        <a:off x="6567840" y="1636200"/>
                        <a:ext cx="11160" cy="10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6" name=""/>
                      <p:cNvSpPr/>
                      <p:nvPr/>
                    </p:nvSpPr>
                    <p:spPr>
                      <a:xfrm>
                        <a:off x="6571440" y="1620000"/>
                        <a:ext cx="1080" cy="24480"/>
                      </a:xfrm>
                      <a:prstGeom prst="line">
                        <a:avLst/>
                      </a:prstGeom>
                      <a:ln w="12600">
                        <a:solidFill>
                          <a:srgbClr val="272b36"/>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87" name=""/>
                      <p:cNvSpPr/>
                      <p:nvPr/>
                    </p:nvSpPr>
                    <p:spPr>
                      <a:xfrm>
                        <a:off x="6565320" y="1617840"/>
                        <a:ext cx="15120" cy="29520"/>
                      </a:xfrm>
                      <a:custGeom>
                        <a:avLst/>
                        <a:gdLst/>
                        <a:ahLst/>
                        <a:rect l="l" t="t" r="r" b="b"/>
                        <a:pathLst>
                          <a:path w="12" h="24">
                            <a:moveTo>
                              <a:pt x="0" y="0"/>
                            </a:moveTo>
                            <a:lnTo>
                              <a:pt x="11" y="1"/>
                            </a:lnTo>
                            <a:lnTo>
                              <a:pt x="11" y="22"/>
                            </a:lnTo>
                            <a:lnTo>
                              <a:pt x="0" y="23"/>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grpSp>
                <p:grpSp>
                  <p:nvGrpSpPr>
                    <p:cNvPr id="1688" name=""/>
                    <p:cNvGrpSpPr/>
                    <p:nvPr/>
                  </p:nvGrpSpPr>
                  <p:grpSpPr>
                    <a:xfrm>
                      <a:off x="6386760" y="1600560"/>
                      <a:ext cx="126000" cy="88920"/>
                      <a:chOff x="6386760" y="1600560"/>
                      <a:chExt cx="126000" cy="88920"/>
                    </a:xfrm>
                  </p:grpSpPr>
                  <p:sp>
                    <p:nvSpPr>
                      <p:cNvPr id="1689" name=""/>
                      <p:cNvSpPr/>
                      <p:nvPr/>
                    </p:nvSpPr>
                    <p:spPr>
                      <a:xfrm>
                        <a:off x="6386760" y="1600560"/>
                        <a:ext cx="126000" cy="88920"/>
                      </a:xfrm>
                      <a:custGeom>
                        <a:avLst/>
                        <a:gdLst/>
                        <a:ahLst/>
                        <a:rect l="l" t="t" r="r" b="b"/>
                        <a:pathLst>
                          <a:path w="99" h="72">
                            <a:moveTo>
                              <a:pt x="98" y="5"/>
                            </a:moveTo>
                            <a:lnTo>
                              <a:pt x="98" y="53"/>
                            </a:lnTo>
                            <a:lnTo>
                              <a:pt x="0" y="71"/>
                            </a:lnTo>
                            <a:lnTo>
                              <a:pt x="0" y="0"/>
                            </a:lnTo>
                            <a:lnTo>
                              <a:pt x="98" y="5"/>
                            </a:lnTo>
                          </a:path>
                        </a:pathLst>
                      </a:custGeom>
                      <a:solidFill>
                        <a:srgbClr val="4040ff"/>
                      </a:solidFill>
                      <a:ln w="0">
                        <a:noFill/>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90" name=""/>
                      <p:cNvSpPr/>
                      <p:nvPr/>
                    </p:nvSpPr>
                    <p:spPr>
                      <a:xfrm>
                        <a:off x="6437520" y="1605240"/>
                        <a:ext cx="1440" cy="738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1" name=""/>
                      <p:cNvSpPr/>
                      <p:nvPr/>
                    </p:nvSpPr>
                    <p:spPr>
                      <a:xfrm>
                        <a:off x="6451560" y="1606680"/>
                        <a:ext cx="1080" cy="702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2" name=""/>
                      <p:cNvSpPr/>
                      <p:nvPr/>
                    </p:nvSpPr>
                    <p:spPr>
                      <a:xfrm>
                        <a:off x="6464520" y="1607760"/>
                        <a:ext cx="1080" cy="66600"/>
                      </a:xfrm>
                      <a:prstGeom prst="line">
                        <a:avLst/>
                      </a:prstGeom>
                      <a:ln w="12600">
                        <a:solidFill>
                          <a:srgbClr val="303543"/>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3" name=""/>
                      <p:cNvSpPr/>
                      <p:nvPr/>
                    </p:nvSpPr>
                    <p:spPr>
                      <a:xfrm>
                        <a:off x="6389280" y="1600560"/>
                        <a:ext cx="123120" cy="88920"/>
                      </a:xfrm>
                      <a:custGeom>
                        <a:avLst/>
                        <a:gdLst/>
                        <a:ahLst/>
                        <a:rect l="l" t="t" r="r" b="b"/>
                        <a:pathLst>
                          <a:path w="97" h="72">
                            <a:moveTo>
                              <a:pt x="0" y="0"/>
                            </a:moveTo>
                            <a:lnTo>
                              <a:pt x="0" y="71"/>
                            </a:lnTo>
                            <a:lnTo>
                              <a:pt x="96" y="53"/>
                            </a:lnTo>
                            <a:lnTo>
                              <a:pt x="96" y="5"/>
                            </a:lnTo>
                            <a:lnTo>
                              <a:pt x="0" y="0"/>
                            </a:lnTo>
                          </a:path>
                        </a:pathLst>
                      </a:custGeom>
                      <a:noFill/>
                      <a:ln cap="rnd" w="12600">
                        <a:solidFill>
                          <a:srgbClr val="212121"/>
                        </a:solidFill>
                        <a:round/>
                      </a:ln>
                    </p:spPr>
                    <p:style>
                      <a:lnRef idx="0"/>
                      <a:fillRef idx="0"/>
                      <a:effectRef idx="0"/>
                      <a:fontRef idx="minor"/>
                    </p:style>
                    <p:txBody>
                      <a:bodyPr wrap="none" lIns="0" rIns="0" tIns="0" bIns="0" anchor="t">
                        <a:spAutoFit/>
                      </a:bodyPr>
                      <a:p>
                        <a:endParaRPr b="0" lang="en-US" sz="2400" strike="noStrike" u="none">
                          <a:solidFill>
                            <a:srgbClr val="000000"/>
                          </a:solidFill>
                          <a:effectLst/>
                          <a:uFillTx/>
                          <a:latin typeface="Times New Roman"/>
                        </a:endParaRPr>
                      </a:p>
                    </p:txBody>
                  </p:sp>
                  <p:sp>
                    <p:nvSpPr>
                      <p:cNvPr id="1694" name=""/>
                      <p:cNvSpPr/>
                      <p:nvPr/>
                    </p:nvSpPr>
                    <p:spPr>
                      <a:xfrm>
                        <a:off x="6405840" y="1604160"/>
                        <a:ext cx="1080" cy="802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5" name=""/>
                      <p:cNvSpPr/>
                      <p:nvPr/>
                    </p:nvSpPr>
                    <p:spPr>
                      <a:xfrm>
                        <a:off x="6437520" y="1606680"/>
                        <a:ext cx="144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6" name=""/>
                      <p:cNvSpPr/>
                      <p:nvPr/>
                    </p:nvSpPr>
                    <p:spPr>
                      <a:xfrm>
                        <a:off x="6451560" y="1607760"/>
                        <a:ext cx="1080" cy="691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7" name=""/>
                      <p:cNvSpPr/>
                      <p:nvPr/>
                    </p:nvSpPr>
                    <p:spPr>
                      <a:xfrm>
                        <a:off x="6475680" y="1609200"/>
                        <a:ext cx="1440" cy="62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8" name=""/>
                      <p:cNvSpPr/>
                      <p:nvPr/>
                    </p:nvSpPr>
                    <p:spPr>
                      <a:xfrm>
                        <a:off x="6487200" y="1609200"/>
                        <a:ext cx="1440" cy="615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699" name=""/>
                      <p:cNvSpPr/>
                      <p:nvPr/>
                    </p:nvSpPr>
                    <p:spPr>
                      <a:xfrm>
                        <a:off x="6496200" y="1610280"/>
                        <a:ext cx="1080" cy="590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0" name=""/>
                      <p:cNvSpPr/>
                      <p:nvPr/>
                    </p:nvSpPr>
                    <p:spPr>
                      <a:xfrm>
                        <a:off x="6506280" y="1610280"/>
                        <a:ext cx="1440" cy="565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nvGrpSpPr>
                      <p:cNvPr id="1701" name=""/>
                      <p:cNvGrpSpPr/>
                      <p:nvPr/>
                    </p:nvGrpSpPr>
                    <p:grpSpPr>
                      <a:xfrm>
                        <a:off x="6399360" y="1612800"/>
                        <a:ext cx="110520" cy="53640"/>
                        <a:chOff x="6399360" y="1612800"/>
                        <a:chExt cx="110520" cy="53640"/>
                      </a:xfrm>
                    </p:grpSpPr>
                    <p:sp>
                      <p:nvSpPr>
                        <p:cNvPr id="1702" name=""/>
                        <p:cNvSpPr/>
                        <p:nvPr/>
                      </p:nvSpPr>
                      <p:spPr>
                        <a:xfrm flipH="1" flipV="1">
                          <a:off x="6492960" y="1612800"/>
                          <a:ext cx="12600" cy="86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3" name=""/>
                        <p:cNvSpPr/>
                        <p:nvPr/>
                      </p:nvSpPr>
                      <p:spPr>
                        <a:xfrm flipH="1" flipV="1">
                          <a:off x="6499800" y="1644840"/>
                          <a:ext cx="10080" cy="72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4" name=""/>
                        <p:cNvSpPr/>
                        <p:nvPr/>
                      </p:nvSpPr>
                      <p:spPr>
                        <a:xfrm flipH="1" flipV="1">
                          <a:off x="6473880" y="1627200"/>
                          <a:ext cx="1764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5" name=""/>
                        <p:cNvSpPr/>
                        <p:nvPr/>
                      </p:nvSpPr>
                      <p:spPr>
                        <a:xfrm flipH="1" flipV="1">
                          <a:off x="6400440" y="161604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6" name=""/>
                        <p:cNvSpPr/>
                        <p:nvPr/>
                      </p:nvSpPr>
                      <p:spPr>
                        <a:xfrm flipH="1" flipV="1">
                          <a:off x="6473160" y="162108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7" name=""/>
                        <p:cNvSpPr/>
                        <p:nvPr/>
                      </p:nvSpPr>
                      <p:spPr>
                        <a:xfrm flipH="1" flipV="1">
                          <a:off x="6483240" y="1642320"/>
                          <a:ext cx="15120" cy="1080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8" name=""/>
                        <p:cNvSpPr/>
                        <p:nvPr/>
                      </p:nvSpPr>
                      <p:spPr>
                        <a:xfrm flipH="1" flipV="1">
                          <a:off x="6438600" y="1612800"/>
                          <a:ext cx="17280" cy="1728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09" name=""/>
                        <p:cNvSpPr/>
                        <p:nvPr/>
                      </p:nvSpPr>
                      <p:spPr>
                        <a:xfrm flipH="1" flipV="1">
                          <a:off x="6445080" y="1626120"/>
                          <a:ext cx="21600" cy="194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0" name=""/>
                        <p:cNvSpPr/>
                        <p:nvPr/>
                      </p:nvSpPr>
                      <p:spPr>
                        <a:xfrm flipH="1" flipV="1">
                          <a:off x="6421680" y="1625040"/>
                          <a:ext cx="17640" cy="1584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1" name=""/>
                        <p:cNvSpPr/>
                        <p:nvPr/>
                      </p:nvSpPr>
                      <p:spPr>
                        <a:xfrm flipH="1" flipV="1">
                          <a:off x="6431040" y="1653120"/>
                          <a:ext cx="15120" cy="1332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2" name=""/>
                        <p:cNvSpPr/>
                        <p:nvPr/>
                      </p:nvSpPr>
                      <p:spPr>
                        <a:xfrm flipH="1" flipV="1">
                          <a:off x="6399360" y="1634400"/>
                          <a:ext cx="13680" cy="14760"/>
                        </a:xfrm>
                        <a:prstGeom prst="line">
                          <a:avLst/>
                        </a:prstGeom>
                        <a:ln w="12600">
                          <a:solidFill>
                            <a:srgbClr val="e0e0e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sp>
                    <p:nvSpPr>
                      <p:cNvPr id="1713" name=""/>
                      <p:cNvSpPr/>
                      <p:nvPr/>
                    </p:nvSpPr>
                    <p:spPr>
                      <a:xfrm>
                        <a:off x="6420960" y="1606680"/>
                        <a:ext cx="1080" cy="7272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4" name=""/>
                      <p:cNvSpPr/>
                      <p:nvPr/>
                    </p:nvSpPr>
                    <p:spPr>
                      <a:xfrm>
                        <a:off x="6391440" y="1616760"/>
                        <a:ext cx="118800" cy="108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5" name=""/>
                      <p:cNvSpPr/>
                      <p:nvPr/>
                    </p:nvSpPr>
                    <p:spPr>
                      <a:xfrm>
                        <a:off x="6391440" y="1627560"/>
                        <a:ext cx="119880" cy="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6" name=""/>
                      <p:cNvSpPr/>
                      <p:nvPr/>
                    </p:nvSpPr>
                    <p:spPr>
                      <a:xfrm flipV="1">
                        <a:off x="6391440" y="1639800"/>
                        <a:ext cx="117360" cy="360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7" name=""/>
                      <p:cNvSpPr/>
                      <p:nvPr/>
                    </p:nvSpPr>
                    <p:spPr>
                      <a:xfrm flipV="1">
                        <a:off x="6390360" y="1659240"/>
                        <a:ext cx="119880" cy="1116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18" name=""/>
                      <p:cNvSpPr/>
                      <p:nvPr/>
                    </p:nvSpPr>
                    <p:spPr>
                      <a:xfrm flipV="1">
                        <a:off x="6391440" y="1649880"/>
                        <a:ext cx="118800" cy="8640"/>
                      </a:xfrm>
                      <a:prstGeom prst="line">
                        <a:avLst/>
                      </a:prstGeom>
                      <a:ln w="12600">
                        <a:solidFill>
                          <a:srgbClr val="40404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grpSp>
              </p:grpSp>
            </p:grpSp>
            <p:sp>
              <p:nvSpPr>
                <p:cNvPr id="1719" name=""/>
                <p:cNvSpPr/>
                <p:nvPr/>
              </p:nvSpPr>
              <p:spPr>
                <a:xfrm>
                  <a:off x="6280920" y="2883240"/>
                  <a:ext cx="934560" cy="32040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2100" strike="noStrike" u="none">
                      <a:solidFill>
                        <a:srgbClr val="000000"/>
                      </a:solidFill>
                      <a:effectLst/>
                      <a:uFillTx/>
                      <a:latin typeface="Times New Roman"/>
                    </a:rPr>
                    <a:t>Solitude</a:t>
                  </a:r>
                  <a:endParaRPr b="0" lang="en-US" sz="2100" strike="noStrike" u="none">
                    <a:solidFill>
                      <a:srgbClr val="000000"/>
                    </a:solidFill>
                    <a:effectLst/>
                    <a:uFillTx/>
                    <a:latin typeface="Times New Roman"/>
                  </a:endParaRPr>
                </a:p>
              </p:txBody>
            </p:sp>
            <p:sp>
              <p:nvSpPr>
                <p:cNvPr id="1720" name=""/>
                <p:cNvSpPr/>
                <p:nvPr/>
              </p:nvSpPr>
              <p:spPr>
                <a:xfrm>
                  <a:off x="2688840" y="3188520"/>
                  <a:ext cx="489600" cy="32040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2100" strike="noStrike" u="none">
                      <a:solidFill>
                        <a:srgbClr val="000000"/>
                      </a:solidFill>
                      <a:effectLst/>
                      <a:uFillTx/>
                      <a:latin typeface="Times New Roman"/>
                    </a:rPr>
                    <a:t>Alta</a:t>
                  </a:r>
                  <a:endParaRPr b="0" lang="en-US" sz="2100" strike="noStrike" u="none">
                    <a:solidFill>
                      <a:srgbClr val="000000"/>
                    </a:solidFill>
                    <a:effectLst/>
                    <a:uFillTx/>
                    <a:latin typeface="Times New Roman"/>
                  </a:endParaRPr>
                </a:p>
              </p:txBody>
            </p:sp>
            <p:sp>
              <p:nvSpPr>
                <p:cNvPr id="1721" name=""/>
                <p:cNvSpPr/>
                <p:nvPr/>
              </p:nvSpPr>
              <p:spPr>
                <a:xfrm>
                  <a:off x="3612960" y="3260160"/>
                  <a:ext cx="1119240" cy="320400"/>
                </a:xfrm>
                <a:prstGeom prst="rect">
                  <a:avLst/>
                </a:prstGeom>
                <a:noFill/>
                <a:ln w="0">
                  <a:noFill/>
                </a:ln>
              </p:spPr>
              <p:style>
                <a:lnRef idx="0"/>
                <a:fillRef idx="0"/>
                <a:effectRef idx="0"/>
                <a:fontRef idx="minor"/>
              </p:style>
              <p:txBody>
                <a:bodyPr wrap="none" lIns="0" rIns="0" tIns="0" bIns="0" anchor="t">
                  <a:spAutoFit/>
                </a:bodyPr>
                <a:p>
                  <a:pPr>
                    <a:tabLst>
                      <a:tab algn="l" pos="0"/>
                      <a:tab algn="l" pos="776160"/>
                      <a:tab algn="l" pos="1552680"/>
                      <a:tab algn="l" pos="2328840"/>
                      <a:tab algn="l" pos="3105000"/>
                      <a:tab algn="l" pos="3881520"/>
                      <a:tab algn="l" pos="4657680"/>
                      <a:tab algn="l" pos="5433840"/>
                      <a:tab algn="l" pos="6210360"/>
                      <a:tab algn="l" pos="6986520"/>
                      <a:tab algn="l" pos="7763040"/>
                      <a:tab algn="l" pos="8539200"/>
                      <a:tab algn="l" pos="9315360"/>
                      <a:tab algn="l" pos="10091880"/>
                      <a:tab algn="l" pos="10868040"/>
                    </a:tabLst>
                  </a:pPr>
                  <a:r>
                    <a:rPr b="1" lang="en-US" sz="2100" strike="noStrike" u="none">
                      <a:solidFill>
                        <a:srgbClr val="000000"/>
                      </a:solidFill>
                      <a:effectLst/>
                      <a:uFillTx/>
                      <a:latin typeface="Times New Roman"/>
                    </a:rPr>
                    <a:t>Park City</a:t>
                  </a:r>
                  <a:endParaRPr b="0" lang="en-US" sz="2100" strike="noStrike" u="none">
                    <a:solidFill>
                      <a:srgbClr val="000000"/>
                    </a:solidFill>
                    <a:effectLst/>
                    <a:uFillTx/>
                    <a:latin typeface="Times New Roman"/>
                  </a:endParaRPr>
                </a:p>
              </p:txBody>
            </p:sp>
            <p:sp>
              <p:nvSpPr>
                <p:cNvPr id="1722" name=""/>
                <p:cNvSpPr/>
                <p:nvPr/>
              </p:nvSpPr>
              <p:spPr>
                <a:xfrm>
                  <a:off x="4039920" y="1901160"/>
                  <a:ext cx="1783440" cy="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sp>
              <p:nvSpPr>
                <p:cNvPr id="1723" name=""/>
                <p:cNvSpPr/>
                <p:nvPr/>
              </p:nvSpPr>
              <p:spPr>
                <a:xfrm>
                  <a:off x="4039920" y="1915560"/>
                  <a:ext cx="0" cy="851400"/>
                </a:xfrm>
                <a:prstGeom prst="line">
                  <a:avLst/>
                </a:prstGeom>
                <a:ln w="28440">
                  <a:solidFill>
                    <a:srgbClr val="000000"/>
                  </a:solidFill>
                  <a:miter/>
                </a:ln>
              </p:spPr>
              <p:style>
                <a:lnRef idx="0"/>
                <a:fillRef idx="0"/>
                <a:effectRef idx="0"/>
                <a:fontRef idx="minor"/>
              </p:style>
              <p:txBody>
                <a:bodyPr lIns="0" rIns="0" tIns="0" bIns="0" anchor="t">
                  <a:noAutofit/>
                </a:bodyPr>
                <a:p>
                  <a:endParaRPr b="0" lang="en-US" sz="2400" strike="noStrike" u="none">
                    <a:solidFill>
                      <a:srgbClr val="000000"/>
                    </a:solidFill>
                    <a:effectLst/>
                    <a:uFillTx/>
                    <a:latin typeface="Times New Roman"/>
                  </a:endParaRPr>
                </a:p>
              </p:txBody>
            </p:sp>
            <p:pic>
              <p:nvPicPr>
                <p:cNvPr id="1724" name="" descr=""/>
                <p:cNvPicPr/>
                <p:nvPr/>
              </p:nvPicPr>
              <p:blipFill>
                <a:blip r:embed="rId1"/>
                <a:stretch/>
              </p:blipFill>
              <p:spPr>
                <a:xfrm>
                  <a:off x="4181400" y="2754360"/>
                  <a:ext cx="412560" cy="397440"/>
                </a:xfrm>
                <a:prstGeom prst="rect">
                  <a:avLst/>
                </a:prstGeom>
                <a:noFill/>
                <a:ln w="0">
                  <a:noFill/>
                </a:ln>
              </p:spPr>
            </p:pic>
            <p:pic>
              <p:nvPicPr>
                <p:cNvPr id="1725" name="" descr=""/>
                <p:cNvPicPr/>
                <p:nvPr/>
              </p:nvPicPr>
              <p:blipFill>
                <a:blip r:embed="rId2"/>
                <a:stretch/>
              </p:blipFill>
              <p:spPr>
                <a:xfrm>
                  <a:off x="4884120" y="2782440"/>
                  <a:ext cx="412560" cy="397800"/>
                </a:xfrm>
                <a:prstGeom prst="rect">
                  <a:avLst/>
                </a:prstGeom>
                <a:noFill/>
                <a:ln w="0">
                  <a:noFill/>
                </a:ln>
              </p:spPr>
            </p:pic>
            <p:pic>
              <p:nvPicPr>
                <p:cNvPr id="1726" name="" descr=""/>
                <p:cNvPicPr/>
                <p:nvPr/>
              </p:nvPicPr>
              <p:blipFill>
                <a:blip r:embed="rId3"/>
                <a:stretch/>
              </p:blipFill>
              <p:spPr>
                <a:xfrm>
                  <a:off x="6081840" y="1754280"/>
                  <a:ext cx="412560" cy="397800"/>
                </a:xfrm>
                <a:prstGeom prst="rect">
                  <a:avLst/>
                </a:prstGeom>
                <a:noFill/>
                <a:ln w="0">
                  <a:noFill/>
                </a:ln>
              </p:spPr>
            </p:pic>
          </p:grpSp>
        </p:grpSp>
      </p:grpSp>
      <p:pic>
        <p:nvPicPr>
          <p:cNvPr id="1727" name="CRTN_010" descr=""/>
          <p:cNvPicPr/>
          <p:nvPr/>
        </p:nvPicPr>
        <p:blipFill>
          <a:blip r:embed="rId4"/>
          <a:stretch/>
        </p:blipFill>
        <p:spPr>
          <a:xfrm>
            <a:off x="2152800" y="4626000"/>
            <a:ext cx="2662200" cy="1936800"/>
          </a:xfrm>
          <a:prstGeom prst="rect">
            <a:avLst/>
          </a:prstGeom>
          <a:noFill/>
          <a:ln w="0">
            <a:noFill/>
          </a:ln>
        </p:spPr>
      </p:pic>
      <p:sp>
        <p:nvSpPr>
          <p:cNvPr id="1728" name=""/>
          <p:cNvSpPr/>
          <p:nvPr/>
        </p:nvSpPr>
        <p:spPr>
          <a:xfrm>
            <a:off x="5126040" y="3495600"/>
            <a:ext cx="2874960" cy="1814760"/>
          </a:xfrm>
          <a:prstGeom prst="wedgeRoundRectCallout">
            <a:avLst>
              <a:gd name="adj1" fmla="val -63305"/>
              <a:gd name="adj2" fmla="val 65486"/>
              <a:gd name="adj3" fmla="val 16667"/>
            </a:avLst>
          </a:prstGeom>
          <a:solidFill>
            <a:srgbClr val="ffffff"/>
          </a:solidFill>
          <a:ln w="9360">
            <a:solidFill>
              <a:srgbClr val="000000"/>
            </a:solidFill>
            <a:miter/>
          </a:ln>
        </p:spPr>
        <p:style>
          <a:lnRef idx="0"/>
          <a:fillRef idx="0"/>
          <a:effectRef idx="0"/>
          <a:fontRef idx="minor"/>
        </p:style>
        <p:txBody>
          <a:bodyPr wrap="none" lIns="86400" rIns="86400" tIns="43200" bIns="43200" anchor="ctr">
            <a:noAutofit/>
          </a:bodyPr>
          <a:p>
            <a:pPr algn="ctr">
              <a:lnSpc>
                <a:spcPct val="10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endParaRPr b="0" lang="en-US" sz="2400" strike="noStrike" u="none">
              <a:solidFill>
                <a:srgbClr val="000000"/>
              </a:solidFill>
              <a:effectLst/>
              <a:uFillTx/>
              <a:latin typeface="Times New Roman"/>
            </a:endParaRPr>
          </a:p>
        </p:txBody>
      </p:sp>
      <p:sp>
        <p:nvSpPr>
          <p:cNvPr id="1729" name=""/>
          <p:cNvSpPr/>
          <p:nvPr/>
        </p:nvSpPr>
        <p:spPr>
          <a:xfrm>
            <a:off x="5204160" y="3824640"/>
            <a:ext cx="2716920" cy="113436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0000"/>
                </a:solidFill>
                <a:effectLst/>
                <a:uFillTx/>
                <a:latin typeface="Comic Sans MS"/>
              </a:rPr>
              <a:t>System Reconfiguration</a:t>
            </a:r>
            <a:endParaRPr b="0" lang="en-US" sz="1700" strike="noStrike" u="none">
              <a:solidFill>
                <a:srgbClr val="000000"/>
              </a:solidFill>
              <a:effectLst/>
              <a:uFillTx/>
              <a:latin typeface="Times New Roman"/>
            </a:endParaRPr>
          </a:p>
          <a:p>
            <a:pPr algn="ctr">
              <a:lnSpc>
                <a:spcPct val="10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0000"/>
                </a:solidFill>
                <a:effectLst/>
                <a:uFillTx/>
                <a:latin typeface="Comic Sans MS"/>
              </a:rPr>
              <a:t>Transaction Curtailments</a:t>
            </a:r>
            <a:endParaRPr b="0" lang="en-US" sz="1700" strike="noStrike" u="none">
              <a:solidFill>
                <a:srgbClr val="000000"/>
              </a:solidFill>
              <a:effectLst/>
              <a:uFillTx/>
              <a:latin typeface="Times New Roman"/>
            </a:endParaRPr>
          </a:p>
          <a:p>
            <a:pPr algn="ctr">
              <a:lnSpc>
                <a:spcPct val="10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0" lang="en-US" sz="1700" strike="noStrike" u="none">
                <a:solidFill>
                  <a:srgbClr val="000000"/>
                </a:solidFill>
                <a:effectLst/>
                <a:uFillTx/>
                <a:latin typeface="Comic Sans MS"/>
              </a:rPr>
              <a:t>Re-dispatch Generation</a:t>
            </a:r>
            <a:endParaRPr b="0" lang="en-US" sz="1700" strike="noStrike" u="none">
              <a:solidFill>
                <a:srgbClr val="000000"/>
              </a:solidFill>
              <a:effectLst/>
              <a:uFillTx/>
              <a:latin typeface="Times New Roman"/>
            </a:endParaRPr>
          </a:p>
        </p:txBody>
      </p:sp>
      <p:sp>
        <p:nvSpPr>
          <p:cNvPr id="1730" name=""/>
          <p:cNvSpPr/>
          <p:nvPr/>
        </p:nvSpPr>
        <p:spPr>
          <a:xfrm>
            <a:off x="990720" y="-228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Control Actions</a:t>
            </a:r>
            <a:endParaRPr b="0" lang="en-US" sz="4400" strike="noStrike" u="none">
              <a:solidFill>
                <a:srgbClr val="000000"/>
              </a:solidFill>
              <a:effectLst/>
              <a:uFillTx/>
              <a:latin typeface="Times New Roman"/>
            </a:endParaRPr>
          </a:p>
        </p:txBody>
      </p:sp>
      <p:pic>
        <p:nvPicPr>
          <p:cNvPr id="1731" name="" descr=""/>
          <p:cNvPicPr/>
          <p:nvPr/>
        </p:nvPicPr>
        <p:blipFill>
          <a:blip r:embed="rId5"/>
          <a:stretch/>
        </p:blipFill>
        <p:spPr>
          <a:xfrm>
            <a:off x="304920" y="5657760"/>
            <a:ext cx="666720" cy="666720"/>
          </a:xfrm>
          <a:prstGeom prst="rect">
            <a:avLst/>
          </a:prstGeom>
          <a:noFill/>
          <a:ln w="0">
            <a:noFill/>
          </a:ln>
        </p:spPr>
      </p:pic>
      <p:sp>
        <p:nvSpPr>
          <p:cNvPr id="1732" name=""/>
          <p:cNvSpPr/>
          <p:nvPr/>
        </p:nvSpPr>
        <p:spPr>
          <a:xfrm>
            <a:off x="457200" y="8380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3" name=""/>
          <p:cNvSpPr/>
          <p:nvPr/>
        </p:nvSpPr>
        <p:spPr>
          <a:xfrm>
            <a:off x="457200" y="9144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4" name=""/>
          <p:cNvSpPr/>
          <p:nvPr/>
        </p:nvSpPr>
        <p:spPr>
          <a:xfrm>
            <a:off x="9144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LMP Characteristics</a:t>
            </a:r>
            <a:endParaRPr b="0" lang="en-US" sz="4400" strike="noStrike" u="none">
              <a:solidFill>
                <a:srgbClr val="000000"/>
              </a:solidFill>
              <a:effectLst/>
              <a:uFillTx/>
              <a:latin typeface="Times New Roman"/>
            </a:endParaRPr>
          </a:p>
        </p:txBody>
      </p:sp>
      <p:sp>
        <p:nvSpPr>
          <p:cNvPr id="1735"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Based on …</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actual flow of energy</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actual system operating conditions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LMPs …</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are equal when transmission system is unconstrained</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vary by location when transmission system is constrained</a:t>
            </a:r>
            <a:endParaRPr b="0" lang="en-US" sz="2800" strike="noStrike" u="none">
              <a:solidFill>
                <a:srgbClr val="000000"/>
              </a:solidFill>
              <a:effectLst/>
              <a:uFillTx/>
              <a:latin typeface="Times New Roman"/>
            </a:endParaRPr>
          </a:p>
        </p:txBody>
      </p:sp>
      <p:pic>
        <p:nvPicPr>
          <p:cNvPr id="1736" name="" descr=""/>
          <p:cNvPicPr/>
          <p:nvPr/>
        </p:nvPicPr>
        <p:blipFill>
          <a:blip r:embed="rId1"/>
          <a:stretch/>
        </p:blipFill>
        <p:spPr>
          <a:xfrm>
            <a:off x="304920" y="5810400"/>
            <a:ext cx="666720" cy="666720"/>
          </a:xfrm>
          <a:prstGeom prst="rect">
            <a:avLst/>
          </a:prstGeom>
          <a:noFill/>
          <a:ln w="0">
            <a:noFill/>
          </a:ln>
        </p:spPr>
      </p:pic>
      <p:sp>
        <p:nvSpPr>
          <p:cNvPr id="1737"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8"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9" name=""/>
          <p:cNvSpPr/>
          <p:nvPr/>
        </p:nvSpPr>
        <p:spPr>
          <a:xfrm>
            <a:off x="1135080" y="0"/>
            <a:ext cx="686592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Factors That Affect LMP</a:t>
            </a:r>
            <a:endParaRPr b="0" lang="en-US" sz="4400" strike="noStrike" u="none">
              <a:solidFill>
                <a:srgbClr val="000000"/>
              </a:solidFill>
              <a:effectLst/>
              <a:uFillTx/>
              <a:latin typeface="Times New Roman"/>
            </a:endParaRPr>
          </a:p>
        </p:txBody>
      </p:sp>
      <p:sp>
        <p:nvSpPr>
          <p:cNvPr id="1740"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Energy Demand</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Economic Dispatch </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Available Flexible Generating Units </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Network Topology</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Binding Transmission Limits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pic>
        <p:nvPicPr>
          <p:cNvPr id="1741" name="" descr=""/>
          <p:cNvPicPr/>
          <p:nvPr/>
        </p:nvPicPr>
        <p:blipFill>
          <a:blip r:embed="rId1"/>
          <a:stretch/>
        </p:blipFill>
        <p:spPr>
          <a:xfrm>
            <a:off x="304920" y="5886360"/>
            <a:ext cx="666720" cy="666720"/>
          </a:xfrm>
          <a:prstGeom prst="rect">
            <a:avLst/>
          </a:prstGeom>
          <a:noFill/>
          <a:ln w="0">
            <a:noFill/>
          </a:ln>
        </p:spPr>
      </p:pic>
      <p:sp>
        <p:nvSpPr>
          <p:cNvPr id="1742"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43" name=""/>
          <p:cNvSpPr/>
          <p:nvPr/>
        </p:nvSpPr>
        <p:spPr>
          <a:xfrm>
            <a:off x="457200" y="11430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4" name=""/>
          <p:cNvSpPr/>
          <p:nvPr/>
        </p:nvSpPr>
        <p:spPr>
          <a:xfrm>
            <a:off x="990720" y="0"/>
            <a:ext cx="717048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How Does PJM use LMP?</a:t>
            </a:r>
            <a:endParaRPr b="0" lang="en-US" sz="4400" strike="noStrike" u="none">
              <a:solidFill>
                <a:srgbClr val="000000"/>
              </a:solidFill>
              <a:effectLst/>
              <a:uFillTx/>
              <a:latin typeface="Times New Roman"/>
            </a:endParaRPr>
          </a:p>
        </p:txBody>
      </p:sp>
      <p:sp>
        <p:nvSpPr>
          <p:cNvPr id="1745"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Generators get paid at generation bus LMP</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Loads pay at load bus LMP</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Transactions pay congestion charges equal to difference between source and sink LMPs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pic>
        <p:nvPicPr>
          <p:cNvPr id="1746" name="" descr=""/>
          <p:cNvPicPr/>
          <p:nvPr/>
        </p:nvPicPr>
        <p:blipFill>
          <a:blip r:embed="rId1"/>
          <a:stretch/>
        </p:blipFill>
        <p:spPr>
          <a:xfrm>
            <a:off x="304920" y="5810400"/>
            <a:ext cx="666720" cy="666720"/>
          </a:xfrm>
          <a:prstGeom prst="rect">
            <a:avLst/>
          </a:prstGeom>
          <a:noFill/>
          <a:ln w="0">
            <a:noFill/>
          </a:ln>
        </p:spPr>
      </p:pic>
      <p:sp>
        <p:nvSpPr>
          <p:cNvPr id="1747"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48"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9" name=""/>
          <p:cNvSpPr/>
          <p:nvPr/>
        </p:nvSpPr>
        <p:spPr>
          <a:xfrm>
            <a:off x="1382760" y="1066680"/>
            <a:ext cx="7761240" cy="854280"/>
          </a:xfrm>
          <a:prstGeom prst="rect">
            <a:avLst/>
          </a:prstGeom>
          <a:noFill/>
          <a:ln w="0">
            <a:noFill/>
          </a:ln>
        </p:spPr>
        <p:style>
          <a:lnRef idx="0"/>
          <a:fillRef idx="0"/>
          <a:effectRef idx="0"/>
          <a:fontRef idx="minor"/>
        </p:style>
        <p:txBody>
          <a:bodyPr lIns="86400" rIns="86400" tIns="43200" bIns="43200" anchor="t">
            <a:noAutofit/>
          </a:bodyPr>
          <a:p>
            <a:pPr>
              <a:spcBef>
                <a:spcPts val="799"/>
              </a:spcBef>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i="1" lang="en-US" sz="3200" strike="noStrike" u="none">
                <a:solidFill>
                  <a:srgbClr val="000000"/>
                </a:solidFill>
                <a:effectLst/>
                <a:uFillTx/>
                <a:latin typeface="Times New Roman"/>
              </a:rPr>
              <a:t>Fixed Transmission Rights are</a:t>
            </a:r>
            <a:r>
              <a:rPr b="1" lang="en-US" sz="3200" strike="noStrike" u="none">
                <a:solidFill>
                  <a:srgbClr val="000000"/>
                </a:solidFill>
                <a:effectLst/>
                <a:uFillTx/>
                <a:latin typeface="Times New Roman"/>
              </a:rPr>
              <a:t> …</a:t>
            </a:r>
            <a:endParaRPr b="0" lang="en-US" sz="3200" strike="noStrike" u="none">
              <a:solidFill>
                <a:srgbClr val="000000"/>
              </a:solidFill>
              <a:effectLst/>
              <a:uFillTx/>
              <a:latin typeface="Times New Roman"/>
            </a:endParaRPr>
          </a:p>
          <a:p>
            <a:pPr>
              <a:spcBef>
                <a:spcPts val="799"/>
              </a:spcBef>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endParaRPr b="0" lang="en-US" sz="3200" strike="noStrike" u="none">
              <a:solidFill>
                <a:srgbClr val="000000"/>
              </a:solidFill>
              <a:effectLst/>
              <a:uFillTx/>
              <a:latin typeface="Times New Roman"/>
            </a:endParaRPr>
          </a:p>
        </p:txBody>
      </p:sp>
      <p:sp>
        <p:nvSpPr>
          <p:cNvPr id="1750" name=""/>
          <p:cNvSpPr/>
          <p:nvPr/>
        </p:nvSpPr>
        <p:spPr>
          <a:xfrm>
            <a:off x="1735200" y="1865160"/>
            <a:ext cx="4800600" cy="4385160"/>
          </a:xfrm>
          <a:prstGeom prst="rect">
            <a:avLst/>
          </a:prstGeom>
          <a:noFill/>
          <a:ln w="0">
            <a:noFill/>
          </a:ln>
        </p:spPr>
        <p:style>
          <a:lnRef idx="0"/>
          <a:fillRef idx="0"/>
          <a:effectRef idx="0"/>
          <a:fontRef idx="minor"/>
        </p:style>
        <p:txBody>
          <a:bodyPr lIns="90000" rIns="90000" tIns="46800" bIns="46800" anchor="t">
            <a:spAutoFit/>
          </a:bodyPr>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808080"/>
                </a:solidFill>
                <a:effectLst/>
                <a:uFillTx/>
                <a:latin typeface="Arial"/>
              </a:rPr>
              <a:t>a financial contract that entitles holder to a stream of revenues (or charges) based on the hourly energy price differences across the path</a:t>
            </a:r>
            <a:endParaRPr b="0" lang="en-US" sz="3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graphicFrame>
        <p:nvGraphicFramePr>
          <p:cNvPr id="1751" name=""/>
          <p:cNvGraphicFramePr/>
          <p:nvPr/>
        </p:nvGraphicFramePr>
        <p:xfrm>
          <a:off x="6095880" y="3886200"/>
          <a:ext cx="2830680" cy="1909800"/>
        </p:xfrm>
        <a:graphic>
          <a:graphicData uri="http://schemas.openxmlformats.org/presentationml/2006/ole">
            <p:oleObj r:id="rId1" spid="">
              <p:embed/>
              <p:pic>
                <p:nvPicPr>
                  <p:cNvPr id="1752" name="" descr=""/>
                  <p:cNvPicPr/>
                  <p:nvPr/>
                </p:nvPicPr>
                <p:blipFill>
                  <a:blip r:embed="rId2"/>
                  <a:stretch/>
                </p:blipFill>
                <p:spPr>
                  <a:xfrm>
                    <a:off x="6095880" y="3886200"/>
                    <a:ext cx="2830680" cy="1909800"/>
                  </a:xfrm>
                  <a:prstGeom prst="rect">
                    <a:avLst/>
                  </a:prstGeom>
                  <a:noFill/>
                  <a:ln w="0">
                    <a:noFill/>
                  </a:ln>
                </p:spPr>
              </p:pic>
            </p:oleObj>
          </a:graphicData>
        </a:graphic>
      </p:graphicFrame>
      <p:sp>
        <p:nvSpPr>
          <p:cNvPr id="1753" name=""/>
          <p:cNvSpPr/>
          <p:nvPr/>
        </p:nvSpPr>
        <p:spPr>
          <a:xfrm>
            <a:off x="6858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What Are FTRs?</a:t>
            </a:r>
            <a:endParaRPr b="0" lang="en-US" sz="4400" strike="noStrike" u="none">
              <a:solidFill>
                <a:srgbClr val="000000"/>
              </a:solidFill>
              <a:effectLst/>
              <a:uFillTx/>
              <a:latin typeface="Times New Roman"/>
            </a:endParaRPr>
          </a:p>
        </p:txBody>
      </p:sp>
      <p:pic>
        <p:nvPicPr>
          <p:cNvPr id="1754" name="" descr=""/>
          <p:cNvPicPr/>
          <p:nvPr/>
        </p:nvPicPr>
        <p:blipFill>
          <a:blip r:embed="rId3"/>
          <a:stretch/>
        </p:blipFill>
        <p:spPr>
          <a:xfrm>
            <a:off x="304920" y="5810400"/>
            <a:ext cx="666720" cy="666720"/>
          </a:xfrm>
          <a:prstGeom prst="rect">
            <a:avLst/>
          </a:prstGeom>
          <a:noFill/>
          <a:ln w="0">
            <a:noFill/>
          </a:ln>
        </p:spPr>
      </p:pic>
      <p:sp>
        <p:nvSpPr>
          <p:cNvPr id="1755"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56"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7"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Why Do We Need FTRs?</a:t>
            </a:r>
            <a:endParaRPr b="0" lang="en-US" sz="4400" strike="noStrike" u="none">
              <a:solidFill>
                <a:srgbClr val="000000"/>
              </a:solidFill>
              <a:effectLst/>
              <a:uFillTx/>
              <a:latin typeface="Times New Roman"/>
            </a:endParaRPr>
          </a:p>
        </p:txBody>
      </p:sp>
      <p:sp>
        <p:nvSpPr>
          <p:cNvPr id="1758"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Challenge: </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LMP exposes PJM Market Participants to price uncertainty for congestion cost charges</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During constrained conditions, PJM Market collects more from loads than it pays generators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Solution:</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Provides ability to have price certainty</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FTRs provide hedging mechanism that can be traded separately from transmission service</a:t>
            </a:r>
            <a:endParaRPr b="0" lang="en-US" sz="2800" strike="noStrike" u="none">
              <a:solidFill>
                <a:srgbClr val="000000"/>
              </a:solidFill>
              <a:effectLst/>
              <a:uFillTx/>
              <a:latin typeface="Times New Roman"/>
            </a:endParaRPr>
          </a:p>
        </p:txBody>
      </p:sp>
      <p:pic>
        <p:nvPicPr>
          <p:cNvPr id="1759" name="" descr=""/>
          <p:cNvPicPr/>
          <p:nvPr/>
        </p:nvPicPr>
        <p:blipFill>
          <a:blip r:embed="rId1"/>
          <a:stretch/>
        </p:blipFill>
        <p:spPr>
          <a:xfrm>
            <a:off x="304920" y="5810400"/>
            <a:ext cx="666720" cy="666720"/>
          </a:xfrm>
          <a:prstGeom prst="rect">
            <a:avLst/>
          </a:prstGeom>
          <a:noFill/>
          <a:ln w="0">
            <a:noFill/>
          </a:ln>
        </p:spPr>
      </p:pic>
      <p:sp>
        <p:nvSpPr>
          <p:cNvPr id="1760"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1"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2"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Why Use FTRs?</a:t>
            </a:r>
            <a:endParaRPr b="0" lang="en-US" sz="4400" strike="noStrike" u="none">
              <a:solidFill>
                <a:srgbClr val="000000"/>
              </a:solidFill>
              <a:effectLst/>
              <a:uFillTx/>
              <a:latin typeface="Times New Roman"/>
            </a:endParaRPr>
          </a:p>
        </p:txBody>
      </p:sp>
      <p:sp>
        <p:nvSpPr>
          <p:cNvPr id="1763"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 create a financial hedge that  provides price certainty to Market Participants when delivering energy across the PJM system</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 provide firm transmission service without congestion cost</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 provide methodology to allocate congestion charges to those who pay the fixed cost of the PJM transmission system</a:t>
            </a:r>
            <a:endParaRPr b="0" lang="en-US" sz="3200" strike="noStrike" u="none">
              <a:solidFill>
                <a:srgbClr val="000000"/>
              </a:solidFill>
              <a:effectLst/>
              <a:uFillTx/>
              <a:latin typeface="Times New Roman"/>
            </a:endParaRPr>
          </a:p>
        </p:txBody>
      </p:sp>
      <p:pic>
        <p:nvPicPr>
          <p:cNvPr id="1764" name="" descr=""/>
          <p:cNvPicPr/>
          <p:nvPr/>
        </p:nvPicPr>
        <p:blipFill>
          <a:blip r:embed="rId1"/>
          <a:stretch/>
        </p:blipFill>
        <p:spPr>
          <a:xfrm>
            <a:off x="304920" y="5810400"/>
            <a:ext cx="666720" cy="666720"/>
          </a:xfrm>
          <a:prstGeom prst="rect">
            <a:avLst/>
          </a:prstGeom>
          <a:noFill/>
          <a:ln w="0">
            <a:noFill/>
          </a:ln>
        </p:spPr>
      </p:pic>
      <p:sp>
        <p:nvSpPr>
          <p:cNvPr id="1765"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6"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7" name=""/>
          <p:cNvSpPr/>
          <p:nvPr/>
        </p:nvSpPr>
        <p:spPr>
          <a:xfrm>
            <a:off x="5335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Characteristics of FTRs</a:t>
            </a:r>
            <a:endParaRPr b="0" lang="en-US" sz="4400" strike="noStrike" u="none">
              <a:solidFill>
                <a:srgbClr val="000000"/>
              </a:solidFill>
              <a:effectLst/>
              <a:uFillTx/>
              <a:latin typeface="Times New Roman"/>
            </a:endParaRPr>
          </a:p>
        </p:txBody>
      </p:sp>
      <p:sp>
        <p:nvSpPr>
          <p:cNvPr id="1768"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Defined from source to sink</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MW level based on transmission reservation</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Financially binding</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entitlement, not physical right</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Independent of energy delivery</a:t>
            </a:r>
            <a:endParaRPr b="0" lang="en-US" sz="3200" strike="noStrike" u="none">
              <a:solidFill>
                <a:srgbClr val="000000"/>
              </a:solidFill>
              <a:effectLst/>
              <a:uFillTx/>
              <a:latin typeface="Times New Roman"/>
            </a:endParaRPr>
          </a:p>
        </p:txBody>
      </p:sp>
      <p:pic>
        <p:nvPicPr>
          <p:cNvPr id="1769" name="" descr=""/>
          <p:cNvPicPr/>
          <p:nvPr/>
        </p:nvPicPr>
        <p:blipFill>
          <a:blip r:embed="rId1"/>
          <a:stretch/>
        </p:blipFill>
        <p:spPr>
          <a:xfrm>
            <a:off x="228600" y="5810400"/>
            <a:ext cx="666720" cy="666720"/>
          </a:xfrm>
          <a:prstGeom prst="rect">
            <a:avLst/>
          </a:prstGeom>
          <a:noFill/>
          <a:ln w="0">
            <a:noFill/>
          </a:ln>
        </p:spPr>
      </p:pic>
      <p:sp>
        <p:nvSpPr>
          <p:cNvPr id="1770" name=""/>
          <p:cNvSpPr/>
          <p:nvPr/>
        </p:nvSpPr>
        <p:spPr>
          <a:xfrm>
            <a:off x="38088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1" name=""/>
          <p:cNvSpPr/>
          <p:nvPr/>
        </p:nvSpPr>
        <p:spPr>
          <a:xfrm>
            <a:off x="38088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5" name=""/>
          <p:cNvGraphicFramePr/>
          <p:nvPr/>
        </p:nvGraphicFramePr>
        <p:xfrm>
          <a:off x="0" y="995400"/>
          <a:ext cx="8839080" cy="5334120"/>
        </p:xfrm>
        <a:graphic>
          <a:graphicData uri="http://schemas.openxmlformats.org/presentationml/2006/ole">
            <p:oleObj r:id="rId1" spid="">
              <p:embed/>
              <p:pic>
                <p:nvPicPr>
                  <p:cNvPr id="56" name="" descr=""/>
                  <p:cNvPicPr/>
                  <p:nvPr/>
                </p:nvPicPr>
                <p:blipFill>
                  <a:blip r:embed="rId2"/>
                  <a:stretch/>
                </p:blipFill>
                <p:spPr>
                  <a:xfrm>
                    <a:off x="0" y="995400"/>
                    <a:ext cx="8839080" cy="5334120"/>
                  </a:xfrm>
                  <a:prstGeom prst="rect">
                    <a:avLst/>
                  </a:prstGeom>
                  <a:noFill/>
                  <a:ln w="0">
                    <a:noFill/>
                  </a:ln>
                </p:spPr>
              </p:pic>
            </p:oleObj>
          </a:graphicData>
        </a:graphic>
      </p:graphicFrame>
      <p:sp>
        <p:nvSpPr>
          <p:cNvPr id="57" name=""/>
          <p:cNvSpPr/>
          <p:nvPr/>
        </p:nvSpPr>
        <p:spPr>
          <a:xfrm>
            <a:off x="-65160" y="6313320"/>
            <a:ext cx="8786880" cy="1800"/>
          </a:xfrm>
          <a:prstGeom prst="line">
            <a:avLst/>
          </a:prstGeom>
          <a:ln w="936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8" name=""/>
          <p:cNvSpPr/>
          <p:nvPr/>
        </p:nvSpPr>
        <p:spPr>
          <a:xfrm flipV="1">
            <a:off x="-65160" y="6313320"/>
            <a:ext cx="1800" cy="76320"/>
          </a:xfrm>
          <a:prstGeom prst="line">
            <a:avLst/>
          </a:prstGeom>
          <a:ln w="936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59" name=""/>
          <p:cNvSpPr/>
          <p:nvPr/>
        </p:nvSpPr>
        <p:spPr>
          <a:xfrm flipV="1">
            <a:off x="2131920" y="6313320"/>
            <a:ext cx="1800" cy="76320"/>
          </a:xfrm>
          <a:prstGeom prst="line">
            <a:avLst/>
          </a:prstGeom>
          <a:ln w="936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0" name=""/>
          <p:cNvSpPr/>
          <p:nvPr/>
        </p:nvSpPr>
        <p:spPr>
          <a:xfrm flipV="1">
            <a:off x="4327560" y="6313320"/>
            <a:ext cx="3240" cy="76320"/>
          </a:xfrm>
          <a:prstGeom prst="line">
            <a:avLst/>
          </a:prstGeom>
          <a:ln w="936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1" name=""/>
          <p:cNvSpPr/>
          <p:nvPr/>
        </p:nvSpPr>
        <p:spPr>
          <a:xfrm flipV="1">
            <a:off x="6524640" y="6313320"/>
            <a:ext cx="1440" cy="76320"/>
          </a:xfrm>
          <a:prstGeom prst="line">
            <a:avLst/>
          </a:prstGeom>
          <a:ln w="936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2" name=""/>
          <p:cNvSpPr/>
          <p:nvPr/>
        </p:nvSpPr>
        <p:spPr>
          <a:xfrm flipV="1">
            <a:off x="8721720" y="6313320"/>
            <a:ext cx="1440" cy="76320"/>
          </a:xfrm>
          <a:prstGeom prst="line">
            <a:avLst/>
          </a:prstGeom>
          <a:ln w="9360">
            <a:solidFill>
              <a:srgbClr val="ffffff"/>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63" name=""/>
          <p:cNvSpPr/>
          <p:nvPr/>
        </p:nvSpPr>
        <p:spPr>
          <a:xfrm>
            <a:off x="808920" y="6175800"/>
            <a:ext cx="801000" cy="4291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1997</a:t>
            </a:r>
            <a:endParaRPr b="0" lang="en-US" sz="2200" strike="noStrike" u="none">
              <a:solidFill>
                <a:srgbClr val="000000"/>
              </a:solidFill>
              <a:effectLst/>
              <a:uFillTx/>
              <a:latin typeface="Times New Roman"/>
            </a:endParaRPr>
          </a:p>
        </p:txBody>
      </p:sp>
      <p:sp>
        <p:nvSpPr>
          <p:cNvPr id="64" name=""/>
          <p:cNvSpPr/>
          <p:nvPr/>
        </p:nvSpPr>
        <p:spPr>
          <a:xfrm>
            <a:off x="2972880" y="6175800"/>
            <a:ext cx="801000" cy="4291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1998</a:t>
            </a:r>
            <a:endParaRPr b="0" lang="en-US" sz="2200" strike="noStrike" u="none">
              <a:solidFill>
                <a:srgbClr val="000000"/>
              </a:solidFill>
              <a:effectLst/>
              <a:uFillTx/>
              <a:latin typeface="Times New Roman"/>
            </a:endParaRPr>
          </a:p>
        </p:txBody>
      </p:sp>
      <p:sp>
        <p:nvSpPr>
          <p:cNvPr id="65" name=""/>
          <p:cNvSpPr/>
          <p:nvPr/>
        </p:nvSpPr>
        <p:spPr>
          <a:xfrm>
            <a:off x="5038200" y="6175800"/>
            <a:ext cx="801000" cy="4291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1999</a:t>
            </a:r>
            <a:endParaRPr b="0" lang="en-US" sz="2200" strike="noStrike" u="none">
              <a:solidFill>
                <a:srgbClr val="000000"/>
              </a:solidFill>
              <a:effectLst/>
              <a:uFillTx/>
              <a:latin typeface="Times New Roman"/>
            </a:endParaRPr>
          </a:p>
        </p:txBody>
      </p:sp>
      <p:sp>
        <p:nvSpPr>
          <p:cNvPr id="66" name=""/>
          <p:cNvSpPr/>
          <p:nvPr/>
        </p:nvSpPr>
        <p:spPr>
          <a:xfrm>
            <a:off x="7158960" y="6175800"/>
            <a:ext cx="801000" cy="4291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2000</a:t>
            </a:r>
            <a:endParaRPr b="0" lang="en-US" sz="2200" strike="noStrike" u="none">
              <a:solidFill>
                <a:srgbClr val="000000"/>
              </a:solidFill>
              <a:effectLst/>
              <a:uFillTx/>
              <a:latin typeface="Times New Roman"/>
            </a:endParaRPr>
          </a:p>
        </p:txBody>
      </p:sp>
      <p:sp>
        <p:nvSpPr>
          <p:cNvPr id="67" name=""/>
          <p:cNvSpPr/>
          <p:nvPr/>
        </p:nvSpPr>
        <p:spPr>
          <a:xfrm>
            <a:off x="762120" y="990720"/>
            <a:ext cx="7924680" cy="7617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(Million MWh)</a:t>
            </a:r>
            <a:endParaRPr b="0" lang="en-US" sz="2000" strike="noStrike" u="none">
              <a:solidFill>
                <a:srgbClr val="000000"/>
              </a:solidFill>
              <a:effectLst/>
              <a:uFillTx/>
              <a:latin typeface="Times New Roman"/>
            </a:endParaRPr>
          </a:p>
        </p:txBody>
      </p:sp>
      <p:sp>
        <p:nvSpPr>
          <p:cNvPr id="68" name=""/>
          <p:cNvSpPr/>
          <p:nvPr/>
        </p:nvSpPr>
        <p:spPr>
          <a:xfrm>
            <a:off x="228600" y="152280"/>
            <a:ext cx="8686800" cy="800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Frutiger 45 Light"/>
              </a:rPr>
              <a:t>North America </a:t>
            </a:r>
            <a:br>
              <a:rPr sz="3600"/>
            </a:br>
            <a:r>
              <a:rPr b="0" lang="en-US" sz="3600" strike="noStrike" u="none">
                <a:solidFill>
                  <a:srgbClr val="000000"/>
                </a:solidFill>
                <a:effectLst/>
                <a:uFillTx/>
                <a:latin typeface="Times New Roman"/>
              </a:rPr>
              <a:t>Physical Power Volumes</a:t>
            </a:r>
            <a:endParaRPr b="0" lang="en-US" sz="3600" strike="noStrike" u="none">
              <a:solidFill>
                <a:srgbClr val="000000"/>
              </a:solidFill>
              <a:effectLst/>
              <a:uFillTx/>
              <a:latin typeface="Times New Roman"/>
            </a:endParaRPr>
          </a:p>
        </p:txBody>
      </p:sp>
      <p:sp>
        <p:nvSpPr>
          <p:cNvPr id="69" name=""/>
          <p:cNvSpPr/>
          <p:nvPr/>
        </p:nvSpPr>
        <p:spPr>
          <a:xfrm>
            <a:off x="5773680" y="4640760"/>
            <a:ext cx="1562040" cy="4291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Frutiger 45 Light"/>
              </a:rPr>
              <a:t>+52%</a:t>
            </a:r>
            <a:endParaRPr b="0" lang="en-US" sz="2200" strike="noStrike" u="none">
              <a:solidFill>
                <a:srgbClr val="000000"/>
              </a:solidFill>
              <a:effectLst/>
              <a:uFillTx/>
              <a:latin typeface="Times New Roman"/>
            </a:endParaRPr>
          </a:p>
        </p:txBody>
      </p:sp>
      <p:sp>
        <p:nvSpPr>
          <p:cNvPr id="70" name=""/>
          <p:cNvSpPr/>
          <p:nvPr/>
        </p:nvSpPr>
        <p:spPr>
          <a:xfrm>
            <a:off x="1101240" y="4276800"/>
            <a:ext cx="381960" cy="2746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192</a:t>
            </a:r>
            <a:endParaRPr b="0" lang="en-US" sz="1800" strike="noStrike" u="none">
              <a:solidFill>
                <a:srgbClr val="000000"/>
              </a:solidFill>
              <a:effectLst/>
              <a:uFillTx/>
              <a:latin typeface="Times New Roman"/>
            </a:endParaRPr>
          </a:p>
        </p:txBody>
      </p:sp>
      <p:sp>
        <p:nvSpPr>
          <p:cNvPr id="71" name=""/>
          <p:cNvSpPr/>
          <p:nvPr/>
        </p:nvSpPr>
        <p:spPr>
          <a:xfrm>
            <a:off x="3158640" y="2525760"/>
            <a:ext cx="381960" cy="2746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402</a:t>
            </a:r>
            <a:endParaRPr b="0" lang="en-US" sz="1800" strike="noStrike" u="none">
              <a:solidFill>
                <a:srgbClr val="000000"/>
              </a:solidFill>
              <a:effectLst/>
              <a:uFillTx/>
              <a:latin typeface="Times New Roman"/>
            </a:endParaRPr>
          </a:p>
        </p:txBody>
      </p:sp>
      <p:sp>
        <p:nvSpPr>
          <p:cNvPr id="72" name=""/>
          <p:cNvSpPr/>
          <p:nvPr/>
        </p:nvSpPr>
        <p:spPr>
          <a:xfrm>
            <a:off x="5236920" y="2678040"/>
            <a:ext cx="381960" cy="2746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381</a:t>
            </a:r>
            <a:endParaRPr b="0" lang="en-US" sz="1800" strike="noStrike" u="none">
              <a:solidFill>
                <a:srgbClr val="000000"/>
              </a:solidFill>
              <a:effectLst/>
              <a:uFillTx/>
              <a:latin typeface="Times New Roman"/>
            </a:endParaRPr>
          </a:p>
        </p:txBody>
      </p:sp>
      <p:sp>
        <p:nvSpPr>
          <p:cNvPr id="73" name=""/>
          <p:cNvSpPr/>
          <p:nvPr/>
        </p:nvSpPr>
        <p:spPr>
          <a:xfrm>
            <a:off x="7337160" y="1181160"/>
            <a:ext cx="381960" cy="2746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579</a:t>
            </a:r>
            <a:endParaRPr b="0" lang="en-US" sz="1800" strike="noStrike" u="none">
              <a:solidFill>
                <a:srgbClr val="000000"/>
              </a:solidFill>
              <a:effectLst/>
              <a:uFillTx/>
              <a:latin typeface="Times New Roman"/>
            </a:endParaRPr>
          </a:p>
        </p:txBody>
      </p:sp>
      <p:pic>
        <p:nvPicPr>
          <p:cNvPr id="74" name="" descr=""/>
          <p:cNvPicPr/>
          <p:nvPr/>
        </p:nvPicPr>
        <p:blipFill>
          <a:blip r:embed="rId3"/>
          <a:stretch/>
        </p:blipFill>
        <p:spPr>
          <a:xfrm>
            <a:off x="8077320" y="152280"/>
            <a:ext cx="838080" cy="838440"/>
          </a:xfrm>
          <a:prstGeom prst="rect">
            <a:avLst/>
          </a:prstGeom>
          <a:noFill/>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2" name=""/>
          <p:cNvSpPr/>
          <p:nvPr/>
        </p:nvSpPr>
        <p:spPr>
          <a:xfrm>
            <a:off x="6858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What are FTRs Worth?</a:t>
            </a:r>
            <a:endParaRPr b="0" lang="en-US" sz="4400" strike="noStrike" u="none">
              <a:solidFill>
                <a:srgbClr val="000000"/>
              </a:solidFill>
              <a:effectLst/>
              <a:uFillTx/>
              <a:latin typeface="Times New Roman"/>
            </a:endParaRPr>
          </a:p>
        </p:txBody>
      </p:sp>
      <p:sp>
        <p:nvSpPr>
          <p:cNvPr id="1773"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Economic value determined by hourly LMPs </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Benefit (Credit)</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same direction as congested flow</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Liability (Charge)</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opposite direction as</a:t>
            </a:r>
            <a:br>
              <a:rPr sz="2800"/>
            </a:br>
            <a:r>
              <a:rPr b="0" lang="en-US" sz="2800" strike="noStrike" u="none">
                <a:solidFill>
                  <a:srgbClr val="000000"/>
                </a:solidFill>
                <a:effectLst/>
                <a:uFillTx/>
                <a:latin typeface="Times New Roman"/>
              </a:rPr>
              <a:t>congested flow</a:t>
            </a:r>
            <a:endParaRPr b="0" lang="en-US" sz="2800" strike="noStrike" u="none">
              <a:solidFill>
                <a:srgbClr val="000000"/>
              </a:solidFill>
              <a:effectLst/>
              <a:uFillTx/>
              <a:latin typeface="Times New Roman"/>
            </a:endParaRPr>
          </a:p>
        </p:txBody>
      </p:sp>
      <p:pic>
        <p:nvPicPr>
          <p:cNvPr id="1774" name="" descr=""/>
          <p:cNvPicPr/>
          <p:nvPr/>
        </p:nvPicPr>
        <p:blipFill>
          <a:blip r:embed="rId1"/>
          <a:stretch/>
        </p:blipFill>
        <p:spPr>
          <a:xfrm>
            <a:off x="304920" y="5810400"/>
            <a:ext cx="666720" cy="666720"/>
          </a:xfrm>
          <a:prstGeom prst="rect">
            <a:avLst/>
          </a:prstGeom>
          <a:noFill/>
          <a:ln w="0">
            <a:noFill/>
          </a:ln>
        </p:spPr>
      </p:pic>
      <p:sp>
        <p:nvSpPr>
          <p:cNvPr id="1775"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6"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777" name=""/>
          <p:cNvGrpSpPr/>
          <p:nvPr/>
        </p:nvGrpSpPr>
        <p:grpSpPr>
          <a:xfrm>
            <a:off x="3505320" y="1036800"/>
            <a:ext cx="2590560" cy="838080"/>
            <a:chOff x="3505320" y="1036800"/>
            <a:chExt cx="2590560" cy="838080"/>
          </a:xfrm>
        </p:grpSpPr>
        <p:sp>
          <p:nvSpPr>
            <p:cNvPr id="1778" name=""/>
            <p:cNvSpPr/>
            <p:nvPr/>
          </p:nvSpPr>
          <p:spPr>
            <a:xfrm>
              <a:off x="3505320" y="1036800"/>
              <a:ext cx="2590560" cy="838080"/>
            </a:xfrm>
            <a:prstGeom prst="rightArrow">
              <a:avLst>
                <a:gd name="adj1" fmla="val 50000"/>
                <a:gd name="adj2" fmla="val 77277"/>
              </a:avLst>
            </a:prstGeom>
            <a:solidFill>
              <a:srgbClr val="00808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79" name=""/>
            <p:cNvSpPr/>
            <p:nvPr/>
          </p:nvSpPr>
          <p:spPr>
            <a:xfrm>
              <a:off x="3659040" y="1264680"/>
              <a:ext cx="1789920" cy="376200"/>
            </a:xfrm>
            <a:prstGeom prst="rect">
              <a:avLst/>
            </a:prstGeom>
            <a:solidFill>
              <a:srgbClr val="008080"/>
            </a:solidFill>
            <a:ln w="0">
              <a:noFill/>
            </a:ln>
          </p:spPr>
          <p:style>
            <a:lnRef idx="0"/>
            <a:fillRef idx="0"/>
            <a:effectRef idx="0"/>
            <a:fontRef idx="minor"/>
          </p:style>
          <p:txBody>
            <a:bodyPr wrap="none" lIns="86400" rIns="86400" tIns="43200" bIns="4320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ffffff"/>
                  </a:solidFill>
                  <a:effectLst/>
                  <a:uFillTx/>
                  <a:latin typeface="Comic Sans MS"/>
                </a:rPr>
                <a:t>Thermal Limit</a:t>
              </a:r>
              <a:endParaRPr b="0" lang="en-US" sz="1900" strike="noStrike" u="none">
                <a:solidFill>
                  <a:srgbClr val="000000"/>
                </a:solidFill>
                <a:effectLst/>
                <a:uFillTx/>
                <a:latin typeface="Times New Roman"/>
              </a:endParaRPr>
            </a:p>
          </p:txBody>
        </p:sp>
      </p:grpSp>
      <p:grpSp>
        <p:nvGrpSpPr>
          <p:cNvPr id="1780" name=""/>
          <p:cNvGrpSpPr/>
          <p:nvPr/>
        </p:nvGrpSpPr>
        <p:grpSpPr>
          <a:xfrm>
            <a:off x="3505320" y="1874880"/>
            <a:ext cx="2590560" cy="838080"/>
            <a:chOff x="3505320" y="1874880"/>
            <a:chExt cx="2590560" cy="838080"/>
          </a:xfrm>
        </p:grpSpPr>
        <p:sp>
          <p:nvSpPr>
            <p:cNvPr id="1781" name=""/>
            <p:cNvSpPr/>
            <p:nvPr/>
          </p:nvSpPr>
          <p:spPr>
            <a:xfrm>
              <a:off x="3505320" y="1874880"/>
              <a:ext cx="2590560" cy="838080"/>
            </a:xfrm>
            <a:prstGeom prst="rightArrow">
              <a:avLst>
                <a:gd name="adj1" fmla="val 50000"/>
                <a:gd name="adj2" fmla="val 77277"/>
              </a:avLst>
            </a:prstGeom>
            <a:solidFill>
              <a:srgbClr val="00808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82" name=""/>
            <p:cNvSpPr/>
            <p:nvPr/>
          </p:nvSpPr>
          <p:spPr>
            <a:xfrm>
              <a:off x="3639960" y="2120040"/>
              <a:ext cx="2014200" cy="348120"/>
            </a:xfrm>
            <a:prstGeom prst="rect">
              <a:avLst/>
            </a:prstGeom>
            <a:solidFill>
              <a:srgbClr val="008080"/>
            </a:solid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ffffff"/>
                  </a:solidFill>
                  <a:effectLst/>
                  <a:uFillTx/>
                  <a:latin typeface="Comic Sans MS"/>
                </a:rPr>
                <a:t>FTR = 100 MW</a:t>
              </a:r>
              <a:endParaRPr b="0" lang="en-US" sz="1900" strike="noStrike" u="none">
                <a:solidFill>
                  <a:srgbClr val="000000"/>
                </a:solidFill>
                <a:effectLst/>
                <a:uFillTx/>
                <a:latin typeface="Times New Roman"/>
              </a:endParaRPr>
            </a:p>
          </p:txBody>
        </p:sp>
      </p:grpSp>
      <p:sp>
        <p:nvSpPr>
          <p:cNvPr id="1783" name=""/>
          <p:cNvSpPr/>
          <p:nvPr/>
        </p:nvSpPr>
        <p:spPr>
          <a:xfrm>
            <a:off x="1143000" y="5430600"/>
            <a:ext cx="6502320" cy="1078560"/>
          </a:xfrm>
          <a:prstGeom prst="rect">
            <a:avLst/>
          </a:prstGeom>
          <a:noFill/>
          <a:ln w="0">
            <a:noFill/>
          </a:ln>
        </p:spPr>
        <p:style>
          <a:lnRef idx="0"/>
          <a:fillRef idx="0"/>
          <a:effectRef idx="0"/>
          <a:fontRef idx="minor"/>
        </p:style>
        <p:txBody>
          <a:bodyPr lIns="81720" rIns="81720" tIns="41040" bIns="41040" anchor="ctr">
            <a:spAutoFit/>
          </a:bodyPr>
          <a:p>
            <a:pPr algn="ctr">
              <a:lnSpc>
                <a:spcPct val="8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3333cc"/>
                </a:solidFill>
                <a:effectLst/>
                <a:uFillTx/>
                <a:latin typeface="Comic Sans MS"/>
              </a:rPr>
              <a:t>Congestion Charge = 100 MWh * ($30-$15) = $1500</a:t>
            </a:r>
            <a:endParaRPr b="0" lang="en-US" sz="1900" strike="noStrike" u="none">
              <a:solidFill>
                <a:srgbClr val="000000"/>
              </a:solidFill>
              <a:effectLst/>
              <a:uFillTx/>
              <a:latin typeface="Times New Roman"/>
            </a:endParaRPr>
          </a:p>
          <a:p>
            <a:pPr algn="ctr">
              <a:lnSpc>
                <a:spcPct val="8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Comic Sans MS"/>
              </a:rPr>
              <a:t>FTR Credit = 100 MW * ($30-$15) = $1500</a:t>
            </a:r>
            <a:endParaRPr b="0" lang="en-US" sz="1900" strike="noStrike" u="none">
              <a:solidFill>
                <a:srgbClr val="000000"/>
              </a:solidFill>
              <a:effectLst/>
              <a:uFillTx/>
              <a:latin typeface="Times New Roman"/>
            </a:endParaRPr>
          </a:p>
          <a:p>
            <a:pPr algn="ctr">
              <a:lnSpc>
                <a:spcPct val="8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endParaRPr b="0" lang="en-US" sz="1900" strike="noStrike" u="none">
              <a:solidFill>
                <a:srgbClr val="000000"/>
              </a:solidFill>
              <a:effectLst/>
              <a:uFillTx/>
              <a:latin typeface="Times New Roman"/>
            </a:endParaRPr>
          </a:p>
        </p:txBody>
      </p:sp>
      <p:sp>
        <p:nvSpPr>
          <p:cNvPr id="1784" name=""/>
          <p:cNvSpPr/>
          <p:nvPr/>
        </p:nvSpPr>
        <p:spPr>
          <a:xfrm>
            <a:off x="7010280" y="4541040"/>
            <a:ext cx="1470240" cy="348120"/>
          </a:xfrm>
          <a:prstGeom prst="rect">
            <a:avLst/>
          </a:prstGeom>
          <a:no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LMP = $30</a:t>
            </a:r>
            <a:endParaRPr b="0" lang="en-US" sz="1900" strike="noStrike" u="none">
              <a:solidFill>
                <a:srgbClr val="000000"/>
              </a:solidFill>
              <a:effectLst/>
              <a:uFillTx/>
              <a:latin typeface="Times New Roman"/>
            </a:endParaRPr>
          </a:p>
        </p:txBody>
      </p:sp>
      <p:sp>
        <p:nvSpPr>
          <p:cNvPr id="1785" name=""/>
          <p:cNvSpPr/>
          <p:nvPr/>
        </p:nvSpPr>
        <p:spPr>
          <a:xfrm>
            <a:off x="1219320" y="4541040"/>
            <a:ext cx="1471320" cy="348120"/>
          </a:xfrm>
          <a:prstGeom prst="rect">
            <a:avLst/>
          </a:prstGeom>
          <a:no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LMP = $15</a:t>
            </a:r>
            <a:endParaRPr b="0" lang="en-US" sz="1900" strike="noStrike" u="none">
              <a:solidFill>
                <a:srgbClr val="000000"/>
              </a:solidFill>
              <a:effectLst/>
              <a:uFillTx/>
              <a:latin typeface="Times New Roman"/>
            </a:endParaRPr>
          </a:p>
        </p:txBody>
      </p:sp>
      <p:sp>
        <p:nvSpPr>
          <p:cNvPr id="1786" name=""/>
          <p:cNvSpPr/>
          <p:nvPr/>
        </p:nvSpPr>
        <p:spPr>
          <a:xfrm>
            <a:off x="0" y="4080960"/>
            <a:ext cx="2592360" cy="401040"/>
          </a:xfrm>
          <a:prstGeom prst="rect">
            <a:avLst/>
          </a:prstGeom>
          <a:noFill/>
          <a:ln w="0">
            <a:noFill/>
          </a:ln>
        </p:spPr>
        <p:style>
          <a:lnRef idx="0"/>
          <a:fillRef idx="0"/>
          <a:effectRef idx="0"/>
          <a:fontRef idx="minor"/>
        </p:style>
        <p:txBody>
          <a:bodyPr lIns="58680" rIns="58680" tIns="29160" bIns="29160" anchor="ctr">
            <a:spAutoFit/>
          </a:bodyPr>
          <a:p>
            <a:pPr algn="r">
              <a:lnSpc>
                <a:spcPct val="4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700" strike="noStrike" u="none">
                <a:solidFill>
                  <a:srgbClr val="808080"/>
                </a:solidFill>
                <a:effectLst/>
                <a:uFillTx/>
                <a:latin typeface="Comic Sans MS"/>
              </a:rPr>
              <a:t>Source </a:t>
            </a:r>
            <a:endParaRPr b="0" lang="en-US" sz="1700" strike="noStrike" u="none">
              <a:solidFill>
                <a:srgbClr val="000000"/>
              </a:solidFill>
              <a:effectLst/>
              <a:uFillTx/>
              <a:latin typeface="Times New Roman"/>
            </a:endParaRPr>
          </a:p>
          <a:p>
            <a:pPr algn="r">
              <a:lnSpc>
                <a:spcPct val="4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700" strike="noStrike" u="none">
                <a:solidFill>
                  <a:srgbClr val="808080"/>
                </a:solidFill>
                <a:effectLst/>
                <a:uFillTx/>
                <a:latin typeface="Comic Sans MS"/>
              </a:rPr>
              <a:t>(Sending End)</a:t>
            </a:r>
            <a:endParaRPr b="0" lang="en-US" sz="1700" strike="noStrike" u="none">
              <a:solidFill>
                <a:srgbClr val="000000"/>
              </a:solidFill>
              <a:effectLst/>
              <a:uFillTx/>
              <a:latin typeface="Times New Roman"/>
            </a:endParaRPr>
          </a:p>
        </p:txBody>
      </p:sp>
      <p:sp>
        <p:nvSpPr>
          <p:cNvPr id="1787" name=""/>
          <p:cNvSpPr/>
          <p:nvPr/>
        </p:nvSpPr>
        <p:spPr>
          <a:xfrm>
            <a:off x="7010280" y="4080960"/>
            <a:ext cx="2133720" cy="401040"/>
          </a:xfrm>
          <a:prstGeom prst="rect">
            <a:avLst/>
          </a:prstGeom>
          <a:noFill/>
          <a:ln w="0">
            <a:noFill/>
          </a:ln>
        </p:spPr>
        <p:style>
          <a:lnRef idx="0"/>
          <a:fillRef idx="0"/>
          <a:effectRef idx="0"/>
          <a:fontRef idx="minor"/>
        </p:style>
        <p:txBody>
          <a:bodyPr lIns="58680" rIns="58680" tIns="29160" bIns="29160" anchor="ctr">
            <a:spAutoFit/>
          </a:bodyPr>
          <a:p>
            <a:pPr>
              <a:lnSpc>
                <a:spcPct val="4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700" strike="noStrike" u="none">
                <a:solidFill>
                  <a:srgbClr val="808080"/>
                </a:solidFill>
                <a:effectLst/>
                <a:uFillTx/>
                <a:latin typeface="Comic Sans MS"/>
              </a:rPr>
              <a:t>Sink </a:t>
            </a:r>
            <a:endParaRPr b="0" lang="en-US" sz="1700" strike="noStrike" u="none">
              <a:solidFill>
                <a:srgbClr val="000000"/>
              </a:solidFill>
              <a:effectLst/>
              <a:uFillTx/>
              <a:latin typeface="Times New Roman"/>
            </a:endParaRPr>
          </a:p>
          <a:p>
            <a:pPr>
              <a:lnSpc>
                <a:spcPct val="40000"/>
              </a:lnSpc>
              <a:spcBef>
                <a:spcPts val="1063"/>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700" strike="noStrike" u="none">
                <a:solidFill>
                  <a:srgbClr val="808080"/>
                </a:solidFill>
                <a:effectLst/>
                <a:uFillTx/>
                <a:latin typeface="Comic Sans MS"/>
              </a:rPr>
              <a:t>(Receiving End)</a:t>
            </a:r>
            <a:endParaRPr b="0" lang="en-US" sz="1700" strike="noStrike" u="none">
              <a:solidFill>
                <a:srgbClr val="000000"/>
              </a:solidFill>
              <a:effectLst/>
              <a:uFillTx/>
              <a:latin typeface="Times New Roman"/>
            </a:endParaRPr>
          </a:p>
        </p:txBody>
      </p:sp>
      <p:sp>
        <p:nvSpPr>
          <p:cNvPr id="1788" name=""/>
          <p:cNvSpPr/>
          <p:nvPr/>
        </p:nvSpPr>
        <p:spPr>
          <a:xfrm>
            <a:off x="6943680" y="2784960"/>
            <a:ext cx="827280" cy="348120"/>
          </a:xfrm>
          <a:prstGeom prst="rect">
            <a:avLst/>
          </a:prstGeom>
          <a:no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Bus B</a:t>
            </a:r>
            <a:endParaRPr b="0" lang="en-US" sz="1900" strike="noStrike" u="none">
              <a:solidFill>
                <a:srgbClr val="000000"/>
              </a:solidFill>
              <a:effectLst/>
              <a:uFillTx/>
              <a:latin typeface="Times New Roman"/>
            </a:endParaRPr>
          </a:p>
        </p:txBody>
      </p:sp>
      <p:sp>
        <p:nvSpPr>
          <p:cNvPr id="1789" name=""/>
          <p:cNvSpPr/>
          <p:nvPr/>
        </p:nvSpPr>
        <p:spPr>
          <a:xfrm>
            <a:off x="1800360" y="2862720"/>
            <a:ext cx="853920" cy="348120"/>
          </a:xfrm>
          <a:prstGeom prst="rect">
            <a:avLst/>
          </a:prstGeom>
          <a:no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Bus A</a:t>
            </a:r>
            <a:endParaRPr b="0" lang="en-US" sz="1900" strike="noStrike" u="none">
              <a:solidFill>
                <a:srgbClr val="000000"/>
              </a:solidFill>
              <a:effectLst/>
              <a:uFillTx/>
              <a:latin typeface="Times New Roman"/>
            </a:endParaRPr>
          </a:p>
        </p:txBody>
      </p:sp>
      <p:grpSp>
        <p:nvGrpSpPr>
          <p:cNvPr id="1790" name=""/>
          <p:cNvGrpSpPr/>
          <p:nvPr/>
        </p:nvGrpSpPr>
        <p:grpSpPr>
          <a:xfrm>
            <a:off x="2697120" y="2789280"/>
            <a:ext cx="4225680" cy="1836000"/>
            <a:chOff x="2697120" y="2789280"/>
            <a:chExt cx="4225680" cy="1836000"/>
          </a:xfrm>
        </p:grpSpPr>
        <p:sp>
          <p:nvSpPr>
            <p:cNvPr id="1791" name=""/>
            <p:cNvSpPr/>
            <p:nvPr/>
          </p:nvSpPr>
          <p:spPr>
            <a:xfrm>
              <a:off x="2709720" y="3682080"/>
              <a:ext cx="4200480" cy="0"/>
            </a:xfrm>
            <a:prstGeom prst="line">
              <a:avLst/>
            </a:prstGeom>
            <a:ln w="19080">
              <a:solidFill>
                <a:srgbClr val="3333cc"/>
              </a:solidFill>
              <a:miter/>
            </a:ln>
          </p:spPr>
          <p:style>
            <a:lnRef idx="0"/>
            <a:fillRef idx="0"/>
            <a:effectRef idx="0"/>
            <a:fontRef idx="minor"/>
          </p:style>
          <p:txBody>
            <a:bodyPr lIns="58320" rIns="58320" tIns="-29160" bIns="-29160" anchor="ctr">
              <a:noAutofit/>
            </a:bodyPr>
            <a:p>
              <a:endParaRPr b="0" lang="en-US" sz="2400" strike="noStrike" u="none">
                <a:solidFill>
                  <a:srgbClr val="000000"/>
                </a:solidFill>
                <a:effectLst/>
                <a:uFillTx/>
                <a:latin typeface="Times New Roman"/>
              </a:endParaRPr>
            </a:p>
          </p:txBody>
        </p:sp>
        <p:sp>
          <p:nvSpPr>
            <p:cNvPr id="1792" name=""/>
            <p:cNvSpPr/>
            <p:nvPr/>
          </p:nvSpPr>
          <p:spPr>
            <a:xfrm>
              <a:off x="2697120" y="2818080"/>
              <a:ext cx="0" cy="1807200"/>
            </a:xfrm>
            <a:prstGeom prst="line">
              <a:avLst/>
            </a:prstGeom>
            <a:ln w="19080">
              <a:solidFill>
                <a:srgbClr val="3333cc"/>
              </a:solidFill>
              <a:miter/>
            </a:ln>
          </p:spPr>
          <p:style>
            <a:lnRef idx="0"/>
            <a:fillRef idx="0"/>
            <a:effectRef idx="0"/>
            <a:fontRef idx="minor"/>
          </p:style>
          <p:txBody>
            <a:bodyPr lIns="58320" rIns="58320" tIns="29160" bIns="29160" anchor="ctr">
              <a:noAutofit/>
            </a:bodyPr>
            <a:p>
              <a:endParaRPr b="0" lang="en-US" sz="2400" strike="noStrike" u="none">
                <a:solidFill>
                  <a:srgbClr val="000000"/>
                </a:solidFill>
                <a:effectLst/>
                <a:uFillTx/>
                <a:latin typeface="Times New Roman"/>
              </a:endParaRPr>
            </a:p>
          </p:txBody>
        </p:sp>
        <p:sp>
          <p:nvSpPr>
            <p:cNvPr id="1793" name=""/>
            <p:cNvSpPr/>
            <p:nvPr/>
          </p:nvSpPr>
          <p:spPr>
            <a:xfrm>
              <a:off x="6922800" y="2789280"/>
              <a:ext cx="0" cy="1807200"/>
            </a:xfrm>
            <a:prstGeom prst="line">
              <a:avLst/>
            </a:prstGeom>
            <a:ln w="19080">
              <a:solidFill>
                <a:srgbClr val="3333cc"/>
              </a:solidFill>
              <a:miter/>
            </a:ln>
          </p:spPr>
          <p:style>
            <a:lnRef idx="0"/>
            <a:fillRef idx="0"/>
            <a:effectRef idx="0"/>
            <a:fontRef idx="minor"/>
          </p:style>
          <p:txBody>
            <a:bodyPr lIns="58320" rIns="58320" tIns="29160" bIns="29160" anchor="ctr">
              <a:noAutofit/>
            </a:bodyPr>
            <a:p>
              <a:endParaRPr b="0" lang="en-US" sz="2400" strike="noStrike" u="none">
                <a:solidFill>
                  <a:srgbClr val="000000"/>
                </a:solidFill>
                <a:effectLst/>
                <a:uFillTx/>
                <a:latin typeface="Times New Roman"/>
              </a:endParaRPr>
            </a:p>
          </p:txBody>
        </p:sp>
      </p:grpSp>
      <p:grpSp>
        <p:nvGrpSpPr>
          <p:cNvPr id="1794" name=""/>
          <p:cNvGrpSpPr/>
          <p:nvPr/>
        </p:nvGrpSpPr>
        <p:grpSpPr>
          <a:xfrm>
            <a:off x="2971800" y="2484360"/>
            <a:ext cx="3948120" cy="1143000"/>
            <a:chOff x="2971800" y="2484360"/>
            <a:chExt cx="3948120" cy="1143000"/>
          </a:xfrm>
        </p:grpSpPr>
        <p:sp>
          <p:nvSpPr>
            <p:cNvPr id="1795" name=""/>
            <p:cNvSpPr/>
            <p:nvPr/>
          </p:nvSpPr>
          <p:spPr>
            <a:xfrm>
              <a:off x="2971800" y="2484360"/>
              <a:ext cx="3886200" cy="1143000"/>
            </a:xfrm>
            <a:prstGeom prst="rightArrow">
              <a:avLst>
                <a:gd name="adj1" fmla="val 50000"/>
                <a:gd name="adj2" fmla="val 85000"/>
              </a:avLst>
            </a:prstGeom>
            <a:solidFill>
              <a:srgbClr val="00808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796" name=""/>
            <p:cNvGrpSpPr/>
            <p:nvPr/>
          </p:nvGrpSpPr>
          <p:grpSpPr>
            <a:xfrm>
              <a:off x="2971800" y="2651040"/>
              <a:ext cx="3948120" cy="808200"/>
              <a:chOff x="2971800" y="2651040"/>
              <a:chExt cx="3948120" cy="808200"/>
            </a:xfrm>
          </p:grpSpPr>
          <p:sp>
            <p:nvSpPr>
              <p:cNvPr id="1797" name=""/>
              <p:cNvSpPr/>
              <p:nvPr/>
            </p:nvSpPr>
            <p:spPr>
              <a:xfrm>
                <a:off x="2971800" y="2651040"/>
                <a:ext cx="3948120" cy="808200"/>
              </a:xfrm>
              <a:prstGeom prst="rightArrow">
                <a:avLst>
                  <a:gd name="adj1" fmla="val 50000"/>
                  <a:gd name="adj2" fmla="val 122127"/>
                </a:avLst>
              </a:prstGeom>
              <a:solidFill>
                <a:srgbClr val="008080"/>
              </a:solidFill>
              <a:ln w="0">
                <a:noFill/>
              </a:ln>
            </p:spPr>
            <p:style>
              <a:lnRef idx="0"/>
              <a:fillRef idx="0"/>
              <a:effectRef idx="0"/>
              <a:fontRef idx="minor"/>
            </p:style>
            <p:txBody>
              <a:bodyPr lIns="58320" rIns="58320" tIns="29160" bIns="29160" anchor="ctr">
                <a:spAutoFit/>
              </a:bodyPr>
              <a:p>
                <a:endParaRPr b="0" lang="en-US" sz="2400" strike="noStrike" u="none">
                  <a:solidFill>
                    <a:srgbClr val="000000"/>
                  </a:solidFill>
                  <a:effectLst/>
                  <a:uFillTx/>
                  <a:latin typeface="Times New Roman"/>
                </a:endParaRPr>
              </a:p>
            </p:txBody>
          </p:sp>
          <p:sp>
            <p:nvSpPr>
              <p:cNvPr id="1798" name=""/>
              <p:cNvSpPr/>
              <p:nvPr/>
            </p:nvSpPr>
            <p:spPr>
              <a:xfrm>
                <a:off x="3060720" y="2905560"/>
                <a:ext cx="3522960" cy="348120"/>
              </a:xfrm>
              <a:prstGeom prst="rect">
                <a:avLst/>
              </a:prstGeom>
              <a:solidFill>
                <a:srgbClr val="008080"/>
              </a:solidFill>
              <a:ln w="0">
                <a:noFill/>
              </a:ln>
            </p:spPr>
            <p:style>
              <a:lnRef idx="0"/>
              <a:fillRef idx="0"/>
              <a:effectRef idx="0"/>
              <a:fontRef idx="minor"/>
            </p:style>
            <p:txBody>
              <a:bodyPr lIns="58680" rIns="58680" tIns="29160" bIns="291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ffffff"/>
                    </a:solidFill>
                    <a:effectLst/>
                    <a:uFillTx/>
                    <a:latin typeface="Comic Sans MS"/>
                  </a:rPr>
                  <a:t>Energy Delivery = 100 MWh</a:t>
                </a:r>
                <a:endParaRPr b="0" lang="en-US" sz="1900" strike="noStrike" u="none">
                  <a:solidFill>
                    <a:srgbClr val="000000"/>
                  </a:solidFill>
                  <a:effectLst/>
                  <a:uFillTx/>
                  <a:latin typeface="Times New Roman"/>
                </a:endParaRPr>
              </a:p>
            </p:txBody>
          </p:sp>
        </p:grpSp>
      </p:grpSp>
      <p:sp>
        <p:nvSpPr>
          <p:cNvPr id="1799" name=""/>
          <p:cNvSpPr/>
          <p:nvPr/>
        </p:nvSpPr>
        <p:spPr>
          <a:xfrm>
            <a:off x="6858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Energy Delivery </a:t>
            </a:r>
            <a:r>
              <a:rPr b="0" lang="en-US" sz="4400" strike="noStrike" u="none">
                <a:solidFill>
                  <a:srgbClr val="3333cc"/>
                </a:solidFill>
                <a:effectLst/>
                <a:uFillTx/>
                <a:latin typeface="Times New Roman"/>
              </a:rPr>
              <a:t>Consistent</a:t>
            </a:r>
            <a:r>
              <a:rPr b="0" lang="en-US" sz="4400" strike="noStrike" u="none">
                <a:solidFill>
                  <a:srgbClr val="000000"/>
                </a:solidFill>
                <a:effectLst/>
                <a:uFillTx/>
                <a:latin typeface="Times New Roman"/>
              </a:rPr>
              <a:t> with FTR </a:t>
            </a:r>
            <a:endParaRPr b="0" lang="en-US" sz="4400" strike="noStrike" u="none">
              <a:solidFill>
                <a:srgbClr val="000000"/>
              </a:solidFill>
              <a:effectLst/>
              <a:uFillTx/>
              <a:latin typeface="Times New Roman"/>
            </a:endParaRPr>
          </a:p>
        </p:txBody>
      </p:sp>
      <p:pic>
        <p:nvPicPr>
          <p:cNvPr id="1800" name="" descr=""/>
          <p:cNvPicPr/>
          <p:nvPr/>
        </p:nvPicPr>
        <p:blipFill>
          <a:blip r:embed="rId1"/>
          <a:stretch/>
        </p:blipFill>
        <p:spPr>
          <a:xfrm>
            <a:off x="304920" y="6039000"/>
            <a:ext cx="666720" cy="666720"/>
          </a:xfrm>
          <a:prstGeom prst="rect">
            <a:avLst/>
          </a:prstGeom>
          <a:noFill/>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1" name=""/>
          <p:cNvSpPr/>
          <p:nvPr/>
        </p:nvSpPr>
        <p:spPr>
          <a:xfrm>
            <a:off x="2544480" y="6282720"/>
            <a:ext cx="5523480" cy="37620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000000"/>
                </a:solidFill>
                <a:effectLst/>
                <a:uFillTx/>
                <a:latin typeface="Comic Sans MS"/>
              </a:rPr>
              <a:t>FTR Credit = 100 MW * ($30-$10) = $2000</a:t>
            </a:r>
            <a:endParaRPr b="0" lang="en-US" sz="1900" strike="noStrike" u="none">
              <a:solidFill>
                <a:srgbClr val="000000"/>
              </a:solidFill>
              <a:effectLst/>
              <a:uFillTx/>
              <a:latin typeface="Times New Roman"/>
            </a:endParaRPr>
          </a:p>
        </p:txBody>
      </p:sp>
      <p:sp>
        <p:nvSpPr>
          <p:cNvPr id="1802" name=""/>
          <p:cNvSpPr/>
          <p:nvPr/>
        </p:nvSpPr>
        <p:spPr>
          <a:xfrm>
            <a:off x="1861560" y="5825520"/>
            <a:ext cx="6487920" cy="37620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3333cc"/>
                </a:solidFill>
                <a:effectLst/>
                <a:uFillTx/>
                <a:latin typeface="Comic Sans MS"/>
              </a:rPr>
              <a:t>Congestion Charge = 100 MWh * ($30-$15) = $1500</a:t>
            </a:r>
            <a:endParaRPr b="0" lang="en-US" sz="1900" strike="noStrike" u="none">
              <a:solidFill>
                <a:srgbClr val="000000"/>
              </a:solidFill>
              <a:effectLst/>
              <a:uFillTx/>
              <a:latin typeface="Times New Roman"/>
            </a:endParaRPr>
          </a:p>
        </p:txBody>
      </p:sp>
      <p:grpSp>
        <p:nvGrpSpPr>
          <p:cNvPr id="1803" name=""/>
          <p:cNvGrpSpPr/>
          <p:nvPr/>
        </p:nvGrpSpPr>
        <p:grpSpPr>
          <a:xfrm>
            <a:off x="1241280" y="1863720"/>
            <a:ext cx="1471680" cy="1426680"/>
            <a:chOff x="1241280" y="1863720"/>
            <a:chExt cx="1471680" cy="1426680"/>
          </a:xfrm>
        </p:grpSpPr>
        <p:sp>
          <p:nvSpPr>
            <p:cNvPr id="1804" name=""/>
            <p:cNvSpPr/>
            <p:nvPr/>
          </p:nvSpPr>
          <p:spPr>
            <a:xfrm>
              <a:off x="2709720" y="1863720"/>
              <a:ext cx="0" cy="141912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05" name=""/>
            <p:cNvSpPr/>
            <p:nvPr/>
          </p:nvSpPr>
          <p:spPr>
            <a:xfrm>
              <a:off x="1846080" y="1953000"/>
              <a:ext cx="852480" cy="35172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Bus A</a:t>
              </a:r>
              <a:endParaRPr b="0" lang="en-US" sz="1900" strike="noStrike" u="none">
                <a:solidFill>
                  <a:srgbClr val="000000"/>
                </a:solidFill>
                <a:effectLst/>
                <a:uFillTx/>
                <a:latin typeface="Times New Roman"/>
              </a:endParaRPr>
            </a:p>
          </p:txBody>
        </p:sp>
        <p:sp>
          <p:nvSpPr>
            <p:cNvPr id="1806" name=""/>
            <p:cNvSpPr/>
            <p:nvPr/>
          </p:nvSpPr>
          <p:spPr>
            <a:xfrm>
              <a:off x="1241280" y="2938680"/>
              <a:ext cx="1471680" cy="35172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LMP = $10</a:t>
              </a:r>
              <a:endParaRPr b="0" lang="en-US" sz="1900" strike="noStrike" u="none">
                <a:solidFill>
                  <a:srgbClr val="000000"/>
                </a:solidFill>
                <a:effectLst/>
                <a:uFillTx/>
                <a:latin typeface="Times New Roman"/>
              </a:endParaRPr>
            </a:p>
          </p:txBody>
        </p:sp>
      </p:grpSp>
      <p:grpSp>
        <p:nvGrpSpPr>
          <p:cNvPr id="1807" name=""/>
          <p:cNvGrpSpPr/>
          <p:nvPr/>
        </p:nvGrpSpPr>
        <p:grpSpPr>
          <a:xfrm>
            <a:off x="1241280" y="4149720"/>
            <a:ext cx="1471680" cy="1432080"/>
            <a:chOff x="1241280" y="4149720"/>
            <a:chExt cx="1471680" cy="1432080"/>
          </a:xfrm>
        </p:grpSpPr>
        <p:sp>
          <p:nvSpPr>
            <p:cNvPr id="1808" name=""/>
            <p:cNvSpPr/>
            <p:nvPr/>
          </p:nvSpPr>
          <p:spPr>
            <a:xfrm flipH="1">
              <a:off x="2688840" y="4149720"/>
              <a:ext cx="4680" cy="143208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09" name=""/>
            <p:cNvSpPr/>
            <p:nvPr/>
          </p:nvSpPr>
          <p:spPr>
            <a:xfrm>
              <a:off x="1850760" y="4226400"/>
              <a:ext cx="825480" cy="35172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Bus C</a:t>
              </a:r>
              <a:endParaRPr b="0" lang="en-US" sz="1900" strike="noStrike" u="none">
                <a:solidFill>
                  <a:srgbClr val="000000"/>
                </a:solidFill>
                <a:effectLst/>
                <a:uFillTx/>
                <a:latin typeface="Times New Roman"/>
              </a:endParaRPr>
            </a:p>
          </p:txBody>
        </p:sp>
        <p:sp>
          <p:nvSpPr>
            <p:cNvPr id="1810" name=""/>
            <p:cNvSpPr/>
            <p:nvPr/>
          </p:nvSpPr>
          <p:spPr>
            <a:xfrm>
              <a:off x="1241280" y="5217120"/>
              <a:ext cx="1471680" cy="35172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LMP = $15</a:t>
              </a:r>
              <a:endParaRPr b="0" lang="en-US" sz="1900" strike="noStrike" u="none">
                <a:solidFill>
                  <a:srgbClr val="000000"/>
                </a:solidFill>
                <a:effectLst/>
                <a:uFillTx/>
                <a:latin typeface="Times New Roman"/>
              </a:endParaRPr>
            </a:p>
          </p:txBody>
        </p:sp>
      </p:grpSp>
      <p:grpSp>
        <p:nvGrpSpPr>
          <p:cNvPr id="1811" name=""/>
          <p:cNvGrpSpPr/>
          <p:nvPr/>
        </p:nvGrpSpPr>
        <p:grpSpPr>
          <a:xfrm>
            <a:off x="7337520" y="2832120"/>
            <a:ext cx="1523160" cy="1600200"/>
            <a:chOff x="7337520" y="2832120"/>
            <a:chExt cx="1523160" cy="1600200"/>
          </a:xfrm>
        </p:grpSpPr>
        <p:sp>
          <p:nvSpPr>
            <p:cNvPr id="1812" name=""/>
            <p:cNvSpPr/>
            <p:nvPr/>
          </p:nvSpPr>
          <p:spPr>
            <a:xfrm>
              <a:off x="7396920" y="4050360"/>
              <a:ext cx="1463760" cy="37620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LMP = $30</a:t>
              </a:r>
              <a:endParaRPr b="0" lang="en-US" sz="1900" strike="noStrike" u="none">
                <a:solidFill>
                  <a:srgbClr val="000000"/>
                </a:solidFill>
                <a:effectLst/>
                <a:uFillTx/>
                <a:latin typeface="Times New Roman"/>
              </a:endParaRPr>
            </a:p>
          </p:txBody>
        </p:sp>
        <p:sp>
          <p:nvSpPr>
            <p:cNvPr id="1813" name=""/>
            <p:cNvSpPr/>
            <p:nvPr/>
          </p:nvSpPr>
          <p:spPr>
            <a:xfrm>
              <a:off x="7337520" y="2832120"/>
              <a:ext cx="0" cy="160020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14" name=""/>
            <p:cNvSpPr/>
            <p:nvPr/>
          </p:nvSpPr>
          <p:spPr>
            <a:xfrm>
              <a:off x="7413480" y="2984760"/>
              <a:ext cx="828720" cy="35172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808080"/>
                  </a:solidFill>
                  <a:effectLst/>
                  <a:uFillTx/>
                  <a:latin typeface="Comic Sans MS"/>
                </a:rPr>
                <a:t>Bus B</a:t>
              </a:r>
              <a:endParaRPr b="0" lang="en-US" sz="1900" strike="noStrike" u="none">
                <a:solidFill>
                  <a:srgbClr val="000000"/>
                </a:solidFill>
                <a:effectLst/>
                <a:uFillTx/>
                <a:latin typeface="Times New Roman"/>
              </a:endParaRPr>
            </a:p>
          </p:txBody>
        </p:sp>
      </p:grpSp>
      <p:grpSp>
        <p:nvGrpSpPr>
          <p:cNvPr id="1815" name=""/>
          <p:cNvGrpSpPr/>
          <p:nvPr/>
        </p:nvGrpSpPr>
        <p:grpSpPr>
          <a:xfrm>
            <a:off x="2843640" y="3472920"/>
            <a:ext cx="4447080" cy="2146320"/>
            <a:chOff x="2843640" y="3472920"/>
            <a:chExt cx="4447080" cy="2146320"/>
          </a:xfrm>
        </p:grpSpPr>
        <p:sp>
          <p:nvSpPr>
            <p:cNvPr id="1816" name=""/>
            <p:cNvSpPr/>
            <p:nvPr/>
          </p:nvSpPr>
          <p:spPr>
            <a:xfrm flipV="1" rot="20761200">
              <a:off x="2917800" y="3975120"/>
              <a:ext cx="4298760" cy="1141560"/>
            </a:xfrm>
            <a:prstGeom prst="rightArrow">
              <a:avLst>
                <a:gd name="adj1" fmla="val 50000"/>
                <a:gd name="adj2" fmla="val 94142"/>
              </a:avLst>
            </a:prstGeom>
            <a:solidFill>
              <a:srgbClr val="00808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7" name=""/>
            <p:cNvSpPr/>
            <p:nvPr/>
          </p:nvSpPr>
          <p:spPr>
            <a:xfrm rot="20799000">
              <a:off x="3069720" y="4432320"/>
              <a:ext cx="3524400" cy="351720"/>
            </a:xfrm>
            <a:prstGeom prst="rect">
              <a:avLst/>
            </a:prstGeom>
            <a:solidFill>
              <a:srgbClr val="008080"/>
            </a:solid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ffffff"/>
                  </a:solidFill>
                  <a:effectLst/>
                  <a:uFillTx/>
                  <a:latin typeface="Comic Sans MS"/>
                </a:rPr>
                <a:t>Energy Delivery = 100 MWh</a:t>
              </a:r>
              <a:endParaRPr b="0" lang="en-US" sz="1900" strike="noStrike" u="none">
                <a:solidFill>
                  <a:srgbClr val="000000"/>
                </a:solidFill>
                <a:effectLst/>
                <a:uFillTx/>
                <a:latin typeface="Times New Roman"/>
              </a:endParaRPr>
            </a:p>
          </p:txBody>
        </p:sp>
      </p:grpSp>
      <p:sp>
        <p:nvSpPr>
          <p:cNvPr id="1818" name=""/>
          <p:cNvSpPr/>
          <p:nvPr/>
        </p:nvSpPr>
        <p:spPr>
          <a:xfrm rot="757200">
            <a:off x="2917800" y="2244600"/>
            <a:ext cx="4299120" cy="1141560"/>
          </a:xfrm>
          <a:prstGeom prst="rightArrow">
            <a:avLst>
              <a:gd name="adj1" fmla="val 50000"/>
              <a:gd name="adj2" fmla="val 94150"/>
            </a:avLst>
          </a:prstGeom>
          <a:solidFill>
            <a:srgbClr val="008080"/>
          </a:solid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9" name=""/>
          <p:cNvSpPr/>
          <p:nvPr/>
        </p:nvSpPr>
        <p:spPr>
          <a:xfrm rot="757200">
            <a:off x="3368520" y="2598840"/>
            <a:ext cx="3067200" cy="351720"/>
          </a:xfrm>
          <a:prstGeom prst="rect">
            <a:avLst/>
          </a:prstGeom>
          <a:solidFill>
            <a:srgbClr val="008080"/>
          </a:solidFill>
          <a:ln w="0">
            <a:noFill/>
          </a:ln>
        </p:spPr>
        <p:style>
          <a:lnRef idx="0"/>
          <a:fillRef idx="0"/>
          <a:effectRef idx="0"/>
          <a:fontRef idx="minor"/>
        </p:style>
        <p:txBody>
          <a:bodyPr lIns="61920" rIns="61920" tIns="30960" bIns="30960" anchor="ctr">
            <a:spAutoFit/>
          </a:bodyPr>
          <a:p>
            <a:pPr algn="ctr">
              <a:lnSpc>
                <a:spcPct val="100000"/>
              </a:lnSpc>
              <a:spcBef>
                <a:spcPts val="1188"/>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1900" strike="noStrike" u="none">
                <a:solidFill>
                  <a:srgbClr val="ffffff"/>
                </a:solidFill>
                <a:effectLst/>
                <a:uFillTx/>
                <a:latin typeface="Comic Sans MS"/>
              </a:rPr>
              <a:t>FTR = 100 MW</a:t>
            </a:r>
            <a:endParaRPr b="0" lang="en-US" sz="1900" strike="noStrike" u="none">
              <a:solidFill>
                <a:srgbClr val="000000"/>
              </a:solidFill>
              <a:effectLst/>
              <a:uFillTx/>
              <a:latin typeface="Times New Roman"/>
            </a:endParaRPr>
          </a:p>
        </p:txBody>
      </p:sp>
      <p:sp>
        <p:nvSpPr>
          <p:cNvPr id="1820" name=""/>
          <p:cNvSpPr/>
          <p:nvPr/>
        </p:nvSpPr>
        <p:spPr>
          <a:xfrm>
            <a:off x="9144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Energy Delivery </a:t>
            </a:r>
            <a:br>
              <a:rPr sz="4400"/>
            </a:br>
            <a:r>
              <a:rPr b="0" lang="en-US" sz="4400" strike="noStrike" u="none">
                <a:solidFill>
                  <a:srgbClr val="3333cc"/>
                </a:solidFill>
                <a:effectLst/>
                <a:uFillTx/>
                <a:latin typeface="Times New Roman"/>
              </a:rPr>
              <a:t>Not Consistent</a:t>
            </a:r>
            <a:r>
              <a:rPr b="0" lang="en-US" sz="4400" strike="noStrike" u="none">
                <a:solidFill>
                  <a:srgbClr val="000000"/>
                </a:solidFill>
                <a:effectLst/>
                <a:uFillTx/>
                <a:latin typeface="Times New Roman"/>
              </a:rPr>
              <a:t> with FTR (I)</a:t>
            </a:r>
            <a:endParaRPr b="0" lang="en-US" sz="4400" strike="noStrike" u="none">
              <a:solidFill>
                <a:srgbClr val="000000"/>
              </a:solidFill>
              <a:effectLst/>
              <a:uFillTx/>
              <a:latin typeface="Times New Roman"/>
            </a:endParaRPr>
          </a:p>
        </p:txBody>
      </p:sp>
      <p:pic>
        <p:nvPicPr>
          <p:cNvPr id="1821" name="" descr=""/>
          <p:cNvPicPr/>
          <p:nvPr/>
        </p:nvPicPr>
        <p:blipFill>
          <a:blip r:embed="rId1"/>
          <a:stretch/>
        </p:blipFill>
        <p:spPr>
          <a:xfrm>
            <a:off x="304920" y="5943600"/>
            <a:ext cx="666720" cy="666720"/>
          </a:xfrm>
          <a:prstGeom prst="rect">
            <a:avLst/>
          </a:prstGeom>
          <a:noFill/>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2" name=""/>
          <p:cNvSpPr/>
          <p:nvPr/>
        </p:nvSpPr>
        <p:spPr>
          <a:xfrm>
            <a:off x="1058400" y="6172200"/>
            <a:ext cx="7521120" cy="48276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000000"/>
                </a:solidFill>
                <a:effectLst/>
                <a:uFillTx/>
                <a:latin typeface="Comic Sans MS"/>
              </a:rPr>
              <a:t>FTR Credit = 100 MW * ($30-$20) = $1000</a:t>
            </a:r>
            <a:endParaRPr b="0" lang="en-US" sz="2600" strike="noStrike" u="none">
              <a:solidFill>
                <a:srgbClr val="000000"/>
              </a:solidFill>
              <a:effectLst/>
              <a:uFillTx/>
              <a:latin typeface="Times New Roman"/>
            </a:endParaRPr>
          </a:p>
        </p:txBody>
      </p:sp>
      <p:sp>
        <p:nvSpPr>
          <p:cNvPr id="1823" name=""/>
          <p:cNvSpPr/>
          <p:nvPr/>
        </p:nvSpPr>
        <p:spPr>
          <a:xfrm>
            <a:off x="308520" y="5715000"/>
            <a:ext cx="8845920" cy="48276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3333cc"/>
                </a:solidFill>
                <a:effectLst/>
                <a:uFillTx/>
                <a:latin typeface="Comic Sans MS"/>
              </a:rPr>
              <a:t>Congestion Charge = 100 MWh * ($30-$15) = $1500</a:t>
            </a:r>
            <a:endParaRPr b="0" lang="en-US" sz="2600" strike="noStrike" u="none">
              <a:solidFill>
                <a:srgbClr val="000000"/>
              </a:solidFill>
              <a:effectLst/>
              <a:uFillTx/>
              <a:latin typeface="Times New Roman"/>
            </a:endParaRPr>
          </a:p>
        </p:txBody>
      </p:sp>
      <p:grpSp>
        <p:nvGrpSpPr>
          <p:cNvPr id="1824" name=""/>
          <p:cNvGrpSpPr/>
          <p:nvPr/>
        </p:nvGrpSpPr>
        <p:grpSpPr>
          <a:xfrm>
            <a:off x="838080" y="1542960"/>
            <a:ext cx="1471680" cy="1840320"/>
            <a:chOff x="838080" y="1542960"/>
            <a:chExt cx="1471680" cy="1840320"/>
          </a:xfrm>
        </p:grpSpPr>
        <p:sp>
          <p:nvSpPr>
            <p:cNvPr id="1825" name=""/>
            <p:cNvSpPr/>
            <p:nvPr/>
          </p:nvSpPr>
          <p:spPr>
            <a:xfrm>
              <a:off x="2306520" y="1703520"/>
              <a:ext cx="0" cy="141912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26" name=""/>
            <p:cNvSpPr/>
            <p:nvPr/>
          </p:nvSpPr>
          <p:spPr>
            <a:xfrm>
              <a:off x="1442880" y="1542960"/>
              <a:ext cx="852480" cy="85428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Bus A</a:t>
              </a:r>
              <a:endParaRPr b="0" lang="en-US" sz="2600" strike="noStrike" u="none">
                <a:solidFill>
                  <a:srgbClr val="000000"/>
                </a:solidFill>
                <a:effectLst/>
                <a:uFillTx/>
                <a:latin typeface="Times New Roman"/>
              </a:endParaRPr>
            </a:p>
          </p:txBody>
        </p:sp>
        <p:sp>
          <p:nvSpPr>
            <p:cNvPr id="1827" name=""/>
            <p:cNvSpPr/>
            <p:nvPr/>
          </p:nvSpPr>
          <p:spPr>
            <a:xfrm>
              <a:off x="838080" y="2529000"/>
              <a:ext cx="1471680" cy="85428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LMP = $20</a:t>
              </a:r>
              <a:endParaRPr b="0" lang="en-US" sz="2600" strike="noStrike" u="none">
                <a:solidFill>
                  <a:srgbClr val="000000"/>
                </a:solidFill>
                <a:effectLst/>
                <a:uFillTx/>
                <a:latin typeface="Times New Roman"/>
              </a:endParaRPr>
            </a:p>
          </p:txBody>
        </p:sp>
      </p:grpSp>
      <p:grpSp>
        <p:nvGrpSpPr>
          <p:cNvPr id="1828" name=""/>
          <p:cNvGrpSpPr/>
          <p:nvPr/>
        </p:nvGrpSpPr>
        <p:grpSpPr>
          <a:xfrm>
            <a:off x="838080" y="3816360"/>
            <a:ext cx="1471680" cy="1844280"/>
            <a:chOff x="838080" y="3816360"/>
            <a:chExt cx="1471680" cy="1844280"/>
          </a:xfrm>
        </p:grpSpPr>
        <p:sp>
          <p:nvSpPr>
            <p:cNvPr id="1829" name=""/>
            <p:cNvSpPr/>
            <p:nvPr/>
          </p:nvSpPr>
          <p:spPr>
            <a:xfrm flipH="1">
              <a:off x="2285640" y="3989160"/>
              <a:ext cx="4680" cy="143172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30" name=""/>
            <p:cNvSpPr/>
            <p:nvPr/>
          </p:nvSpPr>
          <p:spPr>
            <a:xfrm>
              <a:off x="1447560" y="3816360"/>
              <a:ext cx="825480" cy="85428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Bus C</a:t>
              </a:r>
              <a:endParaRPr b="0" lang="en-US" sz="2600" strike="noStrike" u="none">
                <a:solidFill>
                  <a:srgbClr val="000000"/>
                </a:solidFill>
                <a:effectLst/>
                <a:uFillTx/>
                <a:latin typeface="Times New Roman"/>
              </a:endParaRPr>
            </a:p>
          </p:txBody>
        </p:sp>
        <p:sp>
          <p:nvSpPr>
            <p:cNvPr id="1831" name=""/>
            <p:cNvSpPr/>
            <p:nvPr/>
          </p:nvSpPr>
          <p:spPr>
            <a:xfrm>
              <a:off x="838080" y="4806360"/>
              <a:ext cx="1471680" cy="85428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LMP = $15</a:t>
              </a:r>
              <a:endParaRPr b="0" lang="en-US" sz="2600" strike="noStrike" u="none">
                <a:solidFill>
                  <a:srgbClr val="000000"/>
                </a:solidFill>
                <a:effectLst/>
                <a:uFillTx/>
                <a:latin typeface="Times New Roman"/>
              </a:endParaRPr>
            </a:p>
          </p:txBody>
        </p:sp>
      </p:grpSp>
      <p:grpSp>
        <p:nvGrpSpPr>
          <p:cNvPr id="1832" name=""/>
          <p:cNvGrpSpPr/>
          <p:nvPr/>
        </p:nvGrpSpPr>
        <p:grpSpPr>
          <a:xfrm>
            <a:off x="6932520" y="2592360"/>
            <a:ext cx="1945440" cy="1746720"/>
            <a:chOff x="6932520" y="2592360"/>
            <a:chExt cx="1945440" cy="1746720"/>
          </a:xfrm>
        </p:grpSpPr>
        <p:sp>
          <p:nvSpPr>
            <p:cNvPr id="1833" name=""/>
            <p:cNvSpPr/>
            <p:nvPr/>
          </p:nvSpPr>
          <p:spPr>
            <a:xfrm>
              <a:off x="6932520" y="3856320"/>
              <a:ext cx="1945440" cy="482760"/>
            </a:xfrm>
            <a:prstGeom prst="rect">
              <a:avLst/>
            </a:prstGeom>
            <a:noFill/>
            <a:ln w="0">
              <a:noFill/>
            </a:ln>
          </p:spPr>
          <p:style>
            <a:lnRef idx="0"/>
            <a:fillRef idx="0"/>
            <a:effectRef idx="0"/>
            <a:fontRef idx="minor"/>
          </p:style>
          <p:txBody>
            <a:bodyPr wrap="none" lIns="86400" rIns="86400" tIns="43200" bIns="4320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LMP = $30</a:t>
              </a:r>
              <a:endParaRPr b="0" lang="en-US" sz="2600" strike="noStrike" u="none">
                <a:solidFill>
                  <a:srgbClr val="000000"/>
                </a:solidFill>
                <a:effectLst/>
                <a:uFillTx/>
                <a:latin typeface="Times New Roman"/>
              </a:endParaRPr>
            </a:p>
          </p:txBody>
        </p:sp>
        <p:sp>
          <p:nvSpPr>
            <p:cNvPr id="1834" name=""/>
            <p:cNvSpPr/>
            <p:nvPr/>
          </p:nvSpPr>
          <p:spPr>
            <a:xfrm>
              <a:off x="7112160" y="2689560"/>
              <a:ext cx="0" cy="1600200"/>
            </a:xfrm>
            <a:prstGeom prst="line">
              <a:avLst/>
            </a:prstGeom>
            <a:ln w="28440">
              <a:solidFill>
                <a:srgbClr val="3333cc"/>
              </a:solidFill>
              <a:miter/>
            </a:ln>
          </p:spPr>
          <p:style>
            <a:lnRef idx="0"/>
            <a:fillRef idx="0"/>
            <a:effectRef idx="0"/>
            <a:fontRef idx="minor"/>
          </p:style>
          <p:txBody>
            <a:bodyPr lIns="61920" rIns="61920" tIns="30960" bIns="30960" anchor="ctr">
              <a:noAutofit/>
            </a:bodyPr>
            <a:p>
              <a:endParaRPr b="0" lang="en-US" sz="2400" strike="noStrike" u="none">
                <a:solidFill>
                  <a:srgbClr val="000000"/>
                </a:solidFill>
                <a:effectLst/>
                <a:uFillTx/>
                <a:latin typeface="Times New Roman"/>
              </a:endParaRPr>
            </a:p>
          </p:txBody>
        </p:sp>
        <p:sp>
          <p:nvSpPr>
            <p:cNvPr id="1835" name=""/>
            <p:cNvSpPr/>
            <p:nvPr/>
          </p:nvSpPr>
          <p:spPr>
            <a:xfrm>
              <a:off x="7188120" y="2592360"/>
              <a:ext cx="828720" cy="854280"/>
            </a:xfrm>
            <a:prstGeom prst="rect">
              <a:avLst/>
            </a:prstGeom>
            <a:no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808080"/>
                  </a:solidFill>
                  <a:effectLst/>
                  <a:uFillTx/>
                  <a:latin typeface="Comic Sans MS"/>
                </a:rPr>
                <a:t>Bus B</a:t>
              </a:r>
              <a:endParaRPr b="0" lang="en-US" sz="2600" strike="noStrike" u="none">
                <a:solidFill>
                  <a:srgbClr val="000000"/>
                </a:solidFill>
                <a:effectLst/>
                <a:uFillTx/>
                <a:latin typeface="Times New Roman"/>
              </a:endParaRPr>
            </a:p>
          </p:txBody>
        </p:sp>
      </p:grpSp>
      <p:grpSp>
        <p:nvGrpSpPr>
          <p:cNvPr id="1836" name=""/>
          <p:cNvGrpSpPr/>
          <p:nvPr/>
        </p:nvGrpSpPr>
        <p:grpSpPr>
          <a:xfrm>
            <a:off x="2440440" y="3384000"/>
            <a:ext cx="4447080" cy="2146320"/>
            <a:chOff x="2440440" y="3384000"/>
            <a:chExt cx="4447080" cy="2146320"/>
          </a:xfrm>
        </p:grpSpPr>
        <p:sp>
          <p:nvSpPr>
            <p:cNvPr id="1837" name=""/>
            <p:cNvSpPr/>
            <p:nvPr/>
          </p:nvSpPr>
          <p:spPr>
            <a:xfrm flipV="1" rot="20761200">
              <a:off x="2514600" y="3886200"/>
              <a:ext cx="4298760" cy="1141560"/>
            </a:xfrm>
            <a:prstGeom prst="rightArrow">
              <a:avLst>
                <a:gd name="adj1" fmla="val 50000"/>
                <a:gd name="adj2" fmla="val 94142"/>
              </a:avLst>
            </a:prstGeom>
            <a:solidFill>
              <a:srgbClr val="00808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38" name=""/>
            <p:cNvSpPr/>
            <p:nvPr/>
          </p:nvSpPr>
          <p:spPr>
            <a:xfrm rot="20799000">
              <a:off x="2666880" y="4093920"/>
              <a:ext cx="3524400" cy="854280"/>
            </a:xfrm>
            <a:prstGeom prst="rect">
              <a:avLst/>
            </a:prstGeom>
            <a:solidFill>
              <a:srgbClr val="008080"/>
            </a:solid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ffffff"/>
                  </a:solidFill>
                  <a:effectLst/>
                  <a:uFillTx/>
                  <a:latin typeface="Comic Sans MS"/>
                </a:rPr>
                <a:t>Energy Delivery = 100 MWh</a:t>
              </a:r>
              <a:endParaRPr b="0" lang="en-US" sz="2600" strike="noStrike" u="none">
                <a:solidFill>
                  <a:srgbClr val="000000"/>
                </a:solidFill>
                <a:effectLst/>
                <a:uFillTx/>
                <a:latin typeface="Times New Roman"/>
              </a:endParaRPr>
            </a:p>
          </p:txBody>
        </p:sp>
      </p:grpSp>
      <p:sp>
        <p:nvSpPr>
          <p:cNvPr id="1839" name=""/>
          <p:cNvSpPr/>
          <p:nvPr/>
        </p:nvSpPr>
        <p:spPr>
          <a:xfrm rot="757200">
            <a:off x="2590920" y="2133720"/>
            <a:ext cx="4298760" cy="1141200"/>
          </a:xfrm>
          <a:prstGeom prst="rightArrow">
            <a:avLst>
              <a:gd name="adj1" fmla="val 50000"/>
              <a:gd name="adj2" fmla="val 94172"/>
            </a:avLst>
          </a:prstGeom>
          <a:solidFill>
            <a:srgbClr val="008080"/>
          </a:solidFill>
          <a:ln w="381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40" name=""/>
          <p:cNvSpPr/>
          <p:nvPr/>
        </p:nvSpPr>
        <p:spPr>
          <a:xfrm rot="757200">
            <a:off x="2736720" y="2344320"/>
            <a:ext cx="3067200" cy="458280"/>
          </a:xfrm>
          <a:prstGeom prst="rect">
            <a:avLst/>
          </a:prstGeom>
          <a:solidFill>
            <a:srgbClr val="008080"/>
          </a:solidFill>
          <a:ln w="0">
            <a:noFill/>
          </a:ln>
        </p:spPr>
        <p:style>
          <a:lnRef idx="0"/>
          <a:fillRef idx="0"/>
          <a:effectRef idx="0"/>
          <a:fontRef idx="minor"/>
        </p:style>
        <p:txBody>
          <a:bodyPr lIns="61920" rIns="61920" tIns="30960" bIns="30960" anchor="ctr">
            <a:spAutoFit/>
          </a:bodyPr>
          <a:p>
            <a:pPr algn="ctr">
              <a:lnSpc>
                <a:spcPct val="100000"/>
              </a:lnSpc>
              <a:spcBef>
                <a:spcPts val="1624"/>
              </a:spcBef>
              <a:tabLst>
                <a:tab algn="l" pos="0"/>
                <a:tab algn="l" pos="865080"/>
                <a:tab algn="l" pos="1730520"/>
                <a:tab algn="l" pos="2595600"/>
                <a:tab algn="l" pos="3460680"/>
                <a:tab algn="l" pos="4325760"/>
                <a:tab algn="l" pos="5191200"/>
                <a:tab algn="l" pos="6056280"/>
                <a:tab algn="l" pos="6921360"/>
                <a:tab algn="l" pos="7786800"/>
                <a:tab algn="l" pos="8651880"/>
                <a:tab algn="l" pos="9516960"/>
                <a:tab algn="l" pos="10382400"/>
              </a:tabLst>
            </a:pPr>
            <a:r>
              <a:rPr b="1" lang="en-US" sz="2600" strike="noStrike" u="none">
                <a:solidFill>
                  <a:srgbClr val="ffffff"/>
                </a:solidFill>
                <a:effectLst/>
                <a:uFillTx/>
                <a:latin typeface="Comic Sans MS"/>
              </a:rPr>
              <a:t>FTR = 100 MW</a:t>
            </a:r>
            <a:endParaRPr b="0" lang="en-US" sz="2600" strike="noStrike" u="none">
              <a:solidFill>
                <a:srgbClr val="000000"/>
              </a:solidFill>
              <a:effectLst/>
              <a:uFillTx/>
              <a:latin typeface="Times New Roman"/>
            </a:endParaRPr>
          </a:p>
        </p:txBody>
      </p:sp>
      <p:sp>
        <p:nvSpPr>
          <p:cNvPr id="1841" name=""/>
          <p:cNvSpPr/>
          <p:nvPr/>
        </p:nvSpPr>
        <p:spPr>
          <a:xfrm>
            <a:off x="1135080" y="0"/>
            <a:ext cx="7772400" cy="9525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Energy Delivery </a:t>
            </a:r>
            <a:br>
              <a:rPr sz="2600"/>
            </a:br>
            <a:r>
              <a:rPr b="0" lang="en-US" sz="2600" strike="noStrike" u="none">
                <a:solidFill>
                  <a:srgbClr val="3333cc"/>
                </a:solidFill>
                <a:effectLst/>
                <a:uFillTx/>
                <a:latin typeface="Times New Roman"/>
              </a:rPr>
              <a:t>Not Consistent</a:t>
            </a:r>
            <a:r>
              <a:rPr b="0" lang="en-US" sz="2600" strike="noStrike" u="none">
                <a:solidFill>
                  <a:srgbClr val="000000"/>
                </a:solidFill>
                <a:effectLst/>
                <a:uFillTx/>
                <a:latin typeface="Times New Roman"/>
              </a:rPr>
              <a:t> with FTR (II)</a:t>
            </a:r>
            <a:endParaRPr b="0" lang="en-US" sz="2600" strike="noStrike" u="none">
              <a:solidFill>
                <a:srgbClr val="000000"/>
              </a:solidFill>
              <a:effectLst/>
              <a:uFillTx/>
              <a:latin typeface="Times New Roman"/>
            </a:endParaRPr>
          </a:p>
        </p:txBody>
      </p:sp>
      <p:pic>
        <p:nvPicPr>
          <p:cNvPr id="1842" name="" descr=""/>
          <p:cNvPicPr/>
          <p:nvPr/>
        </p:nvPicPr>
        <p:blipFill>
          <a:blip r:embed="rId1"/>
          <a:stretch/>
        </p:blipFill>
        <p:spPr>
          <a:xfrm>
            <a:off x="0" y="6191280"/>
            <a:ext cx="666720" cy="666720"/>
          </a:xfrm>
          <a:prstGeom prst="rect">
            <a:avLst/>
          </a:prstGeom>
          <a:noFill/>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3" name=""/>
          <p:cNvSpPr/>
          <p:nvPr/>
        </p:nvSpPr>
        <p:spPr>
          <a:xfrm>
            <a:off x="5335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Obtaining FTRs</a:t>
            </a:r>
            <a:endParaRPr b="0" lang="en-US" sz="4400" strike="noStrike" u="none">
              <a:solidFill>
                <a:srgbClr val="000000"/>
              </a:solidFill>
              <a:effectLst/>
              <a:uFillTx/>
              <a:latin typeface="Times New Roman"/>
            </a:endParaRPr>
          </a:p>
        </p:txBody>
      </p:sp>
      <p:sp>
        <p:nvSpPr>
          <p:cNvPr id="1844" name=""/>
          <p:cNvSpPr/>
          <p:nvPr/>
        </p:nvSpPr>
        <p:spPr>
          <a:xfrm>
            <a:off x="976320" y="135396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Network service</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based on annual peak load</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designated from resources to aggregate loads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Firm point-to-point service</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may be requested with transmission reservation</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designated from source to sink</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Secondary market -- bilateral trading</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FTRs that exist are bought or sold</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FTR Auction -- centralized market</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purchase “left over” capability</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pic>
        <p:nvPicPr>
          <p:cNvPr id="1845" name="" descr=""/>
          <p:cNvPicPr/>
          <p:nvPr/>
        </p:nvPicPr>
        <p:blipFill>
          <a:blip r:embed="rId1"/>
          <a:stretch/>
        </p:blipFill>
        <p:spPr>
          <a:xfrm>
            <a:off x="304920" y="5867280"/>
            <a:ext cx="666720" cy="666720"/>
          </a:xfrm>
          <a:prstGeom prst="rect">
            <a:avLst/>
          </a:prstGeom>
          <a:noFill/>
          <a:ln w="0">
            <a:noFill/>
          </a:ln>
        </p:spPr>
      </p:pic>
      <p:sp>
        <p:nvSpPr>
          <p:cNvPr id="1846"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47"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8" name=""/>
          <p:cNvSpPr/>
          <p:nvPr/>
        </p:nvSpPr>
        <p:spPr>
          <a:xfrm>
            <a:off x="762120" y="304920"/>
            <a:ext cx="7772400" cy="9525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PJM FTR Auction Summary:</a:t>
            </a:r>
            <a:br>
              <a:rPr sz="4000"/>
            </a:br>
            <a:r>
              <a:rPr b="0" lang="en-US" sz="4000" strike="noStrike" u="none">
                <a:solidFill>
                  <a:srgbClr val="000000"/>
                </a:solidFill>
                <a:effectLst/>
                <a:uFillTx/>
                <a:latin typeface="Times New Roman"/>
              </a:rPr>
              <a:t>May 1999-June 2000</a:t>
            </a:r>
            <a:endParaRPr b="0" lang="en-US" sz="4000" strike="noStrike" u="none">
              <a:solidFill>
                <a:srgbClr val="000000"/>
              </a:solidFill>
              <a:effectLst/>
              <a:uFillTx/>
              <a:latin typeface="Times New Roman"/>
            </a:endParaRPr>
          </a:p>
        </p:txBody>
      </p:sp>
      <p:sp>
        <p:nvSpPr>
          <p:cNvPr id="1849" name=""/>
          <p:cNvSpPr/>
          <p:nvPr/>
        </p:nvSpPr>
        <p:spPr>
          <a:xfrm>
            <a:off x="762120" y="160020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Total Bids Submitted -                      17,956</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Total Bids Cleared -                            3,360</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Total FTR MW Cleared -                  50,724</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Total Auction Revenue   -          $2,450,958</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Percent of Congestion Charges Allocated Through FTRs</a:t>
            </a:r>
            <a:endParaRPr b="0" lang="en-US" sz="32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1998 -  78%          </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1999 -  90%</a:t>
            </a:r>
            <a:endParaRPr b="0" lang="en-US" sz="2800" strike="noStrike" u="none">
              <a:solidFill>
                <a:srgbClr val="000000"/>
              </a:solidFill>
              <a:effectLst/>
              <a:uFillTx/>
              <a:latin typeface="Times New Roman"/>
            </a:endParaRPr>
          </a:p>
          <a:p>
            <a:pPr lvl="1" marL="743040" indent="-285840">
              <a:lnSpc>
                <a:spcPct val="10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2000 - 100%</a:t>
            </a:r>
            <a:endParaRPr b="0" lang="en-US" sz="2800" strike="noStrike" u="none">
              <a:solidFill>
                <a:srgbClr val="000000"/>
              </a:solidFill>
              <a:effectLst/>
              <a:uFillTx/>
              <a:latin typeface="Times New Roman"/>
            </a:endParaRPr>
          </a:p>
        </p:txBody>
      </p:sp>
      <p:pic>
        <p:nvPicPr>
          <p:cNvPr id="1850" name="" descr=""/>
          <p:cNvPicPr/>
          <p:nvPr/>
        </p:nvPicPr>
        <p:blipFill>
          <a:blip r:embed="rId1"/>
          <a:stretch/>
        </p:blipFill>
        <p:spPr>
          <a:xfrm>
            <a:off x="228600" y="6019920"/>
            <a:ext cx="666720" cy="666720"/>
          </a:xfrm>
          <a:prstGeom prst="rect">
            <a:avLst/>
          </a:prstGeom>
          <a:noFill/>
          <a:ln w="0">
            <a:noFill/>
          </a:ln>
        </p:spPr>
      </p:pic>
      <p:sp>
        <p:nvSpPr>
          <p:cNvPr id="1851" name=""/>
          <p:cNvSpPr/>
          <p:nvPr/>
        </p:nvSpPr>
        <p:spPr>
          <a:xfrm>
            <a:off x="457200" y="15238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52" name=""/>
          <p:cNvSpPr/>
          <p:nvPr/>
        </p:nvSpPr>
        <p:spPr>
          <a:xfrm>
            <a:off x="457200" y="14479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853" name=""/>
          <p:cNvGraphicFramePr/>
          <p:nvPr/>
        </p:nvGraphicFramePr>
        <p:xfrm>
          <a:off x="5670720" y="2654280"/>
          <a:ext cx="3247920" cy="3621240"/>
        </p:xfrm>
        <a:graphic>
          <a:graphicData uri="http://schemas.openxmlformats.org/presentationml/2006/ole">
            <p:oleObj progId="Word.Document.12" r:id="rId1" spid="">
              <p:embed/>
              <p:pic>
                <p:nvPicPr>
                  <p:cNvPr id="1854" name="" descr=""/>
                  <p:cNvPicPr/>
                  <p:nvPr/>
                </p:nvPicPr>
                <p:blipFill>
                  <a:blip r:embed="rId2"/>
                  <a:stretch/>
                </p:blipFill>
                <p:spPr>
                  <a:xfrm>
                    <a:off x="5670720" y="2654280"/>
                    <a:ext cx="3247920" cy="3621240"/>
                  </a:xfrm>
                  <a:prstGeom prst="rect">
                    <a:avLst/>
                  </a:prstGeom>
                  <a:noFill/>
                  <a:ln w="0">
                    <a:noFill/>
                  </a:ln>
                </p:spPr>
              </p:pic>
            </p:oleObj>
          </a:graphicData>
        </a:graphic>
      </p:graphicFrame>
      <p:sp>
        <p:nvSpPr>
          <p:cNvPr id="1855" name=""/>
          <p:cNvSpPr/>
          <p:nvPr/>
        </p:nvSpPr>
        <p:spPr>
          <a:xfrm>
            <a:off x="2895480" y="228600"/>
            <a:ext cx="3505320" cy="74304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Trading Hubs</a:t>
            </a:r>
            <a:endParaRPr b="0" lang="en-US" sz="4400" strike="noStrike" u="none">
              <a:solidFill>
                <a:srgbClr val="000000"/>
              </a:solidFill>
              <a:effectLst/>
              <a:uFillTx/>
              <a:latin typeface="Times New Roman"/>
            </a:endParaRPr>
          </a:p>
        </p:txBody>
      </p:sp>
      <p:sp>
        <p:nvSpPr>
          <p:cNvPr id="1856" name=""/>
          <p:cNvSpPr/>
          <p:nvPr/>
        </p:nvSpPr>
        <p:spPr>
          <a:xfrm>
            <a:off x="228600" y="1149480"/>
            <a:ext cx="8915400" cy="47242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Cross section of representative buses</a:t>
            </a:r>
            <a:endParaRPr b="0" lang="en-US" sz="24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Price less volatile than a single point</a:t>
            </a:r>
            <a:endParaRPr b="0" lang="en-US" sz="24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Common point for Commercial Trading</a:t>
            </a:r>
            <a:endParaRPr b="0" lang="en-US" sz="24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Three Hubs:</a:t>
            </a:r>
            <a:endParaRPr b="0" lang="en-US" sz="2400" strike="noStrike" u="none">
              <a:solidFill>
                <a:srgbClr val="000000"/>
              </a:solidFill>
              <a:effectLst/>
              <a:uFillTx/>
              <a:latin typeface="Times New Roman"/>
            </a:endParaRPr>
          </a:p>
          <a:p>
            <a:pPr lvl="1" marL="743040" indent="-285840">
              <a:lnSpc>
                <a:spcPct val="12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Western (111 Buses)</a:t>
            </a:r>
            <a:endParaRPr b="0" lang="en-US" sz="2400" strike="noStrike" u="none">
              <a:solidFill>
                <a:srgbClr val="000000"/>
              </a:solidFill>
              <a:effectLst/>
              <a:uFillTx/>
              <a:latin typeface="Times New Roman"/>
            </a:endParaRPr>
          </a:p>
          <a:p>
            <a:pPr lvl="1" marL="743040" indent="-285840">
              <a:lnSpc>
                <a:spcPct val="12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Eastern (237 Buses)</a:t>
            </a:r>
            <a:endParaRPr b="0" lang="en-US" sz="2400" strike="noStrike" u="none">
              <a:solidFill>
                <a:srgbClr val="000000"/>
              </a:solidFill>
              <a:effectLst/>
              <a:uFillTx/>
              <a:latin typeface="Times New Roman"/>
            </a:endParaRPr>
          </a:p>
          <a:p>
            <a:pPr lvl="1" marL="743040" indent="-285840">
              <a:lnSpc>
                <a:spcPct val="12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Interface (3 Buses)</a:t>
            </a:r>
            <a:endParaRPr b="0" lang="en-US" sz="24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Weighted Average Price based </a:t>
            </a:r>
            <a:br>
              <a:rPr sz="2400"/>
            </a:br>
            <a:r>
              <a:rPr b="0" lang="en-US" sz="2400" strike="noStrike" u="none">
                <a:solidFill>
                  <a:srgbClr val="000000"/>
                </a:solidFill>
                <a:effectLst/>
                <a:uFillTx/>
                <a:latin typeface="Times New Roman"/>
              </a:rPr>
              <a:t>on fixed, equal weights at each bus</a:t>
            </a:r>
            <a:endParaRPr b="0" lang="en-US" sz="2400" strike="noStrike" u="none">
              <a:solidFill>
                <a:srgbClr val="000000"/>
              </a:solidFill>
              <a:effectLst/>
              <a:uFillTx/>
              <a:latin typeface="Times New Roman"/>
            </a:endParaRPr>
          </a:p>
        </p:txBody>
      </p:sp>
      <p:pic>
        <p:nvPicPr>
          <p:cNvPr id="1857" name="" descr=""/>
          <p:cNvPicPr/>
          <p:nvPr/>
        </p:nvPicPr>
        <p:blipFill>
          <a:blip r:embed="rId3"/>
          <a:stretch/>
        </p:blipFill>
        <p:spPr>
          <a:xfrm>
            <a:off x="304920" y="5943600"/>
            <a:ext cx="666720" cy="666720"/>
          </a:xfrm>
          <a:prstGeom prst="rect">
            <a:avLst/>
          </a:prstGeom>
          <a:noFill/>
          <a:ln w="0">
            <a:noFill/>
          </a:ln>
        </p:spPr>
      </p:pic>
      <p:sp>
        <p:nvSpPr>
          <p:cNvPr id="1858"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59"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0" name=""/>
          <p:cNvSpPr/>
          <p:nvPr/>
        </p:nvSpPr>
        <p:spPr>
          <a:xfrm>
            <a:off x="838080" y="152280"/>
            <a:ext cx="7456680" cy="74772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Delivery Options for Trading Hubs</a:t>
            </a:r>
            <a:endParaRPr b="0" lang="en-US" sz="4000" strike="noStrike" u="none">
              <a:solidFill>
                <a:srgbClr val="000000"/>
              </a:solidFill>
              <a:effectLst/>
              <a:uFillTx/>
              <a:latin typeface="Times New Roman"/>
            </a:endParaRPr>
          </a:p>
        </p:txBody>
      </p:sp>
      <p:sp>
        <p:nvSpPr>
          <p:cNvPr id="1861" name=""/>
          <p:cNvSpPr/>
          <p:nvPr/>
        </p:nvSpPr>
        <p:spPr>
          <a:xfrm>
            <a:off x="228600" y="1149480"/>
            <a:ext cx="8915400" cy="4724280"/>
          </a:xfrm>
          <a:prstGeom prst="rect">
            <a:avLst/>
          </a:prstGeom>
          <a:noFill/>
          <a:ln w="0">
            <a:noFill/>
          </a:ln>
        </p:spPr>
        <p:style>
          <a:lnRef idx="0"/>
          <a:fillRef idx="0"/>
          <a:effectRef idx="0"/>
          <a:fontRef idx="minor"/>
        </p:style>
        <p:txBody>
          <a:bodyPr lIns="90000" rIns="90000" tIns="46800" bIns="46800" anchor="t">
            <a:normAutofit lnSpcReduction="9999"/>
          </a:bodyPr>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Bilateral Transactions from External System (Energy or load outside of PJM)</a:t>
            </a:r>
            <a:endParaRPr b="0" lang="en-US" sz="2400" strike="noStrike" u="none">
              <a:solidFill>
                <a:srgbClr val="000000"/>
              </a:solidFill>
              <a:effectLst/>
              <a:uFillTx/>
              <a:latin typeface="Times New Roman"/>
            </a:endParaRPr>
          </a:p>
          <a:p>
            <a:pPr lvl="1" marL="743040" indent="-285840">
              <a:lnSpc>
                <a:spcPct val="1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Firm, Non-firm paying Congestion, or Non-firm transmission service with the Trading Hubs designated as the Sink or Source</a:t>
            </a:r>
            <a:endParaRPr b="0" lang="en-US" sz="20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Internal Bilateral Transactions (energy stays within PJM)</a:t>
            </a:r>
            <a:endParaRPr b="0" lang="en-US" sz="2400" strike="noStrike" u="none">
              <a:solidFill>
                <a:srgbClr val="000000"/>
              </a:solidFill>
              <a:effectLst/>
              <a:uFillTx/>
              <a:latin typeface="Times New Roman"/>
            </a:endParaRPr>
          </a:p>
          <a:p>
            <a:pPr lvl="1" marL="743040" indent="-285840">
              <a:lnSpc>
                <a:spcPct val="1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eSchedules (Internet based scheduling system for internal deals)</a:t>
            </a:r>
            <a:endParaRPr b="0" lang="en-US" sz="2000" strike="noStrike" u="none">
              <a:solidFill>
                <a:srgbClr val="000000"/>
              </a:solidFill>
              <a:effectLst/>
              <a:uFillTx/>
              <a:latin typeface="Times New Roman"/>
            </a:endParaRPr>
          </a:p>
          <a:p>
            <a:pPr lvl="1" marL="743040" indent="-285840">
              <a:lnSpc>
                <a:spcPct val="1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Source/Sink of Transaction uses trading Hub</a:t>
            </a:r>
            <a:endParaRPr b="0" lang="en-US" sz="2000" strike="noStrike" u="none">
              <a:solidFill>
                <a:srgbClr val="000000"/>
              </a:solidFill>
              <a:effectLst/>
              <a:uFillTx/>
              <a:latin typeface="Times New Roman"/>
            </a:endParaRPr>
          </a:p>
          <a:p>
            <a:pPr marL="343080" indent="-343080">
              <a:lnSpc>
                <a:spcPct val="12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Spot Market Purchase/Sale</a:t>
            </a:r>
            <a:endParaRPr b="0" lang="en-US" sz="2400" strike="noStrike" u="none">
              <a:solidFill>
                <a:srgbClr val="000000"/>
              </a:solidFill>
              <a:effectLst/>
              <a:uFillTx/>
              <a:latin typeface="Times New Roman"/>
            </a:endParaRPr>
          </a:p>
          <a:p>
            <a:pPr lvl="1" marL="743040" indent="-285840">
              <a:lnSpc>
                <a:spcPct val="1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PJM matches generator/load requirements (balancing); accounted for through the PJM Spot Market</a:t>
            </a:r>
            <a:endParaRPr b="0" lang="en-US" sz="2000" strike="noStrike" u="none">
              <a:solidFill>
                <a:srgbClr val="000000"/>
              </a:solidFill>
              <a:effectLst/>
              <a:uFillTx/>
              <a:latin typeface="Times New Roman"/>
            </a:endParaRPr>
          </a:p>
          <a:p>
            <a:pPr lvl="1" marL="743040" indent="-285840">
              <a:lnSpc>
                <a:spcPct val="12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Source or Sink of Spot Market can be designated at Trading Hubs</a:t>
            </a:r>
            <a:endParaRPr b="0" lang="en-US" sz="2000" strike="noStrike" u="none">
              <a:solidFill>
                <a:srgbClr val="000000"/>
              </a:solidFill>
              <a:effectLst/>
              <a:uFillTx/>
              <a:latin typeface="Times New Roman"/>
            </a:endParaRPr>
          </a:p>
        </p:txBody>
      </p:sp>
      <p:pic>
        <p:nvPicPr>
          <p:cNvPr id="1862" name="" descr=""/>
          <p:cNvPicPr/>
          <p:nvPr/>
        </p:nvPicPr>
        <p:blipFill>
          <a:blip r:embed="rId1"/>
          <a:stretch/>
        </p:blipFill>
        <p:spPr>
          <a:xfrm>
            <a:off x="304920" y="6039000"/>
            <a:ext cx="666720" cy="666720"/>
          </a:xfrm>
          <a:prstGeom prst="rect">
            <a:avLst/>
          </a:prstGeom>
          <a:noFill/>
          <a:ln w="0">
            <a:noFill/>
          </a:ln>
        </p:spPr>
      </p:pic>
      <p:sp>
        <p:nvSpPr>
          <p:cNvPr id="1863" name=""/>
          <p:cNvSpPr/>
          <p:nvPr/>
        </p:nvSpPr>
        <p:spPr>
          <a:xfrm>
            <a:off x="457200" y="10666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4"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65" name=""/>
          <p:cNvGrpSpPr/>
          <p:nvPr/>
        </p:nvGrpSpPr>
        <p:grpSpPr>
          <a:xfrm>
            <a:off x="2895480" y="2030400"/>
            <a:ext cx="3919320" cy="4603680"/>
            <a:chOff x="2895480" y="2030400"/>
            <a:chExt cx="3919320" cy="4603680"/>
          </a:xfrm>
        </p:grpSpPr>
        <p:sp>
          <p:nvSpPr>
            <p:cNvPr id="1866" name=""/>
            <p:cNvSpPr/>
            <p:nvPr/>
          </p:nvSpPr>
          <p:spPr>
            <a:xfrm>
              <a:off x="5865120" y="2953080"/>
              <a:ext cx="385200" cy="838440"/>
            </a:xfrm>
            <a:custGeom>
              <a:avLst/>
              <a:gdLst/>
              <a:ahLst/>
              <a:rect l="l" t="t" r="r" b="b"/>
              <a:pathLst>
                <a:path w="270" h="555">
                  <a:moveTo>
                    <a:pt x="215" y="2"/>
                  </a:moveTo>
                  <a:lnTo>
                    <a:pt x="223" y="0"/>
                  </a:lnTo>
                  <a:lnTo>
                    <a:pt x="231" y="0"/>
                  </a:lnTo>
                  <a:lnTo>
                    <a:pt x="240" y="2"/>
                  </a:lnTo>
                  <a:lnTo>
                    <a:pt x="248" y="2"/>
                  </a:lnTo>
                  <a:lnTo>
                    <a:pt x="254" y="8"/>
                  </a:lnTo>
                  <a:lnTo>
                    <a:pt x="258" y="12"/>
                  </a:lnTo>
                  <a:lnTo>
                    <a:pt x="264" y="16"/>
                  </a:lnTo>
                  <a:lnTo>
                    <a:pt x="270" y="24"/>
                  </a:lnTo>
                  <a:lnTo>
                    <a:pt x="270" y="29"/>
                  </a:lnTo>
                  <a:lnTo>
                    <a:pt x="270" y="31"/>
                  </a:lnTo>
                  <a:lnTo>
                    <a:pt x="270" y="33"/>
                  </a:lnTo>
                  <a:lnTo>
                    <a:pt x="266" y="39"/>
                  </a:lnTo>
                  <a:lnTo>
                    <a:pt x="264" y="41"/>
                  </a:lnTo>
                  <a:lnTo>
                    <a:pt x="262" y="45"/>
                  </a:lnTo>
                  <a:lnTo>
                    <a:pt x="258" y="51"/>
                  </a:lnTo>
                  <a:lnTo>
                    <a:pt x="256" y="55"/>
                  </a:lnTo>
                  <a:lnTo>
                    <a:pt x="254" y="67"/>
                  </a:lnTo>
                  <a:lnTo>
                    <a:pt x="250" y="73"/>
                  </a:lnTo>
                  <a:lnTo>
                    <a:pt x="250" y="80"/>
                  </a:lnTo>
                  <a:lnTo>
                    <a:pt x="248" y="84"/>
                  </a:lnTo>
                  <a:lnTo>
                    <a:pt x="248" y="90"/>
                  </a:lnTo>
                  <a:lnTo>
                    <a:pt x="246" y="94"/>
                  </a:lnTo>
                  <a:lnTo>
                    <a:pt x="246" y="102"/>
                  </a:lnTo>
                  <a:lnTo>
                    <a:pt x="242" y="112"/>
                  </a:lnTo>
                  <a:lnTo>
                    <a:pt x="242" y="125"/>
                  </a:lnTo>
                  <a:lnTo>
                    <a:pt x="240" y="133"/>
                  </a:lnTo>
                  <a:lnTo>
                    <a:pt x="240" y="139"/>
                  </a:lnTo>
                  <a:lnTo>
                    <a:pt x="240" y="147"/>
                  </a:lnTo>
                  <a:lnTo>
                    <a:pt x="240" y="151"/>
                  </a:lnTo>
                  <a:lnTo>
                    <a:pt x="240" y="159"/>
                  </a:lnTo>
                  <a:lnTo>
                    <a:pt x="240" y="167"/>
                  </a:lnTo>
                  <a:lnTo>
                    <a:pt x="240" y="178"/>
                  </a:lnTo>
                  <a:lnTo>
                    <a:pt x="237" y="190"/>
                  </a:lnTo>
                  <a:lnTo>
                    <a:pt x="237" y="198"/>
                  </a:lnTo>
                  <a:lnTo>
                    <a:pt x="237" y="204"/>
                  </a:lnTo>
                  <a:lnTo>
                    <a:pt x="240" y="210"/>
                  </a:lnTo>
                  <a:lnTo>
                    <a:pt x="240" y="214"/>
                  </a:lnTo>
                  <a:lnTo>
                    <a:pt x="240" y="221"/>
                  </a:lnTo>
                  <a:lnTo>
                    <a:pt x="237" y="229"/>
                  </a:lnTo>
                  <a:lnTo>
                    <a:pt x="237" y="241"/>
                  </a:lnTo>
                  <a:lnTo>
                    <a:pt x="235" y="245"/>
                  </a:lnTo>
                  <a:lnTo>
                    <a:pt x="235" y="247"/>
                  </a:lnTo>
                  <a:lnTo>
                    <a:pt x="235" y="249"/>
                  </a:lnTo>
                  <a:lnTo>
                    <a:pt x="231" y="253"/>
                  </a:lnTo>
                  <a:lnTo>
                    <a:pt x="231" y="255"/>
                  </a:lnTo>
                  <a:lnTo>
                    <a:pt x="229" y="257"/>
                  </a:lnTo>
                  <a:lnTo>
                    <a:pt x="229" y="261"/>
                  </a:lnTo>
                  <a:lnTo>
                    <a:pt x="227" y="267"/>
                  </a:lnTo>
                  <a:lnTo>
                    <a:pt x="223" y="274"/>
                  </a:lnTo>
                  <a:lnTo>
                    <a:pt x="223" y="280"/>
                  </a:lnTo>
                  <a:lnTo>
                    <a:pt x="223" y="284"/>
                  </a:lnTo>
                  <a:lnTo>
                    <a:pt x="223" y="286"/>
                  </a:lnTo>
                  <a:lnTo>
                    <a:pt x="221" y="292"/>
                  </a:lnTo>
                  <a:lnTo>
                    <a:pt x="221" y="296"/>
                  </a:lnTo>
                  <a:lnTo>
                    <a:pt x="221" y="300"/>
                  </a:lnTo>
                  <a:lnTo>
                    <a:pt x="219" y="308"/>
                  </a:lnTo>
                  <a:lnTo>
                    <a:pt x="215" y="312"/>
                  </a:lnTo>
                  <a:lnTo>
                    <a:pt x="213" y="319"/>
                  </a:lnTo>
                  <a:lnTo>
                    <a:pt x="213" y="319"/>
                  </a:lnTo>
                  <a:lnTo>
                    <a:pt x="211" y="323"/>
                  </a:lnTo>
                  <a:lnTo>
                    <a:pt x="211" y="325"/>
                  </a:lnTo>
                  <a:lnTo>
                    <a:pt x="207" y="327"/>
                  </a:lnTo>
                  <a:lnTo>
                    <a:pt x="207" y="329"/>
                  </a:lnTo>
                  <a:lnTo>
                    <a:pt x="205" y="335"/>
                  </a:lnTo>
                  <a:lnTo>
                    <a:pt x="205" y="341"/>
                  </a:lnTo>
                  <a:lnTo>
                    <a:pt x="203" y="349"/>
                  </a:lnTo>
                  <a:lnTo>
                    <a:pt x="203" y="351"/>
                  </a:lnTo>
                  <a:lnTo>
                    <a:pt x="203" y="357"/>
                  </a:lnTo>
                  <a:lnTo>
                    <a:pt x="203" y="357"/>
                  </a:lnTo>
                  <a:lnTo>
                    <a:pt x="203" y="361"/>
                  </a:lnTo>
                  <a:lnTo>
                    <a:pt x="203" y="370"/>
                  </a:lnTo>
                  <a:lnTo>
                    <a:pt x="205" y="378"/>
                  </a:lnTo>
                  <a:lnTo>
                    <a:pt x="205" y="384"/>
                  </a:lnTo>
                  <a:lnTo>
                    <a:pt x="205" y="392"/>
                  </a:lnTo>
                  <a:lnTo>
                    <a:pt x="207" y="394"/>
                  </a:lnTo>
                  <a:lnTo>
                    <a:pt x="207" y="400"/>
                  </a:lnTo>
                  <a:lnTo>
                    <a:pt x="211" y="404"/>
                  </a:lnTo>
                  <a:lnTo>
                    <a:pt x="213" y="408"/>
                  </a:lnTo>
                  <a:lnTo>
                    <a:pt x="213" y="415"/>
                  </a:lnTo>
                  <a:lnTo>
                    <a:pt x="215" y="421"/>
                  </a:lnTo>
                  <a:lnTo>
                    <a:pt x="215" y="427"/>
                  </a:lnTo>
                  <a:lnTo>
                    <a:pt x="215" y="427"/>
                  </a:lnTo>
                  <a:lnTo>
                    <a:pt x="215" y="431"/>
                  </a:lnTo>
                  <a:lnTo>
                    <a:pt x="215" y="433"/>
                  </a:lnTo>
                  <a:lnTo>
                    <a:pt x="219" y="435"/>
                  </a:lnTo>
                  <a:lnTo>
                    <a:pt x="219" y="439"/>
                  </a:lnTo>
                  <a:lnTo>
                    <a:pt x="219" y="447"/>
                  </a:lnTo>
                  <a:lnTo>
                    <a:pt x="221" y="451"/>
                  </a:lnTo>
                  <a:lnTo>
                    <a:pt x="223" y="457"/>
                  </a:lnTo>
                  <a:lnTo>
                    <a:pt x="223" y="462"/>
                  </a:lnTo>
                  <a:lnTo>
                    <a:pt x="227" y="466"/>
                  </a:lnTo>
                  <a:lnTo>
                    <a:pt x="229" y="470"/>
                  </a:lnTo>
                  <a:lnTo>
                    <a:pt x="231" y="474"/>
                  </a:lnTo>
                  <a:lnTo>
                    <a:pt x="235" y="484"/>
                  </a:lnTo>
                  <a:lnTo>
                    <a:pt x="237" y="488"/>
                  </a:lnTo>
                  <a:lnTo>
                    <a:pt x="237" y="492"/>
                  </a:lnTo>
                  <a:lnTo>
                    <a:pt x="240" y="496"/>
                  </a:lnTo>
                  <a:lnTo>
                    <a:pt x="240" y="500"/>
                  </a:lnTo>
                  <a:lnTo>
                    <a:pt x="242" y="504"/>
                  </a:lnTo>
                  <a:lnTo>
                    <a:pt x="242" y="504"/>
                  </a:lnTo>
                  <a:lnTo>
                    <a:pt x="246" y="509"/>
                  </a:lnTo>
                  <a:lnTo>
                    <a:pt x="248" y="515"/>
                  </a:lnTo>
                  <a:lnTo>
                    <a:pt x="250" y="521"/>
                  </a:lnTo>
                  <a:lnTo>
                    <a:pt x="254" y="525"/>
                  </a:lnTo>
                  <a:lnTo>
                    <a:pt x="254" y="527"/>
                  </a:lnTo>
                  <a:lnTo>
                    <a:pt x="256" y="529"/>
                  </a:lnTo>
                  <a:lnTo>
                    <a:pt x="256" y="531"/>
                  </a:lnTo>
                  <a:lnTo>
                    <a:pt x="258" y="537"/>
                  </a:lnTo>
                  <a:lnTo>
                    <a:pt x="258" y="539"/>
                  </a:lnTo>
                  <a:lnTo>
                    <a:pt x="262" y="547"/>
                  </a:lnTo>
                  <a:lnTo>
                    <a:pt x="264" y="547"/>
                  </a:lnTo>
                  <a:lnTo>
                    <a:pt x="264" y="551"/>
                  </a:lnTo>
                  <a:lnTo>
                    <a:pt x="264" y="553"/>
                  </a:lnTo>
                  <a:lnTo>
                    <a:pt x="264" y="555"/>
                  </a:lnTo>
                  <a:lnTo>
                    <a:pt x="262" y="555"/>
                  </a:lnTo>
                  <a:lnTo>
                    <a:pt x="262" y="553"/>
                  </a:lnTo>
                  <a:lnTo>
                    <a:pt x="258" y="551"/>
                  </a:lnTo>
                  <a:lnTo>
                    <a:pt x="258" y="547"/>
                  </a:lnTo>
                  <a:lnTo>
                    <a:pt x="256" y="541"/>
                  </a:lnTo>
                  <a:lnTo>
                    <a:pt x="254" y="537"/>
                  </a:lnTo>
                  <a:lnTo>
                    <a:pt x="250" y="531"/>
                  </a:lnTo>
                  <a:lnTo>
                    <a:pt x="246" y="527"/>
                  </a:lnTo>
                  <a:lnTo>
                    <a:pt x="240" y="521"/>
                  </a:lnTo>
                  <a:lnTo>
                    <a:pt x="237" y="521"/>
                  </a:lnTo>
                  <a:lnTo>
                    <a:pt x="235" y="521"/>
                  </a:lnTo>
                  <a:lnTo>
                    <a:pt x="231" y="521"/>
                  </a:lnTo>
                  <a:lnTo>
                    <a:pt x="229" y="517"/>
                  </a:lnTo>
                  <a:lnTo>
                    <a:pt x="223" y="517"/>
                  </a:lnTo>
                  <a:lnTo>
                    <a:pt x="221" y="515"/>
                  </a:lnTo>
                  <a:lnTo>
                    <a:pt x="215" y="515"/>
                  </a:lnTo>
                  <a:lnTo>
                    <a:pt x="207" y="509"/>
                  </a:lnTo>
                  <a:lnTo>
                    <a:pt x="203" y="509"/>
                  </a:lnTo>
                  <a:lnTo>
                    <a:pt x="196" y="504"/>
                  </a:lnTo>
                  <a:lnTo>
                    <a:pt x="194" y="504"/>
                  </a:lnTo>
                  <a:lnTo>
                    <a:pt x="192" y="504"/>
                  </a:lnTo>
                  <a:lnTo>
                    <a:pt x="184" y="500"/>
                  </a:lnTo>
                  <a:lnTo>
                    <a:pt x="180" y="498"/>
                  </a:lnTo>
                  <a:lnTo>
                    <a:pt x="172" y="496"/>
                  </a:lnTo>
                  <a:lnTo>
                    <a:pt x="166" y="490"/>
                  </a:lnTo>
                  <a:lnTo>
                    <a:pt x="162" y="488"/>
                  </a:lnTo>
                  <a:lnTo>
                    <a:pt x="158" y="488"/>
                  </a:lnTo>
                  <a:lnTo>
                    <a:pt x="158" y="486"/>
                  </a:lnTo>
                  <a:lnTo>
                    <a:pt x="153" y="484"/>
                  </a:lnTo>
                  <a:lnTo>
                    <a:pt x="149" y="484"/>
                  </a:lnTo>
                  <a:lnTo>
                    <a:pt x="145" y="478"/>
                  </a:lnTo>
                  <a:lnTo>
                    <a:pt x="139" y="476"/>
                  </a:lnTo>
                  <a:lnTo>
                    <a:pt x="137" y="474"/>
                  </a:lnTo>
                  <a:lnTo>
                    <a:pt x="135" y="474"/>
                  </a:lnTo>
                  <a:lnTo>
                    <a:pt x="131" y="472"/>
                  </a:lnTo>
                  <a:lnTo>
                    <a:pt x="129" y="470"/>
                  </a:lnTo>
                  <a:lnTo>
                    <a:pt x="127" y="466"/>
                  </a:lnTo>
                  <a:lnTo>
                    <a:pt x="123" y="466"/>
                  </a:lnTo>
                  <a:lnTo>
                    <a:pt x="121" y="459"/>
                  </a:lnTo>
                  <a:lnTo>
                    <a:pt x="119" y="455"/>
                  </a:lnTo>
                  <a:lnTo>
                    <a:pt x="119" y="451"/>
                  </a:lnTo>
                  <a:lnTo>
                    <a:pt x="119" y="449"/>
                  </a:lnTo>
                  <a:lnTo>
                    <a:pt x="119" y="445"/>
                  </a:lnTo>
                  <a:lnTo>
                    <a:pt x="119" y="443"/>
                  </a:lnTo>
                  <a:lnTo>
                    <a:pt x="115" y="439"/>
                  </a:lnTo>
                  <a:lnTo>
                    <a:pt x="115" y="433"/>
                  </a:lnTo>
                  <a:lnTo>
                    <a:pt x="112" y="427"/>
                  </a:lnTo>
                  <a:lnTo>
                    <a:pt x="112" y="423"/>
                  </a:lnTo>
                  <a:lnTo>
                    <a:pt x="112" y="421"/>
                  </a:lnTo>
                  <a:lnTo>
                    <a:pt x="110" y="419"/>
                  </a:lnTo>
                  <a:lnTo>
                    <a:pt x="110" y="417"/>
                  </a:lnTo>
                  <a:lnTo>
                    <a:pt x="110" y="415"/>
                  </a:lnTo>
                  <a:lnTo>
                    <a:pt x="106" y="410"/>
                  </a:lnTo>
                  <a:lnTo>
                    <a:pt x="104" y="406"/>
                  </a:lnTo>
                  <a:lnTo>
                    <a:pt x="102" y="400"/>
                  </a:lnTo>
                  <a:lnTo>
                    <a:pt x="102" y="400"/>
                  </a:lnTo>
                  <a:lnTo>
                    <a:pt x="100" y="394"/>
                  </a:lnTo>
                  <a:lnTo>
                    <a:pt x="96" y="392"/>
                  </a:lnTo>
                  <a:lnTo>
                    <a:pt x="94" y="390"/>
                  </a:lnTo>
                  <a:lnTo>
                    <a:pt x="92" y="388"/>
                  </a:lnTo>
                  <a:lnTo>
                    <a:pt x="88" y="382"/>
                  </a:lnTo>
                  <a:lnTo>
                    <a:pt x="84" y="378"/>
                  </a:lnTo>
                  <a:lnTo>
                    <a:pt x="80" y="374"/>
                  </a:lnTo>
                  <a:lnTo>
                    <a:pt x="78" y="370"/>
                  </a:lnTo>
                  <a:lnTo>
                    <a:pt x="76" y="368"/>
                  </a:lnTo>
                  <a:lnTo>
                    <a:pt x="72" y="366"/>
                  </a:lnTo>
                  <a:lnTo>
                    <a:pt x="67" y="361"/>
                  </a:lnTo>
                  <a:lnTo>
                    <a:pt x="61" y="361"/>
                  </a:lnTo>
                  <a:lnTo>
                    <a:pt x="57" y="357"/>
                  </a:lnTo>
                  <a:lnTo>
                    <a:pt x="53" y="353"/>
                  </a:lnTo>
                  <a:lnTo>
                    <a:pt x="49" y="351"/>
                  </a:lnTo>
                  <a:lnTo>
                    <a:pt x="49" y="349"/>
                  </a:lnTo>
                  <a:lnTo>
                    <a:pt x="49" y="345"/>
                  </a:lnTo>
                  <a:lnTo>
                    <a:pt x="45" y="345"/>
                  </a:lnTo>
                  <a:lnTo>
                    <a:pt x="41" y="345"/>
                  </a:lnTo>
                  <a:lnTo>
                    <a:pt x="37" y="345"/>
                  </a:lnTo>
                  <a:lnTo>
                    <a:pt x="35" y="345"/>
                  </a:lnTo>
                  <a:lnTo>
                    <a:pt x="31" y="345"/>
                  </a:lnTo>
                  <a:lnTo>
                    <a:pt x="31" y="345"/>
                  </a:lnTo>
                  <a:lnTo>
                    <a:pt x="28" y="345"/>
                  </a:lnTo>
                  <a:lnTo>
                    <a:pt x="26" y="345"/>
                  </a:lnTo>
                  <a:lnTo>
                    <a:pt x="26" y="349"/>
                  </a:lnTo>
                  <a:lnTo>
                    <a:pt x="22" y="345"/>
                  </a:lnTo>
                  <a:lnTo>
                    <a:pt x="22" y="345"/>
                  </a:lnTo>
                  <a:lnTo>
                    <a:pt x="18" y="345"/>
                  </a:lnTo>
                  <a:lnTo>
                    <a:pt x="14" y="345"/>
                  </a:lnTo>
                  <a:lnTo>
                    <a:pt x="14" y="341"/>
                  </a:lnTo>
                  <a:lnTo>
                    <a:pt x="14" y="339"/>
                  </a:lnTo>
                  <a:lnTo>
                    <a:pt x="14" y="337"/>
                  </a:lnTo>
                  <a:lnTo>
                    <a:pt x="10" y="331"/>
                  </a:lnTo>
                  <a:lnTo>
                    <a:pt x="6" y="329"/>
                  </a:lnTo>
                  <a:lnTo>
                    <a:pt x="6" y="327"/>
                  </a:lnTo>
                  <a:lnTo>
                    <a:pt x="4" y="325"/>
                  </a:lnTo>
                  <a:lnTo>
                    <a:pt x="4" y="323"/>
                  </a:lnTo>
                  <a:lnTo>
                    <a:pt x="4" y="319"/>
                  </a:lnTo>
                  <a:lnTo>
                    <a:pt x="4" y="314"/>
                  </a:lnTo>
                  <a:lnTo>
                    <a:pt x="2" y="312"/>
                  </a:lnTo>
                  <a:lnTo>
                    <a:pt x="2" y="310"/>
                  </a:lnTo>
                  <a:lnTo>
                    <a:pt x="2" y="308"/>
                  </a:lnTo>
                  <a:lnTo>
                    <a:pt x="2" y="306"/>
                  </a:lnTo>
                  <a:lnTo>
                    <a:pt x="0" y="306"/>
                  </a:lnTo>
                  <a:lnTo>
                    <a:pt x="0" y="302"/>
                  </a:lnTo>
                  <a:lnTo>
                    <a:pt x="2" y="302"/>
                  </a:lnTo>
                  <a:lnTo>
                    <a:pt x="2" y="298"/>
                  </a:lnTo>
                  <a:lnTo>
                    <a:pt x="2" y="292"/>
                  </a:lnTo>
                  <a:lnTo>
                    <a:pt x="2" y="292"/>
                  </a:lnTo>
                  <a:lnTo>
                    <a:pt x="2" y="288"/>
                  </a:lnTo>
                  <a:lnTo>
                    <a:pt x="4" y="286"/>
                  </a:lnTo>
                  <a:lnTo>
                    <a:pt x="4" y="284"/>
                  </a:lnTo>
                  <a:lnTo>
                    <a:pt x="6" y="280"/>
                  </a:lnTo>
                  <a:lnTo>
                    <a:pt x="10" y="276"/>
                  </a:lnTo>
                  <a:lnTo>
                    <a:pt x="14" y="267"/>
                  </a:lnTo>
                  <a:lnTo>
                    <a:pt x="18" y="259"/>
                  </a:lnTo>
                  <a:lnTo>
                    <a:pt x="22" y="253"/>
                  </a:lnTo>
                  <a:lnTo>
                    <a:pt x="26" y="247"/>
                  </a:lnTo>
                  <a:lnTo>
                    <a:pt x="28" y="243"/>
                  </a:lnTo>
                  <a:lnTo>
                    <a:pt x="35" y="237"/>
                  </a:lnTo>
                  <a:lnTo>
                    <a:pt x="41" y="231"/>
                  </a:lnTo>
                  <a:lnTo>
                    <a:pt x="49" y="221"/>
                  </a:lnTo>
                  <a:lnTo>
                    <a:pt x="53" y="214"/>
                  </a:lnTo>
                  <a:lnTo>
                    <a:pt x="59" y="210"/>
                  </a:lnTo>
                  <a:lnTo>
                    <a:pt x="61" y="206"/>
                  </a:lnTo>
                  <a:lnTo>
                    <a:pt x="63" y="204"/>
                  </a:lnTo>
                  <a:lnTo>
                    <a:pt x="69" y="202"/>
                  </a:lnTo>
                  <a:lnTo>
                    <a:pt x="72" y="198"/>
                  </a:lnTo>
                  <a:lnTo>
                    <a:pt x="78" y="194"/>
                  </a:lnTo>
                  <a:lnTo>
                    <a:pt x="84" y="188"/>
                  </a:lnTo>
                  <a:lnTo>
                    <a:pt x="86" y="180"/>
                  </a:lnTo>
                  <a:lnTo>
                    <a:pt x="88" y="176"/>
                  </a:lnTo>
                  <a:lnTo>
                    <a:pt x="92" y="171"/>
                  </a:lnTo>
                  <a:lnTo>
                    <a:pt x="92" y="165"/>
                  </a:lnTo>
                  <a:lnTo>
                    <a:pt x="94" y="161"/>
                  </a:lnTo>
                  <a:lnTo>
                    <a:pt x="94" y="155"/>
                  </a:lnTo>
                  <a:lnTo>
                    <a:pt x="96" y="151"/>
                  </a:lnTo>
                  <a:lnTo>
                    <a:pt x="102" y="147"/>
                  </a:lnTo>
                  <a:lnTo>
                    <a:pt x="106" y="141"/>
                  </a:lnTo>
                  <a:lnTo>
                    <a:pt x="110" y="141"/>
                  </a:lnTo>
                  <a:lnTo>
                    <a:pt x="112" y="139"/>
                  </a:lnTo>
                  <a:lnTo>
                    <a:pt x="115" y="139"/>
                  </a:lnTo>
                  <a:lnTo>
                    <a:pt x="119" y="139"/>
                  </a:lnTo>
                  <a:lnTo>
                    <a:pt x="121" y="139"/>
                  </a:lnTo>
                  <a:lnTo>
                    <a:pt x="127" y="137"/>
                  </a:lnTo>
                  <a:lnTo>
                    <a:pt x="129" y="133"/>
                  </a:lnTo>
                  <a:lnTo>
                    <a:pt x="131" y="129"/>
                  </a:lnTo>
                  <a:lnTo>
                    <a:pt x="135" y="125"/>
                  </a:lnTo>
                  <a:lnTo>
                    <a:pt x="137" y="122"/>
                  </a:lnTo>
                  <a:lnTo>
                    <a:pt x="137" y="120"/>
                  </a:lnTo>
                  <a:lnTo>
                    <a:pt x="137" y="116"/>
                  </a:lnTo>
                  <a:lnTo>
                    <a:pt x="137" y="112"/>
                  </a:lnTo>
                  <a:lnTo>
                    <a:pt x="139" y="110"/>
                  </a:lnTo>
                  <a:lnTo>
                    <a:pt x="139" y="102"/>
                  </a:lnTo>
                  <a:lnTo>
                    <a:pt x="139" y="100"/>
                  </a:lnTo>
                  <a:lnTo>
                    <a:pt x="141" y="100"/>
                  </a:lnTo>
                  <a:lnTo>
                    <a:pt x="141" y="98"/>
                  </a:lnTo>
                  <a:lnTo>
                    <a:pt x="141" y="96"/>
                  </a:lnTo>
                  <a:lnTo>
                    <a:pt x="141" y="94"/>
                  </a:lnTo>
                  <a:lnTo>
                    <a:pt x="141" y="90"/>
                  </a:lnTo>
                  <a:lnTo>
                    <a:pt x="145" y="90"/>
                  </a:lnTo>
                  <a:lnTo>
                    <a:pt x="145" y="86"/>
                  </a:lnTo>
                  <a:lnTo>
                    <a:pt x="149" y="86"/>
                  </a:lnTo>
                  <a:lnTo>
                    <a:pt x="149" y="84"/>
                  </a:lnTo>
                  <a:lnTo>
                    <a:pt x="149" y="84"/>
                  </a:lnTo>
                  <a:lnTo>
                    <a:pt x="153" y="82"/>
                  </a:lnTo>
                  <a:lnTo>
                    <a:pt x="158" y="82"/>
                  </a:lnTo>
                  <a:lnTo>
                    <a:pt x="158" y="82"/>
                  </a:lnTo>
                  <a:lnTo>
                    <a:pt x="162" y="84"/>
                  </a:lnTo>
                  <a:lnTo>
                    <a:pt x="164" y="84"/>
                  </a:lnTo>
                  <a:lnTo>
                    <a:pt x="166" y="84"/>
                  </a:lnTo>
                  <a:lnTo>
                    <a:pt x="170" y="84"/>
                  </a:lnTo>
                  <a:lnTo>
                    <a:pt x="172" y="84"/>
                  </a:lnTo>
                  <a:lnTo>
                    <a:pt x="176" y="82"/>
                  </a:lnTo>
                  <a:lnTo>
                    <a:pt x="178" y="82"/>
                  </a:lnTo>
                  <a:lnTo>
                    <a:pt x="178" y="80"/>
                  </a:lnTo>
                  <a:lnTo>
                    <a:pt x="180" y="78"/>
                  </a:lnTo>
                  <a:lnTo>
                    <a:pt x="180" y="73"/>
                  </a:lnTo>
                  <a:lnTo>
                    <a:pt x="184" y="71"/>
                  </a:lnTo>
                  <a:lnTo>
                    <a:pt x="184" y="67"/>
                  </a:lnTo>
                  <a:lnTo>
                    <a:pt x="184" y="67"/>
                  </a:lnTo>
                  <a:lnTo>
                    <a:pt x="184" y="63"/>
                  </a:lnTo>
                  <a:lnTo>
                    <a:pt x="184" y="63"/>
                  </a:lnTo>
                  <a:lnTo>
                    <a:pt x="184" y="59"/>
                  </a:lnTo>
                  <a:lnTo>
                    <a:pt x="184" y="57"/>
                  </a:lnTo>
                  <a:lnTo>
                    <a:pt x="188" y="55"/>
                  </a:lnTo>
                  <a:lnTo>
                    <a:pt x="188" y="51"/>
                  </a:lnTo>
                  <a:lnTo>
                    <a:pt x="188" y="47"/>
                  </a:lnTo>
                  <a:lnTo>
                    <a:pt x="188" y="45"/>
                  </a:lnTo>
                  <a:lnTo>
                    <a:pt x="188" y="43"/>
                  </a:lnTo>
                  <a:lnTo>
                    <a:pt x="192" y="41"/>
                  </a:lnTo>
                  <a:lnTo>
                    <a:pt x="192" y="39"/>
                  </a:lnTo>
                  <a:lnTo>
                    <a:pt x="194" y="31"/>
                  </a:lnTo>
                  <a:lnTo>
                    <a:pt x="196" y="24"/>
                  </a:lnTo>
                  <a:lnTo>
                    <a:pt x="201" y="18"/>
                  </a:lnTo>
                  <a:lnTo>
                    <a:pt x="201" y="14"/>
                  </a:lnTo>
                  <a:lnTo>
                    <a:pt x="203" y="12"/>
                  </a:lnTo>
                  <a:lnTo>
                    <a:pt x="205" y="8"/>
                  </a:lnTo>
                  <a:lnTo>
                    <a:pt x="211" y="4"/>
                  </a:lnTo>
                  <a:lnTo>
                    <a:pt x="215" y="2"/>
                  </a:lnTo>
                  <a:close/>
                </a:path>
              </a:pathLst>
            </a:custGeom>
            <a:solidFill>
              <a:srgbClr val="80ffff"/>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7" name=""/>
            <p:cNvSpPr/>
            <p:nvPr/>
          </p:nvSpPr>
          <p:spPr>
            <a:xfrm>
              <a:off x="4450320" y="2320200"/>
              <a:ext cx="230760" cy="117720"/>
            </a:xfrm>
            <a:custGeom>
              <a:avLst/>
              <a:gdLst/>
              <a:ahLst/>
              <a:rect l="l" t="t" r="r" b="b"/>
              <a:pathLst>
                <a:path w="162" h="78">
                  <a:moveTo>
                    <a:pt x="0" y="0"/>
                  </a:moveTo>
                  <a:lnTo>
                    <a:pt x="4" y="0"/>
                  </a:lnTo>
                  <a:lnTo>
                    <a:pt x="4" y="0"/>
                  </a:lnTo>
                  <a:lnTo>
                    <a:pt x="4" y="4"/>
                  </a:lnTo>
                  <a:lnTo>
                    <a:pt x="8" y="4"/>
                  </a:lnTo>
                  <a:lnTo>
                    <a:pt x="13" y="4"/>
                  </a:lnTo>
                  <a:lnTo>
                    <a:pt x="13" y="4"/>
                  </a:lnTo>
                  <a:lnTo>
                    <a:pt x="13" y="4"/>
                  </a:lnTo>
                  <a:lnTo>
                    <a:pt x="13" y="8"/>
                  </a:lnTo>
                  <a:lnTo>
                    <a:pt x="17" y="8"/>
                  </a:lnTo>
                  <a:lnTo>
                    <a:pt x="17" y="10"/>
                  </a:lnTo>
                  <a:lnTo>
                    <a:pt x="17" y="12"/>
                  </a:lnTo>
                  <a:lnTo>
                    <a:pt x="19" y="12"/>
                  </a:lnTo>
                  <a:lnTo>
                    <a:pt x="19" y="17"/>
                  </a:lnTo>
                  <a:lnTo>
                    <a:pt x="19" y="17"/>
                  </a:lnTo>
                  <a:lnTo>
                    <a:pt x="21" y="17"/>
                  </a:lnTo>
                  <a:lnTo>
                    <a:pt x="21" y="21"/>
                  </a:lnTo>
                  <a:lnTo>
                    <a:pt x="25" y="21"/>
                  </a:lnTo>
                  <a:lnTo>
                    <a:pt x="25" y="23"/>
                  </a:lnTo>
                  <a:lnTo>
                    <a:pt x="27" y="23"/>
                  </a:lnTo>
                  <a:lnTo>
                    <a:pt x="29" y="23"/>
                  </a:lnTo>
                  <a:lnTo>
                    <a:pt x="33" y="23"/>
                  </a:lnTo>
                  <a:lnTo>
                    <a:pt x="35" y="23"/>
                  </a:lnTo>
                  <a:lnTo>
                    <a:pt x="37" y="23"/>
                  </a:lnTo>
                  <a:lnTo>
                    <a:pt x="37" y="25"/>
                  </a:lnTo>
                  <a:lnTo>
                    <a:pt x="39" y="25"/>
                  </a:lnTo>
                  <a:lnTo>
                    <a:pt x="43" y="25"/>
                  </a:lnTo>
                  <a:lnTo>
                    <a:pt x="45" y="25"/>
                  </a:lnTo>
                  <a:lnTo>
                    <a:pt x="47" y="25"/>
                  </a:lnTo>
                  <a:lnTo>
                    <a:pt x="51" y="25"/>
                  </a:lnTo>
                  <a:lnTo>
                    <a:pt x="51" y="29"/>
                  </a:lnTo>
                  <a:lnTo>
                    <a:pt x="53" y="29"/>
                  </a:lnTo>
                  <a:lnTo>
                    <a:pt x="56" y="25"/>
                  </a:lnTo>
                  <a:lnTo>
                    <a:pt x="60" y="25"/>
                  </a:lnTo>
                  <a:lnTo>
                    <a:pt x="62" y="25"/>
                  </a:lnTo>
                  <a:lnTo>
                    <a:pt x="64" y="25"/>
                  </a:lnTo>
                  <a:lnTo>
                    <a:pt x="68" y="25"/>
                  </a:lnTo>
                  <a:lnTo>
                    <a:pt x="70" y="25"/>
                  </a:lnTo>
                  <a:lnTo>
                    <a:pt x="72" y="25"/>
                  </a:lnTo>
                  <a:lnTo>
                    <a:pt x="74" y="25"/>
                  </a:lnTo>
                  <a:lnTo>
                    <a:pt x="78" y="25"/>
                  </a:lnTo>
                  <a:lnTo>
                    <a:pt x="80" y="25"/>
                  </a:lnTo>
                  <a:lnTo>
                    <a:pt x="82" y="25"/>
                  </a:lnTo>
                  <a:lnTo>
                    <a:pt x="84" y="29"/>
                  </a:lnTo>
                  <a:lnTo>
                    <a:pt x="88" y="29"/>
                  </a:lnTo>
                  <a:lnTo>
                    <a:pt x="90" y="29"/>
                  </a:lnTo>
                  <a:lnTo>
                    <a:pt x="90" y="29"/>
                  </a:lnTo>
                  <a:lnTo>
                    <a:pt x="92" y="29"/>
                  </a:lnTo>
                  <a:lnTo>
                    <a:pt x="94" y="29"/>
                  </a:lnTo>
                  <a:lnTo>
                    <a:pt x="94" y="33"/>
                  </a:lnTo>
                  <a:lnTo>
                    <a:pt x="99" y="33"/>
                  </a:lnTo>
                  <a:lnTo>
                    <a:pt x="99" y="35"/>
                  </a:lnTo>
                  <a:lnTo>
                    <a:pt x="101" y="37"/>
                  </a:lnTo>
                  <a:lnTo>
                    <a:pt x="101" y="41"/>
                  </a:lnTo>
                  <a:lnTo>
                    <a:pt x="101" y="43"/>
                  </a:lnTo>
                  <a:lnTo>
                    <a:pt x="103" y="43"/>
                  </a:lnTo>
                  <a:lnTo>
                    <a:pt x="103" y="45"/>
                  </a:lnTo>
                  <a:lnTo>
                    <a:pt x="103" y="49"/>
                  </a:lnTo>
                  <a:lnTo>
                    <a:pt x="103" y="49"/>
                  </a:lnTo>
                  <a:lnTo>
                    <a:pt x="103" y="53"/>
                  </a:lnTo>
                  <a:lnTo>
                    <a:pt x="107" y="53"/>
                  </a:lnTo>
                  <a:lnTo>
                    <a:pt x="107" y="55"/>
                  </a:lnTo>
                  <a:lnTo>
                    <a:pt x="107" y="57"/>
                  </a:lnTo>
                  <a:lnTo>
                    <a:pt x="107" y="61"/>
                  </a:lnTo>
                  <a:lnTo>
                    <a:pt x="109" y="61"/>
                  </a:lnTo>
                  <a:lnTo>
                    <a:pt x="109" y="61"/>
                  </a:lnTo>
                  <a:lnTo>
                    <a:pt x="109" y="66"/>
                  </a:lnTo>
                  <a:lnTo>
                    <a:pt x="109" y="68"/>
                  </a:lnTo>
                  <a:lnTo>
                    <a:pt x="109" y="70"/>
                  </a:lnTo>
                  <a:lnTo>
                    <a:pt x="111" y="70"/>
                  </a:lnTo>
                  <a:lnTo>
                    <a:pt x="111" y="74"/>
                  </a:lnTo>
                  <a:lnTo>
                    <a:pt x="115" y="74"/>
                  </a:lnTo>
                  <a:lnTo>
                    <a:pt x="117" y="74"/>
                  </a:lnTo>
                  <a:lnTo>
                    <a:pt x="119" y="74"/>
                  </a:lnTo>
                  <a:lnTo>
                    <a:pt x="119" y="76"/>
                  </a:lnTo>
                  <a:lnTo>
                    <a:pt x="123" y="76"/>
                  </a:lnTo>
                  <a:lnTo>
                    <a:pt x="125" y="76"/>
                  </a:lnTo>
                  <a:lnTo>
                    <a:pt x="127" y="76"/>
                  </a:lnTo>
                  <a:lnTo>
                    <a:pt x="127" y="78"/>
                  </a:lnTo>
                  <a:lnTo>
                    <a:pt x="131" y="78"/>
                  </a:lnTo>
                  <a:lnTo>
                    <a:pt x="133" y="78"/>
                  </a:lnTo>
                  <a:lnTo>
                    <a:pt x="135" y="78"/>
                  </a:lnTo>
                  <a:lnTo>
                    <a:pt x="137" y="78"/>
                  </a:lnTo>
                  <a:lnTo>
                    <a:pt x="142" y="78"/>
                  </a:lnTo>
                  <a:lnTo>
                    <a:pt x="144" y="78"/>
                  </a:lnTo>
                  <a:lnTo>
                    <a:pt x="144" y="76"/>
                  </a:lnTo>
                  <a:lnTo>
                    <a:pt x="146" y="76"/>
                  </a:lnTo>
                  <a:lnTo>
                    <a:pt x="150" y="76"/>
                  </a:lnTo>
                  <a:lnTo>
                    <a:pt x="150" y="74"/>
                  </a:lnTo>
                  <a:lnTo>
                    <a:pt x="150" y="74"/>
                  </a:lnTo>
                  <a:lnTo>
                    <a:pt x="150" y="70"/>
                  </a:lnTo>
                  <a:lnTo>
                    <a:pt x="154" y="70"/>
                  </a:lnTo>
                  <a:lnTo>
                    <a:pt x="158" y="68"/>
                  </a:lnTo>
                  <a:lnTo>
                    <a:pt x="158" y="68"/>
                  </a:lnTo>
                  <a:lnTo>
                    <a:pt x="158" y="66"/>
                  </a:lnTo>
                  <a:lnTo>
                    <a:pt x="162" y="66"/>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8" name=""/>
            <p:cNvSpPr/>
            <p:nvPr/>
          </p:nvSpPr>
          <p:spPr>
            <a:xfrm>
              <a:off x="4430160" y="2332440"/>
              <a:ext cx="323640" cy="6120"/>
            </a:xfrm>
            <a:prstGeom prst="line">
              <a:avLst/>
            </a:prstGeom>
            <a:ln w="19080">
              <a:solidFill>
                <a:srgbClr val="000000"/>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69" name=""/>
            <p:cNvSpPr/>
            <p:nvPr/>
          </p:nvSpPr>
          <p:spPr>
            <a:xfrm>
              <a:off x="2927880" y="2030400"/>
              <a:ext cx="3173760" cy="2233800"/>
            </a:xfrm>
            <a:custGeom>
              <a:avLst/>
              <a:gdLst/>
              <a:ahLst/>
              <a:rect l="l" t="t" r="r" b="b"/>
              <a:pathLst>
                <a:path w="2225" h="1479">
                  <a:moveTo>
                    <a:pt x="352" y="0"/>
                  </a:moveTo>
                  <a:lnTo>
                    <a:pt x="344" y="194"/>
                  </a:lnTo>
                  <a:lnTo>
                    <a:pt x="2114" y="213"/>
                  </a:lnTo>
                  <a:lnTo>
                    <a:pt x="2122" y="213"/>
                  </a:lnTo>
                  <a:lnTo>
                    <a:pt x="2131" y="225"/>
                  </a:lnTo>
                  <a:lnTo>
                    <a:pt x="2141" y="225"/>
                  </a:lnTo>
                  <a:lnTo>
                    <a:pt x="2141" y="233"/>
                  </a:lnTo>
                  <a:lnTo>
                    <a:pt x="2147" y="243"/>
                  </a:lnTo>
                  <a:lnTo>
                    <a:pt x="2147" y="256"/>
                  </a:lnTo>
                  <a:lnTo>
                    <a:pt x="2163" y="266"/>
                  </a:lnTo>
                  <a:lnTo>
                    <a:pt x="2171" y="274"/>
                  </a:lnTo>
                  <a:lnTo>
                    <a:pt x="2176" y="274"/>
                  </a:lnTo>
                  <a:lnTo>
                    <a:pt x="2176" y="286"/>
                  </a:lnTo>
                  <a:lnTo>
                    <a:pt x="2184" y="296"/>
                  </a:lnTo>
                  <a:lnTo>
                    <a:pt x="2194" y="296"/>
                  </a:lnTo>
                  <a:lnTo>
                    <a:pt x="2194" y="307"/>
                  </a:lnTo>
                  <a:lnTo>
                    <a:pt x="2210" y="307"/>
                  </a:lnTo>
                  <a:lnTo>
                    <a:pt x="2219" y="307"/>
                  </a:lnTo>
                  <a:lnTo>
                    <a:pt x="2225" y="317"/>
                  </a:lnTo>
                  <a:lnTo>
                    <a:pt x="2225" y="327"/>
                  </a:lnTo>
                  <a:lnTo>
                    <a:pt x="2225" y="337"/>
                  </a:lnTo>
                  <a:lnTo>
                    <a:pt x="2225" y="347"/>
                  </a:lnTo>
                  <a:lnTo>
                    <a:pt x="2219" y="356"/>
                  </a:lnTo>
                  <a:lnTo>
                    <a:pt x="2219" y="347"/>
                  </a:lnTo>
                  <a:lnTo>
                    <a:pt x="2210" y="347"/>
                  </a:lnTo>
                  <a:lnTo>
                    <a:pt x="2202" y="337"/>
                  </a:lnTo>
                  <a:lnTo>
                    <a:pt x="2194" y="337"/>
                  </a:lnTo>
                  <a:lnTo>
                    <a:pt x="2094" y="337"/>
                  </a:lnTo>
                  <a:lnTo>
                    <a:pt x="2069" y="337"/>
                  </a:lnTo>
                  <a:lnTo>
                    <a:pt x="2055" y="337"/>
                  </a:lnTo>
                  <a:lnTo>
                    <a:pt x="2040" y="337"/>
                  </a:lnTo>
                  <a:lnTo>
                    <a:pt x="2024" y="337"/>
                  </a:lnTo>
                  <a:lnTo>
                    <a:pt x="2016" y="347"/>
                  </a:lnTo>
                  <a:lnTo>
                    <a:pt x="2006" y="347"/>
                  </a:lnTo>
                  <a:lnTo>
                    <a:pt x="1997" y="366"/>
                  </a:lnTo>
                  <a:lnTo>
                    <a:pt x="1997" y="376"/>
                  </a:lnTo>
                  <a:lnTo>
                    <a:pt x="1997" y="386"/>
                  </a:lnTo>
                  <a:lnTo>
                    <a:pt x="1989" y="396"/>
                  </a:lnTo>
                  <a:lnTo>
                    <a:pt x="1985" y="407"/>
                  </a:lnTo>
                  <a:lnTo>
                    <a:pt x="1975" y="407"/>
                  </a:lnTo>
                  <a:lnTo>
                    <a:pt x="1960" y="407"/>
                  </a:lnTo>
                  <a:lnTo>
                    <a:pt x="1942" y="407"/>
                  </a:lnTo>
                  <a:lnTo>
                    <a:pt x="1936" y="417"/>
                  </a:lnTo>
                  <a:lnTo>
                    <a:pt x="1920" y="429"/>
                  </a:lnTo>
                  <a:lnTo>
                    <a:pt x="1911" y="429"/>
                  </a:lnTo>
                  <a:lnTo>
                    <a:pt x="1907" y="437"/>
                  </a:lnTo>
                  <a:lnTo>
                    <a:pt x="1899" y="448"/>
                  </a:lnTo>
                  <a:lnTo>
                    <a:pt x="1899" y="456"/>
                  </a:lnTo>
                  <a:lnTo>
                    <a:pt x="1907" y="456"/>
                  </a:lnTo>
                  <a:lnTo>
                    <a:pt x="1907" y="468"/>
                  </a:lnTo>
                  <a:lnTo>
                    <a:pt x="1911" y="478"/>
                  </a:lnTo>
                  <a:lnTo>
                    <a:pt x="1920" y="478"/>
                  </a:lnTo>
                  <a:lnTo>
                    <a:pt x="1928" y="478"/>
                  </a:lnTo>
                  <a:lnTo>
                    <a:pt x="1928" y="486"/>
                  </a:lnTo>
                  <a:lnTo>
                    <a:pt x="1936" y="499"/>
                  </a:lnTo>
                  <a:lnTo>
                    <a:pt x="1928" y="509"/>
                  </a:lnTo>
                  <a:lnTo>
                    <a:pt x="1920" y="509"/>
                  </a:lnTo>
                  <a:lnTo>
                    <a:pt x="1911" y="519"/>
                  </a:lnTo>
                  <a:lnTo>
                    <a:pt x="1907" y="529"/>
                  </a:lnTo>
                  <a:lnTo>
                    <a:pt x="1907" y="552"/>
                  </a:lnTo>
                  <a:lnTo>
                    <a:pt x="1899" y="539"/>
                  </a:lnTo>
                  <a:lnTo>
                    <a:pt x="1899" y="529"/>
                  </a:lnTo>
                  <a:lnTo>
                    <a:pt x="1889" y="529"/>
                  </a:lnTo>
                  <a:lnTo>
                    <a:pt x="1883" y="529"/>
                  </a:lnTo>
                  <a:lnTo>
                    <a:pt x="1866" y="519"/>
                  </a:lnTo>
                  <a:lnTo>
                    <a:pt x="1858" y="519"/>
                  </a:lnTo>
                  <a:lnTo>
                    <a:pt x="1850" y="509"/>
                  </a:lnTo>
                  <a:lnTo>
                    <a:pt x="1842" y="509"/>
                  </a:lnTo>
                  <a:lnTo>
                    <a:pt x="1833" y="509"/>
                  </a:lnTo>
                  <a:lnTo>
                    <a:pt x="1827" y="509"/>
                  </a:lnTo>
                  <a:lnTo>
                    <a:pt x="1819" y="499"/>
                  </a:lnTo>
                  <a:lnTo>
                    <a:pt x="1811" y="499"/>
                  </a:lnTo>
                  <a:lnTo>
                    <a:pt x="1805" y="509"/>
                  </a:lnTo>
                  <a:lnTo>
                    <a:pt x="1788" y="519"/>
                  </a:lnTo>
                  <a:lnTo>
                    <a:pt x="1780" y="529"/>
                  </a:lnTo>
                  <a:lnTo>
                    <a:pt x="1772" y="539"/>
                  </a:lnTo>
                  <a:lnTo>
                    <a:pt x="1764" y="539"/>
                  </a:lnTo>
                  <a:lnTo>
                    <a:pt x="1756" y="552"/>
                  </a:lnTo>
                  <a:lnTo>
                    <a:pt x="1749" y="572"/>
                  </a:lnTo>
                  <a:lnTo>
                    <a:pt x="1741" y="582"/>
                  </a:lnTo>
                  <a:lnTo>
                    <a:pt x="1727" y="591"/>
                  </a:lnTo>
                  <a:lnTo>
                    <a:pt x="1711" y="591"/>
                  </a:lnTo>
                  <a:lnTo>
                    <a:pt x="1696" y="601"/>
                  </a:lnTo>
                  <a:lnTo>
                    <a:pt x="1702" y="601"/>
                  </a:lnTo>
                  <a:lnTo>
                    <a:pt x="1680" y="601"/>
                  </a:lnTo>
                  <a:lnTo>
                    <a:pt x="1663" y="609"/>
                  </a:lnTo>
                  <a:lnTo>
                    <a:pt x="1655" y="609"/>
                  </a:lnTo>
                  <a:lnTo>
                    <a:pt x="1641" y="609"/>
                  </a:lnTo>
                  <a:lnTo>
                    <a:pt x="1618" y="609"/>
                  </a:lnTo>
                  <a:lnTo>
                    <a:pt x="1602" y="601"/>
                  </a:lnTo>
                  <a:lnTo>
                    <a:pt x="1594" y="601"/>
                  </a:lnTo>
                  <a:lnTo>
                    <a:pt x="1586" y="591"/>
                  </a:lnTo>
                  <a:lnTo>
                    <a:pt x="1569" y="591"/>
                  </a:lnTo>
                  <a:lnTo>
                    <a:pt x="1553" y="591"/>
                  </a:lnTo>
                  <a:lnTo>
                    <a:pt x="1540" y="591"/>
                  </a:lnTo>
                  <a:lnTo>
                    <a:pt x="1514" y="591"/>
                  </a:lnTo>
                  <a:lnTo>
                    <a:pt x="1502" y="591"/>
                  </a:lnTo>
                  <a:lnTo>
                    <a:pt x="1485" y="591"/>
                  </a:lnTo>
                  <a:lnTo>
                    <a:pt x="1477" y="591"/>
                  </a:lnTo>
                  <a:lnTo>
                    <a:pt x="1469" y="591"/>
                  </a:lnTo>
                  <a:lnTo>
                    <a:pt x="1452" y="591"/>
                  </a:lnTo>
                  <a:lnTo>
                    <a:pt x="1436" y="582"/>
                  </a:lnTo>
                  <a:lnTo>
                    <a:pt x="1420" y="582"/>
                  </a:lnTo>
                  <a:lnTo>
                    <a:pt x="1405" y="582"/>
                  </a:lnTo>
                  <a:lnTo>
                    <a:pt x="1391" y="591"/>
                  </a:lnTo>
                  <a:lnTo>
                    <a:pt x="1383" y="591"/>
                  </a:lnTo>
                  <a:lnTo>
                    <a:pt x="1366" y="591"/>
                  </a:lnTo>
                  <a:lnTo>
                    <a:pt x="1354" y="601"/>
                  </a:lnTo>
                  <a:lnTo>
                    <a:pt x="1336" y="601"/>
                  </a:lnTo>
                  <a:lnTo>
                    <a:pt x="1317" y="601"/>
                  </a:lnTo>
                  <a:lnTo>
                    <a:pt x="1305" y="582"/>
                  </a:lnTo>
                  <a:lnTo>
                    <a:pt x="1327" y="582"/>
                  </a:lnTo>
                  <a:lnTo>
                    <a:pt x="1336" y="572"/>
                  </a:lnTo>
                  <a:lnTo>
                    <a:pt x="1344" y="560"/>
                  </a:lnTo>
                  <a:lnTo>
                    <a:pt x="1354" y="560"/>
                  </a:lnTo>
                  <a:lnTo>
                    <a:pt x="1354" y="552"/>
                  </a:lnTo>
                  <a:lnTo>
                    <a:pt x="1358" y="539"/>
                  </a:lnTo>
                  <a:lnTo>
                    <a:pt x="1358" y="529"/>
                  </a:lnTo>
                  <a:lnTo>
                    <a:pt x="1358" y="519"/>
                  </a:lnTo>
                  <a:lnTo>
                    <a:pt x="1344" y="509"/>
                  </a:lnTo>
                  <a:lnTo>
                    <a:pt x="1288" y="499"/>
                  </a:lnTo>
                  <a:lnTo>
                    <a:pt x="1266" y="486"/>
                  </a:lnTo>
                  <a:lnTo>
                    <a:pt x="1227" y="486"/>
                  </a:lnTo>
                  <a:lnTo>
                    <a:pt x="1202" y="486"/>
                  </a:lnTo>
                  <a:lnTo>
                    <a:pt x="1180" y="468"/>
                  </a:lnTo>
                  <a:lnTo>
                    <a:pt x="1157" y="468"/>
                  </a:lnTo>
                  <a:lnTo>
                    <a:pt x="1147" y="456"/>
                  </a:lnTo>
                  <a:lnTo>
                    <a:pt x="1139" y="456"/>
                  </a:lnTo>
                  <a:lnTo>
                    <a:pt x="1127" y="456"/>
                  </a:lnTo>
                  <a:lnTo>
                    <a:pt x="1114" y="456"/>
                  </a:lnTo>
                  <a:lnTo>
                    <a:pt x="1102" y="468"/>
                  </a:lnTo>
                  <a:lnTo>
                    <a:pt x="1086" y="468"/>
                  </a:lnTo>
                  <a:lnTo>
                    <a:pt x="1069" y="456"/>
                  </a:lnTo>
                  <a:lnTo>
                    <a:pt x="1069" y="437"/>
                  </a:lnTo>
                  <a:lnTo>
                    <a:pt x="1077" y="317"/>
                  </a:lnTo>
                  <a:lnTo>
                    <a:pt x="1077" y="307"/>
                  </a:lnTo>
                  <a:lnTo>
                    <a:pt x="1077" y="286"/>
                  </a:lnTo>
                  <a:lnTo>
                    <a:pt x="1061" y="286"/>
                  </a:lnTo>
                  <a:lnTo>
                    <a:pt x="1045" y="286"/>
                  </a:lnTo>
                  <a:lnTo>
                    <a:pt x="1045" y="256"/>
                  </a:lnTo>
                  <a:lnTo>
                    <a:pt x="1045" y="233"/>
                  </a:lnTo>
                  <a:lnTo>
                    <a:pt x="1041" y="225"/>
                  </a:lnTo>
                  <a:lnTo>
                    <a:pt x="1022" y="225"/>
                  </a:lnTo>
                  <a:lnTo>
                    <a:pt x="1014" y="225"/>
                  </a:lnTo>
                  <a:lnTo>
                    <a:pt x="991" y="243"/>
                  </a:lnTo>
                  <a:lnTo>
                    <a:pt x="975" y="256"/>
                  </a:lnTo>
                  <a:lnTo>
                    <a:pt x="950" y="266"/>
                  </a:lnTo>
                  <a:lnTo>
                    <a:pt x="936" y="274"/>
                  </a:lnTo>
                  <a:lnTo>
                    <a:pt x="928" y="286"/>
                  </a:lnTo>
                  <a:lnTo>
                    <a:pt x="922" y="317"/>
                  </a:lnTo>
                  <a:lnTo>
                    <a:pt x="928" y="327"/>
                  </a:lnTo>
                  <a:lnTo>
                    <a:pt x="928" y="356"/>
                  </a:lnTo>
                  <a:lnTo>
                    <a:pt x="928" y="376"/>
                  </a:lnTo>
                  <a:lnTo>
                    <a:pt x="905" y="396"/>
                  </a:lnTo>
                  <a:lnTo>
                    <a:pt x="889" y="386"/>
                  </a:lnTo>
                  <a:lnTo>
                    <a:pt x="883" y="376"/>
                  </a:lnTo>
                  <a:lnTo>
                    <a:pt x="875" y="366"/>
                  </a:lnTo>
                  <a:lnTo>
                    <a:pt x="875" y="347"/>
                  </a:lnTo>
                  <a:lnTo>
                    <a:pt x="858" y="347"/>
                  </a:lnTo>
                  <a:lnTo>
                    <a:pt x="850" y="347"/>
                  </a:lnTo>
                  <a:lnTo>
                    <a:pt x="836" y="347"/>
                  </a:lnTo>
                  <a:lnTo>
                    <a:pt x="813" y="366"/>
                  </a:lnTo>
                  <a:lnTo>
                    <a:pt x="789" y="376"/>
                  </a:lnTo>
                  <a:lnTo>
                    <a:pt x="766" y="376"/>
                  </a:lnTo>
                  <a:lnTo>
                    <a:pt x="744" y="376"/>
                  </a:lnTo>
                  <a:lnTo>
                    <a:pt x="727" y="366"/>
                  </a:lnTo>
                  <a:lnTo>
                    <a:pt x="711" y="366"/>
                  </a:lnTo>
                  <a:lnTo>
                    <a:pt x="692" y="366"/>
                  </a:lnTo>
                  <a:lnTo>
                    <a:pt x="672" y="366"/>
                  </a:lnTo>
                  <a:lnTo>
                    <a:pt x="647" y="376"/>
                  </a:lnTo>
                  <a:lnTo>
                    <a:pt x="623" y="437"/>
                  </a:lnTo>
                  <a:lnTo>
                    <a:pt x="623" y="448"/>
                  </a:lnTo>
                  <a:lnTo>
                    <a:pt x="631" y="478"/>
                  </a:lnTo>
                  <a:lnTo>
                    <a:pt x="631" y="486"/>
                  </a:lnTo>
                  <a:lnTo>
                    <a:pt x="680" y="486"/>
                  </a:lnTo>
                  <a:lnTo>
                    <a:pt x="680" y="560"/>
                  </a:lnTo>
                  <a:lnTo>
                    <a:pt x="719" y="539"/>
                  </a:lnTo>
                  <a:lnTo>
                    <a:pt x="727" y="591"/>
                  </a:lnTo>
                  <a:lnTo>
                    <a:pt x="711" y="609"/>
                  </a:lnTo>
                  <a:lnTo>
                    <a:pt x="750" y="621"/>
                  </a:lnTo>
                  <a:lnTo>
                    <a:pt x="789" y="621"/>
                  </a:lnTo>
                  <a:lnTo>
                    <a:pt x="813" y="609"/>
                  </a:lnTo>
                  <a:lnTo>
                    <a:pt x="836" y="609"/>
                  </a:lnTo>
                  <a:lnTo>
                    <a:pt x="844" y="609"/>
                  </a:lnTo>
                  <a:lnTo>
                    <a:pt x="850" y="621"/>
                  </a:lnTo>
                  <a:lnTo>
                    <a:pt x="858" y="631"/>
                  </a:lnTo>
                  <a:lnTo>
                    <a:pt x="897" y="631"/>
                  </a:lnTo>
                  <a:lnTo>
                    <a:pt x="928" y="631"/>
                  </a:lnTo>
                  <a:lnTo>
                    <a:pt x="959" y="642"/>
                  </a:lnTo>
                  <a:lnTo>
                    <a:pt x="983" y="642"/>
                  </a:lnTo>
                  <a:lnTo>
                    <a:pt x="1022" y="631"/>
                  </a:lnTo>
                  <a:lnTo>
                    <a:pt x="1032" y="631"/>
                  </a:lnTo>
                  <a:lnTo>
                    <a:pt x="1053" y="642"/>
                  </a:lnTo>
                  <a:lnTo>
                    <a:pt x="1077" y="652"/>
                  </a:lnTo>
                  <a:lnTo>
                    <a:pt x="1094" y="652"/>
                  </a:lnTo>
                  <a:lnTo>
                    <a:pt x="1094" y="682"/>
                  </a:lnTo>
                  <a:lnTo>
                    <a:pt x="1127" y="682"/>
                  </a:lnTo>
                  <a:lnTo>
                    <a:pt x="1094" y="721"/>
                  </a:lnTo>
                  <a:lnTo>
                    <a:pt x="1041" y="764"/>
                  </a:lnTo>
                  <a:lnTo>
                    <a:pt x="991" y="807"/>
                  </a:lnTo>
                  <a:lnTo>
                    <a:pt x="950" y="834"/>
                  </a:lnTo>
                  <a:lnTo>
                    <a:pt x="936" y="848"/>
                  </a:lnTo>
                  <a:lnTo>
                    <a:pt x="922" y="856"/>
                  </a:lnTo>
                  <a:lnTo>
                    <a:pt x="914" y="866"/>
                  </a:lnTo>
                  <a:lnTo>
                    <a:pt x="905" y="878"/>
                  </a:lnTo>
                  <a:lnTo>
                    <a:pt x="905" y="885"/>
                  </a:lnTo>
                  <a:lnTo>
                    <a:pt x="897" y="897"/>
                  </a:lnTo>
                  <a:lnTo>
                    <a:pt x="889" y="917"/>
                  </a:lnTo>
                  <a:lnTo>
                    <a:pt x="889" y="928"/>
                  </a:lnTo>
                  <a:lnTo>
                    <a:pt x="922" y="928"/>
                  </a:lnTo>
                  <a:lnTo>
                    <a:pt x="936" y="907"/>
                  </a:lnTo>
                  <a:lnTo>
                    <a:pt x="950" y="878"/>
                  </a:lnTo>
                  <a:lnTo>
                    <a:pt x="975" y="834"/>
                  </a:lnTo>
                  <a:lnTo>
                    <a:pt x="1022" y="856"/>
                  </a:lnTo>
                  <a:lnTo>
                    <a:pt x="1061" y="866"/>
                  </a:lnTo>
                  <a:lnTo>
                    <a:pt x="1077" y="856"/>
                  </a:lnTo>
                  <a:lnTo>
                    <a:pt x="1114" y="878"/>
                  </a:lnTo>
                  <a:lnTo>
                    <a:pt x="1127" y="878"/>
                  </a:lnTo>
                  <a:lnTo>
                    <a:pt x="1180" y="848"/>
                  </a:lnTo>
                  <a:lnTo>
                    <a:pt x="1202" y="834"/>
                  </a:lnTo>
                  <a:lnTo>
                    <a:pt x="1280" y="834"/>
                  </a:lnTo>
                  <a:lnTo>
                    <a:pt x="1297" y="856"/>
                  </a:lnTo>
                  <a:lnTo>
                    <a:pt x="1305" y="866"/>
                  </a:lnTo>
                  <a:lnTo>
                    <a:pt x="1305" y="885"/>
                  </a:lnTo>
                  <a:lnTo>
                    <a:pt x="1305" y="907"/>
                  </a:lnTo>
                  <a:lnTo>
                    <a:pt x="1313" y="928"/>
                  </a:lnTo>
                  <a:lnTo>
                    <a:pt x="1313" y="938"/>
                  </a:lnTo>
                  <a:lnTo>
                    <a:pt x="1305" y="948"/>
                  </a:lnTo>
                  <a:lnTo>
                    <a:pt x="1297" y="956"/>
                  </a:lnTo>
                  <a:lnTo>
                    <a:pt x="1280" y="968"/>
                  </a:lnTo>
                  <a:lnTo>
                    <a:pt x="1266" y="968"/>
                  </a:lnTo>
                  <a:lnTo>
                    <a:pt x="1258" y="979"/>
                  </a:lnTo>
                  <a:lnTo>
                    <a:pt x="1250" y="987"/>
                  </a:lnTo>
                  <a:lnTo>
                    <a:pt x="1241" y="999"/>
                  </a:lnTo>
                  <a:lnTo>
                    <a:pt x="1235" y="1009"/>
                  </a:lnTo>
                  <a:lnTo>
                    <a:pt x="1235" y="1019"/>
                  </a:lnTo>
                  <a:lnTo>
                    <a:pt x="1235" y="1030"/>
                  </a:lnTo>
                  <a:lnTo>
                    <a:pt x="1235" y="1040"/>
                  </a:lnTo>
                  <a:lnTo>
                    <a:pt x="1250" y="1040"/>
                  </a:lnTo>
                  <a:lnTo>
                    <a:pt x="1258" y="1040"/>
                  </a:lnTo>
                  <a:lnTo>
                    <a:pt x="1266" y="1040"/>
                  </a:lnTo>
                  <a:lnTo>
                    <a:pt x="1272" y="1040"/>
                  </a:lnTo>
                  <a:lnTo>
                    <a:pt x="1272" y="1048"/>
                  </a:lnTo>
                  <a:lnTo>
                    <a:pt x="1258" y="1062"/>
                  </a:lnTo>
                  <a:lnTo>
                    <a:pt x="1241" y="1081"/>
                  </a:lnTo>
                  <a:lnTo>
                    <a:pt x="1235" y="1091"/>
                  </a:lnTo>
                  <a:lnTo>
                    <a:pt x="1227" y="1099"/>
                  </a:lnTo>
                  <a:lnTo>
                    <a:pt x="1227" y="1113"/>
                  </a:lnTo>
                  <a:lnTo>
                    <a:pt x="1219" y="1120"/>
                  </a:lnTo>
                  <a:lnTo>
                    <a:pt x="1227" y="1130"/>
                  </a:lnTo>
                  <a:lnTo>
                    <a:pt x="1235" y="1142"/>
                  </a:lnTo>
                  <a:lnTo>
                    <a:pt x="1241" y="1142"/>
                  </a:lnTo>
                  <a:lnTo>
                    <a:pt x="1250" y="1142"/>
                  </a:lnTo>
                  <a:lnTo>
                    <a:pt x="1258" y="1130"/>
                  </a:lnTo>
                  <a:lnTo>
                    <a:pt x="1297" y="1142"/>
                  </a:lnTo>
                  <a:lnTo>
                    <a:pt x="1305" y="1152"/>
                  </a:lnTo>
                  <a:lnTo>
                    <a:pt x="1313" y="1152"/>
                  </a:lnTo>
                  <a:lnTo>
                    <a:pt x="1317" y="1162"/>
                  </a:lnTo>
                  <a:lnTo>
                    <a:pt x="1317" y="1173"/>
                  </a:lnTo>
                  <a:lnTo>
                    <a:pt x="1313" y="1183"/>
                  </a:lnTo>
                  <a:lnTo>
                    <a:pt x="1305" y="1195"/>
                  </a:lnTo>
                  <a:lnTo>
                    <a:pt x="1297" y="1195"/>
                  </a:lnTo>
                  <a:lnTo>
                    <a:pt x="1288" y="1203"/>
                  </a:lnTo>
                  <a:lnTo>
                    <a:pt x="1280" y="1203"/>
                  </a:lnTo>
                  <a:lnTo>
                    <a:pt x="1272" y="1213"/>
                  </a:lnTo>
                  <a:lnTo>
                    <a:pt x="1258" y="1213"/>
                  </a:lnTo>
                  <a:lnTo>
                    <a:pt x="1258" y="1226"/>
                  </a:lnTo>
                  <a:lnTo>
                    <a:pt x="1250" y="1226"/>
                  </a:lnTo>
                  <a:lnTo>
                    <a:pt x="1241" y="1234"/>
                  </a:lnTo>
                  <a:lnTo>
                    <a:pt x="1235" y="1244"/>
                  </a:lnTo>
                  <a:lnTo>
                    <a:pt x="1227" y="1244"/>
                  </a:lnTo>
                  <a:lnTo>
                    <a:pt x="1235" y="1252"/>
                  </a:lnTo>
                  <a:lnTo>
                    <a:pt x="1241" y="1265"/>
                  </a:lnTo>
                  <a:lnTo>
                    <a:pt x="1250" y="1265"/>
                  </a:lnTo>
                  <a:lnTo>
                    <a:pt x="1258" y="1265"/>
                  </a:lnTo>
                  <a:lnTo>
                    <a:pt x="1266" y="1265"/>
                  </a:lnTo>
                  <a:lnTo>
                    <a:pt x="1272" y="1273"/>
                  </a:lnTo>
                  <a:lnTo>
                    <a:pt x="1280" y="1285"/>
                  </a:lnTo>
                  <a:lnTo>
                    <a:pt x="1280" y="1295"/>
                  </a:lnTo>
                  <a:lnTo>
                    <a:pt x="1280" y="1305"/>
                  </a:lnTo>
                  <a:lnTo>
                    <a:pt x="1280" y="1316"/>
                  </a:lnTo>
                  <a:lnTo>
                    <a:pt x="1272" y="1326"/>
                  </a:lnTo>
                  <a:lnTo>
                    <a:pt x="1266" y="1334"/>
                  </a:lnTo>
                  <a:lnTo>
                    <a:pt x="1258" y="1344"/>
                  </a:lnTo>
                  <a:lnTo>
                    <a:pt x="1250" y="1356"/>
                  </a:lnTo>
                  <a:lnTo>
                    <a:pt x="1241" y="1365"/>
                  </a:lnTo>
                  <a:lnTo>
                    <a:pt x="1213" y="1356"/>
                  </a:lnTo>
                  <a:lnTo>
                    <a:pt x="1202" y="1356"/>
                  </a:lnTo>
                  <a:lnTo>
                    <a:pt x="1188" y="1344"/>
                  </a:lnTo>
                  <a:lnTo>
                    <a:pt x="1180" y="1344"/>
                  </a:lnTo>
                  <a:lnTo>
                    <a:pt x="1172" y="1334"/>
                  </a:lnTo>
                  <a:lnTo>
                    <a:pt x="1164" y="1326"/>
                  </a:lnTo>
                  <a:lnTo>
                    <a:pt x="1157" y="1326"/>
                  </a:lnTo>
                  <a:lnTo>
                    <a:pt x="1147" y="1316"/>
                  </a:lnTo>
                  <a:lnTo>
                    <a:pt x="1131" y="1316"/>
                  </a:lnTo>
                  <a:lnTo>
                    <a:pt x="1127" y="1326"/>
                  </a:lnTo>
                  <a:lnTo>
                    <a:pt x="1110" y="1334"/>
                  </a:lnTo>
                  <a:lnTo>
                    <a:pt x="1094" y="1344"/>
                  </a:lnTo>
                  <a:lnTo>
                    <a:pt x="1086" y="1344"/>
                  </a:lnTo>
                  <a:lnTo>
                    <a:pt x="1069" y="1344"/>
                  </a:lnTo>
                  <a:lnTo>
                    <a:pt x="1061" y="1334"/>
                  </a:lnTo>
                  <a:lnTo>
                    <a:pt x="1053" y="1326"/>
                  </a:lnTo>
                  <a:lnTo>
                    <a:pt x="1069" y="1285"/>
                  </a:lnTo>
                  <a:lnTo>
                    <a:pt x="1069" y="1273"/>
                  </a:lnTo>
                  <a:lnTo>
                    <a:pt x="1069" y="1265"/>
                  </a:lnTo>
                  <a:lnTo>
                    <a:pt x="1061" y="1252"/>
                  </a:lnTo>
                  <a:lnTo>
                    <a:pt x="1053" y="1252"/>
                  </a:lnTo>
                  <a:lnTo>
                    <a:pt x="1045" y="1244"/>
                  </a:lnTo>
                  <a:lnTo>
                    <a:pt x="1041" y="1252"/>
                  </a:lnTo>
                  <a:lnTo>
                    <a:pt x="1032" y="1252"/>
                  </a:lnTo>
                  <a:lnTo>
                    <a:pt x="1014" y="1252"/>
                  </a:lnTo>
                  <a:lnTo>
                    <a:pt x="1006" y="1265"/>
                  </a:lnTo>
                  <a:lnTo>
                    <a:pt x="991" y="1273"/>
                  </a:lnTo>
                  <a:lnTo>
                    <a:pt x="983" y="1285"/>
                  </a:lnTo>
                  <a:lnTo>
                    <a:pt x="975" y="1295"/>
                  </a:lnTo>
                  <a:lnTo>
                    <a:pt x="967" y="1305"/>
                  </a:lnTo>
                  <a:lnTo>
                    <a:pt x="959" y="1326"/>
                  </a:lnTo>
                  <a:lnTo>
                    <a:pt x="950" y="1334"/>
                  </a:lnTo>
                  <a:lnTo>
                    <a:pt x="928" y="1326"/>
                  </a:lnTo>
                  <a:lnTo>
                    <a:pt x="922" y="1344"/>
                  </a:lnTo>
                  <a:lnTo>
                    <a:pt x="914" y="1365"/>
                  </a:lnTo>
                  <a:lnTo>
                    <a:pt x="897" y="1375"/>
                  </a:lnTo>
                  <a:lnTo>
                    <a:pt x="889" y="1385"/>
                  </a:lnTo>
                  <a:lnTo>
                    <a:pt x="875" y="1397"/>
                  </a:lnTo>
                  <a:lnTo>
                    <a:pt x="866" y="1397"/>
                  </a:lnTo>
                  <a:lnTo>
                    <a:pt x="850" y="1397"/>
                  </a:lnTo>
                  <a:lnTo>
                    <a:pt x="844" y="1385"/>
                  </a:lnTo>
                  <a:lnTo>
                    <a:pt x="836" y="1385"/>
                  </a:lnTo>
                  <a:lnTo>
                    <a:pt x="825" y="1385"/>
                  </a:lnTo>
                  <a:lnTo>
                    <a:pt x="821" y="1385"/>
                  </a:lnTo>
                  <a:lnTo>
                    <a:pt x="813" y="1397"/>
                  </a:lnTo>
                  <a:lnTo>
                    <a:pt x="805" y="1408"/>
                  </a:lnTo>
                  <a:lnTo>
                    <a:pt x="789" y="1408"/>
                  </a:lnTo>
                  <a:lnTo>
                    <a:pt x="780" y="1397"/>
                  </a:lnTo>
                  <a:lnTo>
                    <a:pt x="774" y="1397"/>
                  </a:lnTo>
                  <a:lnTo>
                    <a:pt x="774" y="1385"/>
                  </a:lnTo>
                  <a:lnTo>
                    <a:pt x="774" y="1375"/>
                  </a:lnTo>
                  <a:lnTo>
                    <a:pt x="774" y="1356"/>
                  </a:lnTo>
                  <a:lnTo>
                    <a:pt x="766" y="1356"/>
                  </a:lnTo>
                  <a:lnTo>
                    <a:pt x="756" y="1356"/>
                  </a:lnTo>
                  <a:lnTo>
                    <a:pt x="750" y="1365"/>
                  </a:lnTo>
                  <a:lnTo>
                    <a:pt x="744" y="1365"/>
                  </a:lnTo>
                  <a:lnTo>
                    <a:pt x="744" y="1375"/>
                  </a:lnTo>
                  <a:lnTo>
                    <a:pt x="727" y="1375"/>
                  </a:lnTo>
                  <a:lnTo>
                    <a:pt x="727" y="1365"/>
                  </a:lnTo>
                  <a:lnTo>
                    <a:pt x="719" y="1356"/>
                  </a:lnTo>
                  <a:lnTo>
                    <a:pt x="711" y="1365"/>
                  </a:lnTo>
                  <a:lnTo>
                    <a:pt x="692" y="1365"/>
                  </a:lnTo>
                  <a:lnTo>
                    <a:pt x="680" y="1375"/>
                  </a:lnTo>
                  <a:lnTo>
                    <a:pt x="672" y="1385"/>
                  </a:lnTo>
                  <a:lnTo>
                    <a:pt x="666" y="1397"/>
                  </a:lnTo>
                  <a:lnTo>
                    <a:pt x="657" y="1408"/>
                  </a:lnTo>
                  <a:lnTo>
                    <a:pt x="657" y="1426"/>
                  </a:lnTo>
                  <a:lnTo>
                    <a:pt x="657" y="1438"/>
                  </a:lnTo>
                  <a:lnTo>
                    <a:pt x="647" y="1446"/>
                  </a:lnTo>
                  <a:lnTo>
                    <a:pt x="647" y="1457"/>
                  </a:lnTo>
                  <a:lnTo>
                    <a:pt x="639" y="1469"/>
                  </a:lnTo>
                  <a:lnTo>
                    <a:pt x="623" y="1479"/>
                  </a:lnTo>
                  <a:lnTo>
                    <a:pt x="608" y="1479"/>
                  </a:lnTo>
                  <a:lnTo>
                    <a:pt x="594" y="1479"/>
                  </a:lnTo>
                  <a:lnTo>
                    <a:pt x="408" y="1479"/>
                  </a:lnTo>
                  <a:lnTo>
                    <a:pt x="391" y="1408"/>
                  </a:lnTo>
                  <a:lnTo>
                    <a:pt x="391" y="1385"/>
                  </a:lnTo>
                  <a:lnTo>
                    <a:pt x="399" y="1375"/>
                  </a:lnTo>
                  <a:lnTo>
                    <a:pt x="414" y="1356"/>
                  </a:lnTo>
                  <a:lnTo>
                    <a:pt x="422" y="1334"/>
                  </a:lnTo>
                  <a:lnTo>
                    <a:pt x="436" y="1305"/>
                  </a:lnTo>
                  <a:lnTo>
                    <a:pt x="453" y="1295"/>
                  </a:lnTo>
                  <a:lnTo>
                    <a:pt x="469" y="1285"/>
                  </a:lnTo>
                  <a:lnTo>
                    <a:pt x="492" y="1265"/>
                  </a:lnTo>
                  <a:lnTo>
                    <a:pt x="492" y="1234"/>
                  </a:lnTo>
                  <a:lnTo>
                    <a:pt x="500" y="1213"/>
                  </a:lnTo>
                  <a:lnTo>
                    <a:pt x="522" y="1203"/>
                  </a:lnTo>
                  <a:lnTo>
                    <a:pt x="541" y="1183"/>
                  </a:lnTo>
                  <a:lnTo>
                    <a:pt x="553" y="1162"/>
                  </a:lnTo>
                  <a:lnTo>
                    <a:pt x="569" y="1142"/>
                  </a:lnTo>
                  <a:lnTo>
                    <a:pt x="578" y="1120"/>
                  </a:lnTo>
                  <a:lnTo>
                    <a:pt x="569" y="1113"/>
                  </a:lnTo>
                  <a:lnTo>
                    <a:pt x="549" y="1113"/>
                  </a:lnTo>
                  <a:lnTo>
                    <a:pt x="533" y="1099"/>
                  </a:lnTo>
                  <a:lnTo>
                    <a:pt x="522" y="1091"/>
                  </a:lnTo>
                  <a:lnTo>
                    <a:pt x="514" y="1091"/>
                  </a:lnTo>
                  <a:lnTo>
                    <a:pt x="492" y="1099"/>
                  </a:lnTo>
                  <a:lnTo>
                    <a:pt x="483" y="1091"/>
                  </a:lnTo>
                  <a:lnTo>
                    <a:pt x="469" y="1081"/>
                  </a:lnTo>
                  <a:lnTo>
                    <a:pt x="469" y="1068"/>
                  </a:lnTo>
                  <a:lnTo>
                    <a:pt x="461" y="1068"/>
                  </a:lnTo>
                  <a:lnTo>
                    <a:pt x="444" y="1068"/>
                  </a:lnTo>
                  <a:lnTo>
                    <a:pt x="432" y="1068"/>
                  </a:lnTo>
                  <a:lnTo>
                    <a:pt x="422" y="1081"/>
                  </a:lnTo>
                  <a:lnTo>
                    <a:pt x="408" y="1062"/>
                  </a:lnTo>
                  <a:lnTo>
                    <a:pt x="408" y="1048"/>
                  </a:lnTo>
                  <a:lnTo>
                    <a:pt x="422" y="987"/>
                  </a:lnTo>
                  <a:lnTo>
                    <a:pt x="432" y="948"/>
                  </a:lnTo>
                  <a:lnTo>
                    <a:pt x="453" y="917"/>
                  </a:lnTo>
                  <a:lnTo>
                    <a:pt x="477" y="866"/>
                  </a:lnTo>
                  <a:lnTo>
                    <a:pt x="500" y="825"/>
                  </a:lnTo>
                  <a:lnTo>
                    <a:pt x="508" y="785"/>
                  </a:lnTo>
                  <a:lnTo>
                    <a:pt x="514" y="754"/>
                  </a:lnTo>
                  <a:lnTo>
                    <a:pt x="492" y="660"/>
                  </a:lnTo>
                  <a:lnTo>
                    <a:pt x="391" y="682"/>
                  </a:lnTo>
                  <a:lnTo>
                    <a:pt x="367" y="682"/>
                  </a:lnTo>
                  <a:lnTo>
                    <a:pt x="352" y="672"/>
                  </a:lnTo>
                  <a:lnTo>
                    <a:pt x="321" y="672"/>
                  </a:lnTo>
                  <a:lnTo>
                    <a:pt x="305" y="672"/>
                  </a:lnTo>
                  <a:lnTo>
                    <a:pt x="281" y="652"/>
                  </a:lnTo>
                  <a:lnTo>
                    <a:pt x="252" y="652"/>
                  </a:lnTo>
                  <a:lnTo>
                    <a:pt x="227" y="652"/>
                  </a:lnTo>
                  <a:lnTo>
                    <a:pt x="205" y="652"/>
                  </a:lnTo>
                  <a:lnTo>
                    <a:pt x="197" y="468"/>
                  </a:lnTo>
                  <a:lnTo>
                    <a:pt x="188" y="468"/>
                  </a:lnTo>
                  <a:lnTo>
                    <a:pt x="166" y="468"/>
                  </a:lnTo>
                  <a:lnTo>
                    <a:pt x="123" y="478"/>
                  </a:lnTo>
                  <a:lnTo>
                    <a:pt x="94" y="486"/>
                  </a:lnTo>
                  <a:lnTo>
                    <a:pt x="78" y="437"/>
                  </a:lnTo>
                  <a:lnTo>
                    <a:pt x="78" y="417"/>
                  </a:lnTo>
                  <a:lnTo>
                    <a:pt x="41" y="417"/>
                  </a:lnTo>
                  <a:lnTo>
                    <a:pt x="0" y="417"/>
                  </a:lnTo>
                  <a:lnTo>
                    <a:pt x="0" y="274"/>
                  </a:lnTo>
                  <a:lnTo>
                    <a:pt x="49" y="233"/>
                  </a:lnTo>
                  <a:lnTo>
                    <a:pt x="86" y="184"/>
                  </a:lnTo>
                  <a:lnTo>
                    <a:pt x="94" y="151"/>
                  </a:lnTo>
                  <a:lnTo>
                    <a:pt x="197" y="82"/>
                  </a:lnTo>
                  <a:lnTo>
                    <a:pt x="209" y="51"/>
                  </a:lnTo>
                  <a:lnTo>
                    <a:pt x="219" y="41"/>
                  </a:lnTo>
                  <a:lnTo>
                    <a:pt x="235" y="31"/>
                  </a:lnTo>
                  <a:lnTo>
                    <a:pt x="235" y="41"/>
                  </a:lnTo>
                  <a:lnTo>
                    <a:pt x="244" y="41"/>
                  </a:lnTo>
                  <a:lnTo>
                    <a:pt x="244" y="51"/>
                  </a:lnTo>
                  <a:lnTo>
                    <a:pt x="235" y="61"/>
                  </a:lnTo>
                  <a:lnTo>
                    <a:pt x="344" y="0"/>
                  </a:lnTo>
                  <a:lnTo>
                    <a:pt x="352" y="0"/>
                  </a:lnTo>
                  <a:close/>
                </a:path>
              </a:pathLst>
            </a:custGeom>
            <a:solidFill>
              <a:srgbClr val="00ff00"/>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0" name=""/>
            <p:cNvSpPr/>
            <p:nvPr/>
          </p:nvSpPr>
          <p:spPr>
            <a:xfrm>
              <a:off x="5324400" y="4152600"/>
              <a:ext cx="875520" cy="2481480"/>
            </a:xfrm>
            <a:custGeom>
              <a:avLst/>
              <a:gdLst/>
              <a:ahLst/>
              <a:rect l="l" t="t" r="r" b="b"/>
              <a:pathLst>
                <a:path w="614" h="1643">
                  <a:moveTo>
                    <a:pt x="217" y="1643"/>
                  </a:moveTo>
                  <a:lnTo>
                    <a:pt x="260" y="1628"/>
                  </a:lnTo>
                  <a:lnTo>
                    <a:pt x="272" y="1610"/>
                  </a:lnTo>
                  <a:lnTo>
                    <a:pt x="280" y="1602"/>
                  </a:lnTo>
                  <a:lnTo>
                    <a:pt x="287" y="1592"/>
                  </a:lnTo>
                  <a:lnTo>
                    <a:pt x="287" y="1579"/>
                  </a:lnTo>
                  <a:lnTo>
                    <a:pt x="295" y="1571"/>
                  </a:lnTo>
                  <a:lnTo>
                    <a:pt x="295" y="1549"/>
                  </a:lnTo>
                  <a:lnTo>
                    <a:pt x="295" y="1485"/>
                  </a:lnTo>
                  <a:lnTo>
                    <a:pt x="303" y="1477"/>
                  </a:lnTo>
                  <a:lnTo>
                    <a:pt x="309" y="1436"/>
                  </a:lnTo>
                  <a:lnTo>
                    <a:pt x="317" y="1447"/>
                  </a:lnTo>
                  <a:lnTo>
                    <a:pt x="326" y="1416"/>
                  </a:lnTo>
                  <a:lnTo>
                    <a:pt x="350" y="1396"/>
                  </a:lnTo>
                  <a:lnTo>
                    <a:pt x="358" y="1385"/>
                  </a:lnTo>
                  <a:lnTo>
                    <a:pt x="358" y="1377"/>
                  </a:lnTo>
                  <a:lnTo>
                    <a:pt x="358" y="1363"/>
                  </a:lnTo>
                  <a:lnTo>
                    <a:pt x="358" y="1355"/>
                  </a:lnTo>
                  <a:lnTo>
                    <a:pt x="364" y="1344"/>
                  </a:lnTo>
                  <a:lnTo>
                    <a:pt x="373" y="1324"/>
                  </a:lnTo>
                  <a:lnTo>
                    <a:pt x="434" y="1244"/>
                  </a:lnTo>
                  <a:lnTo>
                    <a:pt x="512" y="1150"/>
                  </a:lnTo>
                  <a:lnTo>
                    <a:pt x="520" y="1142"/>
                  </a:lnTo>
                  <a:lnTo>
                    <a:pt x="512" y="1132"/>
                  </a:lnTo>
                  <a:lnTo>
                    <a:pt x="512" y="1101"/>
                  </a:lnTo>
                  <a:lnTo>
                    <a:pt x="512" y="1081"/>
                  </a:lnTo>
                  <a:lnTo>
                    <a:pt x="520" y="1071"/>
                  </a:lnTo>
                  <a:lnTo>
                    <a:pt x="528" y="1048"/>
                  </a:lnTo>
                  <a:lnTo>
                    <a:pt x="537" y="1028"/>
                  </a:lnTo>
                  <a:lnTo>
                    <a:pt x="551" y="1001"/>
                  </a:lnTo>
                  <a:lnTo>
                    <a:pt x="567" y="979"/>
                  </a:lnTo>
                  <a:lnTo>
                    <a:pt x="582" y="948"/>
                  </a:lnTo>
                  <a:lnTo>
                    <a:pt x="590" y="907"/>
                  </a:lnTo>
                  <a:lnTo>
                    <a:pt x="606" y="846"/>
                  </a:lnTo>
                  <a:lnTo>
                    <a:pt x="606" y="836"/>
                  </a:lnTo>
                  <a:lnTo>
                    <a:pt x="582" y="807"/>
                  </a:lnTo>
                  <a:lnTo>
                    <a:pt x="573" y="797"/>
                  </a:lnTo>
                  <a:lnTo>
                    <a:pt x="567" y="785"/>
                  </a:lnTo>
                  <a:lnTo>
                    <a:pt x="567" y="777"/>
                  </a:lnTo>
                  <a:lnTo>
                    <a:pt x="573" y="785"/>
                  </a:lnTo>
                  <a:lnTo>
                    <a:pt x="582" y="785"/>
                  </a:lnTo>
                  <a:lnTo>
                    <a:pt x="598" y="785"/>
                  </a:lnTo>
                  <a:lnTo>
                    <a:pt x="606" y="785"/>
                  </a:lnTo>
                  <a:lnTo>
                    <a:pt x="606" y="777"/>
                  </a:lnTo>
                  <a:lnTo>
                    <a:pt x="614" y="764"/>
                  </a:lnTo>
                  <a:lnTo>
                    <a:pt x="606" y="754"/>
                  </a:lnTo>
                  <a:lnTo>
                    <a:pt x="606" y="746"/>
                  </a:lnTo>
                  <a:lnTo>
                    <a:pt x="606" y="732"/>
                  </a:lnTo>
                  <a:lnTo>
                    <a:pt x="598" y="732"/>
                  </a:lnTo>
                  <a:lnTo>
                    <a:pt x="598" y="724"/>
                  </a:lnTo>
                  <a:lnTo>
                    <a:pt x="598" y="713"/>
                  </a:lnTo>
                  <a:lnTo>
                    <a:pt x="598" y="705"/>
                  </a:lnTo>
                  <a:lnTo>
                    <a:pt x="590" y="705"/>
                  </a:lnTo>
                  <a:lnTo>
                    <a:pt x="573" y="713"/>
                  </a:lnTo>
                  <a:lnTo>
                    <a:pt x="567" y="713"/>
                  </a:lnTo>
                  <a:lnTo>
                    <a:pt x="559" y="713"/>
                  </a:lnTo>
                  <a:lnTo>
                    <a:pt x="551" y="713"/>
                  </a:lnTo>
                  <a:lnTo>
                    <a:pt x="543" y="713"/>
                  </a:lnTo>
                  <a:lnTo>
                    <a:pt x="537" y="713"/>
                  </a:lnTo>
                  <a:lnTo>
                    <a:pt x="528" y="713"/>
                  </a:lnTo>
                  <a:lnTo>
                    <a:pt x="520" y="713"/>
                  </a:lnTo>
                  <a:lnTo>
                    <a:pt x="504" y="713"/>
                  </a:lnTo>
                  <a:lnTo>
                    <a:pt x="487" y="705"/>
                  </a:lnTo>
                  <a:lnTo>
                    <a:pt x="479" y="705"/>
                  </a:lnTo>
                  <a:lnTo>
                    <a:pt x="473" y="693"/>
                  </a:lnTo>
                  <a:lnTo>
                    <a:pt x="479" y="693"/>
                  </a:lnTo>
                  <a:lnTo>
                    <a:pt x="487" y="683"/>
                  </a:lnTo>
                  <a:lnTo>
                    <a:pt x="504" y="683"/>
                  </a:lnTo>
                  <a:lnTo>
                    <a:pt x="520" y="683"/>
                  </a:lnTo>
                  <a:lnTo>
                    <a:pt x="528" y="683"/>
                  </a:lnTo>
                  <a:lnTo>
                    <a:pt x="537" y="683"/>
                  </a:lnTo>
                  <a:lnTo>
                    <a:pt x="543" y="672"/>
                  </a:lnTo>
                  <a:lnTo>
                    <a:pt x="551" y="672"/>
                  </a:lnTo>
                  <a:lnTo>
                    <a:pt x="559" y="662"/>
                  </a:lnTo>
                  <a:lnTo>
                    <a:pt x="567" y="662"/>
                  </a:lnTo>
                  <a:lnTo>
                    <a:pt x="573" y="662"/>
                  </a:lnTo>
                  <a:lnTo>
                    <a:pt x="582" y="672"/>
                  </a:lnTo>
                  <a:lnTo>
                    <a:pt x="598" y="672"/>
                  </a:lnTo>
                  <a:lnTo>
                    <a:pt x="598" y="652"/>
                  </a:lnTo>
                  <a:lnTo>
                    <a:pt x="598" y="642"/>
                  </a:lnTo>
                  <a:lnTo>
                    <a:pt x="590" y="632"/>
                  </a:lnTo>
                  <a:lnTo>
                    <a:pt x="582" y="632"/>
                  </a:lnTo>
                  <a:lnTo>
                    <a:pt x="573" y="619"/>
                  </a:lnTo>
                  <a:lnTo>
                    <a:pt x="567" y="613"/>
                  </a:lnTo>
                  <a:lnTo>
                    <a:pt x="567" y="601"/>
                  </a:lnTo>
                  <a:lnTo>
                    <a:pt x="559" y="593"/>
                  </a:lnTo>
                  <a:lnTo>
                    <a:pt x="551" y="593"/>
                  </a:lnTo>
                  <a:lnTo>
                    <a:pt x="543" y="593"/>
                  </a:lnTo>
                  <a:lnTo>
                    <a:pt x="537" y="593"/>
                  </a:lnTo>
                  <a:lnTo>
                    <a:pt x="520" y="601"/>
                  </a:lnTo>
                  <a:lnTo>
                    <a:pt x="512" y="601"/>
                  </a:lnTo>
                  <a:lnTo>
                    <a:pt x="504" y="601"/>
                  </a:lnTo>
                  <a:lnTo>
                    <a:pt x="496" y="593"/>
                  </a:lnTo>
                  <a:lnTo>
                    <a:pt x="496" y="583"/>
                  </a:lnTo>
                  <a:lnTo>
                    <a:pt x="487" y="562"/>
                  </a:lnTo>
                  <a:lnTo>
                    <a:pt x="479" y="562"/>
                  </a:lnTo>
                  <a:lnTo>
                    <a:pt x="473" y="562"/>
                  </a:lnTo>
                  <a:lnTo>
                    <a:pt x="473" y="570"/>
                  </a:lnTo>
                  <a:lnTo>
                    <a:pt x="465" y="570"/>
                  </a:lnTo>
                  <a:lnTo>
                    <a:pt x="465" y="562"/>
                  </a:lnTo>
                  <a:lnTo>
                    <a:pt x="442" y="501"/>
                  </a:lnTo>
                  <a:lnTo>
                    <a:pt x="434" y="480"/>
                  </a:lnTo>
                  <a:lnTo>
                    <a:pt x="420" y="470"/>
                  </a:lnTo>
                  <a:lnTo>
                    <a:pt x="420" y="460"/>
                  </a:lnTo>
                  <a:lnTo>
                    <a:pt x="412" y="448"/>
                  </a:lnTo>
                  <a:lnTo>
                    <a:pt x="420" y="419"/>
                  </a:lnTo>
                  <a:lnTo>
                    <a:pt x="420" y="397"/>
                  </a:lnTo>
                  <a:lnTo>
                    <a:pt x="420" y="389"/>
                  </a:lnTo>
                  <a:lnTo>
                    <a:pt x="412" y="378"/>
                  </a:lnTo>
                  <a:lnTo>
                    <a:pt x="412" y="348"/>
                  </a:lnTo>
                  <a:lnTo>
                    <a:pt x="412" y="337"/>
                  </a:lnTo>
                  <a:lnTo>
                    <a:pt x="403" y="327"/>
                  </a:lnTo>
                  <a:lnTo>
                    <a:pt x="395" y="317"/>
                  </a:lnTo>
                  <a:lnTo>
                    <a:pt x="387" y="317"/>
                  </a:lnTo>
                  <a:lnTo>
                    <a:pt x="381" y="317"/>
                  </a:lnTo>
                  <a:lnTo>
                    <a:pt x="373" y="317"/>
                  </a:lnTo>
                  <a:lnTo>
                    <a:pt x="364" y="317"/>
                  </a:lnTo>
                  <a:lnTo>
                    <a:pt x="358" y="307"/>
                  </a:lnTo>
                  <a:lnTo>
                    <a:pt x="364" y="297"/>
                  </a:lnTo>
                  <a:lnTo>
                    <a:pt x="358" y="288"/>
                  </a:lnTo>
                  <a:lnTo>
                    <a:pt x="358" y="266"/>
                  </a:lnTo>
                  <a:lnTo>
                    <a:pt x="358" y="258"/>
                  </a:lnTo>
                  <a:lnTo>
                    <a:pt x="350" y="246"/>
                  </a:lnTo>
                  <a:lnTo>
                    <a:pt x="342" y="235"/>
                  </a:lnTo>
                  <a:lnTo>
                    <a:pt x="330" y="235"/>
                  </a:lnTo>
                  <a:lnTo>
                    <a:pt x="358" y="195"/>
                  </a:lnTo>
                  <a:lnTo>
                    <a:pt x="358" y="184"/>
                  </a:lnTo>
                  <a:lnTo>
                    <a:pt x="350" y="174"/>
                  </a:lnTo>
                  <a:lnTo>
                    <a:pt x="350" y="166"/>
                  </a:lnTo>
                  <a:lnTo>
                    <a:pt x="346" y="158"/>
                  </a:lnTo>
                  <a:lnTo>
                    <a:pt x="342" y="145"/>
                  </a:lnTo>
                  <a:lnTo>
                    <a:pt x="350" y="135"/>
                  </a:lnTo>
                  <a:lnTo>
                    <a:pt x="350" y="125"/>
                  </a:lnTo>
                  <a:lnTo>
                    <a:pt x="358" y="105"/>
                  </a:lnTo>
                  <a:lnTo>
                    <a:pt x="360" y="96"/>
                  </a:lnTo>
                  <a:lnTo>
                    <a:pt x="364" y="92"/>
                  </a:lnTo>
                  <a:lnTo>
                    <a:pt x="373" y="82"/>
                  </a:lnTo>
                  <a:lnTo>
                    <a:pt x="381" y="72"/>
                  </a:lnTo>
                  <a:lnTo>
                    <a:pt x="387" y="62"/>
                  </a:lnTo>
                  <a:lnTo>
                    <a:pt x="395" y="54"/>
                  </a:lnTo>
                  <a:lnTo>
                    <a:pt x="403" y="41"/>
                  </a:lnTo>
                  <a:lnTo>
                    <a:pt x="412" y="41"/>
                  </a:lnTo>
                  <a:lnTo>
                    <a:pt x="412" y="31"/>
                  </a:lnTo>
                  <a:lnTo>
                    <a:pt x="403" y="19"/>
                  </a:lnTo>
                  <a:lnTo>
                    <a:pt x="395" y="13"/>
                  </a:lnTo>
                  <a:lnTo>
                    <a:pt x="387" y="0"/>
                  </a:lnTo>
                  <a:lnTo>
                    <a:pt x="364" y="3"/>
                  </a:lnTo>
                  <a:lnTo>
                    <a:pt x="350" y="3"/>
                  </a:lnTo>
                  <a:lnTo>
                    <a:pt x="326" y="0"/>
                  </a:lnTo>
                  <a:lnTo>
                    <a:pt x="309" y="13"/>
                  </a:lnTo>
                  <a:lnTo>
                    <a:pt x="303" y="13"/>
                  </a:lnTo>
                  <a:lnTo>
                    <a:pt x="295" y="13"/>
                  </a:lnTo>
                  <a:lnTo>
                    <a:pt x="280" y="31"/>
                  </a:lnTo>
                  <a:lnTo>
                    <a:pt x="260" y="41"/>
                  </a:lnTo>
                  <a:lnTo>
                    <a:pt x="256" y="54"/>
                  </a:lnTo>
                  <a:lnTo>
                    <a:pt x="248" y="62"/>
                  </a:lnTo>
                  <a:lnTo>
                    <a:pt x="240" y="82"/>
                  </a:lnTo>
                  <a:lnTo>
                    <a:pt x="217" y="115"/>
                  </a:lnTo>
                  <a:lnTo>
                    <a:pt x="194" y="141"/>
                  </a:lnTo>
                  <a:lnTo>
                    <a:pt x="170" y="168"/>
                  </a:lnTo>
                  <a:lnTo>
                    <a:pt x="156" y="184"/>
                  </a:lnTo>
                  <a:lnTo>
                    <a:pt x="139" y="184"/>
                  </a:lnTo>
                  <a:lnTo>
                    <a:pt x="145" y="184"/>
                  </a:lnTo>
                  <a:lnTo>
                    <a:pt x="153" y="184"/>
                  </a:lnTo>
                  <a:lnTo>
                    <a:pt x="162" y="184"/>
                  </a:lnTo>
                  <a:lnTo>
                    <a:pt x="170" y="184"/>
                  </a:lnTo>
                  <a:lnTo>
                    <a:pt x="178" y="195"/>
                  </a:lnTo>
                  <a:lnTo>
                    <a:pt x="178" y="205"/>
                  </a:lnTo>
                  <a:lnTo>
                    <a:pt x="178" y="215"/>
                  </a:lnTo>
                  <a:lnTo>
                    <a:pt x="186" y="215"/>
                  </a:lnTo>
                  <a:lnTo>
                    <a:pt x="194" y="215"/>
                  </a:lnTo>
                  <a:lnTo>
                    <a:pt x="203" y="205"/>
                  </a:lnTo>
                  <a:lnTo>
                    <a:pt x="209" y="205"/>
                  </a:lnTo>
                  <a:lnTo>
                    <a:pt x="209" y="195"/>
                  </a:lnTo>
                  <a:lnTo>
                    <a:pt x="225" y="195"/>
                  </a:lnTo>
                  <a:lnTo>
                    <a:pt x="217" y="205"/>
                  </a:lnTo>
                  <a:lnTo>
                    <a:pt x="217" y="215"/>
                  </a:lnTo>
                  <a:lnTo>
                    <a:pt x="217" y="227"/>
                  </a:lnTo>
                  <a:lnTo>
                    <a:pt x="225" y="246"/>
                  </a:lnTo>
                  <a:lnTo>
                    <a:pt x="209" y="246"/>
                  </a:lnTo>
                  <a:lnTo>
                    <a:pt x="209" y="235"/>
                  </a:lnTo>
                  <a:lnTo>
                    <a:pt x="203" y="235"/>
                  </a:lnTo>
                  <a:lnTo>
                    <a:pt x="194" y="235"/>
                  </a:lnTo>
                  <a:lnTo>
                    <a:pt x="186" y="246"/>
                  </a:lnTo>
                  <a:lnTo>
                    <a:pt x="178" y="246"/>
                  </a:lnTo>
                  <a:lnTo>
                    <a:pt x="178" y="258"/>
                  </a:lnTo>
                  <a:lnTo>
                    <a:pt x="178" y="266"/>
                  </a:lnTo>
                  <a:lnTo>
                    <a:pt x="186" y="276"/>
                  </a:lnTo>
                  <a:lnTo>
                    <a:pt x="194" y="288"/>
                  </a:lnTo>
                  <a:lnTo>
                    <a:pt x="209" y="288"/>
                  </a:lnTo>
                  <a:lnTo>
                    <a:pt x="186" y="288"/>
                  </a:lnTo>
                  <a:lnTo>
                    <a:pt x="178" y="288"/>
                  </a:lnTo>
                  <a:lnTo>
                    <a:pt x="153" y="297"/>
                  </a:lnTo>
                  <a:lnTo>
                    <a:pt x="131" y="307"/>
                  </a:lnTo>
                  <a:lnTo>
                    <a:pt x="117" y="307"/>
                  </a:lnTo>
                  <a:lnTo>
                    <a:pt x="108" y="317"/>
                  </a:lnTo>
                  <a:lnTo>
                    <a:pt x="108" y="337"/>
                  </a:lnTo>
                  <a:lnTo>
                    <a:pt x="100" y="348"/>
                  </a:lnTo>
                  <a:lnTo>
                    <a:pt x="92" y="358"/>
                  </a:lnTo>
                  <a:lnTo>
                    <a:pt x="86" y="366"/>
                  </a:lnTo>
                  <a:lnTo>
                    <a:pt x="69" y="378"/>
                  </a:lnTo>
                  <a:lnTo>
                    <a:pt x="61" y="389"/>
                  </a:lnTo>
                  <a:lnTo>
                    <a:pt x="53" y="411"/>
                  </a:lnTo>
                  <a:lnTo>
                    <a:pt x="53" y="419"/>
                  </a:lnTo>
                  <a:lnTo>
                    <a:pt x="47" y="440"/>
                  </a:lnTo>
                  <a:lnTo>
                    <a:pt x="53" y="448"/>
                  </a:lnTo>
                  <a:lnTo>
                    <a:pt x="53" y="460"/>
                  </a:lnTo>
                  <a:lnTo>
                    <a:pt x="74" y="470"/>
                  </a:lnTo>
                  <a:lnTo>
                    <a:pt x="86" y="480"/>
                  </a:lnTo>
                  <a:lnTo>
                    <a:pt x="92" y="470"/>
                  </a:lnTo>
                  <a:lnTo>
                    <a:pt x="92" y="448"/>
                  </a:lnTo>
                  <a:lnTo>
                    <a:pt x="100" y="440"/>
                  </a:lnTo>
                  <a:lnTo>
                    <a:pt x="108" y="419"/>
                  </a:lnTo>
                  <a:lnTo>
                    <a:pt x="117" y="419"/>
                  </a:lnTo>
                  <a:lnTo>
                    <a:pt x="125" y="419"/>
                  </a:lnTo>
                  <a:lnTo>
                    <a:pt x="131" y="419"/>
                  </a:lnTo>
                  <a:lnTo>
                    <a:pt x="131" y="429"/>
                  </a:lnTo>
                  <a:lnTo>
                    <a:pt x="131" y="440"/>
                  </a:lnTo>
                  <a:lnTo>
                    <a:pt x="131" y="448"/>
                  </a:lnTo>
                  <a:lnTo>
                    <a:pt x="117" y="470"/>
                  </a:lnTo>
                  <a:lnTo>
                    <a:pt x="108" y="470"/>
                  </a:lnTo>
                  <a:lnTo>
                    <a:pt x="100" y="480"/>
                  </a:lnTo>
                  <a:lnTo>
                    <a:pt x="100" y="489"/>
                  </a:lnTo>
                  <a:lnTo>
                    <a:pt x="100" y="501"/>
                  </a:lnTo>
                  <a:lnTo>
                    <a:pt x="100" y="511"/>
                  </a:lnTo>
                  <a:lnTo>
                    <a:pt x="69" y="519"/>
                  </a:lnTo>
                  <a:lnTo>
                    <a:pt x="53" y="519"/>
                  </a:lnTo>
                  <a:lnTo>
                    <a:pt x="39" y="519"/>
                  </a:lnTo>
                  <a:lnTo>
                    <a:pt x="22" y="519"/>
                  </a:lnTo>
                  <a:lnTo>
                    <a:pt x="16" y="519"/>
                  </a:lnTo>
                  <a:lnTo>
                    <a:pt x="8" y="529"/>
                  </a:lnTo>
                  <a:lnTo>
                    <a:pt x="8" y="550"/>
                  </a:lnTo>
                  <a:lnTo>
                    <a:pt x="0" y="570"/>
                  </a:lnTo>
                  <a:lnTo>
                    <a:pt x="0" y="593"/>
                  </a:lnTo>
                  <a:lnTo>
                    <a:pt x="0" y="613"/>
                  </a:lnTo>
                  <a:lnTo>
                    <a:pt x="0" y="619"/>
                  </a:lnTo>
                  <a:lnTo>
                    <a:pt x="22" y="601"/>
                  </a:lnTo>
                  <a:lnTo>
                    <a:pt x="47" y="583"/>
                  </a:lnTo>
                  <a:lnTo>
                    <a:pt x="61" y="562"/>
                  </a:lnTo>
                  <a:lnTo>
                    <a:pt x="69" y="562"/>
                  </a:lnTo>
                  <a:lnTo>
                    <a:pt x="74" y="562"/>
                  </a:lnTo>
                  <a:lnTo>
                    <a:pt x="86" y="562"/>
                  </a:lnTo>
                  <a:lnTo>
                    <a:pt x="92" y="570"/>
                  </a:lnTo>
                  <a:lnTo>
                    <a:pt x="92" y="583"/>
                  </a:lnTo>
                  <a:lnTo>
                    <a:pt x="92" y="601"/>
                  </a:lnTo>
                  <a:lnTo>
                    <a:pt x="92" y="613"/>
                  </a:lnTo>
                  <a:lnTo>
                    <a:pt x="86" y="619"/>
                  </a:lnTo>
                  <a:lnTo>
                    <a:pt x="74" y="632"/>
                  </a:lnTo>
                  <a:lnTo>
                    <a:pt x="69" y="642"/>
                  </a:lnTo>
                  <a:lnTo>
                    <a:pt x="61" y="632"/>
                  </a:lnTo>
                  <a:lnTo>
                    <a:pt x="61" y="619"/>
                  </a:lnTo>
                  <a:lnTo>
                    <a:pt x="53" y="619"/>
                  </a:lnTo>
                  <a:lnTo>
                    <a:pt x="47" y="619"/>
                  </a:lnTo>
                  <a:lnTo>
                    <a:pt x="47" y="632"/>
                  </a:lnTo>
                  <a:lnTo>
                    <a:pt x="39" y="632"/>
                  </a:lnTo>
                  <a:lnTo>
                    <a:pt x="31" y="642"/>
                  </a:lnTo>
                  <a:lnTo>
                    <a:pt x="16" y="642"/>
                  </a:lnTo>
                  <a:lnTo>
                    <a:pt x="8" y="662"/>
                  </a:lnTo>
                  <a:lnTo>
                    <a:pt x="8" y="683"/>
                  </a:lnTo>
                  <a:lnTo>
                    <a:pt x="8" y="705"/>
                  </a:lnTo>
                  <a:lnTo>
                    <a:pt x="8" y="713"/>
                  </a:lnTo>
                  <a:lnTo>
                    <a:pt x="16" y="724"/>
                  </a:lnTo>
                  <a:lnTo>
                    <a:pt x="16" y="732"/>
                  </a:lnTo>
                  <a:lnTo>
                    <a:pt x="31" y="724"/>
                  </a:lnTo>
                  <a:lnTo>
                    <a:pt x="31" y="705"/>
                  </a:lnTo>
                  <a:lnTo>
                    <a:pt x="47" y="693"/>
                  </a:lnTo>
                  <a:lnTo>
                    <a:pt x="53" y="683"/>
                  </a:lnTo>
                  <a:lnTo>
                    <a:pt x="61" y="672"/>
                  </a:lnTo>
                  <a:lnTo>
                    <a:pt x="69" y="672"/>
                  </a:lnTo>
                  <a:lnTo>
                    <a:pt x="69" y="683"/>
                  </a:lnTo>
                  <a:lnTo>
                    <a:pt x="69" y="693"/>
                  </a:lnTo>
                  <a:lnTo>
                    <a:pt x="69" y="713"/>
                  </a:lnTo>
                  <a:lnTo>
                    <a:pt x="74" y="713"/>
                  </a:lnTo>
                  <a:lnTo>
                    <a:pt x="74" y="724"/>
                  </a:lnTo>
                  <a:lnTo>
                    <a:pt x="86" y="713"/>
                  </a:lnTo>
                  <a:lnTo>
                    <a:pt x="92" y="705"/>
                  </a:lnTo>
                  <a:lnTo>
                    <a:pt x="100" y="693"/>
                  </a:lnTo>
                  <a:lnTo>
                    <a:pt x="108" y="705"/>
                  </a:lnTo>
                  <a:lnTo>
                    <a:pt x="108" y="713"/>
                  </a:lnTo>
                  <a:lnTo>
                    <a:pt x="117" y="713"/>
                  </a:lnTo>
                  <a:lnTo>
                    <a:pt x="125" y="713"/>
                  </a:lnTo>
                  <a:lnTo>
                    <a:pt x="125" y="724"/>
                  </a:lnTo>
                  <a:lnTo>
                    <a:pt x="117" y="724"/>
                  </a:lnTo>
                  <a:lnTo>
                    <a:pt x="117" y="732"/>
                  </a:lnTo>
                  <a:lnTo>
                    <a:pt x="117" y="754"/>
                  </a:lnTo>
                  <a:lnTo>
                    <a:pt x="117" y="777"/>
                  </a:lnTo>
                  <a:lnTo>
                    <a:pt x="108" y="764"/>
                  </a:lnTo>
                  <a:lnTo>
                    <a:pt x="108" y="754"/>
                  </a:lnTo>
                  <a:lnTo>
                    <a:pt x="100" y="754"/>
                  </a:lnTo>
                  <a:lnTo>
                    <a:pt x="92" y="746"/>
                  </a:lnTo>
                  <a:lnTo>
                    <a:pt x="86" y="746"/>
                  </a:lnTo>
                  <a:lnTo>
                    <a:pt x="74" y="746"/>
                  </a:lnTo>
                  <a:lnTo>
                    <a:pt x="69" y="754"/>
                  </a:lnTo>
                  <a:lnTo>
                    <a:pt x="61" y="754"/>
                  </a:lnTo>
                  <a:lnTo>
                    <a:pt x="53" y="764"/>
                  </a:lnTo>
                  <a:lnTo>
                    <a:pt x="47" y="777"/>
                  </a:lnTo>
                  <a:lnTo>
                    <a:pt x="39" y="785"/>
                  </a:lnTo>
                  <a:lnTo>
                    <a:pt x="31" y="785"/>
                  </a:lnTo>
                  <a:lnTo>
                    <a:pt x="31" y="797"/>
                  </a:lnTo>
                  <a:lnTo>
                    <a:pt x="39" y="807"/>
                  </a:lnTo>
                  <a:lnTo>
                    <a:pt x="47" y="797"/>
                  </a:lnTo>
                  <a:lnTo>
                    <a:pt x="61" y="797"/>
                  </a:lnTo>
                  <a:lnTo>
                    <a:pt x="74" y="807"/>
                  </a:lnTo>
                  <a:lnTo>
                    <a:pt x="69" y="807"/>
                  </a:lnTo>
                  <a:lnTo>
                    <a:pt x="53" y="815"/>
                  </a:lnTo>
                  <a:lnTo>
                    <a:pt x="47" y="815"/>
                  </a:lnTo>
                  <a:lnTo>
                    <a:pt x="39" y="828"/>
                  </a:lnTo>
                  <a:lnTo>
                    <a:pt x="31" y="836"/>
                  </a:lnTo>
                  <a:lnTo>
                    <a:pt x="31" y="846"/>
                  </a:lnTo>
                  <a:lnTo>
                    <a:pt x="31" y="867"/>
                  </a:lnTo>
                  <a:lnTo>
                    <a:pt x="47" y="907"/>
                  </a:lnTo>
                  <a:lnTo>
                    <a:pt x="53" y="918"/>
                  </a:lnTo>
                  <a:lnTo>
                    <a:pt x="53" y="938"/>
                  </a:lnTo>
                  <a:lnTo>
                    <a:pt x="61" y="928"/>
                  </a:lnTo>
                  <a:lnTo>
                    <a:pt x="69" y="928"/>
                  </a:lnTo>
                  <a:lnTo>
                    <a:pt x="74" y="918"/>
                  </a:lnTo>
                  <a:lnTo>
                    <a:pt x="92" y="918"/>
                  </a:lnTo>
                  <a:lnTo>
                    <a:pt x="100" y="928"/>
                  </a:lnTo>
                  <a:lnTo>
                    <a:pt x="100" y="938"/>
                  </a:lnTo>
                  <a:lnTo>
                    <a:pt x="108" y="948"/>
                  </a:lnTo>
                  <a:lnTo>
                    <a:pt x="117" y="948"/>
                  </a:lnTo>
                  <a:lnTo>
                    <a:pt x="131" y="971"/>
                  </a:lnTo>
                  <a:lnTo>
                    <a:pt x="139" y="971"/>
                  </a:lnTo>
                  <a:lnTo>
                    <a:pt x="153" y="979"/>
                  </a:lnTo>
                  <a:lnTo>
                    <a:pt x="162" y="971"/>
                  </a:lnTo>
                  <a:lnTo>
                    <a:pt x="153" y="958"/>
                  </a:lnTo>
                  <a:lnTo>
                    <a:pt x="145" y="938"/>
                  </a:lnTo>
                  <a:lnTo>
                    <a:pt x="153" y="928"/>
                  </a:lnTo>
                  <a:lnTo>
                    <a:pt x="162" y="907"/>
                  </a:lnTo>
                  <a:lnTo>
                    <a:pt x="170" y="907"/>
                  </a:lnTo>
                  <a:lnTo>
                    <a:pt x="178" y="918"/>
                  </a:lnTo>
                  <a:lnTo>
                    <a:pt x="178" y="928"/>
                  </a:lnTo>
                  <a:lnTo>
                    <a:pt x="186" y="948"/>
                  </a:lnTo>
                  <a:lnTo>
                    <a:pt x="186" y="958"/>
                  </a:lnTo>
                  <a:lnTo>
                    <a:pt x="194" y="958"/>
                  </a:lnTo>
                  <a:lnTo>
                    <a:pt x="203" y="948"/>
                  </a:lnTo>
                  <a:lnTo>
                    <a:pt x="209" y="928"/>
                  </a:lnTo>
                  <a:lnTo>
                    <a:pt x="217" y="918"/>
                  </a:lnTo>
                  <a:lnTo>
                    <a:pt x="225" y="907"/>
                  </a:lnTo>
                  <a:lnTo>
                    <a:pt x="225" y="897"/>
                  </a:lnTo>
                  <a:lnTo>
                    <a:pt x="231" y="897"/>
                  </a:lnTo>
                  <a:lnTo>
                    <a:pt x="231" y="918"/>
                  </a:lnTo>
                  <a:lnTo>
                    <a:pt x="225" y="928"/>
                  </a:lnTo>
                  <a:lnTo>
                    <a:pt x="225" y="938"/>
                  </a:lnTo>
                  <a:lnTo>
                    <a:pt x="225" y="958"/>
                  </a:lnTo>
                  <a:lnTo>
                    <a:pt x="225" y="979"/>
                  </a:lnTo>
                  <a:lnTo>
                    <a:pt x="231" y="989"/>
                  </a:lnTo>
                  <a:lnTo>
                    <a:pt x="240" y="1001"/>
                  </a:lnTo>
                  <a:lnTo>
                    <a:pt x="225" y="1009"/>
                  </a:lnTo>
                  <a:lnTo>
                    <a:pt x="217" y="1009"/>
                  </a:lnTo>
                  <a:lnTo>
                    <a:pt x="209" y="1009"/>
                  </a:lnTo>
                  <a:lnTo>
                    <a:pt x="209" y="1020"/>
                  </a:lnTo>
                  <a:lnTo>
                    <a:pt x="209" y="1028"/>
                  </a:lnTo>
                  <a:lnTo>
                    <a:pt x="209" y="1040"/>
                  </a:lnTo>
                  <a:lnTo>
                    <a:pt x="225" y="1040"/>
                  </a:lnTo>
                  <a:lnTo>
                    <a:pt x="248" y="1028"/>
                  </a:lnTo>
                  <a:lnTo>
                    <a:pt x="260" y="1028"/>
                  </a:lnTo>
                  <a:lnTo>
                    <a:pt x="256" y="1040"/>
                  </a:lnTo>
                  <a:lnTo>
                    <a:pt x="248" y="1048"/>
                  </a:lnTo>
                  <a:lnTo>
                    <a:pt x="231" y="1061"/>
                  </a:lnTo>
                  <a:lnTo>
                    <a:pt x="225" y="1071"/>
                  </a:lnTo>
                  <a:lnTo>
                    <a:pt x="225" y="1081"/>
                  </a:lnTo>
                  <a:lnTo>
                    <a:pt x="217" y="1101"/>
                  </a:lnTo>
                  <a:lnTo>
                    <a:pt x="225" y="1124"/>
                  </a:lnTo>
                  <a:lnTo>
                    <a:pt x="225" y="1112"/>
                  </a:lnTo>
                  <a:lnTo>
                    <a:pt x="231" y="1112"/>
                  </a:lnTo>
                  <a:lnTo>
                    <a:pt x="248" y="1089"/>
                  </a:lnTo>
                  <a:lnTo>
                    <a:pt x="256" y="1081"/>
                  </a:lnTo>
                  <a:lnTo>
                    <a:pt x="260" y="1081"/>
                  </a:lnTo>
                  <a:lnTo>
                    <a:pt x="260" y="1089"/>
                  </a:lnTo>
                  <a:lnTo>
                    <a:pt x="256" y="1112"/>
                  </a:lnTo>
                  <a:lnTo>
                    <a:pt x="240" y="1124"/>
                  </a:lnTo>
                  <a:lnTo>
                    <a:pt x="240" y="1132"/>
                  </a:lnTo>
                  <a:lnTo>
                    <a:pt x="248" y="1150"/>
                  </a:lnTo>
                  <a:lnTo>
                    <a:pt x="260" y="1150"/>
                  </a:lnTo>
                  <a:lnTo>
                    <a:pt x="295" y="1150"/>
                  </a:lnTo>
                  <a:lnTo>
                    <a:pt x="309" y="1150"/>
                  </a:lnTo>
                  <a:lnTo>
                    <a:pt x="317" y="1150"/>
                  </a:lnTo>
                  <a:lnTo>
                    <a:pt x="326" y="1163"/>
                  </a:lnTo>
                  <a:lnTo>
                    <a:pt x="317" y="1163"/>
                  </a:lnTo>
                  <a:lnTo>
                    <a:pt x="326" y="1183"/>
                  </a:lnTo>
                  <a:lnTo>
                    <a:pt x="330" y="1212"/>
                  </a:lnTo>
                  <a:lnTo>
                    <a:pt x="317" y="1232"/>
                  </a:lnTo>
                  <a:lnTo>
                    <a:pt x="309" y="1244"/>
                  </a:lnTo>
                  <a:lnTo>
                    <a:pt x="295" y="1255"/>
                  </a:lnTo>
                  <a:lnTo>
                    <a:pt x="295" y="1273"/>
                  </a:lnTo>
                  <a:lnTo>
                    <a:pt x="280" y="1285"/>
                  </a:lnTo>
                  <a:lnTo>
                    <a:pt x="280" y="1306"/>
                  </a:lnTo>
                  <a:lnTo>
                    <a:pt x="260" y="1324"/>
                  </a:lnTo>
                  <a:lnTo>
                    <a:pt x="248" y="1344"/>
                  </a:lnTo>
                  <a:lnTo>
                    <a:pt x="240" y="1355"/>
                  </a:lnTo>
                  <a:lnTo>
                    <a:pt x="231" y="1363"/>
                  </a:lnTo>
                  <a:lnTo>
                    <a:pt x="225" y="1377"/>
                  </a:lnTo>
                  <a:lnTo>
                    <a:pt x="225" y="1428"/>
                  </a:lnTo>
                  <a:lnTo>
                    <a:pt x="225" y="1447"/>
                  </a:lnTo>
                  <a:lnTo>
                    <a:pt x="225" y="1485"/>
                  </a:lnTo>
                  <a:lnTo>
                    <a:pt x="217" y="1518"/>
                  </a:lnTo>
                  <a:lnTo>
                    <a:pt x="209" y="1549"/>
                  </a:lnTo>
                  <a:lnTo>
                    <a:pt x="203" y="1561"/>
                  </a:lnTo>
                  <a:lnTo>
                    <a:pt x="186" y="1592"/>
                  </a:lnTo>
                  <a:lnTo>
                    <a:pt x="217" y="1643"/>
                  </a:lnTo>
                  <a:close/>
                </a:path>
              </a:pathLst>
            </a:custGeom>
            <a:solidFill>
              <a:srgbClr val="fe9b03"/>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1" name=""/>
            <p:cNvSpPr/>
            <p:nvPr/>
          </p:nvSpPr>
          <p:spPr>
            <a:xfrm>
              <a:off x="4884840" y="4270320"/>
              <a:ext cx="651960" cy="1129320"/>
            </a:xfrm>
            <a:custGeom>
              <a:avLst/>
              <a:gdLst/>
              <a:ahLst/>
              <a:rect l="l" t="t" r="r" b="b"/>
              <a:pathLst>
                <a:path w="457" h="748">
                  <a:moveTo>
                    <a:pt x="0" y="8"/>
                  </a:moveTo>
                  <a:lnTo>
                    <a:pt x="17" y="31"/>
                  </a:lnTo>
                  <a:lnTo>
                    <a:pt x="17" y="61"/>
                  </a:lnTo>
                  <a:lnTo>
                    <a:pt x="17" y="94"/>
                  </a:lnTo>
                  <a:lnTo>
                    <a:pt x="17" y="112"/>
                  </a:lnTo>
                  <a:lnTo>
                    <a:pt x="17" y="143"/>
                  </a:lnTo>
                  <a:lnTo>
                    <a:pt x="17" y="174"/>
                  </a:lnTo>
                  <a:lnTo>
                    <a:pt x="17" y="194"/>
                  </a:lnTo>
                  <a:lnTo>
                    <a:pt x="17" y="217"/>
                  </a:lnTo>
                  <a:lnTo>
                    <a:pt x="17" y="235"/>
                  </a:lnTo>
                  <a:lnTo>
                    <a:pt x="25" y="276"/>
                  </a:lnTo>
                  <a:lnTo>
                    <a:pt x="25" y="317"/>
                  </a:lnTo>
                  <a:lnTo>
                    <a:pt x="48" y="358"/>
                  </a:lnTo>
                  <a:lnTo>
                    <a:pt x="70" y="398"/>
                  </a:lnTo>
                  <a:lnTo>
                    <a:pt x="95" y="431"/>
                  </a:lnTo>
                  <a:lnTo>
                    <a:pt x="111" y="441"/>
                  </a:lnTo>
                  <a:lnTo>
                    <a:pt x="119" y="449"/>
                  </a:lnTo>
                  <a:lnTo>
                    <a:pt x="125" y="472"/>
                  </a:lnTo>
                  <a:lnTo>
                    <a:pt x="134" y="490"/>
                  </a:lnTo>
                  <a:lnTo>
                    <a:pt x="142" y="513"/>
                  </a:lnTo>
                  <a:lnTo>
                    <a:pt x="148" y="523"/>
                  </a:lnTo>
                  <a:lnTo>
                    <a:pt x="156" y="543"/>
                  </a:lnTo>
                  <a:lnTo>
                    <a:pt x="164" y="554"/>
                  </a:lnTo>
                  <a:lnTo>
                    <a:pt x="173" y="562"/>
                  </a:lnTo>
                  <a:lnTo>
                    <a:pt x="173" y="582"/>
                  </a:lnTo>
                  <a:lnTo>
                    <a:pt x="173" y="613"/>
                  </a:lnTo>
                  <a:lnTo>
                    <a:pt x="173" y="635"/>
                  </a:lnTo>
                  <a:lnTo>
                    <a:pt x="177" y="654"/>
                  </a:lnTo>
                  <a:lnTo>
                    <a:pt x="185" y="664"/>
                  </a:lnTo>
                  <a:lnTo>
                    <a:pt x="195" y="674"/>
                  </a:lnTo>
                  <a:lnTo>
                    <a:pt x="203" y="684"/>
                  </a:lnTo>
                  <a:lnTo>
                    <a:pt x="212" y="707"/>
                  </a:lnTo>
                  <a:lnTo>
                    <a:pt x="220" y="717"/>
                  </a:lnTo>
                  <a:lnTo>
                    <a:pt x="220" y="729"/>
                  </a:lnTo>
                  <a:lnTo>
                    <a:pt x="234" y="729"/>
                  </a:lnTo>
                  <a:lnTo>
                    <a:pt x="242" y="739"/>
                  </a:lnTo>
                  <a:lnTo>
                    <a:pt x="250" y="739"/>
                  </a:lnTo>
                  <a:lnTo>
                    <a:pt x="259" y="739"/>
                  </a:lnTo>
                  <a:lnTo>
                    <a:pt x="263" y="748"/>
                  </a:lnTo>
                  <a:lnTo>
                    <a:pt x="273" y="748"/>
                  </a:lnTo>
                  <a:lnTo>
                    <a:pt x="281" y="739"/>
                  </a:lnTo>
                  <a:lnTo>
                    <a:pt x="289" y="729"/>
                  </a:lnTo>
                  <a:lnTo>
                    <a:pt x="281" y="707"/>
                  </a:lnTo>
                  <a:lnTo>
                    <a:pt x="281" y="695"/>
                  </a:lnTo>
                  <a:lnTo>
                    <a:pt x="281" y="684"/>
                  </a:lnTo>
                  <a:lnTo>
                    <a:pt x="273" y="674"/>
                  </a:lnTo>
                  <a:lnTo>
                    <a:pt x="263" y="664"/>
                  </a:lnTo>
                  <a:lnTo>
                    <a:pt x="263" y="654"/>
                  </a:lnTo>
                  <a:lnTo>
                    <a:pt x="250" y="643"/>
                  </a:lnTo>
                  <a:lnTo>
                    <a:pt x="242" y="643"/>
                  </a:lnTo>
                  <a:lnTo>
                    <a:pt x="242" y="635"/>
                  </a:lnTo>
                  <a:lnTo>
                    <a:pt x="250" y="623"/>
                  </a:lnTo>
                  <a:lnTo>
                    <a:pt x="250" y="613"/>
                  </a:lnTo>
                  <a:lnTo>
                    <a:pt x="250" y="605"/>
                  </a:lnTo>
                  <a:lnTo>
                    <a:pt x="250" y="592"/>
                  </a:lnTo>
                  <a:lnTo>
                    <a:pt x="250" y="582"/>
                  </a:lnTo>
                  <a:lnTo>
                    <a:pt x="259" y="572"/>
                  </a:lnTo>
                  <a:lnTo>
                    <a:pt x="259" y="562"/>
                  </a:lnTo>
                  <a:lnTo>
                    <a:pt x="263" y="554"/>
                  </a:lnTo>
                  <a:lnTo>
                    <a:pt x="273" y="554"/>
                  </a:lnTo>
                  <a:lnTo>
                    <a:pt x="281" y="554"/>
                  </a:lnTo>
                  <a:lnTo>
                    <a:pt x="273" y="543"/>
                  </a:lnTo>
                  <a:lnTo>
                    <a:pt x="273" y="531"/>
                  </a:lnTo>
                  <a:lnTo>
                    <a:pt x="263" y="531"/>
                  </a:lnTo>
                  <a:lnTo>
                    <a:pt x="263" y="523"/>
                  </a:lnTo>
                  <a:lnTo>
                    <a:pt x="259" y="523"/>
                  </a:lnTo>
                  <a:lnTo>
                    <a:pt x="259" y="513"/>
                  </a:lnTo>
                  <a:lnTo>
                    <a:pt x="263" y="513"/>
                  </a:lnTo>
                  <a:lnTo>
                    <a:pt x="263" y="501"/>
                  </a:lnTo>
                  <a:lnTo>
                    <a:pt x="263" y="490"/>
                  </a:lnTo>
                  <a:lnTo>
                    <a:pt x="259" y="490"/>
                  </a:lnTo>
                  <a:lnTo>
                    <a:pt x="259" y="480"/>
                  </a:lnTo>
                  <a:lnTo>
                    <a:pt x="250" y="472"/>
                  </a:lnTo>
                  <a:lnTo>
                    <a:pt x="242" y="472"/>
                  </a:lnTo>
                  <a:lnTo>
                    <a:pt x="242" y="458"/>
                  </a:lnTo>
                  <a:lnTo>
                    <a:pt x="250" y="458"/>
                  </a:lnTo>
                  <a:lnTo>
                    <a:pt x="259" y="458"/>
                  </a:lnTo>
                  <a:lnTo>
                    <a:pt x="263" y="458"/>
                  </a:lnTo>
                  <a:lnTo>
                    <a:pt x="273" y="458"/>
                  </a:lnTo>
                  <a:lnTo>
                    <a:pt x="281" y="458"/>
                  </a:lnTo>
                  <a:lnTo>
                    <a:pt x="281" y="449"/>
                  </a:lnTo>
                  <a:lnTo>
                    <a:pt x="273" y="449"/>
                  </a:lnTo>
                  <a:lnTo>
                    <a:pt x="273" y="441"/>
                  </a:lnTo>
                  <a:lnTo>
                    <a:pt x="263" y="441"/>
                  </a:lnTo>
                  <a:lnTo>
                    <a:pt x="263" y="431"/>
                  </a:lnTo>
                  <a:lnTo>
                    <a:pt x="259" y="419"/>
                  </a:lnTo>
                  <a:lnTo>
                    <a:pt x="259" y="409"/>
                  </a:lnTo>
                  <a:lnTo>
                    <a:pt x="263" y="409"/>
                  </a:lnTo>
                  <a:lnTo>
                    <a:pt x="273" y="409"/>
                  </a:lnTo>
                  <a:lnTo>
                    <a:pt x="281" y="419"/>
                  </a:lnTo>
                  <a:lnTo>
                    <a:pt x="289" y="419"/>
                  </a:lnTo>
                  <a:lnTo>
                    <a:pt x="289" y="409"/>
                  </a:lnTo>
                  <a:lnTo>
                    <a:pt x="289" y="398"/>
                  </a:lnTo>
                  <a:lnTo>
                    <a:pt x="289" y="388"/>
                  </a:lnTo>
                  <a:lnTo>
                    <a:pt x="281" y="376"/>
                  </a:lnTo>
                  <a:lnTo>
                    <a:pt x="281" y="368"/>
                  </a:lnTo>
                  <a:lnTo>
                    <a:pt x="289" y="368"/>
                  </a:lnTo>
                  <a:lnTo>
                    <a:pt x="298" y="368"/>
                  </a:lnTo>
                  <a:lnTo>
                    <a:pt x="298" y="358"/>
                  </a:lnTo>
                  <a:lnTo>
                    <a:pt x="298" y="349"/>
                  </a:lnTo>
                  <a:lnTo>
                    <a:pt x="298" y="339"/>
                  </a:lnTo>
                  <a:lnTo>
                    <a:pt x="259" y="327"/>
                  </a:lnTo>
                  <a:lnTo>
                    <a:pt x="250" y="317"/>
                  </a:lnTo>
                  <a:lnTo>
                    <a:pt x="242" y="317"/>
                  </a:lnTo>
                  <a:lnTo>
                    <a:pt x="242" y="306"/>
                  </a:lnTo>
                  <a:lnTo>
                    <a:pt x="242" y="296"/>
                  </a:lnTo>
                  <a:lnTo>
                    <a:pt x="250" y="296"/>
                  </a:lnTo>
                  <a:lnTo>
                    <a:pt x="259" y="296"/>
                  </a:lnTo>
                  <a:lnTo>
                    <a:pt x="263" y="306"/>
                  </a:lnTo>
                  <a:lnTo>
                    <a:pt x="281" y="296"/>
                  </a:lnTo>
                  <a:lnTo>
                    <a:pt x="298" y="296"/>
                  </a:lnTo>
                  <a:lnTo>
                    <a:pt x="304" y="286"/>
                  </a:lnTo>
                  <a:lnTo>
                    <a:pt x="312" y="286"/>
                  </a:lnTo>
                  <a:lnTo>
                    <a:pt x="312" y="276"/>
                  </a:lnTo>
                  <a:lnTo>
                    <a:pt x="312" y="268"/>
                  </a:lnTo>
                  <a:lnTo>
                    <a:pt x="320" y="268"/>
                  </a:lnTo>
                  <a:lnTo>
                    <a:pt x="328" y="255"/>
                  </a:lnTo>
                  <a:lnTo>
                    <a:pt x="328" y="245"/>
                  </a:lnTo>
                  <a:lnTo>
                    <a:pt x="328" y="235"/>
                  </a:lnTo>
                  <a:lnTo>
                    <a:pt x="328" y="225"/>
                  </a:lnTo>
                  <a:lnTo>
                    <a:pt x="332" y="217"/>
                  </a:lnTo>
                  <a:lnTo>
                    <a:pt x="341" y="217"/>
                  </a:lnTo>
                  <a:lnTo>
                    <a:pt x="341" y="225"/>
                  </a:lnTo>
                  <a:lnTo>
                    <a:pt x="349" y="225"/>
                  </a:lnTo>
                  <a:lnTo>
                    <a:pt x="349" y="235"/>
                  </a:lnTo>
                  <a:lnTo>
                    <a:pt x="349" y="245"/>
                  </a:lnTo>
                  <a:lnTo>
                    <a:pt x="359" y="245"/>
                  </a:lnTo>
                  <a:lnTo>
                    <a:pt x="367" y="245"/>
                  </a:lnTo>
                  <a:lnTo>
                    <a:pt x="367" y="235"/>
                  </a:lnTo>
                  <a:lnTo>
                    <a:pt x="367" y="225"/>
                  </a:lnTo>
                  <a:lnTo>
                    <a:pt x="375" y="217"/>
                  </a:lnTo>
                  <a:lnTo>
                    <a:pt x="375" y="204"/>
                  </a:lnTo>
                  <a:lnTo>
                    <a:pt x="375" y="194"/>
                  </a:lnTo>
                  <a:lnTo>
                    <a:pt x="382" y="194"/>
                  </a:lnTo>
                  <a:lnTo>
                    <a:pt x="388" y="204"/>
                  </a:lnTo>
                  <a:lnTo>
                    <a:pt x="388" y="217"/>
                  </a:lnTo>
                  <a:lnTo>
                    <a:pt x="388" y="235"/>
                  </a:lnTo>
                  <a:lnTo>
                    <a:pt x="402" y="225"/>
                  </a:lnTo>
                  <a:lnTo>
                    <a:pt x="410" y="217"/>
                  </a:lnTo>
                  <a:lnTo>
                    <a:pt x="418" y="194"/>
                  </a:lnTo>
                  <a:lnTo>
                    <a:pt x="418" y="174"/>
                  </a:lnTo>
                  <a:lnTo>
                    <a:pt x="418" y="163"/>
                  </a:lnTo>
                  <a:lnTo>
                    <a:pt x="427" y="155"/>
                  </a:lnTo>
                  <a:lnTo>
                    <a:pt x="435" y="143"/>
                  </a:lnTo>
                  <a:lnTo>
                    <a:pt x="445" y="133"/>
                  </a:lnTo>
                  <a:lnTo>
                    <a:pt x="453" y="123"/>
                  </a:lnTo>
                  <a:lnTo>
                    <a:pt x="453" y="112"/>
                  </a:lnTo>
                  <a:lnTo>
                    <a:pt x="457" y="112"/>
                  </a:lnTo>
                  <a:lnTo>
                    <a:pt x="453" y="94"/>
                  </a:lnTo>
                  <a:lnTo>
                    <a:pt x="445" y="82"/>
                  </a:lnTo>
                  <a:lnTo>
                    <a:pt x="427" y="61"/>
                  </a:lnTo>
                  <a:lnTo>
                    <a:pt x="418" y="51"/>
                  </a:lnTo>
                  <a:lnTo>
                    <a:pt x="416" y="21"/>
                  </a:lnTo>
                  <a:lnTo>
                    <a:pt x="388" y="35"/>
                  </a:lnTo>
                  <a:lnTo>
                    <a:pt x="367" y="35"/>
                  </a:lnTo>
                  <a:lnTo>
                    <a:pt x="349" y="35"/>
                  </a:lnTo>
                  <a:lnTo>
                    <a:pt x="332" y="21"/>
                  </a:lnTo>
                  <a:lnTo>
                    <a:pt x="312" y="8"/>
                  </a:lnTo>
                  <a:lnTo>
                    <a:pt x="289" y="2"/>
                  </a:lnTo>
                  <a:lnTo>
                    <a:pt x="0" y="0"/>
                  </a:lnTo>
                  <a:lnTo>
                    <a:pt x="0" y="8"/>
                  </a:lnTo>
                  <a:close/>
                </a:path>
              </a:pathLst>
            </a:custGeom>
            <a:solidFill>
              <a:srgbClr val="00ae00"/>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2" name=""/>
            <p:cNvSpPr/>
            <p:nvPr/>
          </p:nvSpPr>
          <p:spPr>
            <a:xfrm>
              <a:off x="5812200" y="4134240"/>
              <a:ext cx="864000" cy="816840"/>
            </a:xfrm>
            <a:custGeom>
              <a:avLst/>
              <a:gdLst/>
              <a:ahLst/>
              <a:rect l="l" t="t" r="r" b="b"/>
              <a:pathLst>
                <a:path w="606" h="541">
                  <a:moveTo>
                    <a:pt x="127" y="0"/>
                  </a:moveTo>
                  <a:lnTo>
                    <a:pt x="111" y="19"/>
                  </a:lnTo>
                  <a:lnTo>
                    <a:pt x="100" y="19"/>
                  </a:lnTo>
                  <a:lnTo>
                    <a:pt x="94" y="29"/>
                  </a:lnTo>
                  <a:lnTo>
                    <a:pt x="86" y="29"/>
                  </a:lnTo>
                  <a:lnTo>
                    <a:pt x="78" y="41"/>
                  </a:lnTo>
                  <a:lnTo>
                    <a:pt x="70" y="41"/>
                  </a:lnTo>
                  <a:lnTo>
                    <a:pt x="65" y="51"/>
                  </a:lnTo>
                  <a:lnTo>
                    <a:pt x="61" y="51"/>
                  </a:lnTo>
                  <a:lnTo>
                    <a:pt x="53" y="61"/>
                  </a:lnTo>
                  <a:lnTo>
                    <a:pt x="49" y="72"/>
                  </a:lnTo>
                  <a:lnTo>
                    <a:pt x="39" y="82"/>
                  </a:lnTo>
                  <a:lnTo>
                    <a:pt x="31" y="90"/>
                  </a:lnTo>
                  <a:lnTo>
                    <a:pt x="22" y="90"/>
                  </a:lnTo>
                  <a:lnTo>
                    <a:pt x="22" y="100"/>
                  </a:lnTo>
                  <a:lnTo>
                    <a:pt x="16" y="113"/>
                  </a:lnTo>
                  <a:lnTo>
                    <a:pt x="8" y="123"/>
                  </a:lnTo>
                  <a:lnTo>
                    <a:pt x="8" y="135"/>
                  </a:lnTo>
                  <a:lnTo>
                    <a:pt x="0" y="143"/>
                  </a:lnTo>
                  <a:lnTo>
                    <a:pt x="0" y="155"/>
                  </a:lnTo>
                  <a:lnTo>
                    <a:pt x="8" y="164"/>
                  </a:lnTo>
                  <a:lnTo>
                    <a:pt x="8" y="176"/>
                  </a:lnTo>
                  <a:lnTo>
                    <a:pt x="8" y="182"/>
                  </a:lnTo>
                  <a:lnTo>
                    <a:pt x="16" y="194"/>
                  </a:lnTo>
                  <a:lnTo>
                    <a:pt x="16" y="204"/>
                  </a:lnTo>
                  <a:lnTo>
                    <a:pt x="22" y="215"/>
                  </a:lnTo>
                  <a:lnTo>
                    <a:pt x="31" y="225"/>
                  </a:lnTo>
                  <a:lnTo>
                    <a:pt x="39" y="235"/>
                  </a:lnTo>
                  <a:lnTo>
                    <a:pt x="49" y="245"/>
                  </a:lnTo>
                  <a:lnTo>
                    <a:pt x="49" y="256"/>
                  </a:lnTo>
                  <a:lnTo>
                    <a:pt x="53" y="268"/>
                  </a:lnTo>
                  <a:lnTo>
                    <a:pt x="53" y="276"/>
                  </a:lnTo>
                  <a:lnTo>
                    <a:pt x="61" y="276"/>
                  </a:lnTo>
                  <a:lnTo>
                    <a:pt x="70" y="286"/>
                  </a:lnTo>
                  <a:lnTo>
                    <a:pt x="70" y="298"/>
                  </a:lnTo>
                  <a:lnTo>
                    <a:pt x="78" y="298"/>
                  </a:lnTo>
                  <a:lnTo>
                    <a:pt x="86" y="298"/>
                  </a:lnTo>
                  <a:lnTo>
                    <a:pt x="94" y="307"/>
                  </a:lnTo>
                  <a:lnTo>
                    <a:pt x="100" y="307"/>
                  </a:lnTo>
                  <a:lnTo>
                    <a:pt x="100" y="317"/>
                  </a:lnTo>
                  <a:lnTo>
                    <a:pt x="111" y="317"/>
                  </a:lnTo>
                  <a:lnTo>
                    <a:pt x="111" y="327"/>
                  </a:lnTo>
                  <a:lnTo>
                    <a:pt x="119" y="337"/>
                  </a:lnTo>
                  <a:lnTo>
                    <a:pt x="127" y="337"/>
                  </a:lnTo>
                  <a:lnTo>
                    <a:pt x="131" y="337"/>
                  </a:lnTo>
                  <a:lnTo>
                    <a:pt x="139" y="349"/>
                  </a:lnTo>
                  <a:lnTo>
                    <a:pt x="147" y="349"/>
                  </a:lnTo>
                  <a:lnTo>
                    <a:pt x="156" y="358"/>
                  </a:lnTo>
                  <a:lnTo>
                    <a:pt x="164" y="358"/>
                  </a:lnTo>
                  <a:lnTo>
                    <a:pt x="172" y="358"/>
                  </a:lnTo>
                  <a:lnTo>
                    <a:pt x="180" y="358"/>
                  </a:lnTo>
                  <a:lnTo>
                    <a:pt x="180" y="376"/>
                  </a:lnTo>
                  <a:lnTo>
                    <a:pt x="188" y="388"/>
                  </a:lnTo>
                  <a:lnTo>
                    <a:pt x="188" y="399"/>
                  </a:lnTo>
                  <a:lnTo>
                    <a:pt x="195" y="399"/>
                  </a:lnTo>
                  <a:lnTo>
                    <a:pt x="201" y="399"/>
                  </a:lnTo>
                  <a:lnTo>
                    <a:pt x="209" y="399"/>
                  </a:lnTo>
                  <a:lnTo>
                    <a:pt x="217" y="388"/>
                  </a:lnTo>
                  <a:lnTo>
                    <a:pt x="225" y="388"/>
                  </a:lnTo>
                  <a:lnTo>
                    <a:pt x="225" y="376"/>
                  </a:lnTo>
                  <a:lnTo>
                    <a:pt x="233" y="376"/>
                  </a:lnTo>
                  <a:lnTo>
                    <a:pt x="250" y="376"/>
                  </a:lnTo>
                  <a:lnTo>
                    <a:pt x="272" y="388"/>
                  </a:lnTo>
                  <a:lnTo>
                    <a:pt x="272" y="399"/>
                  </a:lnTo>
                  <a:lnTo>
                    <a:pt x="287" y="409"/>
                  </a:lnTo>
                  <a:lnTo>
                    <a:pt x="295" y="409"/>
                  </a:lnTo>
                  <a:lnTo>
                    <a:pt x="295" y="421"/>
                  </a:lnTo>
                  <a:lnTo>
                    <a:pt x="295" y="431"/>
                  </a:lnTo>
                  <a:lnTo>
                    <a:pt x="287" y="431"/>
                  </a:lnTo>
                  <a:lnTo>
                    <a:pt x="279" y="441"/>
                  </a:lnTo>
                  <a:lnTo>
                    <a:pt x="279" y="450"/>
                  </a:lnTo>
                  <a:lnTo>
                    <a:pt x="279" y="458"/>
                  </a:lnTo>
                  <a:lnTo>
                    <a:pt x="279" y="472"/>
                  </a:lnTo>
                  <a:lnTo>
                    <a:pt x="272" y="490"/>
                  </a:lnTo>
                  <a:lnTo>
                    <a:pt x="272" y="501"/>
                  </a:lnTo>
                  <a:lnTo>
                    <a:pt x="272" y="511"/>
                  </a:lnTo>
                  <a:lnTo>
                    <a:pt x="272" y="523"/>
                  </a:lnTo>
                  <a:lnTo>
                    <a:pt x="272" y="531"/>
                  </a:lnTo>
                  <a:lnTo>
                    <a:pt x="279" y="541"/>
                  </a:lnTo>
                  <a:lnTo>
                    <a:pt x="287" y="541"/>
                  </a:lnTo>
                  <a:lnTo>
                    <a:pt x="295" y="541"/>
                  </a:lnTo>
                  <a:lnTo>
                    <a:pt x="303" y="541"/>
                  </a:lnTo>
                  <a:lnTo>
                    <a:pt x="311" y="531"/>
                  </a:lnTo>
                  <a:lnTo>
                    <a:pt x="322" y="531"/>
                  </a:lnTo>
                  <a:lnTo>
                    <a:pt x="336" y="531"/>
                  </a:lnTo>
                  <a:lnTo>
                    <a:pt x="336" y="523"/>
                  </a:lnTo>
                  <a:lnTo>
                    <a:pt x="350" y="511"/>
                  </a:lnTo>
                  <a:lnTo>
                    <a:pt x="356" y="490"/>
                  </a:lnTo>
                  <a:lnTo>
                    <a:pt x="373" y="472"/>
                  </a:lnTo>
                  <a:lnTo>
                    <a:pt x="383" y="450"/>
                  </a:lnTo>
                  <a:lnTo>
                    <a:pt x="383" y="441"/>
                  </a:lnTo>
                  <a:lnTo>
                    <a:pt x="391" y="431"/>
                  </a:lnTo>
                  <a:lnTo>
                    <a:pt x="383" y="421"/>
                  </a:lnTo>
                  <a:lnTo>
                    <a:pt x="373" y="409"/>
                  </a:lnTo>
                  <a:lnTo>
                    <a:pt x="383" y="399"/>
                  </a:lnTo>
                  <a:lnTo>
                    <a:pt x="399" y="388"/>
                  </a:lnTo>
                  <a:lnTo>
                    <a:pt x="404" y="388"/>
                  </a:lnTo>
                  <a:lnTo>
                    <a:pt x="412" y="376"/>
                  </a:lnTo>
                  <a:lnTo>
                    <a:pt x="420" y="368"/>
                  </a:lnTo>
                  <a:lnTo>
                    <a:pt x="434" y="358"/>
                  </a:lnTo>
                  <a:lnTo>
                    <a:pt x="442" y="358"/>
                  </a:lnTo>
                  <a:lnTo>
                    <a:pt x="453" y="349"/>
                  </a:lnTo>
                  <a:lnTo>
                    <a:pt x="465" y="337"/>
                  </a:lnTo>
                  <a:lnTo>
                    <a:pt x="477" y="327"/>
                  </a:lnTo>
                  <a:lnTo>
                    <a:pt x="485" y="327"/>
                  </a:lnTo>
                  <a:lnTo>
                    <a:pt x="498" y="317"/>
                  </a:lnTo>
                  <a:lnTo>
                    <a:pt x="506" y="317"/>
                  </a:lnTo>
                  <a:lnTo>
                    <a:pt x="512" y="307"/>
                  </a:lnTo>
                  <a:lnTo>
                    <a:pt x="522" y="307"/>
                  </a:lnTo>
                  <a:lnTo>
                    <a:pt x="531" y="298"/>
                  </a:lnTo>
                  <a:lnTo>
                    <a:pt x="535" y="286"/>
                  </a:lnTo>
                  <a:lnTo>
                    <a:pt x="531" y="286"/>
                  </a:lnTo>
                  <a:lnTo>
                    <a:pt x="522" y="276"/>
                  </a:lnTo>
                  <a:lnTo>
                    <a:pt x="512" y="276"/>
                  </a:lnTo>
                  <a:lnTo>
                    <a:pt x="512" y="268"/>
                  </a:lnTo>
                  <a:lnTo>
                    <a:pt x="506" y="256"/>
                  </a:lnTo>
                  <a:lnTo>
                    <a:pt x="512" y="245"/>
                  </a:lnTo>
                  <a:lnTo>
                    <a:pt x="512" y="235"/>
                  </a:lnTo>
                  <a:lnTo>
                    <a:pt x="522" y="235"/>
                  </a:lnTo>
                  <a:lnTo>
                    <a:pt x="531" y="235"/>
                  </a:lnTo>
                  <a:lnTo>
                    <a:pt x="535" y="225"/>
                  </a:lnTo>
                  <a:lnTo>
                    <a:pt x="535" y="215"/>
                  </a:lnTo>
                  <a:lnTo>
                    <a:pt x="543" y="215"/>
                  </a:lnTo>
                  <a:lnTo>
                    <a:pt x="535" y="204"/>
                  </a:lnTo>
                  <a:lnTo>
                    <a:pt x="531" y="194"/>
                  </a:lnTo>
                  <a:lnTo>
                    <a:pt x="522" y="182"/>
                  </a:lnTo>
                  <a:lnTo>
                    <a:pt x="512" y="176"/>
                  </a:lnTo>
                  <a:lnTo>
                    <a:pt x="531" y="182"/>
                  </a:lnTo>
                  <a:lnTo>
                    <a:pt x="535" y="182"/>
                  </a:lnTo>
                  <a:lnTo>
                    <a:pt x="543" y="194"/>
                  </a:lnTo>
                  <a:lnTo>
                    <a:pt x="551" y="204"/>
                  </a:lnTo>
                  <a:lnTo>
                    <a:pt x="559" y="204"/>
                  </a:lnTo>
                  <a:lnTo>
                    <a:pt x="567" y="204"/>
                  </a:lnTo>
                  <a:lnTo>
                    <a:pt x="576" y="204"/>
                  </a:lnTo>
                  <a:lnTo>
                    <a:pt x="584" y="204"/>
                  </a:lnTo>
                  <a:lnTo>
                    <a:pt x="576" y="194"/>
                  </a:lnTo>
                  <a:lnTo>
                    <a:pt x="567" y="182"/>
                  </a:lnTo>
                  <a:lnTo>
                    <a:pt x="567" y="176"/>
                  </a:lnTo>
                  <a:lnTo>
                    <a:pt x="576" y="155"/>
                  </a:lnTo>
                  <a:lnTo>
                    <a:pt x="576" y="143"/>
                  </a:lnTo>
                  <a:lnTo>
                    <a:pt x="584" y="143"/>
                  </a:lnTo>
                  <a:lnTo>
                    <a:pt x="592" y="135"/>
                  </a:lnTo>
                  <a:lnTo>
                    <a:pt x="600" y="113"/>
                  </a:lnTo>
                  <a:lnTo>
                    <a:pt x="606" y="100"/>
                  </a:lnTo>
                  <a:lnTo>
                    <a:pt x="592" y="90"/>
                  </a:lnTo>
                  <a:lnTo>
                    <a:pt x="576" y="90"/>
                  </a:lnTo>
                  <a:lnTo>
                    <a:pt x="567" y="90"/>
                  </a:lnTo>
                  <a:lnTo>
                    <a:pt x="559" y="72"/>
                  </a:lnTo>
                  <a:lnTo>
                    <a:pt x="551" y="72"/>
                  </a:lnTo>
                  <a:lnTo>
                    <a:pt x="543" y="61"/>
                  </a:lnTo>
                  <a:lnTo>
                    <a:pt x="535" y="41"/>
                  </a:lnTo>
                  <a:lnTo>
                    <a:pt x="531" y="41"/>
                  </a:lnTo>
                  <a:lnTo>
                    <a:pt x="531" y="19"/>
                  </a:lnTo>
                  <a:lnTo>
                    <a:pt x="512" y="19"/>
                  </a:lnTo>
                  <a:lnTo>
                    <a:pt x="498" y="8"/>
                  </a:lnTo>
                  <a:lnTo>
                    <a:pt x="485" y="8"/>
                  </a:lnTo>
                  <a:lnTo>
                    <a:pt x="465" y="8"/>
                  </a:lnTo>
                  <a:lnTo>
                    <a:pt x="453" y="8"/>
                  </a:lnTo>
                  <a:lnTo>
                    <a:pt x="434" y="8"/>
                  </a:lnTo>
                  <a:lnTo>
                    <a:pt x="428" y="8"/>
                  </a:lnTo>
                  <a:lnTo>
                    <a:pt x="412" y="0"/>
                  </a:lnTo>
                  <a:lnTo>
                    <a:pt x="404" y="0"/>
                  </a:lnTo>
                  <a:lnTo>
                    <a:pt x="391" y="0"/>
                  </a:lnTo>
                  <a:lnTo>
                    <a:pt x="383" y="0"/>
                  </a:lnTo>
                  <a:lnTo>
                    <a:pt x="365" y="8"/>
                  </a:lnTo>
                  <a:lnTo>
                    <a:pt x="350" y="8"/>
                  </a:lnTo>
                  <a:lnTo>
                    <a:pt x="330" y="19"/>
                  </a:lnTo>
                  <a:lnTo>
                    <a:pt x="303" y="41"/>
                  </a:lnTo>
                  <a:lnTo>
                    <a:pt x="287" y="51"/>
                  </a:lnTo>
                  <a:lnTo>
                    <a:pt x="272" y="51"/>
                  </a:lnTo>
                  <a:lnTo>
                    <a:pt x="256" y="61"/>
                  </a:lnTo>
                  <a:lnTo>
                    <a:pt x="233" y="61"/>
                  </a:lnTo>
                  <a:lnTo>
                    <a:pt x="217" y="72"/>
                  </a:lnTo>
                  <a:lnTo>
                    <a:pt x="201" y="72"/>
                  </a:lnTo>
                  <a:lnTo>
                    <a:pt x="188" y="72"/>
                  </a:lnTo>
                  <a:lnTo>
                    <a:pt x="180" y="72"/>
                  </a:lnTo>
                  <a:lnTo>
                    <a:pt x="172" y="61"/>
                  </a:lnTo>
                  <a:lnTo>
                    <a:pt x="164" y="61"/>
                  </a:lnTo>
                  <a:lnTo>
                    <a:pt x="156" y="51"/>
                  </a:lnTo>
                  <a:lnTo>
                    <a:pt x="147" y="41"/>
                  </a:lnTo>
                  <a:lnTo>
                    <a:pt x="147" y="29"/>
                  </a:lnTo>
                  <a:lnTo>
                    <a:pt x="147" y="19"/>
                  </a:lnTo>
                  <a:lnTo>
                    <a:pt x="139" y="8"/>
                  </a:lnTo>
                  <a:lnTo>
                    <a:pt x="131" y="0"/>
                  </a:lnTo>
                  <a:lnTo>
                    <a:pt x="127" y="0"/>
                  </a:lnTo>
                  <a:close/>
                </a:path>
              </a:pathLst>
            </a:custGeom>
            <a:solidFill>
              <a:srgbClr val="8cf4ea"/>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3" name=""/>
            <p:cNvSpPr/>
            <p:nvPr/>
          </p:nvSpPr>
          <p:spPr>
            <a:xfrm>
              <a:off x="5297400" y="3634200"/>
              <a:ext cx="991080" cy="644760"/>
            </a:xfrm>
            <a:custGeom>
              <a:avLst/>
              <a:gdLst/>
              <a:ahLst/>
              <a:rect l="l" t="t" r="r" b="b"/>
              <a:pathLst>
                <a:path w="695" h="427">
                  <a:moveTo>
                    <a:pt x="426" y="388"/>
                  </a:moveTo>
                  <a:lnTo>
                    <a:pt x="426" y="376"/>
                  </a:lnTo>
                  <a:lnTo>
                    <a:pt x="422" y="376"/>
                  </a:lnTo>
                  <a:lnTo>
                    <a:pt x="422" y="368"/>
                  </a:lnTo>
                  <a:lnTo>
                    <a:pt x="414" y="358"/>
                  </a:lnTo>
                  <a:lnTo>
                    <a:pt x="406" y="350"/>
                  </a:lnTo>
                  <a:lnTo>
                    <a:pt x="398" y="350"/>
                  </a:lnTo>
                  <a:lnTo>
                    <a:pt x="392" y="350"/>
                  </a:lnTo>
                  <a:lnTo>
                    <a:pt x="377" y="350"/>
                  </a:lnTo>
                  <a:lnTo>
                    <a:pt x="369" y="350"/>
                  </a:lnTo>
                  <a:lnTo>
                    <a:pt x="361" y="350"/>
                  </a:lnTo>
                  <a:lnTo>
                    <a:pt x="349" y="350"/>
                  </a:lnTo>
                  <a:lnTo>
                    <a:pt x="343" y="350"/>
                  </a:lnTo>
                  <a:lnTo>
                    <a:pt x="326" y="358"/>
                  </a:lnTo>
                  <a:lnTo>
                    <a:pt x="312" y="358"/>
                  </a:lnTo>
                  <a:lnTo>
                    <a:pt x="306" y="368"/>
                  </a:lnTo>
                  <a:lnTo>
                    <a:pt x="299" y="376"/>
                  </a:lnTo>
                  <a:lnTo>
                    <a:pt x="289" y="388"/>
                  </a:lnTo>
                  <a:lnTo>
                    <a:pt x="279" y="399"/>
                  </a:lnTo>
                  <a:lnTo>
                    <a:pt x="273" y="399"/>
                  </a:lnTo>
                  <a:lnTo>
                    <a:pt x="273" y="409"/>
                  </a:lnTo>
                  <a:lnTo>
                    <a:pt x="265" y="409"/>
                  </a:lnTo>
                  <a:lnTo>
                    <a:pt x="265" y="419"/>
                  </a:lnTo>
                  <a:lnTo>
                    <a:pt x="254" y="425"/>
                  </a:lnTo>
                  <a:lnTo>
                    <a:pt x="121" y="425"/>
                  </a:lnTo>
                  <a:lnTo>
                    <a:pt x="0" y="427"/>
                  </a:lnTo>
                  <a:lnTo>
                    <a:pt x="15" y="423"/>
                  </a:lnTo>
                  <a:lnTo>
                    <a:pt x="35" y="425"/>
                  </a:lnTo>
                  <a:lnTo>
                    <a:pt x="0" y="427"/>
                  </a:lnTo>
                  <a:lnTo>
                    <a:pt x="56" y="423"/>
                  </a:lnTo>
                  <a:lnTo>
                    <a:pt x="111" y="423"/>
                  </a:lnTo>
                  <a:lnTo>
                    <a:pt x="117" y="419"/>
                  </a:lnTo>
                  <a:lnTo>
                    <a:pt x="125" y="409"/>
                  </a:lnTo>
                  <a:lnTo>
                    <a:pt x="134" y="409"/>
                  </a:lnTo>
                  <a:lnTo>
                    <a:pt x="142" y="399"/>
                  </a:lnTo>
                  <a:lnTo>
                    <a:pt x="156" y="388"/>
                  </a:lnTo>
                  <a:lnTo>
                    <a:pt x="164" y="376"/>
                  </a:lnTo>
                  <a:lnTo>
                    <a:pt x="170" y="376"/>
                  </a:lnTo>
                  <a:lnTo>
                    <a:pt x="187" y="368"/>
                  </a:lnTo>
                  <a:lnTo>
                    <a:pt x="179" y="358"/>
                  </a:lnTo>
                  <a:lnTo>
                    <a:pt x="179" y="350"/>
                  </a:lnTo>
                  <a:lnTo>
                    <a:pt x="179" y="335"/>
                  </a:lnTo>
                  <a:lnTo>
                    <a:pt x="179" y="327"/>
                  </a:lnTo>
                  <a:lnTo>
                    <a:pt x="179" y="317"/>
                  </a:lnTo>
                  <a:lnTo>
                    <a:pt x="179" y="305"/>
                  </a:lnTo>
                  <a:lnTo>
                    <a:pt x="187" y="305"/>
                  </a:lnTo>
                  <a:lnTo>
                    <a:pt x="195" y="296"/>
                  </a:lnTo>
                  <a:lnTo>
                    <a:pt x="203" y="296"/>
                  </a:lnTo>
                  <a:lnTo>
                    <a:pt x="195" y="286"/>
                  </a:lnTo>
                  <a:lnTo>
                    <a:pt x="195" y="264"/>
                  </a:lnTo>
                  <a:lnTo>
                    <a:pt x="203" y="245"/>
                  </a:lnTo>
                  <a:lnTo>
                    <a:pt x="220" y="245"/>
                  </a:lnTo>
                  <a:lnTo>
                    <a:pt x="228" y="235"/>
                  </a:lnTo>
                  <a:lnTo>
                    <a:pt x="236" y="235"/>
                  </a:lnTo>
                  <a:lnTo>
                    <a:pt x="242" y="223"/>
                  </a:lnTo>
                  <a:lnTo>
                    <a:pt x="248" y="215"/>
                  </a:lnTo>
                  <a:lnTo>
                    <a:pt x="256" y="215"/>
                  </a:lnTo>
                  <a:lnTo>
                    <a:pt x="265" y="205"/>
                  </a:lnTo>
                  <a:lnTo>
                    <a:pt x="265" y="192"/>
                  </a:lnTo>
                  <a:lnTo>
                    <a:pt x="265" y="184"/>
                  </a:lnTo>
                  <a:lnTo>
                    <a:pt x="279" y="184"/>
                  </a:lnTo>
                  <a:lnTo>
                    <a:pt x="299" y="164"/>
                  </a:lnTo>
                  <a:lnTo>
                    <a:pt x="306" y="145"/>
                  </a:lnTo>
                  <a:lnTo>
                    <a:pt x="322" y="133"/>
                  </a:lnTo>
                  <a:lnTo>
                    <a:pt x="326" y="115"/>
                  </a:lnTo>
                  <a:lnTo>
                    <a:pt x="343" y="102"/>
                  </a:lnTo>
                  <a:lnTo>
                    <a:pt x="349" y="92"/>
                  </a:lnTo>
                  <a:lnTo>
                    <a:pt x="361" y="82"/>
                  </a:lnTo>
                  <a:lnTo>
                    <a:pt x="361" y="51"/>
                  </a:lnTo>
                  <a:lnTo>
                    <a:pt x="369" y="29"/>
                  </a:lnTo>
                  <a:lnTo>
                    <a:pt x="377" y="62"/>
                  </a:lnTo>
                  <a:lnTo>
                    <a:pt x="377" y="70"/>
                  </a:lnTo>
                  <a:lnTo>
                    <a:pt x="381" y="82"/>
                  </a:lnTo>
                  <a:lnTo>
                    <a:pt x="398" y="70"/>
                  </a:lnTo>
                  <a:lnTo>
                    <a:pt x="414" y="70"/>
                  </a:lnTo>
                  <a:lnTo>
                    <a:pt x="422" y="70"/>
                  </a:lnTo>
                  <a:lnTo>
                    <a:pt x="426" y="82"/>
                  </a:lnTo>
                  <a:lnTo>
                    <a:pt x="426" y="92"/>
                  </a:lnTo>
                  <a:lnTo>
                    <a:pt x="426" y="102"/>
                  </a:lnTo>
                  <a:lnTo>
                    <a:pt x="426" y="115"/>
                  </a:lnTo>
                  <a:lnTo>
                    <a:pt x="439" y="123"/>
                  </a:lnTo>
                  <a:lnTo>
                    <a:pt x="443" y="123"/>
                  </a:lnTo>
                  <a:lnTo>
                    <a:pt x="451" y="123"/>
                  </a:lnTo>
                  <a:lnTo>
                    <a:pt x="459" y="123"/>
                  </a:lnTo>
                  <a:lnTo>
                    <a:pt x="478" y="123"/>
                  </a:lnTo>
                  <a:lnTo>
                    <a:pt x="492" y="115"/>
                  </a:lnTo>
                  <a:lnTo>
                    <a:pt x="498" y="102"/>
                  </a:lnTo>
                  <a:lnTo>
                    <a:pt x="513" y="102"/>
                  </a:lnTo>
                  <a:lnTo>
                    <a:pt x="521" y="92"/>
                  </a:lnTo>
                  <a:lnTo>
                    <a:pt x="531" y="82"/>
                  </a:lnTo>
                  <a:lnTo>
                    <a:pt x="521" y="82"/>
                  </a:lnTo>
                  <a:lnTo>
                    <a:pt x="513" y="70"/>
                  </a:lnTo>
                  <a:lnTo>
                    <a:pt x="504" y="70"/>
                  </a:lnTo>
                  <a:lnTo>
                    <a:pt x="504" y="62"/>
                  </a:lnTo>
                  <a:lnTo>
                    <a:pt x="504" y="51"/>
                  </a:lnTo>
                  <a:lnTo>
                    <a:pt x="504" y="41"/>
                  </a:lnTo>
                  <a:lnTo>
                    <a:pt x="504" y="29"/>
                  </a:lnTo>
                  <a:lnTo>
                    <a:pt x="504" y="19"/>
                  </a:lnTo>
                  <a:lnTo>
                    <a:pt x="513" y="8"/>
                  </a:lnTo>
                  <a:lnTo>
                    <a:pt x="513" y="0"/>
                  </a:lnTo>
                  <a:lnTo>
                    <a:pt x="570" y="41"/>
                  </a:lnTo>
                  <a:lnTo>
                    <a:pt x="617" y="62"/>
                  </a:lnTo>
                  <a:lnTo>
                    <a:pt x="640" y="82"/>
                  </a:lnTo>
                  <a:lnTo>
                    <a:pt x="648" y="102"/>
                  </a:lnTo>
                  <a:lnTo>
                    <a:pt x="656" y="115"/>
                  </a:lnTo>
                  <a:lnTo>
                    <a:pt x="662" y="133"/>
                  </a:lnTo>
                  <a:lnTo>
                    <a:pt x="670" y="145"/>
                  </a:lnTo>
                  <a:lnTo>
                    <a:pt x="670" y="151"/>
                  </a:lnTo>
                  <a:lnTo>
                    <a:pt x="678" y="174"/>
                  </a:lnTo>
                  <a:lnTo>
                    <a:pt x="695" y="174"/>
                  </a:lnTo>
                  <a:lnTo>
                    <a:pt x="687" y="184"/>
                  </a:lnTo>
                  <a:lnTo>
                    <a:pt x="670" y="192"/>
                  </a:lnTo>
                  <a:lnTo>
                    <a:pt x="648" y="205"/>
                  </a:lnTo>
                  <a:lnTo>
                    <a:pt x="633" y="215"/>
                  </a:lnTo>
                  <a:lnTo>
                    <a:pt x="617" y="223"/>
                  </a:lnTo>
                  <a:lnTo>
                    <a:pt x="592" y="223"/>
                  </a:lnTo>
                  <a:lnTo>
                    <a:pt x="586" y="235"/>
                  </a:lnTo>
                  <a:lnTo>
                    <a:pt x="570" y="245"/>
                  </a:lnTo>
                  <a:lnTo>
                    <a:pt x="570" y="264"/>
                  </a:lnTo>
                  <a:lnTo>
                    <a:pt x="562" y="274"/>
                  </a:lnTo>
                  <a:lnTo>
                    <a:pt x="547" y="286"/>
                  </a:lnTo>
                  <a:lnTo>
                    <a:pt x="531" y="305"/>
                  </a:lnTo>
                  <a:lnTo>
                    <a:pt x="513" y="327"/>
                  </a:lnTo>
                  <a:lnTo>
                    <a:pt x="498" y="335"/>
                  </a:lnTo>
                  <a:lnTo>
                    <a:pt x="484" y="350"/>
                  </a:lnTo>
                  <a:lnTo>
                    <a:pt x="467" y="358"/>
                  </a:lnTo>
                  <a:lnTo>
                    <a:pt x="443" y="376"/>
                  </a:lnTo>
                  <a:lnTo>
                    <a:pt x="426" y="376"/>
                  </a:lnTo>
                  <a:lnTo>
                    <a:pt x="426" y="388"/>
                  </a:lnTo>
                  <a:close/>
                </a:path>
              </a:pathLst>
            </a:custGeom>
            <a:solidFill>
              <a:srgbClr val="dbffb8"/>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4" name=""/>
            <p:cNvSpPr/>
            <p:nvPr/>
          </p:nvSpPr>
          <p:spPr>
            <a:xfrm>
              <a:off x="4686840" y="3449880"/>
              <a:ext cx="1147680" cy="829080"/>
            </a:xfrm>
            <a:custGeom>
              <a:avLst/>
              <a:gdLst/>
              <a:ahLst/>
              <a:rect l="l" t="t" r="r" b="b"/>
              <a:pathLst>
                <a:path w="805" h="549">
                  <a:moveTo>
                    <a:pt x="523" y="549"/>
                  </a:moveTo>
                  <a:lnTo>
                    <a:pt x="142" y="541"/>
                  </a:lnTo>
                  <a:lnTo>
                    <a:pt x="103" y="541"/>
                  </a:lnTo>
                  <a:lnTo>
                    <a:pt x="94" y="541"/>
                  </a:lnTo>
                  <a:lnTo>
                    <a:pt x="84" y="531"/>
                  </a:lnTo>
                  <a:lnTo>
                    <a:pt x="78" y="531"/>
                  </a:lnTo>
                  <a:lnTo>
                    <a:pt x="70" y="519"/>
                  </a:lnTo>
                  <a:lnTo>
                    <a:pt x="62" y="519"/>
                  </a:lnTo>
                  <a:lnTo>
                    <a:pt x="58" y="519"/>
                  </a:lnTo>
                  <a:lnTo>
                    <a:pt x="49" y="531"/>
                  </a:lnTo>
                  <a:lnTo>
                    <a:pt x="41" y="531"/>
                  </a:lnTo>
                  <a:lnTo>
                    <a:pt x="31" y="531"/>
                  </a:lnTo>
                  <a:lnTo>
                    <a:pt x="23" y="519"/>
                  </a:lnTo>
                  <a:lnTo>
                    <a:pt x="15" y="519"/>
                  </a:lnTo>
                  <a:lnTo>
                    <a:pt x="6" y="508"/>
                  </a:lnTo>
                  <a:lnTo>
                    <a:pt x="6" y="488"/>
                  </a:lnTo>
                  <a:lnTo>
                    <a:pt x="6" y="478"/>
                  </a:lnTo>
                  <a:lnTo>
                    <a:pt x="6" y="468"/>
                  </a:lnTo>
                  <a:lnTo>
                    <a:pt x="0" y="457"/>
                  </a:lnTo>
                  <a:lnTo>
                    <a:pt x="0" y="437"/>
                  </a:lnTo>
                  <a:lnTo>
                    <a:pt x="0" y="427"/>
                  </a:lnTo>
                  <a:lnTo>
                    <a:pt x="6" y="427"/>
                  </a:lnTo>
                  <a:lnTo>
                    <a:pt x="15" y="414"/>
                  </a:lnTo>
                  <a:lnTo>
                    <a:pt x="23" y="406"/>
                  </a:lnTo>
                  <a:lnTo>
                    <a:pt x="41" y="396"/>
                  </a:lnTo>
                  <a:lnTo>
                    <a:pt x="41" y="384"/>
                  </a:lnTo>
                  <a:lnTo>
                    <a:pt x="49" y="378"/>
                  </a:lnTo>
                  <a:lnTo>
                    <a:pt x="49" y="367"/>
                  </a:lnTo>
                  <a:lnTo>
                    <a:pt x="49" y="357"/>
                  </a:lnTo>
                  <a:lnTo>
                    <a:pt x="49" y="345"/>
                  </a:lnTo>
                  <a:lnTo>
                    <a:pt x="41" y="335"/>
                  </a:lnTo>
                  <a:lnTo>
                    <a:pt x="31" y="325"/>
                  </a:lnTo>
                  <a:lnTo>
                    <a:pt x="41" y="325"/>
                  </a:lnTo>
                  <a:lnTo>
                    <a:pt x="58" y="314"/>
                  </a:lnTo>
                  <a:lnTo>
                    <a:pt x="62" y="306"/>
                  </a:lnTo>
                  <a:lnTo>
                    <a:pt x="70" y="294"/>
                  </a:lnTo>
                  <a:lnTo>
                    <a:pt x="78" y="294"/>
                  </a:lnTo>
                  <a:lnTo>
                    <a:pt x="94" y="284"/>
                  </a:lnTo>
                  <a:lnTo>
                    <a:pt x="111" y="276"/>
                  </a:lnTo>
                  <a:lnTo>
                    <a:pt x="119" y="276"/>
                  </a:lnTo>
                  <a:lnTo>
                    <a:pt x="123" y="276"/>
                  </a:lnTo>
                  <a:lnTo>
                    <a:pt x="131" y="276"/>
                  </a:lnTo>
                  <a:lnTo>
                    <a:pt x="142" y="276"/>
                  </a:lnTo>
                  <a:lnTo>
                    <a:pt x="150" y="265"/>
                  </a:lnTo>
                  <a:lnTo>
                    <a:pt x="166" y="265"/>
                  </a:lnTo>
                  <a:lnTo>
                    <a:pt x="170" y="265"/>
                  </a:lnTo>
                  <a:lnTo>
                    <a:pt x="180" y="265"/>
                  </a:lnTo>
                  <a:lnTo>
                    <a:pt x="180" y="276"/>
                  </a:lnTo>
                  <a:lnTo>
                    <a:pt x="180" y="284"/>
                  </a:lnTo>
                  <a:lnTo>
                    <a:pt x="197" y="284"/>
                  </a:lnTo>
                  <a:lnTo>
                    <a:pt x="205" y="284"/>
                  </a:lnTo>
                  <a:lnTo>
                    <a:pt x="211" y="284"/>
                  </a:lnTo>
                  <a:lnTo>
                    <a:pt x="228" y="284"/>
                  </a:lnTo>
                  <a:lnTo>
                    <a:pt x="236" y="284"/>
                  </a:lnTo>
                  <a:lnTo>
                    <a:pt x="250" y="284"/>
                  </a:lnTo>
                  <a:lnTo>
                    <a:pt x="267" y="284"/>
                  </a:lnTo>
                  <a:lnTo>
                    <a:pt x="273" y="276"/>
                  </a:lnTo>
                  <a:lnTo>
                    <a:pt x="283" y="276"/>
                  </a:lnTo>
                  <a:lnTo>
                    <a:pt x="289" y="276"/>
                  </a:lnTo>
                  <a:lnTo>
                    <a:pt x="297" y="265"/>
                  </a:lnTo>
                  <a:lnTo>
                    <a:pt x="305" y="255"/>
                  </a:lnTo>
                  <a:lnTo>
                    <a:pt x="305" y="245"/>
                  </a:lnTo>
                  <a:lnTo>
                    <a:pt x="305" y="235"/>
                  </a:lnTo>
                  <a:lnTo>
                    <a:pt x="305" y="224"/>
                  </a:lnTo>
                  <a:lnTo>
                    <a:pt x="305" y="214"/>
                  </a:lnTo>
                  <a:lnTo>
                    <a:pt x="305" y="204"/>
                  </a:lnTo>
                  <a:lnTo>
                    <a:pt x="305" y="192"/>
                  </a:lnTo>
                  <a:lnTo>
                    <a:pt x="297" y="182"/>
                  </a:lnTo>
                  <a:lnTo>
                    <a:pt x="289" y="175"/>
                  </a:lnTo>
                  <a:lnTo>
                    <a:pt x="289" y="161"/>
                  </a:lnTo>
                  <a:lnTo>
                    <a:pt x="289" y="153"/>
                  </a:lnTo>
                  <a:lnTo>
                    <a:pt x="283" y="143"/>
                  </a:lnTo>
                  <a:lnTo>
                    <a:pt x="289" y="130"/>
                  </a:lnTo>
                  <a:lnTo>
                    <a:pt x="305" y="124"/>
                  </a:lnTo>
                  <a:lnTo>
                    <a:pt x="320" y="124"/>
                  </a:lnTo>
                  <a:lnTo>
                    <a:pt x="320" y="112"/>
                  </a:lnTo>
                  <a:lnTo>
                    <a:pt x="336" y="102"/>
                  </a:lnTo>
                  <a:lnTo>
                    <a:pt x="344" y="102"/>
                  </a:lnTo>
                  <a:lnTo>
                    <a:pt x="359" y="102"/>
                  </a:lnTo>
                  <a:lnTo>
                    <a:pt x="367" y="102"/>
                  </a:lnTo>
                  <a:lnTo>
                    <a:pt x="375" y="102"/>
                  </a:lnTo>
                  <a:lnTo>
                    <a:pt x="383" y="102"/>
                  </a:lnTo>
                  <a:lnTo>
                    <a:pt x="391" y="102"/>
                  </a:lnTo>
                  <a:lnTo>
                    <a:pt x="398" y="112"/>
                  </a:lnTo>
                  <a:lnTo>
                    <a:pt x="416" y="112"/>
                  </a:lnTo>
                  <a:lnTo>
                    <a:pt x="424" y="112"/>
                  </a:lnTo>
                  <a:lnTo>
                    <a:pt x="432" y="112"/>
                  </a:lnTo>
                  <a:lnTo>
                    <a:pt x="437" y="112"/>
                  </a:lnTo>
                  <a:lnTo>
                    <a:pt x="453" y="112"/>
                  </a:lnTo>
                  <a:lnTo>
                    <a:pt x="549" y="71"/>
                  </a:lnTo>
                  <a:lnTo>
                    <a:pt x="570" y="71"/>
                  </a:lnTo>
                  <a:lnTo>
                    <a:pt x="603" y="41"/>
                  </a:lnTo>
                  <a:lnTo>
                    <a:pt x="633" y="30"/>
                  </a:lnTo>
                  <a:lnTo>
                    <a:pt x="650" y="10"/>
                  </a:lnTo>
                  <a:lnTo>
                    <a:pt x="656" y="10"/>
                  </a:lnTo>
                  <a:lnTo>
                    <a:pt x="664" y="10"/>
                  </a:lnTo>
                  <a:lnTo>
                    <a:pt x="672" y="0"/>
                  </a:lnTo>
                  <a:lnTo>
                    <a:pt x="680" y="0"/>
                  </a:lnTo>
                  <a:lnTo>
                    <a:pt x="689" y="0"/>
                  </a:lnTo>
                  <a:lnTo>
                    <a:pt x="693" y="10"/>
                  </a:lnTo>
                  <a:lnTo>
                    <a:pt x="703" y="10"/>
                  </a:lnTo>
                  <a:lnTo>
                    <a:pt x="711" y="10"/>
                  </a:lnTo>
                  <a:lnTo>
                    <a:pt x="719" y="10"/>
                  </a:lnTo>
                  <a:lnTo>
                    <a:pt x="727" y="10"/>
                  </a:lnTo>
                  <a:lnTo>
                    <a:pt x="727" y="18"/>
                  </a:lnTo>
                  <a:lnTo>
                    <a:pt x="738" y="18"/>
                  </a:lnTo>
                  <a:lnTo>
                    <a:pt x="738" y="30"/>
                  </a:lnTo>
                  <a:lnTo>
                    <a:pt x="742" y="30"/>
                  </a:lnTo>
                  <a:lnTo>
                    <a:pt x="742" y="41"/>
                  </a:lnTo>
                  <a:lnTo>
                    <a:pt x="742" y="51"/>
                  </a:lnTo>
                  <a:lnTo>
                    <a:pt x="750" y="61"/>
                  </a:lnTo>
                  <a:lnTo>
                    <a:pt x="750" y="71"/>
                  </a:lnTo>
                  <a:lnTo>
                    <a:pt x="750" y="81"/>
                  </a:lnTo>
                  <a:lnTo>
                    <a:pt x="742" y="92"/>
                  </a:lnTo>
                  <a:lnTo>
                    <a:pt x="742" y="102"/>
                  </a:lnTo>
                  <a:lnTo>
                    <a:pt x="750" y="102"/>
                  </a:lnTo>
                  <a:lnTo>
                    <a:pt x="758" y="112"/>
                  </a:lnTo>
                  <a:lnTo>
                    <a:pt x="766" y="112"/>
                  </a:lnTo>
                  <a:lnTo>
                    <a:pt x="775" y="124"/>
                  </a:lnTo>
                  <a:lnTo>
                    <a:pt x="781" y="130"/>
                  </a:lnTo>
                  <a:lnTo>
                    <a:pt x="789" y="143"/>
                  </a:lnTo>
                  <a:lnTo>
                    <a:pt x="797" y="153"/>
                  </a:lnTo>
                  <a:lnTo>
                    <a:pt x="797" y="161"/>
                  </a:lnTo>
                  <a:lnTo>
                    <a:pt x="797" y="175"/>
                  </a:lnTo>
                  <a:lnTo>
                    <a:pt x="797" y="182"/>
                  </a:lnTo>
                  <a:lnTo>
                    <a:pt x="797" y="192"/>
                  </a:lnTo>
                  <a:lnTo>
                    <a:pt x="805" y="192"/>
                  </a:lnTo>
                  <a:lnTo>
                    <a:pt x="789" y="214"/>
                  </a:lnTo>
                  <a:lnTo>
                    <a:pt x="775" y="235"/>
                  </a:lnTo>
                  <a:lnTo>
                    <a:pt x="766" y="235"/>
                  </a:lnTo>
                  <a:lnTo>
                    <a:pt x="758" y="245"/>
                  </a:lnTo>
                  <a:lnTo>
                    <a:pt x="742" y="255"/>
                  </a:lnTo>
                  <a:lnTo>
                    <a:pt x="742" y="276"/>
                  </a:lnTo>
                  <a:lnTo>
                    <a:pt x="727" y="284"/>
                  </a:lnTo>
                  <a:lnTo>
                    <a:pt x="719" y="306"/>
                  </a:lnTo>
                  <a:lnTo>
                    <a:pt x="711" y="314"/>
                  </a:lnTo>
                  <a:lnTo>
                    <a:pt x="689" y="335"/>
                  </a:lnTo>
                  <a:lnTo>
                    <a:pt x="693" y="314"/>
                  </a:lnTo>
                  <a:lnTo>
                    <a:pt x="693" y="306"/>
                  </a:lnTo>
                  <a:lnTo>
                    <a:pt x="693" y="294"/>
                  </a:lnTo>
                  <a:lnTo>
                    <a:pt x="693" y="284"/>
                  </a:lnTo>
                  <a:lnTo>
                    <a:pt x="680" y="276"/>
                  </a:lnTo>
                  <a:lnTo>
                    <a:pt x="680" y="265"/>
                  </a:lnTo>
                  <a:lnTo>
                    <a:pt x="664" y="265"/>
                  </a:lnTo>
                  <a:lnTo>
                    <a:pt x="656" y="276"/>
                  </a:lnTo>
                  <a:lnTo>
                    <a:pt x="650" y="276"/>
                  </a:lnTo>
                  <a:lnTo>
                    <a:pt x="633" y="276"/>
                  </a:lnTo>
                  <a:lnTo>
                    <a:pt x="619" y="284"/>
                  </a:lnTo>
                  <a:lnTo>
                    <a:pt x="603" y="276"/>
                  </a:lnTo>
                  <a:lnTo>
                    <a:pt x="586" y="276"/>
                  </a:lnTo>
                  <a:lnTo>
                    <a:pt x="586" y="265"/>
                  </a:lnTo>
                  <a:lnTo>
                    <a:pt x="578" y="255"/>
                  </a:lnTo>
                  <a:lnTo>
                    <a:pt x="578" y="245"/>
                  </a:lnTo>
                  <a:lnTo>
                    <a:pt x="586" y="224"/>
                  </a:lnTo>
                  <a:lnTo>
                    <a:pt x="603" y="214"/>
                  </a:lnTo>
                  <a:lnTo>
                    <a:pt x="603" y="204"/>
                  </a:lnTo>
                  <a:lnTo>
                    <a:pt x="570" y="182"/>
                  </a:lnTo>
                  <a:lnTo>
                    <a:pt x="549" y="192"/>
                  </a:lnTo>
                  <a:lnTo>
                    <a:pt x="523" y="192"/>
                  </a:lnTo>
                  <a:lnTo>
                    <a:pt x="494" y="204"/>
                  </a:lnTo>
                  <a:lnTo>
                    <a:pt x="478" y="214"/>
                  </a:lnTo>
                  <a:lnTo>
                    <a:pt x="445" y="224"/>
                  </a:lnTo>
                  <a:lnTo>
                    <a:pt x="437" y="235"/>
                  </a:lnTo>
                  <a:lnTo>
                    <a:pt x="424" y="255"/>
                  </a:lnTo>
                  <a:lnTo>
                    <a:pt x="408" y="276"/>
                  </a:lnTo>
                  <a:lnTo>
                    <a:pt x="344" y="314"/>
                  </a:lnTo>
                  <a:lnTo>
                    <a:pt x="328" y="314"/>
                  </a:lnTo>
                  <a:lnTo>
                    <a:pt x="320" y="325"/>
                  </a:lnTo>
                  <a:lnTo>
                    <a:pt x="314" y="325"/>
                  </a:lnTo>
                  <a:lnTo>
                    <a:pt x="305" y="335"/>
                  </a:lnTo>
                  <a:lnTo>
                    <a:pt x="314" y="345"/>
                  </a:lnTo>
                  <a:lnTo>
                    <a:pt x="320" y="357"/>
                  </a:lnTo>
                  <a:lnTo>
                    <a:pt x="328" y="357"/>
                  </a:lnTo>
                  <a:lnTo>
                    <a:pt x="336" y="357"/>
                  </a:lnTo>
                  <a:lnTo>
                    <a:pt x="344" y="367"/>
                  </a:lnTo>
                  <a:lnTo>
                    <a:pt x="359" y="378"/>
                  </a:lnTo>
                  <a:lnTo>
                    <a:pt x="367" y="384"/>
                  </a:lnTo>
                  <a:lnTo>
                    <a:pt x="383" y="406"/>
                  </a:lnTo>
                  <a:lnTo>
                    <a:pt x="416" y="427"/>
                  </a:lnTo>
                  <a:lnTo>
                    <a:pt x="437" y="447"/>
                  </a:lnTo>
                  <a:lnTo>
                    <a:pt x="461" y="478"/>
                  </a:lnTo>
                  <a:lnTo>
                    <a:pt x="478" y="498"/>
                  </a:lnTo>
                  <a:lnTo>
                    <a:pt x="502" y="531"/>
                  </a:lnTo>
                  <a:lnTo>
                    <a:pt x="514" y="541"/>
                  </a:lnTo>
                  <a:lnTo>
                    <a:pt x="523" y="541"/>
                  </a:lnTo>
                  <a:lnTo>
                    <a:pt x="533" y="541"/>
                  </a:lnTo>
                  <a:lnTo>
                    <a:pt x="523" y="549"/>
                  </a:lnTo>
                  <a:close/>
                </a:path>
              </a:pathLst>
            </a:custGeom>
            <a:solidFill>
              <a:srgbClr val="618ffd"/>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5" name=""/>
            <p:cNvSpPr/>
            <p:nvPr/>
          </p:nvSpPr>
          <p:spPr>
            <a:xfrm>
              <a:off x="5840640" y="2814120"/>
              <a:ext cx="737280" cy="987480"/>
            </a:xfrm>
            <a:custGeom>
              <a:avLst/>
              <a:gdLst/>
              <a:ahLst/>
              <a:rect l="l" t="t" r="r" b="b"/>
              <a:pathLst>
                <a:path w="517" h="654">
                  <a:moveTo>
                    <a:pt x="132" y="562"/>
                  </a:moveTo>
                  <a:lnTo>
                    <a:pt x="259" y="623"/>
                  </a:lnTo>
                  <a:lnTo>
                    <a:pt x="277" y="654"/>
                  </a:lnTo>
                  <a:lnTo>
                    <a:pt x="281" y="623"/>
                  </a:lnTo>
                  <a:lnTo>
                    <a:pt x="289" y="601"/>
                  </a:lnTo>
                  <a:lnTo>
                    <a:pt x="297" y="572"/>
                  </a:lnTo>
                  <a:lnTo>
                    <a:pt x="297" y="549"/>
                  </a:lnTo>
                  <a:lnTo>
                    <a:pt x="322" y="549"/>
                  </a:lnTo>
                  <a:lnTo>
                    <a:pt x="322" y="531"/>
                  </a:lnTo>
                  <a:lnTo>
                    <a:pt x="330" y="511"/>
                  </a:lnTo>
                  <a:lnTo>
                    <a:pt x="338" y="492"/>
                  </a:lnTo>
                  <a:lnTo>
                    <a:pt x="338" y="480"/>
                  </a:lnTo>
                  <a:lnTo>
                    <a:pt x="345" y="460"/>
                  </a:lnTo>
                  <a:lnTo>
                    <a:pt x="353" y="460"/>
                  </a:lnTo>
                  <a:lnTo>
                    <a:pt x="359" y="449"/>
                  </a:lnTo>
                  <a:lnTo>
                    <a:pt x="367" y="439"/>
                  </a:lnTo>
                  <a:lnTo>
                    <a:pt x="386" y="439"/>
                  </a:lnTo>
                  <a:lnTo>
                    <a:pt x="394" y="429"/>
                  </a:lnTo>
                  <a:lnTo>
                    <a:pt x="414" y="429"/>
                  </a:lnTo>
                  <a:lnTo>
                    <a:pt x="439" y="429"/>
                  </a:lnTo>
                  <a:lnTo>
                    <a:pt x="447" y="419"/>
                  </a:lnTo>
                  <a:lnTo>
                    <a:pt x="463" y="419"/>
                  </a:lnTo>
                  <a:lnTo>
                    <a:pt x="476" y="411"/>
                  </a:lnTo>
                  <a:lnTo>
                    <a:pt x="476" y="388"/>
                  </a:lnTo>
                  <a:lnTo>
                    <a:pt x="476" y="380"/>
                  </a:lnTo>
                  <a:lnTo>
                    <a:pt x="486" y="359"/>
                  </a:lnTo>
                  <a:lnTo>
                    <a:pt x="486" y="347"/>
                  </a:lnTo>
                  <a:lnTo>
                    <a:pt x="494" y="329"/>
                  </a:lnTo>
                  <a:lnTo>
                    <a:pt x="502" y="317"/>
                  </a:lnTo>
                  <a:lnTo>
                    <a:pt x="502" y="306"/>
                  </a:lnTo>
                  <a:lnTo>
                    <a:pt x="502" y="296"/>
                  </a:lnTo>
                  <a:lnTo>
                    <a:pt x="486" y="288"/>
                  </a:lnTo>
                  <a:lnTo>
                    <a:pt x="486" y="278"/>
                  </a:lnTo>
                  <a:lnTo>
                    <a:pt x="476" y="266"/>
                  </a:lnTo>
                  <a:lnTo>
                    <a:pt x="476" y="257"/>
                  </a:lnTo>
                  <a:lnTo>
                    <a:pt x="476" y="235"/>
                  </a:lnTo>
                  <a:lnTo>
                    <a:pt x="486" y="235"/>
                  </a:lnTo>
                  <a:lnTo>
                    <a:pt x="494" y="227"/>
                  </a:lnTo>
                  <a:lnTo>
                    <a:pt x="502" y="214"/>
                  </a:lnTo>
                  <a:lnTo>
                    <a:pt x="511" y="214"/>
                  </a:lnTo>
                  <a:lnTo>
                    <a:pt x="517" y="206"/>
                  </a:lnTo>
                  <a:lnTo>
                    <a:pt x="517" y="194"/>
                  </a:lnTo>
                  <a:lnTo>
                    <a:pt x="511" y="184"/>
                  </a:lnTo>
                  <a:lnTo>
                    <a:pt x="502" y="184"/>
                  </a:lnTo>
                  <a:lnTo>
                    <a:pt x="494" y="184"/>
                  </a:lnTo>
                  <a:lnTo>
                    <a:pt x="476" y="184"/>
                  </a:lnTo>
                  <a:lnTo>
                    <a:pt x="476" y="206"/>
                  </a:lnTo>
                  <a:lnTo>
                    <a:pt x="468" y="214"/>
                  </a:lnTo>
                  <a:lnTo>
                    <a:pt x="463" y="227"/>
                  </a:lnTo>
                  <a:lnTo>
                    <a:pt x="463" y="235"/>
                  </a:lnTo>
                  <a:lnTo>
                    <a:pt x="455" y="257"/>
                  </a:lnTo>
                  <a:lnTo>
                    <a:pt x="455" y="266"/>
                  </a:lnTo>
                  <a:lnTo>
                    <a:pt x="455" y="278"/>
                  </a:lnTo>
                  <a:lnTo>
                    <a:pt x="447" y="288"/>
                  </a:lnTo>
                  <a:lnTo>
                    <a:pt x="447" y="306"/>
                  </a:lnTo>
                  <a:lnTo>
                    <a:pt x="431" y="306"/>
                  </a:lnTo>
                  <a:lnTo>
                    <a:pt x="431" y="296"/>
                  </a:lnTo>
                  <a:lnTo>
                    <a:pt x="431" y="288"/>
                  </a:lnTo>
                  <a:lnTo>
                    <a:pt x="439" y="266"/>
                  </a:lnTo>
                  <a:lnTo>
                    <a:pt x="439" y="257"/>
                  </a:lnTo>
                  <a:lnTo>
                    <a:pt x="447" y="235"/>
                  </a:lnTo>
                  <a:lnTo>
                    <a:pt x="439" y="227"/>
                  </a:lnTo>
                  <a:lnTo>
                    <a:pt x="439" y="206"/>
                  </a:lnTo>
                  <a:lnTo>
                    <a:pt x="431" y="194"/>
                  </a:lnTo>
                  <a:lnTo>
                    <a:pt x="431" y="184"/>
                  </a:lnTo>
                  <a:lnTo>
                    <a:pt x="431" y="163"/>
                  </a:lnTo>
                  <a:lnTo>
                    <a:pt x="431" y="145"/>
                  </a:lnTo>
                  <a:lnTo>
                    <a:pt x="431" y="135"/>
                  </a:lnTo>
                  <a:lnTo>
                    <a:pt x="431" y="125"/>
                  </a:lnTo>
                  <a:lnTo>
                    <a:pt x="439" y="104"/>
                  </a:lnTo>
                  <a:lnTo>
                    <a:pt x="410" y="94"/>
                  </a:lnTo>
                  <a:lnTo>
                    <a:pt x="402" y="82"/>
                  </a:lnTo>
                  <a:lnTo>
                    <a:pt x="386" y="82"/>
                  </a:lnTo>
                  <a:lnTo>
                    <a:pt x="375" y="76"/>
                  </a:lnTo>
                  <a:lnTo>
                    <a:pt x="367" y="76"/>
                  </a:lnTo>
                  <a:lnTo>
                    <a:pt x="353" y="63"/>
                  </a:lnTo>
                  <a:lnTo>
                    <a:pt x="345" y="41"/>
                  </a:lnTo>
                  <a:lnTo>
                    <a:pt x="338" y="33"/>
                  </a:lnTo>
                  <a:lnTo>
                    <a:pt x="330" y="10"/>
                  </a:lnTo>
                  <a:lnTo>
                    <a:pt x="314" y="10"/>
                  </a:lnTo>
                  <a:lnTo>
                    <a:pt x="306" y="0"/>
                  </a:lnTo>
                  <a:lnTo>
                    <a:pt x="277" y="10"/>
                  </a:lnTo>
                  <a:lnTo>
                    <a:pt x="259" y="22"/>
                  </a:lnTo>
                  <a:lnTo>
                    <a:pt x="236" y="33"/>
                  </a:lnTo>
                  <a:lnTo>
                    <a:pt x="205" y="41"/>
                  </a:lnTo>
                  <a:lnTo>
                    <a:pt x="197" y="53"/>
                  </a:lnTo>
                  <a:lnTo>
                    <a:pt x="181" y="63"/>
                  </a:lnTo>
                  <a:lnTo>
                    <a:pt x="189" y="76"/>
                  </a:lnTo>
                  <a:lnTo>
                    <a:pt x="197" y="82"/>
                  </a:lnTo>
                  <a:lnTo>
                    <a:pt x="205" y="94"/>
                  </a:lnTo>
                  <a:lnTo>
                    <a:pt x="213" y="94"/>
                  </a:lnTo>
                  <a:lnTo>
                    <a:pt x="205" y="104"/>
                  </a:lnTo>
                  <a:lnTo>
                    <a:pt x="197" y="104"/>
                  </a:lnTo>
                  <a:lnTo>
                    <a:pt x="197" y="114"/>
                  </a:lnTo>
                  <a:lnTo>
                    <a:pt x="197" y="135"/>
                  </a:lnTo>
                  <a:lnTo>
                    <a:pt x="189" y="145"/>
                  </a:lnTo>
                  <a:lnTo>
                    <a:pt x="189" y="153"/>
                  </a:lnTo>
                  <a:lnTo>
                    <a:pt x="175" y="163"/>
                  </a:lnTo>
                  <a:lnTo>
                    <a:pt x="158" y="163"/>
                  </a:lnTo>
                  <a:lnTo>
                    <a:pt x="150" y="176"/>
                  </a:lnTo>
                  <a:lnTo>
                    <a:pt x="142" y="194"/>
                  </a:lnTo>
                  <a:lnTo>
                    <a:pt x="127" y="214"/>
                  </a:lnTo>
                  <a:lnTo>
                    <a:pt x="111" y="227"/>
                  </a:lnTo>
                  <a:lnTo>
                    <a:pt x="86" y="266"/>
                  </a:lnTo>
                  <a:lnTo>
                    <a:pt x="66" y="296"/>
                  </a:lnTo>
                  <a:lnTo>
                    <a:pt x="41" y="317"/>
                  </a:lnTo>
                  <a:lnTo>
                    <a:pt x="31" y="337"/>
                  </a:lnTo>
                  <a:lnTo>
                    <a:pt x="11" y="359"/>
                  </a:lnTo>
                  <a:lnTo>
                    <a:pt x="0" y="380"/>
                  </a:lnTo>
                  <a:lnTo>
                    <a:pt x="11" y="388"/>
                  </a:lnTo>
                  <a:lnTo>
                    <a:pt x="11" y="411"/>
                  </a:lnTo>
                  <a:lnTo>
                    <a:pt x="11" y="419"/>
                  </a:lnTo>
                  <a:lnTo>
                    <a:pt x="17" y="429"/>
                  </a:lnTo>
                  <a:lnTo>
                    <a:pt x="41" y="439"/>
                  </a:lnTo>
                  <a:lnTo>
                    <a:pt x="50" y="429"/>
                  </a:lnTo>
                  <a:lnTo>
                    <a:pt x="86" y="460"/>
                  </a:lnTo>
                  <a:lnTo>
                    <a:pt x="103" y="480"/>
                  </a:lnTo>
                  <a:lnTo>
                    <a:pt x="111" y="500"/>
                  </a:lnTo>
                  <a:lnTo>
                    <a:pt x="119" y="523"/>
                  </a:lnTo>
                  <a:lnTo>
                    <a:pt x="127" y="541"/>
                  </a:lnTo>
                  <a:lnTo>
                    <a:pt x="132" y="549"/>
                  </a:lnTo>
                  <a:lnTo>
                    <a:pt x="175" y="572"/>
                  </a:lnTo>
                  <a:lnTo>
                    <a:pt x="132" y="562"/>
                  </a:lnTo>
                  <a:close/>
                </a:path>
              </a:pathLst>
            </a:custGeom>
            <a:solidFill>
              <a:srgbClr val="fafd00"/>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6" name=""/>
            <p:cNvSpPr/>
            <p:nvPr/>
          </p:nvSpPr>
          <p:spPr>
            <a:xfrm>
              <a:off x="6352920" y="3601080"/>
              <a:ext cx="461880" cy="690120"/>
            </a:xfrm>
            <a:custGeom>
              <a:avLst/>
              <a:gdLst/>
              <a:ahLst/>
              <a:rect l="l" t="t" r="r" b="b"/>
              <a:pathLst>
                <a:path w="324" h="457">
                  <a:moveTo>
                    <a:pt x="221" y="457"/>
                  </a:moveTo>
                  <a:lnTo>
                    <a:pt x="229" y="439"/>
                  </a:lnTo>
                  <a:lnTo>
                    <a:pt x="236" y="429"/>
                  </a:lnTo>
                  <a:lnTo>
                    <a:pt x="246" y="419"/>
                  </a:lnTo>
                  <a:lnTo>
                    <a:pt x="246" y="396"/>
                  </a:lnTo>
                  <a:lnTo>
                    <a:pt x="252" y="376"/>
                  </a:lnTo>
                  <a:lnTo>
                    <a:pt x="252" y="370"/>
                  </a:lnTo>
                  <a:lnTo>
                    <a:pt x="236" y="325"/>
                  </a:lnTo>
                  <a:lnTo>
                    <a:pt x="246" y="306"/>
                  </a:lnTo>
                  <a:lnTo>
                    <a:pt x="262" y="231"/>
                  </a:lnTo>
                  <a:lnTo>
                    <a:pt x="266" y="355"/>
                  </a:lnTo>
                  <a:lnTo>
                    <a:pt x="274" y="370"/>
                  </a:lnTo>
                  <a:lnTo>
                    <a:pt x="283" y="376"/>
                  </a:lnTo>
                  <a:lnTo>
                    <a:pt x="301" y="370"/>
                  </a:lnTo>
                  <a:lnTo>
                    <a:pt x="301" y="355"/>
                  </a:lnTo>
                  <a:lnTo>
                    <a:pt x="309" y="306"/>
                  </a:lnTo>
                  <a:lnTo>
                    <a:pt x="301" y="225"/>
                  </a:lnTo>
                  <a:lnTo>
                    <a:pt x="309" y="194"/>
                  </a:lnTo>
                  <a:lnTo>
                    <a:pt x="324" y="131"/>
                  </a:lnTo>
                  <a:lnTo>
                    <a:pt x="309" y="71"/>
                  </a:lnTo>
                  <a:lnTo>
                    <a:pt x="309" y="20"/>
                  </a:lnTo>
                  <a:lnTo>
                    <a:pt x="315" y="0"/>
                  </a:lnTo>
                  <a:lnTo>
                    <a:pt x="301" y="8"/>
                  </a:lnTo>
                  <a:lnTo>
                    <a:pt x="236" y="20"/>
                  </a:lnTo>
                  <a:lnTo>
                    <a:pt x="213" y="8"/>
                  </a:lnTo>
                  <a:lnTo>
                    <a:pt x="199" y="8"/>
                  </a:lnTo>
                  <a:lnTo>
                    <a:pt x="172" y="8"/>
                  </a:lnTo>
                  <a:lnTo>
                    <a:pt x="158" y="20"/>
                  </a:lnTo>
                  <a:lnTo>
                    <a:pt x="133" y="20"/>
                  </a:lnTo>
                  <a:lnTo>
                    <a:pt x="113" y="51"/>
                  </a:lnTo>
                  <a:lnTo>
                    <a:pt x="96" y="82"/>
                  </a:lnTo>
                  <a:lnTo>
                    <a:pt x="78" y="104"/>
                  </a:lnTo>
                  <a:lnTo>
                    <a:pt x="63" y="122"/>
                  </a:lnTo>
                  <a:lnTo>
                    <a:pt x="63" y="161"/>
                  </a:lnTo>
                  <a:lnTo>
                    <a:pt x="51" y="184"/>
                  </a:lnTo>
                  <a:lnTo>
                    <a:pt x="25" y="204"/>
                  </a:lnTo>
                  <a:lnTo>
                    <a:pt x="16" y="231"/>
                  </a:lnTo>
                  <a:lnTo>
                    <a:pt x="8" y="265"/>
                  </a:lnTo>
                  <a:lnTo>
                    <a:pt x="0" y="294"/>
                  </a:lnTo>
                  <a:lnTo>
                    <a:pt x="8" y="316"/>
                  </a:lnTo>
                  <a:lnTo>
                    <a:pt x="16" y="337"/>
                  </a:lnTo>
                  <a:lnTo>
                    <a:pt x="25" y="355"/>
                  </a:lnTo>
                  <a:lnTo>
                    <a:pt x="51" y="370"/>
                  </a:lnTo>
                  <a:lnTo>
                    <a:pt x="88" y="370"/>
                  </a:lnTo>
                  <a:lnTo>
                    <a:pt x="113" y="376"/>
                  </a:lnTo>
                  <a:lnTo>
                    <a:pt x="125" y="376"/>
                  </a:lnTo>
                  <a:lnTo>
                    <a:pt x="143" y="386"/>
                  </a:lnTo>
                  <a:lnTo>
                    <a:pt x="152" y="406"/>
                  </a:lnTo>
                  <a:lnTo>
                    <a:pt x="164" y="429"/>
                  </a:lnTo>
                  <a:lnTo>
                    <a:pt x="182" y="439"/>
                  </a:lnTo>
                  <a:lnTo>
                    <a:pt x="199" y="447"/>
                  </a:lnTo>
                  <a:lnTo>
                    <a:pt x="221" y="457"/>
                  </a:lnTo>
                  <a:close/>
                </a:path>
              </a:pathLst>
            </a:custGeom>
            <a:solidFill>
              <a:srgbClr val="fafd00"/>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7" name=""/>
            <p:cNvSpPr/>
            <p:nvPr/>
          </p:nvSpPr>
          <p:spPr>
            <a:xfrm>
              <a:off x="4452840" y="2539080"/>
              <a:ext cx="1771560" cy="1404360"/>
            </a:xfrm>
            <a:custGeom>
              <a:avLst/>
              <a:gdLst/>
              <a:ahLst/>
              <a:rect l="l" t="t" r="r" b="b"/>
              <a:pathLst>
                <a:path w="1242" h="930">
                  <a:moveTo>
                    <a:pt x="1242" y="204"/>
                  </a:moveTo>
                  <a:lnTo>
                    <a:pt x="1234" y="192"/>
                  </a:lnTo>
                  <a:lnTo>
                    <a:pt x="1234" y="184"/>
                  </a:lnTo>
                  <a:lnTo>
                    <a:pt x="1219" y="174"/>
                  </a:lnTo>
                  <a:lnTo>
                    <a:pt x="1201" y="164"/>
                  </a:lnTo>
                  <a:lnTo>
                    <a:pt x="1189" y="153"/>
                  </a:lnTo>
                  <a:lnTo>
                    <a:pt x="1164" y="141"/>
                  </a:lnTo>
                  <a:lnTo>
                    <a:pt x="1156" y="123"/>
                  </a:lnTo>
                  <a:lnTo>
                    <a:pt x="1156" y="113"/>
                  </a:lnTo>
                  <a:lnTo>
                    <a:pt x="1156" y="92"/>
                  </a:lnTo>
                  <a:lnTo>
                    <a:pt x="1148" y="70"/>
                  </a:lnTo>
                  <a:lnTo>
                    <a:pt x="1148" y="62"/>
                  </a:lnTo>
                  <a:lnTo>
                    <a:pt x="1156" y="39"/>
                  </a:lnTo>
                  <a:lnTo>
                    <a:pt x="1156" y="29"/>
                  </a:lnTo>
                  <a:lnTo>
                    <a:pt x="1148" y="10"/>
                  </a:lnTo>
                  <a:lnTo>
                    <a:pt x="1139" y="10"/>
                  </a:lnTo>
                  <a:lnTo>
                    <a:pt x="1131" y="0"/>
                  </a:lnTo>
                  <a:lnTo>
                    <a:pt x="1062" y="0"/>
                  </a:lnTo>
                  <a:lnTo>
                    <a:pt x="1033" y="0"/>
                  </a:lnTo>
                  <a:lnTo>
                    <a:pt x="1006" y="0"/>
                  </a:lnTo>
                  <a:lnTo>
                    <a:pt x="975" y="0"/>
                  </a:lnTo>
                  <a:lnTo>
                    <a:pt x="955" y="0"/>
                  </a:lnTo>
                  <a:lnTo>
                    <a:pt x="935" y="10"/>
                  </a:lnTo>
                  <a:lnTo>
                    <a:pt x="928" y="31"/>
                  </a:lnTo>
                  <a:lnTo>
                    <a:pt x="928" y="53"/>
                  </a:lnTo>
                  <a:lnTo>
                    <a:pt x="920" y="62"/>
                  </a:lnTo>
                  <a:lnTo>
                    <a:pt x="916" y="70"/>
                  </a:lnTo>
                  <a:lnTo>
                    <a:pt x="916" y="72"/>
                  </a:lnTo>
                  <a:lnTo>
                    <a:pt x="871" y="72"/>
                  </a:lnTo>
                  <a:lnTo>
                    <a:pt x="867" y="82"/>
                  </a:lnTo>
                  <a:lnTo>
                    <a:pt x="851" y="92"/>
                  </a:lnTo>
                  <a:lnTo>
                    <a:pt x="842" y="92"/>
                  </a:lnTo>
                  <a:lnTo>
                    <a:pt x="836" y="104"/>
                  </a:lnTo>
                  <a:lnTo>
                    <a:pt x="828" y="113"/>
                  </a:lnTo>
                  <a:lnTo>
                    <a:pt x="828" y="123"/>
                  </a:lnTo>
                  <a:lnTo>
                    <a:pt x="836" y="131"/>
                  </a:lnTo>
                  <a:lnTo>
                    <a:pt x="842" y="141"/>
                  </a:lnTo>
                  <a:lnTo>
                    <a:pt x="851" y="153"/>
                  </a:lnTo>
                  <a:lnTo>
                    <a:pt x="859" y="153"/>
                  </a:lnTo>
                  <a:lnTo>
                    <a:pt x="867" y="164"/>
                  </a:lnTo>
                  <a:lnTo>
                    <a:pt x="863" y="170"/>
                  </a:lnTo>
                  <a:lnTo>
                    <a:pt x="851" y="174"/>
                  </a:lnTo>
                  <a:lnTo>
                    <a:pt x="842" y="184"/>
                  </a:lnTo>
                  <a:lnTo>
                    <a:pt x="836" y="192"/>
                  </a:lnTo>
                  <a:lnTo>
                    <a:pt x="828" y="196"/>
                  </a:lnTo>
                  <a:lnTo>
                    <a:pt x="814" y="192"/>
                  </a:lnTo>
                  <a:lnTo>
                    <a:pt x="805" y="190"/>
                  </a:lnTo>
                  <a:lnTo>
                    <a:pt x="797" y="184"/>
                  </a:lnTo>
                  <a:lnTo>
                    <a:pt x="789" y="174"/>
                  </a:lnTo>
                  <a:lnTo>
                    <a:pt x="773" y="174"/>
                  </a:lnTo>
                  <a:lnTo>
                    <a:pt x="742" y="164"/>
                  </a:lnTo>
                  <a:lnTo>
                    <a:pt x="736" y="174"/>
                  </a:lnTo>
                  <a:lnTo>
                    <a:pt x="719" y="180"/>
                  </a:lnTo>
                  <a:lnTo>
                    <a:pt x="711" y="192"/>
                  </a:lnTo>
                  <a:lnTo>
                    <a:pt x="693" y="204"/>
                  </a:lnTo>
                  <a:lnTo>
                    <a:pt x="685" y="217"/>
                  </a:lnTo>
                  <a:lnTo>
                    <a:pt x="680" y="223"/>
                  </a:lnTo>
                  <a:lnTo>
                    <a:pt x="656" y="245"/>
                  </a:lnTo>
                  <a:lnTo>
                    <a:pt x="631" y="258"/>
                  </a:lnTo>
                  <a:lnTo>
                    <a:pt x="627" y="264"/>
                  </a:lnTo>
                  <a:lnTo>
                    <a:pt x="611" y="266"/>
                  </a:lnTo>
                  <a:lnTo>
                    <a:pt x="586" y="276"/>
                  </a:lnTo>
                  <a:lnTo>
                    <a:pt x="570" y="276"/>
                  </a:lnTo>
                  <a:lnTo>
                    <a:pt x="537" y="264"/>
                  </a:lnTo>
                  <a:lnTo>
                    <a:pt x="515" y="258"/>
                  </a:lnTo>
                  <a:lnTo>
                    <a:pt x="500" y="258"/>
                  </a:lnTo>
                  <a:lnTo>
                    <a:pt x="467" y="258"/>
                  </a:lnTo>
                  <a:lnTo>
                    <a:pt x="445" y="258"/>
                  </a:lnTo>
                  <a:lnTo>
                    <a:pt x="428" y="258"/>
                  </a:lnTo>
                  <a:lnTo>
                    <a:pt x="414" y="258"/>
                  </a:lnTo>
                  <a:lnTo>
                    <a:pt x="390" y="258"/>
                  </a:lnTo>
                  <a:lnTo>
                    <a:pt x="367" y="245"/>
                  </a:lnTo>
                  <a:lnTo>
                    <a:pt x="334" y="245"/>
                  </a:lnTo>
                  <a:lnTo>
                    <a:pt x="322" y="258"/>
                  </a:lnTo>
                  <a:lnTo>
                    <a:pt x="289" y="258"/>
                  </a:lnTo>
                  <a:lnTo>
                    <a:pt x="265" y="264"/>
                  </a:lnTo>
                  <a:lnTo>
                    <a:pt x="236" y="264"/>
                  </a:lnTo>
                  <a:lnTo>
                    <a:pt x="209" y="264"/>
                  </a:lnTo>
                  <a:lnTo>
                    <a:pt x="193" y="245"/>
                  </a:lnTo>
                  <a:lnTo>
                    <a:pt x="179" y="223"/>
                  </a:lnTo>
                  <a:lnTo>
                    <a:pt x="162" y="204"/>
                  </a:lnTo>
                  <a:lnTo>
                    <a:pt x="156" y="184"/>
                  </a:lnTo>
                  <a:lnTo>
                    <a:pt x="140" y="184"/>
                  </a:lnTo>
                  <a:lnTo>
                    <a:pt x="123" y="174"/>
                  </a:lnTo>
                  <a:lnTo>
                    <a:pt x="115" y="174"/>
                  </a:lnTo>
                  <a:lnTo>
                    <a:pt x="103" y="174"/>
                  </a:lnTo>
                  <a:lnTo>
                    <a:pt x="95" y="174"/>
                  </a:lnTo>
                  <a:lnTo>
                    <a:pt x="86" y="174"/>
                  </a:lnTo>
                  <a:lnTo>
                    <a:pt x="78" y="174"/>
                  </a:lnTo>
                  <a:lnTo>
                    <a:pt x="62" y="184"/>
                  </a:lnTo>
                  <a:lnTo>
                    <a:pt x="54" y="184"/>
                  </a:lnTo>
                  <a:lnTo>
                    <a:pt x="41" y="174"/>
                  </a:lnTo>
                  <a:lnTo>
                    <a:pt x="45" y="192"/>
                  </a:lnTo>
                  <a:lnTo>
                    <a:pt x="54" y="217"/>
                  </a:lnTo>
                  <a:lnTo>
                    <a:pt x="54" y="235"/>
                  </a:lnTo>
                  <a:lnTo>
                    <a:pt x="45" y="245"/>
                  </a:lnTo>
                  <a:lnTo>
                    <a:pt x="31" y="245"/>
                  </a:lnTo>
                  <a:lnTo>
                    <a:pt x="15" y="258"/>
                  </a:lnTo>
                  <a:lnTo>
                    <a:pt x="8" y="258"/>
                  </a:lnTo>
                  <a:lnTo>
                    <a:pt x="0" y="264"/>
                  </a:lnTo>
                  <a:lnTo>
                    <a:pt x="0" y="276"/>
                  </a:lnTo>
                  <a:lnTo>
                    <a:pt x="0" y="286"/>
                  </a:lnTo>
                  <a:lnTo>
                    <a:pt x="8" y="296"/>
                  </a:lnTo>
                  <a:lnTo>
                    <a:pt x="31" y="307"/>
                  </a:lnTo>
                  <a:lnTo>
                    <a:pt x="54" y="307"/>
                  </a:lnTo>
                  <a:lnTo>
                    <a:pt x="78" y="307"/>
                  </a:lnTo>
                  <a:lnTo>
                    <a:pt x="95" y="317"/>
                  </a:lnTo>
                  <a:lnTo>
                    <a:pt x="95" y="327"/>
                  </a:lnTo>
                  <a:lnTo>
                    <a:pt x="103" y="345"/>
                  </a:lnTo>
                  <a:lnTo>
                    <a:pt x="123" y="366"/>
                  </a:lnTo>
                  <a:lnTo>
                    <a:pt x="156" y="366"/>
                  </a:lnTo>
                  <a:lnTo>
                    <a:pt x="179" y="366"/>
                  </a:lnTo>
                  <a:lnTo>
                    <a:pt x="228" y="376"/>
                  </a:lnTo>
                  <a:lnTo>
                    <a:pt x="193" y="399"/>
                  </a:lnTo>
                  <a:lnTo>
                    <a:pt x="170" y="409"/>
                  </a:lnTo>
                  <a:lnTo>
                    <a:pt x="162" y="417"/>
                  </a:lnTo>
                  <a:lnTo>
                    <a:pt x="156" y="429"/>
                  </a:lnTo>
                  <a:lnTo>
                    <a:pt x="148" y="439"/>
                  </a:lnTo>
                  <a:lnTo>
                    <a:pt x="156" y="448"/>
                  </a:lnTo>
                  <a:lnTo>
                    <a:pt x="179" y="460"/>
                  </a:lnTo>
                  <a:lnTo>
                    <a:pt x="209" y="448"/>
                  </a:lnTo>
                  <a:lnTo>
                    <a:pt x="273" y="429"/>
                  </a:lnTo>
                  <a:lnTo>
                    <a:pt x="236" y="478"/>
                  </a:lnTo>
                  <a:lnTo>
                    <a:pt x="219" y="478"/>
                  </a:lnTo>
                  <a:lnTo>
                    <a:pt x="209" y="499"/>
                  </a:lnTo>
                  <a:lnTo>
                    <a:pt x="219" y="511"/>
                  </a:lnTo>
                  <a:lnTo>
                    <a:pt x="236" y="531"/>
                  </a:lnTo>
                  <a:lnTo>
                    <a:pt x="236" y="570"/>
                  </a:lnTo>
                  <a:lnTo>
                    <a:pt x="244" y="601"/>
                  </a:lnTo>
                  <a:lnTo>
                    <a:pt x="236" y="611"/>
                  </a:lnTo>
                  <a:lnTo>
                    <a:pt x="209" y="621"/>
                  </a:lnTo>
                  <a:lnTo>
                    <a:pt x="193" y="633"/>
                  </a:lnTo>
                  <a:lnTo>
                    <a:pt x="179" y="652"/>
                  </a:lnTo>
                  <a:lnTo>
                    <a:pt x="162" y="664"/>
                  </a:lnTo>
                  <a:lnTo>
                    <a:pt x="162" y="693"/>
                  </a:lnTo>
                  <a:lnTo>
                    <a:pt x="162" y="703"/>
                  </a:lnTo>
                  <a:lnTo>
                    <a:pt x="179" y="703"/>
                  </a:lnTo>
                  <a:lnTo>
                    <a:pt x="201" y="713"/>
                  </a:lnTo>
                  <a:lnTo>
                    <a:pt x="187" y="723"/>
                  </a:lnTo>
                  <a:lnTo>
                    <a:pt x="179" y="733"/>
                  </a:lnTo>
                  <a:lnTo>
                    <a:pt x="170" y="746"/>
                  </a:lnTo>
                  <a:lnTo>
                    <a:pt x="156" y="764"/>
                  </a:lnTo>
                  <a:lnTo>
                    <a:pt x="148" y="776"/>
                  </a:lnTo>
                  <a:lnTo>
                    <a:pt x="148" y="795"/>
                  </a:lnTo>
                  <a:lnTo>
                    <a:pt x="162" y="805"/>
                  </a:lnTo>
                  <a:lnTo>
                    <a:pt x="179" y="805"/>
                  </a:lnTo>
                  <a:lnTo>
                    <a:pt x="193" y="805"/>
                  </a:lnTo>
                  <a:lnTo>
                    <a:pt x="219" y="805"/>
                  </a:lnTo>
                  <a:lnTo>
                    <a:pt x="236" y="817"/>
                  </a:lnTo>
                  <a:lnTo>
                    <a:pt x="248" y="827"/>
                  </a:lnTo>
                  <a:lnTo>
                    <a:pt x="193" y="879"/>
                  </a:lnTo>
                  <a:lnTo>
                    <a:pt x="187" y="879"/>
                  </a:lnTo>
                  <a:lnTo>
                    <a:pt x="179" y="887"/>
                  </a:lnTo>
                  <a:lnTo>
                    <a:pt x="162" y="905"/>
                  </a:lnTo>
                  <a:lnTo>
                    <a:pt x="156" y="909"/>
                  </a:lnTo>
                  <a:lnTo>
                    <a:pt x="156" y="921"/>
                  </a:lnTo>
                  <a:lnTo>
                    <a:pt x="162" y="917"/>
                  </a:lnTo>
                  <a:lnTo>
                    <a:pt x="170" y="928"/>
                  </a:lnTo>
                  <a:lnTo>
                    <a:pt x="201" y="930"/>
                  </a:lnTo>
                  <a:lnTo>
                    <a:pt x="215" y="921"/>
                  </a:lnTo>
                  <a:lnTo>
                    <a:pt x="236" y="897"/>
                  </a:lnTo>
                  <a:lnTo>
                    <a:pt x="244" y="897"/>
                  </a:lnTo>
                  <a:lnTo>
                    <a:pt x="258" y="889"/>
                  </a:lnTo>
                  <a:lnTo>
                    <a:pt x="281" y="879"/>
                  </a:lnTo>
                  <a:lnTo>
                    <a:pt x="301" y="879"/>
                  </a:lnTo>
                  <a:lnTo>
                    <a:pt x="322" y="868"/>
                  </a:lnTo>
                  <a:lnTo>
                    <a:pt x="334" y="868"/>
                  </a:lnTo>
                  <a:lnTo>
                    <a:pt x="344" y="889"/>
                  </a:lnTo>
                  <a:lnTo>
                    <a:pt x="371" y="889"/>
                  </a:lnTo>
                  <a:lnTo>
                    <a:pt x="390" y="889"/>
                  </a:lnTo>
                  <a:lnTo>
                    <a:pt x="433" y="889"/>
                  </a:lnTo>
                  <a:lnTo>
                    <a:pt x="441" y="879"/>
                  </a:lnTo>
                  <a:lnTo>
                    <a:pt x="451" y="879"/>
                  </a:lnTo>
                  <a:lnTo>
                    <a:pt x="467" y="858"/>
                  </a:lnTo>
                  <a:lnTo>
                    <a:pt x="467" y="795"/>
                  </a:lnTo>
                  <a:lnTo>
                    <a:pt x="451" y="774"/>
                  </a:lnTo>
                  <a:lnTo>
                    <a:pt x="451" y="758"/>
                  </a:lnTo>
                  <a:lnTo>
                    <a:pt x="445" y="746"/>
                  </a:lnTo>
                  <a:lnTo>
                    <a:pt x="451" y="733"/>
                  </a:lnTo>
                  <a:lnTo>
                    <a:pt x="484" y="723"/>
                  </a:lnTo>
                  <a:lnTo>
                    <a:pt x="476" y="723"/>
                  </a:lnTo>
                  <a:lnTo>
                    <a:pt x="506" y="703"/>
                  </a:lnTo>
                  <a:lnTo>
                    <a:pt x="529" y="703"/>
                  </a:lnTo>
                  <a:lnTo>
                    <a:pt x="570" y="713"/>
                  </a:lnTo>
                  <a:lnTo>
                    <a:pt x="619" y="713"/>
                  </a:lnTo>
                  <a:lnTo>
                    <a:pt x="680" y="693"/>
                  </a:lnTo>
                  <a:lnTo>
                    <a:pt x="736" y="674"/>
                  </a:lnTo>
                  <a:lnTo>
                    <a:pt x="764" y="652"/>
                  </a:lnTo>
                  <a:lnTo>
                    <a:pt x="793" y="635"/>
                  </a:lnTo>
                  <a:lnTo>
                    <a:pt x="807" y="619"/>
                  </a:lnTo>
                  <a:lnTo>
                    <a:pt x="820" y="611"/>
                  </a:lnTo>
                  <a:lnTo>
                    <a:pt x="826" y="613"/>
                  </a:lnTo>
                  <a:lnTo>
                    <a:pt x="842" y="601"/>
                  </a:lnTo>
                  <a:lnTo>
                    <a:pt x="851" y="601"/>
                  </a:lnTo>
                  <a:lnTo>
                    <a:pt x="859" y="611"/>
                  </a:lnTo>
                  <a:lnTo>
                    <a:pt x="871" y="611"/>
                  </a:lnTo>
                  <a:lnTo>
                    <a:pt x="883" y="611"/>
                  </a:lnTo>
                  <a:lnTo>
                    <a:pt x="891" y="621"/>
                  </a:lnTo>
                  <a:lnTo>
                    <a:pt x="898" y="633"/>
                  </a:lnTo>
                  <a:lnTo>
                    <a:pt x="906" y="644"/>
                  </a:lnTo>
                  <a:lnTo>
                    <a:pt x="906" y="654"/>
                  </a:lnTo>
                  <a:lnTo>
                    <a:pt x="916" y="664"/>
                  </a:lnTo>
                  <a:lnTo>
                    <a:pt x="906" y="674"/>
                  </a:lnTo>
                  <a:lnTo>
                    <a:pt x="906" y="693"/>
                  </a:lnTo>
                  <a:lnTo>
                    <a:pt x="906" y="703"/>
                  </a:lnTo>
                  <a:lnTo>
                    <a:pt x="920" y="713"/>
                  </a:lnTo>
                  <a:lnTo>
                    <a:pt x="937" y="723"/>
                  </a:lnTo>
                  <a:lnTo>
                    <a:pt x="943" y="733"/>
                  </a:lnTo>
                  <a:lnTo>
                    <a:pt x="961" y="758"/>
                  </a:lnTo>
                  <a:lnTo>
                    <a:pt x="961" y="764"/>
                  </a:lnTo>
                  <a:lnTo>
                    <a:pt x="961" y="795"/>
                  </a:lnTo>
                  <a:lnTo>
                    <a:pt x="969" y="795"/>
                  </a:lnTo>
                  <a:lnTo>
                    <a:pt x="975" y="805"/>
                  </a:lnTo>
                  <a:lnTo>
                    <a:pt x="998" y="805"/>
                  </a:lnTo>
                  <a:lnTo>
                    <a:pt x="1018" y="799"/>
                  </a:lnTo>
                  <a:lnTo>
                    <a:pt x="1023" y="805"/>
                  </a:lnTo>
                  <a:lnTo>
                    <a:pt x="1023" y="827"/>
                  </a:lnTo>
                  <a:lnTo>
                    <a:pt x="1023" y="840"/>
                  </a:lnTo>
                  <a:lnTo>
                    <a:pt x="1033" y="846"/>
                  </a:lnTo>
                  <a:lnTo>
                    <a:pt x="1053" y="846"/>
                  </a:lnTo>
                  <a:lnTo>
                    <a:pt x="1070" y="846"/>
                  </a:lnTo>
                  <a:lnTo>
                    <a:pt x="1098" y="827"/>
                  </a:lnTo>
                  <a:lnTo>
                    <a:pt x="1123" y="817"/>
                  </a:lnTo>
                  <a:lnTo>
                    <a:pt x="1121" y="805"/>
                  </a:lnTo>
                  <a:lnTo>
                    <a:pt x="1098" y="783"/>
                  </a:lnTo>
                  <a:lnTo>
                    <a:pt x="1107" y="733"/>
                  </a:lnTo>
                  <a:lnTo>
                    <a:pt x="1098" y="723"/>
                  </a:lnTo>
                  <a:lnTo>
                    <a:pt x="1098" y="703"/>
                  </a:lnTo>
                  <a:lnTo>
                    <a:pt x="1092" y="682"/>
                  </a:lnTo>
                  <a:lnTo>
                    <a:pt x="1076" y="664"/>
                  </a:lnTo>
                  <a:lnTo>
                    <a:pt x="1070" y="652"/>
                  </a:lnTo>
                  <a:lnTo>
                    <a:pt x="1062" y="644"/>
                  </a:lnTo>
                  <a:lnTo>
                    <a:pt x="1049" y="633"/>
                  </a:lnTo>
                  <a:lnTo>
                    <a:pt x="1021" y="611"/>
                  </a:lnTo>
                  <a:lnTo>
                    <a:pt x="1014" y="621"/>
                  </a:lnTo>
                  <a:lnTo>
                    <a:pt x="992" y="611"/>
                  </a:lnTo>
                  <a:lnTo>
                    <a:pt x="992" y="593"/>
                  </a:lnTo>
                  <a:lnTo>
                    <a:pt x="986" y="570"/>
                  </a:lnTo>
                  <a:lnTo>
                    <a:pt x="975" y="562"/>
                  </a:lnTo>
                  <a:lnTo>
                    <a:pt x="992" y="539"/>
                  </a:lnTo>
                  <a:lnTo>
                    <a:pt x="1006" y="521"/>
                  </a:lnTo>
                  <a:lnTo>
                    <a:pt x="1014" y="499"/>
                  </a:lnTo>
                  <a:lnTo>
                    <a:pt x="1027" y="488"/>
                  </a:lnTo>
                  <a:lnTo>
                    <a:pt x="1037" y="478"/>
                  </a:lnTo>
                  <a:lnTo>
                    <a:pt x="1053" y="460"/>
                  </a:lnTo>
                  <a:lnTo>
                    <a:pt x="1070" y="439"/>
                  </a:lnTo>
                  <a:lnTo>
                    <a:pt x="1086" y="409"/>
                  </a:lnTo>
                  <a:lnTo>
                    <a:pt x="1107" y="399"/>
                  </a:lnTo>
                  <a:lnTo>
                    <a:pt x="1115" y="376"/>
                  </a:lnTo>
                  <a:lnTo>
                    <a:pt x="1129" y="347"/>
                  </a:lnTo>
                  <a:lnTo>
                    <a:pt x="1148" y="347"/>
                  </a:lnTo>
                  <a:lnTo>
                    <a:pt x="1164" y="335"/>
                  </a:lnTo>
                  <a:lnTo>
                    <a:pt x="1164" y="329"/>
                  </a:lnTo>
                  <a:lnTo>
                    <a:pt x="1170" y="319"/>
                  </a:lnTo>
                  <a:lnTo>
                    <a:pt x="1172" y="296"/>
                  </a:lnTo>
                  <a:lnTo>
                    <a:pt x="1193" y="276"/>
                  </a:lnTo>
                  <a:lnTo>
                    <a:pt x="1189" y="264"/>
                  </a:lnTo>
                  <a:lnTo>
                    <a:pt x="1172" y="258"/>
                  </a:lnTo>
                  <a:lnTo>
                    <a:pt x="1164" y="245"/>
                  </a:lnTo>
                  <a:lnTo>
                    <a:pt x="1164" y="239"/>
                  </a:lnTo>
                  <a:lnTo>
                    <a:pt x="1193" y="219"/>
                  </a:lnTo>
                  <a:lnTo>
                    <a:pt x="1240" y="200"/>
                  </a:lnTo>
                  <a:lnTo>
                    <a:pt x="1242" y="204"/>
                  </a:lnTo>
                  <a:close/>
                </a:path>
              </a:pathLst>
            </a:custGeom>
            <a:solidFill>
              <a:srgbClr val="fdc0e5"/>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8" name=""/>
            <p:cNvSpPr/>
            <p:nvPr/>
          </p:nvSpPr>
          <p:spPr>
            <a:xfrm>
              <a:off x="5996160" y="2971080"/>
              <a:ext cx="794160" cy="1277640"/>
            </a:xfrm>
            <a:custGeom>
              <a:avLst/>
              <a:gdLst/>
              <a:ahLst/>
              <a:rect l="l" t="t" r="r" b="b"/>
              <a:pathLst>
                <a:path w="557" h="846">
                  <a:moveTo>
                    <a:pt x="0" y="776"/>
                  </a:moveTo>
                  <a:lnTo>
                    <a:pt x="41" y="746"/>
                  </a:lnTo>
                  <a:lnTo>
                    <a:pt x="49" y="731"/>
                  </a:lnTo>
                  <a:lnTo>
                    <a:pt x="57" y="725"/>
                  </a:lnTo>
                  <a:lnTo>
                    <a:pt x="70" y="715"/>
                  </a:lnTo>
                  <a:lnTo>
                    <a:pt x="78" y="703"/>
                  </a:lnTo>
                  <a:lnTo>
                    <a:pt x="78" y="682"/>
                  </a:lnTo>
                  <a:lnTo>
                    <a:pt x="96" y="674"/>
                  </a:lnTo>
                  <a:lnTo>
                    <a:pt x="102" y="664"/>
                  </a:lnTo>
                  <a:lnTo>
                    <a:pt x="139" y="644"/>
                  </a:lnTo>
                  <a:lnTo>
                    <a:pt x="166" y="633"/>
                  </a:lnTo>
                  <a:lnTo>
                    <a:pt x="180" y="633"/>
                  </a:lnTo>
                  <a:lnTo>
                    <a:pt x="197" y="623"/>
                  </a:lnTo>
                  <a:lnTo>
                    <a:pt x="203" y="613"/>
                  </a:lnTo>
                  <a:lnTo>
                    <a:pt x="188" y="613"/>
                  </a:lnTo>
                  <a:lnTo>
                    <a:pt x="180" y="593"/>
                  </a:lnTo>
                  <a:lnTo>
                    <a:pt x="180" y="582"/>
                  </a:lnTo>
                  <a:lnTo>
                    <a:pt x="172" y="570"/>
                  </a:lnTo>
                  <a:lnTo>
                    <a:pt x="170" y="562"/>
                  </a:lnTo>
                  <a:lnTo>
                    <a:pt x="166" y="550"/>
                  </a:lnTo>
                  <a:lnTo>
                    <a:pt x="170" y="529"/>
                  </a:lnTo>
                  <a:lnTo>
                    <a:pt x="172" y="517"/>
                  </a:lnTo>
                  <a:lnTo>
                    <a:pt x="180" y="501"/>
                  </a:lnTo>
                  <a:lnTo>
                    <a:pt x="180" y="490"/>
                  </a:lnTo>
                  <a:lnTo>
                    <a:pt x="180" y="470"/>
                  </a:lnTo>
                  <a:lnTo>
                    <a:pt x="180" y="460"/>
                  </a:lnTo>
                  <a:lnTo>
                    <a:pt x="188" y="447"/>
                  </a:lnTo>
                  <a:lnTo>
                    <a:pt x="205" y="447"/>
                  </a:lnTo>
                  <a:lnTo>
                    <a:pt x="213" y="447"/>
                  </a:lnTo>
                  <a:lnTo>
                    <a:pt x="213" y="429"/>
                  </a:lnTo>
                  <a:lnTo>
                    <a:pt x="215" y="421"/>
                  </a:lnTo>
                  <a:lnTo>
                    <a:pt x="221" y="409"/>
                  </a:lnTo>
                  <a:lnTo>
                    <a:pt x="227" y="388"/>
                  </a:lnTo>
                  <a:lnTo>
                    <a:pt x="227" y="378"/>
                  </a:lnTo>
                  <a:lnTo>
                    <a:pt x="236" y="358"/>
                  </a:lnTo>
                  <a:lnTo>
                    <a:pt x="244" y="358"/>
                  </a:lnTo>
                  <a:lnTo>
                    <a:pt x="244" y="347"/>
                  </a:lnTo>
                  <a:lnTo>
                    <a:pt x="258" y="335"/>
                  </a:lnTo>
                  <a:lnTo>
                    <a:pt x="266" y="335"/>
                  </a:lnTo>
                  <a:lnTo>
                    <a:pt x="275" y="335"/>
                  </a:lnTo>
                  <a:lnTo>
                    <a:pt x="283" y="327"/>
                  </a:lnTo>
                  <a:lnTo>
                    <a:pt x="305" y="327"/>
                  </a:lnTo>
                  <a:lnTo>
                    <a:pt x="322" y="327"/>
                  </a:lnTo>
                  <a:lnTo>
                    <a:pt x="338" y="317"/>
                  </a:lnTo>
                  <a:lnTo>
                    <a:pt x="346" y="317"/>
                  </a:lnTo>
                  <a:lnTo>
                    <a:pt x="354" y="317"/>
                  </a:lnTo>
                  <a:lnTo>
                    <a:pt x="363" y="313"/>
                  </a:lnTo>
                  <a:lnTo>
                    <a:pt x="367" y="296"/>
                  </a:lnTo>
                  <a:lnTo>
                    <a:pt x="367" y="276"/>
                  </a:lnTo>
                  <a:lnTo>
                    <a:pt x="371" y="266"/>
                  </a:lnTo>
                  <a:lnTo>
                    <a:pt x="375" y="258"/>
                  </a:lnTo>
                  <a:lnTo>
                    <a:pt x="375" y="245"/>
                  </a:lnTo>
                  <a:lnTo>
                    <a:pt x="379" y="235"/>
                  </a:lnTo>
                  <a:lnTo>
                    <a:pt x="383" y="227"/>
                  </a:lnTo>
                  <a:lnTo>
                    <a:pt x="383" y="213"/>
                  </a:lnTo>
                  <a:lnTo>
                    <a:pt x="383" y="204"/>
                  </a:lnTo>
                  <a:lnTo>
                    <a:pt x="383" y="194"/>
                  </a:lnTo>
                  <a:lnTo>
                    <a:pt x="383" y="190"/>
                  </a:lnTo>
                  <a:lnTo>
                    <a:pt x="375" y="184"/>
                  </a:lnTo>
                  <a:lnTo>
                    <a:pt x="375" y="174"/>
                  </a:lnTo>
                  <a:lnTo>
                    <a:pt x="367" y="164"/>
                  </a:lnTo>
                  <a:lnTo>
                    <a:pt x="367" y="153"/>
                  </a:lnTo>
                  <a:lnTo>
                    <a:pt x="367" y="131"/>
                  </a:lnTo>
                  <a:lnTo>
                    <a:pt x="375" y="131"/>
                  </a:lnTo>
                  <a:lnTo>
                    <a:pt x="375" y="123"/>
                  </a:lnTo>
                  <a:lnTo>
                    <a:pt x="383" y="113"/>
                  </a:lnTo>
                  <a:lnTo>
                    <a:pt x="400" y="104"/>
                  </a:lnTo>
                  <a:lnTo>
                    <a:pt x="408" y="104"/>
                  </a:lnTo>
                  <a:lnTo>
                    <a:pt x="408" y="92"/>
                  </a:lnTo>
                  <a:lnTo>
                    <a:pt x="400" y="82"/>
                  </a:lnTo>
                  <a:lnTo>
                    <a:pt x="391" y="82"/>
                  </a:lnTo>
                  <a:lnTo>
                    <a:pt x="383" y="82"/>
                  </a:lnTo>
                  <a:lnTo>
                    <a:pt x="375" y="82"/>
                  </a:lnTo>
                  <a:lnTo>
                    <a:pt x="367" y="82"/>
                  </a:lnTo>
                  <a:lnTo>
                    <a:pt x="367" y="92"/>
                  </a:lnTo>
                  <a:lnTo>
                    <a:pt x="367" y="104"/>
                  </a:lnTo>
                  <a:lnTo>
                    <a:pt x="359" y="113"/>
                  </a:lnTo>
                  <a:lnTo>
                    <a:pt x="350" y="123"/>
                  </a:lnTo>
                  <a:lnTo>
                    <a:pt x="350" y="131"/>
                  </a:lnTo>
                  <a:lnTo>
                    <a:pt x="348" y="147"/>
                  </a:lnTo>
                  <a:lnTo>
                    <a:pt x="350" y="153"/>
                  </a:lnTo>
                  <a:lnTo>
                    <a:pt x="346" y="174"/>
                  </a:lnTo>
                  <a:lnTo>
                    <a:pt x="338" y="184"/>
                  </a:lnTo>
                  <a:lnTo>
                    <a:pt x="338" y="204"/>
                  </a:lnTo>
                  <a:lnTo>
                    <a:pt x="322" y="204"/>
                  </a:lnTo>
                  <a:lnTo>
                    <a:pt x="322" y="194"/>
                  </a:lnTo>
                  <a:lnTo>
                    <a:pt x="322" y="184"/>
                  </a:lnTo>
                  <a:lnTo>
                    <a:pt x="324" y="174"/>
                  </a:lnTo>
                  <a:lnTo>
                    <a:pt x="328" y="153"/>
                  </a:lnTo>
                  <a:lnTo>
                    <a:pt x="332" y="141"/>
                  </a:lnTo>
                  <a:lnTo>
                    <a:pt x="338" y="131"/>
                  </a:lnTo>
                  <a:lnTo>
                    <a:pt x="328" y="123"/>
                  </a:lnTo>
                  <a:lnTo>
                    <a:pt x="328" y="100"/>
                  </a:lnTo>
                  <a:lnTo>
                    <a:pt x="322" y="92"/>
                  </a:lnTo>
                  <a:lnTo>
                    <a:pt x="322" y="61"/>
                  </a:lnTo>
                  <a:lnTo>
                    <a:pt x="322" y="19"/>
                  </a:lnTo>
                  <a:lnTo>
                    <a:pt x="328" y="0"/>
                  </a:lnTo>
                  <a:lnTo>
                    <a:pt x="350" y="19"/>
                  </a:lnTo>
                  <a:lnTo>
                    <a:pt x="367" y="31"/>
                  </a:lnTo>
                  <a:lnTo>
                    <a:pt x="391" y="41"/>
                  </a:lnTo>
                  <a:lnTo>
                    <a:pt x="422" y="41"/>
                  </a:lnTo>
                  <a:lnTo>
                    <a:pt x="445" y="51"/>
                  </a:lnTo>
                  <a:lnTo>
                    <a:pt x="471" y="61"/>
                  </a:lnTo>
                  <a:lnTo>
                    <a:pt x="494" y="72"/>
                  </a:lnTo>
                  <a:lnTo>
                    <a:pt x="516" y="92"/>
                  </a:lnTo>
                  <a:lnTo>
                    <a:pt x="533" y="104"/>
                  </a:lnTo>
                  <a:lnTo>
                    <a:pt x="557" y="123"/>
                  </a:lnTo>
                  <a:lnTo>
                    <a:pt x="557" y="131"/>
                  </a:lnTo>
                  <a:lnTo>
                    <a:pt x="557" y="141"/>
                  </a:lnTo>
                  <a:lnTo>
                    <a:pt x="557" y="164"/>
                  </a:lnTo>
                  <a:lnTo>
                    <a:pt x="549" y="184"/>
                  </a:lnTo>
                  <a:lnTo>
                    <a:pt x="549" y="204"/>
                  </a:lnTo>
                  <a:lnTo>
                    <a:pt x="549" y="213"/>
                  </a:lnTo>
                  <a:lnTo>
                    <a:pt x="549" y="227"/>
                  </a:lnTo>
                  <a:lnTo>
                    <a:pt x="541" y="258"/>
                  </a:lnTo>
                  <a:lnTo>
                    <a:pt x="524" y="276"/>
                  </a:lnTo>
                  <a:lnTo>
                    <a:pt x="500" y="309"/>
                  </a:lnTo>
                  <a:lnTo>
                    <a:pt x="494" y="327"/>
                  </a:lnTo>
                  <a:lnTo>
                    <a:pt x="500" y="276"/>
                  </a:lnTo>
                  <a:lnTo>
                    <a:pt x="479" y="309"/>
                  </a:lnTo>
                  <a:lnTo>
                    <a:pt x="463" y="335"/>
                  </a:lnTo>
                  <a:lnTo>
                    <a:pt x="445" y="358"/>
                  </a:lnTo>
                  <a:lnTo>
                    <a:pt x="422" y="388"/>
                  </a:lnTo>
                  <a:lnTo>
                    <a:pt x="408" y="409"/>
                  </a:lnTo>
                  <a:lnTo>
                    <a:pt x="391" y="427"/>
                  </a:lnTo>
                  <a:lnTo>
                    <a:pt x="383" y="447"/>
                  </a:lnTo>
                  <a:lnTo>
                    <a:pt x="367" y="470"/>
                  </a:lnTo>
                  <a:lnTo>
                    <a:pt x="359" y="480"/>
                  </a:lnTo>
                  <a:lnTo>
                    <a:pt x="346" y="499"/>
                  </a:lnTo>
                  <a:lnTo>
                    <a:pt x="338" y="521"/>
                  </a:lnTo>
                  <a:lnTo>
                    <a:pt x="322" y="529"/>
                  </a:lnTo>
                  <a:lnTo>
                    <a:pt x="313" y="548"/>
                  </a:lnTo>
                  <a:lnTo>
                    <a:pt x="313" y="582"/>
                  </a:lnTo>
                  <a:lnTo>
                    <a:pt x="301" y="603"/>
                  </a:lnTo>
                  <a:lnTo>
                    <a:pt x="283" y="623"/>
                  </a:lnTo>
                  <a:lnTo>
                    <a:pt x="275" y="644"/>
                  </a:lnTo>
                  <a:lnTo>
                    <a:pt x="266" y="652"/>
                  </a:lnTo>
                  <a:lnTo>
                    <a:pt x="262" y="674"/>
                  </a:lnTo>
                  <a:lnTo>
                    <a:pt x="254" y="703"/>
                  </a:lnTo>
                  <a:lnTo>
                    <a:pt x="250" y="715"/>
                  </a:lnTo>
                  <a:lnTo>
                    <a:pt x="258" y="733"/>
                  </a:lnTo>
                  <a:lnTo>
                    <a:pt x="266" y="756"/>
                  </a:lnTo>
                  <a:lnTo>
                    <a:pt x="275" y="776"/>
                  </a:lnTo>
                  <a:lnTo>
                    <a:pt x="250" y="776"/>
                  </a:lnTo>
                  <a:lnTo>
                    <a:pt x="236" y="787"/>
                  </a:lnTo>
                  <a:lnTo>
                    <a:pt x="227" y="787"/>
                  </a:lnTo>
                  <a:lnTo>
                    <a:pt x="205" y="795"/>
                  </a:lnTo>
                  <a:lnTo>
                    <a:pt x="186" y="803"/>
                  </a:lnTo>
                  <a:lnTo>
                    <a:pt x="158" y="827"/>
                  </a:lnTo>
                  <a:lnTo>
                    <a:pt x="145" y="827"/>
                  </a:lnTo>
                  <a:lnTo>
                    <a:pt x="135" y="838"/>
                  </a:lnTo>
                  <a:lnTo>
                    <a:pt x="102" y="838"/>
                  </a:lnTo>
                  <a:lnTo>
                    <a:pt x="86" y="846"/>
                  </a:lnTo>
                  <a:lnTo>
                    <a:pt x="49" y="846"/>
                  </a:lnTo>
                  <a:lnTo>
                    <a:pt x="41" y="838"/>
                  </a:lnTo>
                  <a:lnTo>
                    <a:pt x="31" y="838"/>
                  </a:lnTo>
                  <a:lnTo>
                    <a:pt x="14" y="817"/>
                  </a:lnTo>
                  <a:lnTo>
                    <a:pt x="0" y="787"/>
                  </a:lnTo>
                  <a:lnTo>
                    <a:pt x="0" y="776"/>
                  </a:lnTo>
                  <a:close/>
                </a:path>
              </a:pathLst>
            </a:custGeom>
            <a:solidFill>
              <a:srgbClr val="fc0128"/>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9" name=""/>
            <p:cNvSpPr/>
            <p:nvPr/>
          </p:nvSpPr>
          <p:spPr>
            <a:xfrm>
              <a:off x="2895480" y="2277720"/>
              <a:ext cx="601920" cy="1986120"/>
            </a:xfrm>
            <a:custGeom>
              <a:avLst/>
              <a:gdLst/>
              <a:ahLst/>
              <a:rect l="l" t="t" r="r" b="b"/>
              <a:pathLst>
                <a:path w="422" h="1315">
                  <a:moveTo>
                    <a:pt x="101" y="0"/>
                  </a:moveTo>
                  <a:lnTo>
                    <a:pt x="23" y="38"/>
                  </a:lnTo>
                  <a:lnTo>
                    <a:pt x="0" y="1315"/>
                  </a:lnTo>
                  <a:lnTo>
                    <a:pt x="422" y="1315"/>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0" name=""/>
            <p:cNvSpPr/>
            <p:nvPr/>
          </p:nvSpPr>
          <p:spPr>
            <a:xfrm>
              <a:off x="3421440" y="4260960"/>
              <a:ext cx="1320840" cy="564480"/>
            </a:xfrm>
            <a:custGeom>
              <a:avLst/>
              <a:gdLst/>
              <a:ahLst/>
              <a:rect l="l" t="t" r="r" b="b"/>
              <a:pathLst>
                <a:path w="926" h="374">
                  <a:moveTo>
                    <a:pt x="0" y="0"/>
                  </a:moveTo>
                  <a:lnTo>
                    <a:pt x="0" y="374"/>
                  </a:lnTo>
                  <a:lnTo>
                    <a:pt x="8" y="349"/>
                  </a:lnTo>
                  <a:lnTo>
                    <a:pt x="29" y="327"/>
                  </a:lnTo>
                  <a:lnTo>
                    <a:pt x="49" y="304"/>
                  </a:lnTo>
                  <a:lnTo>
                    <a:pt x="84" y="282"/>
                  </a:lnTo>
                  <a:lnTo>
                    <a:pt x="109" y="282"/>
                  </a:lnTo>
                  <a:lnTo>
                    <a:pt x="125" y="272"/>
                  </a:lnTo>
                  <a:lnTo>
                    <a:pt x="148" y="261"/>
                  </a:lnTo>
                  <a:lnTo>
                    <a:pt x="176" y="249"/>
                  </a:lnTo>
                  <a:lnTo>
                    <a:pt x="191" y="235"/>
                  </a:lnTo>
                  <a:lnTo>
                    <a:pt x="207" y="227"/>
                  </a:lnTo>
                  <a:lnTo>
                    <a:pt x="223" y="202"/>
                  </a:lnTo>
                  <a:lnTo>
                    <a:pt x="242" y="192"/>
                  </a:lnTo>
                  <a:lnTo>
                    <a:pt x="250" y="169"/>
                  </a:lnTo>
                  <a:lnTo>
                    <a:pt x="275" y="147"/>
                  </a:lnTo>
                  <a:lnTo>
                    <a:pt x="275" y="135"/>
                  </a:lnTo>
                  <a:lnTo>
                    <a:pt x="285" y="125"/>
                  </a:lnTo>
                  <a:lnTo>
                    <a:pt x="291" y="112"/>
                  </a:lnTo>
                  <a:lnTo>
                    <a:pt x="299" y="112"/>
                  </a:lnTo>
                  <a:lnTo>
                    <a:pt x="309" y="112"/>
                  </a:lnTo>
                  <a:lnTo>
                    <a:pt x="332" y="112"/>
                  </a:lnTo>
                  <a:lnTo>
                    <a:pt x="332" y="102"/>
                  </a:lnTo>
                  <a:lnTo>
                    <a:pt x="359" y="112"/>
                  </a:lnTo>
                  <a:lnTo>
                    <a:pt x="377" y="125"/>
                  </a:lnTo>
                  <a:lnTo>
                    <a:pt x="398" y="135"/>
                  </a:lnTo>
                  <a:lnTo>
                    <a:pt x="418" y="135"/>
                  </a:lnTo>
                  <a:lnTo>
                    <a:pt x="459" y="147"/>
                  </a:lnTo>
                  <a:lnTo>
                    <a:pt x="486" y="135"/>
                  </a:lnTo>
                  <a:lnTo>
                    <a:pt x="502" y="135"/>
                  </a:lnTo>
                  <a:lnTo>
                    <a:pt x="533" y="125"/>
                  </a:lnTo>
                  <a:lnTo>
                    <a:pt x="559" y="125"/>
                  </a:lnTo>
                  <a:lnTo>
                    <a:pt x="590" y="125"/>
                  </a:lnTo>
                  <a:lnTo>
                    <a:pt x="617" y="112"/>
                  </a:lnTo>
                  <a:lnTo>
                    <a:pt x="633" y="112"/>
                  </a:lnTo>
                  <a:lnTo>
                    <a:pt x="658" y="112"/>
                  </a:lnTo>
                  <a:lnTo>
                    <a:pt x="684" y="112"/>
                  </a:lnTo>
                  <a:lnTo>
                    <a:pt x="701" y="112"/>
                  </a:lnTo>
                  <a:lnTo>
                    <a:pt x="727" y="112"/>
                  </a:lnTo>
                  <a:lnTo>
                    <a:pt x="736" y="125"/>
                  </a:lnTo>
                  <a:lnTo>
                    <a:pt x="744" y="135"/>
                  </a:lnTo>
                  <a:lnTo>
                    <a:pt x="764" y="169"/>
                  </a:lnTo>
                  <a:lnTo>
                    <a:pt x="774" y="192"/>
                  </a:lnTo>
                  <a:lnTo>
                    <a:pt x="791" y="202"/>
                  </a:lnTo>
                  <a:lnTo>
                    <a:pt x="818" y="235"/>
                  </a:lnTo>
                  <a:lnTo>
                    <a:pt x="834" y="249"/>
                  </a:lnTo>
                  <a:lnTo>
                    <a:pt x="852" y="261"/>
                  </a:lnTo>
                  <a:lnTo>
                    <a:pt x="867" y="261"/>
                  </a:lnTo>
                  <a:lnTo>
                    <a:pt x="891" y="261"/>
                  </a:lnTo>
                  <a:lnTo>
                    <a:pt x="899" y="272"/>
                  </a:lnTo>
                  <a:lnTo>
                    <a:pt x="914" y="282"/>
                  </a:lnTo>
                  <a:lnTo>
                    <a:pt x="926" y="304"/>
                  </a:lnTo>
                  <a:lnTo>
                    <a:pt x="914" y="327"/>
                  </a:lnTo>
                  <a:lnTo>
                    <a:pt x="910" y="349"/>
                  </a:lnTo>
                  <a:lnTo>
                    <a:pt x="910" y="361"/>
                  </a:lnTo>
                  <a:lnTo>
                    <a:pt x="914" y="370"/>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1" name=""/>
            <p:cNvSpPr/>
            <p:nvPr/>
          </p:nvSpPr>
          <p:spPr>
            <a:xfrm>
              <a:off x="5333040" y="4288320"/>
              <a:ext cx="347760" cy="141480"/>
            </a:xfrm>
            <a:custGeom>
              <a:avLst/>
              <a:gdLst/>
              <a:ahLst/>
              <a:rect l="l" t="t" r="r" b="b"/>
              <a:pathLst>
                <a:path w="244" h="94">
                  <a:moveTo>
                    <a:pt x="0" y="0"/>
                  </a:moveTo>
                  <a:lnTo>
                    <a:pt x="18" y="15"/>
                  </a:lnTo>
                  <a:lnTo>
                    <a:pt x="53" y="27"/>
                  </a:lnTo>
                  <a:lnTo>
                    <a:pt x="84" y="25"/>
                  </a:lnTo>
                  <a:lnTo>
                    <a:pt x="113" y="37"/>
                  </a:lnTo>
                  <a:lnTo>
                    <a:pt x="141" y="86"/>
                  </a:lnTo>
                  <a:lnTo>
                    <a:pt x="137" y="94"/>
                  </a:lnTo>
                  <a:lnTo>
                    <a:pt x="154" y="86"/>
                  </a:lnTo>
                  <a:lnTo>
                    <a:pt x="168" y="90"/>
                  </a:lnTo>
                  <a:lnTo>
                    <a:pt x="176" y="78"/>
                  </a:lnTo>
                  <a:lnTo>
                    <a:pt x="186" y="68"/>
                  </a:lnTo>
                  <a:lnTo>
                    <a:pt x="199" y="55"/>
                  </a:lnTo>
                  <a:lnTo>
                    <a:pt x="209" y="41"/>
                  </a:lnTo>
                  <a:lnTo>
                    <a:pt x="221" y="29"/>
                  </a:lnTo>
                  <a:lnTo>
                    <a:pt x="234" y="13"/>
                  </a:lnTo>
                  <a:lnTo>
                    <a:pt x="244" y="0"/>
                  </a:lnTo>
                  <a:lnTo>
                    <a:pt x="115" y="0"/>
                  </a:lnTo>
                  <a:lnTo>
                    <a:pt x="0" y="0"/>
                  </a:lnTo>
                  <a:close/>
                </a:path>
              </a:pathLst>
            </a:custGeom>
            <a:solidFill>
              <a:srgbClr val="fe9b03"/>
            </a:solidFill>
            <a:ln w="19080">
              <a:solidFill>
                <a:srgbClr val="d8d8d8"/>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2" name=""/>
            <p:cNvSpPr/>
            <p:nvPr/>
          </p:nvSpPr>
          <p:spPr>
            <a:xfrm>
              <a:off x="5122080" y="3714480"/>
              <a:ext cx="558720" cy="555840"/>
            </a:xfrm>
            <a:custGeom>
              <a:avLst/>
              <a:gdLst/>
              <a:ahLst/>
              <a:rect l="l" t="t" r="r" b="b"/>
              <a:pathLst>
                <a:path w="392" h="368">
                  <a:moveTo>
                    <a:pt x="224" y="368"/>
                  </a:moveTo>
                  <a:lnTo>
                    <a:pt x="216" y="358"/>
                  </a:lnTo>
                  <a:lnTo>
                    <a:pt x="195" y="350"/>
                  </a:lnTo>
                  <a:lnTo>
                    <a:pt x="189" y="339"/>
                  </a:lnTo>
                  <a:lnTo>
                    <a:pt x="181" y="327"/>
                  </a:lnTo>
                  <a:lnTo>
                    <a:pt x="164" y="319"/>
                  </a:lnTo>
                  <a:lnTo>
                    <a:pt x="158" y="297"/>
                  </a:lnTo>
                  <a:lnTo>
                    <a:pt x="150" y="286"/>
                  </a:lnTo>
                  <a:lnTo>
                    <a:pt x="142" y="276"/>
                  </a:lnTo>
                  <a:lnTo>
                    <a:pt x="132" y="266"/>
                  </a:lnTo>
                  <a:lnTo>
                    <a:pt x="123" y="256"/>
                  </a:lnTo>
                  <a:lnTo>
                    <a:pt x="109" y="246"/>
                  </a:lnTo>
                  <a:lnTo>
                    <a:pt x="95" y="233"/>
                  </a:lnTo>
                  <a:lnTo>
                    <a:pt x="84" y="233"/>
                  </a:lnTo>
                  <a:lnTo>
                    <a:pt x="70" y="215"/>
                  </a:lnTo>
                  <a:lnTo>
                    <a:pt x="62" y="207"/>
                  </a:lnTo>
                  <a:lnTo>
                    <a:pt x="54" y="192"/>
                  </a:lnTo>
                  <a:lnTo>
                    <a:pt x="37" y="184"/>
                  </a:lnTo>
                  <a:lnTo>
                    <a:pt x="31" y="174"/>
                  </a:lnTo>
                  <a:lnTo>
                    <a:pt x="15" y="174"/>
                  </a:lnTo>
                  <a:lnTo>
                    <a:pt x="0" y="156"/>
                  </a:lnTo>
                  <a:lnTo>
                    <a:pt x="5" y="143"/>
                  </a:lnTo>
                  <a:lnTo>
                    <a:pt x="15" y="143"/>
                  </a:lnTo>
                  <a:lnTo>
                    <a:pt x="19" y="135"/>
                  </a:lnTo>
                  <a:lnTo>
                    <a:pt x="37" y="135"/>
                  </a:lnTo>
                  <a:lnTo>
                    <a:pt x="54" y="123"/>
                  </a:lnTo>
                  <a:lnTo>
                    <a:pt x="84" y="103"/>
                  </a:lnTo>
                  <a:lnTo>
                    <a:pt x="103" y="88"/>
                  </a:lnTo>
                  <a:lnTo>
                    <a:pt x="117" y="74"/>
                  </a:lnTo>
                  <a:lnTo>
                    <a:pt x="125" y="62"/>
                  </a:lnTo>
                  <a:lnTo>
                    <a:pt x="142" y="43"/>
                  </a:lnTo>
                  <a:lnTo>
                    <a:pt x="166" y="35"/>
                  </a:lnTo>
                  <a:lnTo>
                    <a:pt x="181" y="23"/>
                  </a:lnTo>
                  <a:lnTo>
                    <a:pt x="203" y="13"/>
                  </a:lnTo>
                  <a:lnTo>
                    <a:pt x="228" y="13"/>
                  </a:lnTo>
                  <a:lnTo>
                    <a:pt x="246" y="11"/>
                  </a:lnTo>
                  <a:lnTo>
                    <a:pt x="267" y="0"/>
                  </a:lnTo>
                  <a:lnTo>
                    <a:pt x="295" y="25"/>
                  </a:lnTo>
                  <a:lnTo>
                    <a:pt x="295" y="35"/>
                  </a:lnTo>
                  <a:lnTo>
                    <a:pt x="283" y="43"/>
                  </a:lnTo>
                  <a:lnTo>
                    <a:pt x="277" y="56"/>
                  </a:lnTo>
                  <a:lnTo>
                    <a:pt x="275" y="74"/>
                  </a:lnTo>
                  <a:lnTo>
                    <a:pt x="283" y="84"/>
                  </a:lnTo>
                  <a:lnTo>
                    <a:pt x="283" y="92"/>
                  </a:lnTo>
                  <a:lnTo>
                    <a:pt x="295" y="92"/>
                  </a:lnTo>
                  <a:lnTo>
                    <a:pt x="312" y="103"/>
                  </a:lnTo>
                  <a:lnTo>
                    <a:pt x="330" y="92"/>
                  </a:lnTo>
                  <a:lnTo>
                    <a:pt x="353" y="92"/>
                  </a:lnTo>
                  <a:lnTo>
                    <a:pt x="361" y="84"/>
                  </a:lnTo>
                  <a:lnTo>
                    <a:pt x="375" y="84"/>
                  </a:lnTo>
                  <a:lnTo>
                    <a:pt x="375" y="92"/>
                  </a:lnTo>
                  <a:lnTo>
                    <a:pt x="388" y="101"/>
                  </a:lnTo>
                  <a:lnTo>
                    <a:pt x="392" y="103"/>
                  </a:lnTo>
                  <a:lnTo>
                    <a:pt x="392" y="113"/>
                  </a:lnTo>
                  <a:lnTo>
                    <a:pt x="392" y="123"/>
                  </a:lnTo>
                  <a:lnTo>
                    <a:pt x="392" y="135"/>
                  </a:lnTo>
                  <a:lnTo>
                    <a:pt x="392" y="143"/>
                  </a:lnTo>
                  <a:lnTo>
                    <a:pt x="388" y="154"/>
                  </a:lnTo>
                  <a:lnTo>
                    <a:pt x="369" y="166"/>
                  </a:lnTo>
                  <a:lnTo>
                    <a:pt x="361" y="172"/>
                  </a:lnTo>
                  <a:lnTo>
                    <a:pt x="353" y="174"/>
                  </a:lnTo>
                  <a:lnTo>
                    <a:pt x="347" y="184"/>
                  </a:lnTo>
                  <a:lnTo>
                    <a:pt x="334" y="186"/>
                  </a:lnTo>
                  <a:lnTo>
                    <a:pt x="330" y="186"/>
                  </a:lnTo>
                  <a:lnTo>
                    <a:pt x="330" y="192"/>
                  </a:lnTo>
                  <a:lnTo>
                    <a:pt x="330" y="203"/>
                  </a:lnTo>
                  <a:lnTo>
                    <a:pt x="330" y="215"/>
                  </a:lnTo>
                  <a:lnTo>
                    <a:pt x="330" y="225"/>
                  </a:lnTo>
                  <a:lnTo>
                    <a:pt x="330" y="233"/>
                  </a:lnTo>
                  <a:lnTo>
                    <a:pt x="322" y="233"/>
                  </a:lnTo>
                  <a:lnTo>
                    <a:pt x="312" y="246"/>
                  </a:lnTo>
                  <a:lnTo>
                    <a:pt x="304" y="256"/>
                  </a:lnTo>
                  <a:lnTo>
                    <a:pt x="304" y="266"/>
                  </a:lnTo>
                  <a:lnTo>
                    <a:pt x="304" y="276"/>
                  </a:lnTo>
                  <a:lnTo>
                    <a:pt x="312" y="286"/>
                  </a:lnTo>
                  <a:lnTo>
                    <a:pt x="312" y="297"/>
                  </a:lnTo>
                  <a:lnTo>
                    <a:pt x="312" y="301"/>
                  </a:lnTo>
                  <a:lnTo>
                    <a:pt x="312" y="307"/>
                  </a:lnTo>
                  <a:lnTo>
                    <a:pt x="295" y="319"/>
                  </a:lnTo>
                  <a:lnTo>
                    <a:pt x="289" y="319"/>
                  </a:lnTo>
                  <a:lnTo>
                    <a:pt x="275" y="339"/>
                  </a:lnTo>
                  <a:lnTo>
                    <a:pt x="259" y="350"/>
                  </a:lnTo>
                  <a:lnTo>
                    <a:pt x="250" y="358"/>
                  </a:lnTo>
                  <a:lnTo>
                    <a:pt x="242" y="358"/>
                  </a:lnTo>
                  <a:lnTo>
                    <a:pt x="238" y="368"/>
                  </a:lnTo>
                  <a:lnTo>
                    <a:pt x="224" y="368"/>
                  </a:lnTo>
                  <a:close/>
                </a:path>
              </a:pathLst>
            </a:custGeom>
            <a:solidFill>
              <a:srgbClr val="e3beff"/>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4633920" y="4600800"/>
              <a:ext cx="487800" cy="533160"/>
            </a:xfrm>
            <a:custGeom>
              <a:avLst/>
              <a:gdLst/>
              <a:ahLst/>
              <a:rect l="l" t="t" r="r" b="b"/>
              <a:pathLst>
                <a:path w="342" h="353">
                  <a:moveTo>
                    <a:pt x="187" y="0"/>
                  </a:moveTo>
                  <a:lnTo>
                    <a:pt x="109" y="40"/>
                  </a:lnTo>
                  <a:lnTo>
                    <a:pt x="95" y="51"/>
                  </a:lnTo>
                  <a:lnTo>
                    <a:pt x="86" y="61"/>
                  </a:lnTo>
                  <a:lnTo>
                    <a:pt x="62" y="81"/>
                  </a:lnTo>
                  <a:lnTo>
                    <a:pt x="39" y="92"/>
                  </a:lnTo>
                  <a:lnTo>
                    <a:pt x="31" y="100"/>
                  </a:lnTo>
                  <a:lnTo>
                    <a:pt x="0" y="114"/>
                  </a:lnTo>
                  <a:lnTo>
                    <a:pt x="23" y="141"/>
                  </a:lnTo>
                  <a:lnTo>
                    <a:pt x="54" y="163"/>
                  </a:lnTo>
                  <a:lnTo>
                    <a:pt x="86" y="192"/>
                  </a:lnTo>
                  <a:lnTo>
                    <a:pt x="117" y="214"/>
                  </a:lnTo>
                  <a:lnTo>
                    <a:pt x="156" y="232"/>
                  </a:lnTo>
                  <a:lnTo>
                    <a:pt x="170" y="253"/>
                  </a:lnTo>
                  <a:lnTo>
                    <a:pt x="179" y="271"/>
                  </a:lnTo>
                  <a:lnTo>
                    <a:pt x="187" y="282"/>
                  </a:lnTo>
                  <a:lnTo>
                    <a:pt x="187" y="294"/>
                  </a:lnTo>
                  <a:lnTo>
                    <a:pt x="187" y="302"/>
                  </a:lnTo>
                  <a:lnTo>
                    <a:pt x="187" y="314"/>
                  </a:lnTo>
                  <a:lnTo>
                    <a:pt x="179" y="314"/>
                  </a:lnTo>
                  <a:lnTo>
                    <a:pt x="170" y="322"/>
                  </a:lnTo>
                  <a:lnTo>
                    <a:pt x="170" y="335"/>
                  </a:lnTo>
                  <a:lnTo>
                    <a:pt x="170" y="345"/>
                  </a:lnTo>
                  <a:lnTo>
                    <a:pt x="201" y="345"/>
                  </a:lnTo>
                  <a:lnTo>
                    <a:pt x="207" y="345"/>
                  </a:lnTo>
                  <a:lnTo>
                    <a:pt x="226" y="345"/>
                  </a:lnTo>
                  <a:lnTo>
                    <a:pt x="234" y="345"/>
                  </a:lnTo>
                  <a:lnTo>
                    <a:pt x="242" y="353"/>
                  </a:lnTo>
                  <a:lnTo>
                    <a:pt x="248" y="353"/>
                  </a:lnTo>
                  <a:lnTo>
                    <a:pt x="265" y="353"/>
                  </a:lnTo>
                  <a:lnTo>
                    <a:pt x="273" y="345"/>
                  </a:lnTo>
                  <a:lnTo>
                    <a:pt x="279" y="345"/>
                  </a:lnTo>
                  <a:lnTo>
                    <a:pt x="295" y="345"/>
                  </a:lnTo>
                  <a:lnTo>
                    <a:pt x="304" y="335"/>
                  </a:lnTo>
                  <a:lnTo>
                    <a:pt x="320" y="335"/>
                  </a:lnTo>
                  <a:lnTo>
                    <a:pt x="326" y="335"/>
                  </a:lnTo>
                  <a:lnTo>
                    <a:pt x="334" y="335"/>
                  </a:lnTo>
                  <a:lnTo>
                    <a:pt x="342" y="335"/>
                  </a:lnTo>
                  <a:lnTo>
                    <a:pt x="334" y="322"/>
                  </a:lnTo>
                  <a:lnTo>
                    <a:pt x="326" y="314"/>
                  </a:lnTo>
                  <a:lnTo>
                    <a:pt x="320" y="294"/>
                  </a:lnTo>
                  <a:lnTo>
                    <a:pt x="316" y="290"/>
                  </a:lnTo>
                  <a:lnTo>
                    <a:pt x="310" y="282"/>
                  </a:lnTo>
                  <a:lnTo>
                    <a:pt x="304" y="263"/>
                  </a:lnTo>
                  <a:lnTo>
                    <a:pt x="304" y="253"/>
                  </a:lnTo>
                  <a:lnTo>
                    <a:pt x="295" y="232"/>
                  </a:lnTo>
                  <a:lnTo>
                    <a:pt x="287" y="222"/>
                  </a:lnTo>
                  <a:lnTo>
                    <a:pt x="279" y="214"/>
                  </a:lnTo>
                  <a:lnTo>
                    <a:pt x="273" y="202"/>
                  </a:lnTo>
                  <a:lnTo>
                    <a:pt x="256" y="192"/>
                  </a:lnTo>
                  <a:lnTo>
                    <a:pt x="248" y="181"/>
                  </a:lnTo>
                  <a:lnTo>
                    <a:pt x="242" y="163"/>
                  </a:lnTo>
                  <a:lnTo>
                    <a:pt x="230" y="151"/>
                  </a:lnTo>
                  <a:lnTo>
                    <a:pt x="226" y="141"/>
                  </a:lnTo>
                  <a:lnTo>
                    <a:pt x="217" y="132"/>
                  </a:lnTo>
                  <a:lnTo>
                    <a:pt x="213" y="122"/>
                  </a:lnTo>
                  <a:lnTo>
                    <a:pt x="207" y="114"/>
                  </a:lnTo>
                  <a:lnTo>
                    <a:pt x="201" y="100"/>
                  </a:lnTo>
                  <a:lnTo>
                    <a:pt x="195" y="92"/>
                  </a:lnTo>
                  <a:lnTo>
                    <a:pt x="199" y="100"/>
                  </a:lnTo>
                  <a:lnTo>
                    <a:pt x="191" y="87"/>
                  </a:lnTo>
                  <a:lnTo>
                    <a:pt x="195" y="69"/>
                  </a:lnTo>
                  <a:lnTo>
                    <a:pt x="195" y="61"/>
                  </a:lnTo>
                  <a:lnTo>
                    <a:pt x="191" y="45"/>
                  </a:lnTo>
                  <a:lnTo>
                    <a:pt x="189" y="24"/>
                  </a:lnTo>
                  <a:lnTo>
                    <a:pt x="195" y="18"/>
                  </a:lnTo>
                  <a:lnTo>
                    <a:pt x="187" y="10"/>
                  </a:lnTo>
                  <a:lnTo>
                    <a:pt x="187" y="0"/>
                  </a:lnTo>
                  <a:close/>
                </a:path>
              </a:pathLst>
            </a:custGeom>
            <a:solidFill>
              <a:srgbClr val="fcfeb9"/>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4" name=""/>
            <p:cNvSpPr/>
            <p:nvPr/>
          </p:nvSpPr>
          <p:spPr>
            <a:xfrm>
              <a:off x="5461200" y="4831920"/>
              <a:ext cx="315360" cy="295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5" name=""/>
            <p:cNvSpPr/>
            <p:nvPr/>
          </p:nvSpPr>
          <p:spPr>
            <a:xfrm>
              <a:off x="5499000" y="4850280"/>
              <a:ext cx="33984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DE</a:t>
              </a:r>
              <a:endParaRPr b="0" lang="en-US" sz="2000" strike="noStrike" u="none">
                <a:solidFill>
                  <a:srgbClr val="000000"/>
                </a:solidFill>
                <a:effectLst/>
                <a:uFillTx/>
                <a:latin typeface="Times New Roman"/>
              </a:endParaRPr>
            </a:p>
          </p:txBody>
        </p:sp>
        <p:sp>
          <p:nvSpPr>
            <p:cNvPr id="1886" name=""/>
            <p:cNvSpPr/>
            <p:nvPr/>
          </p:nvSpPr>
          <p:spPr>
            <a:xfrm>
              <a:off x="4817880" y="3924360"/>
              <a:ext cx="353520" cy="256320"/>
            </a:xfrm>
            <a:prstGeom prst="rect">
              <a:avLst/>
            </a:prstGeom>
            <a:solidFill>
              <a:srgbClr val="618ff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887" name=""/>
            <p:cNvGrpSpPr/>
            <p:nvPr/>
          </p:nvGrpSpPr>
          <p:grpSpPr>
            <a:xfrm>
              <a:off x="6046200" y="3449880"/>
              <a:ext cx="668880" cy="551160"/>
              <a:chOff x="6046200" y="3449880"/>
              <a:chExt cx="668880" cy="551160"/>
            </a:xfrm>
          </p:grpSpPr>
          <p:sp>
            <p:nvSpPr>
              <p:cNvPr id="1888" name=""/>
              <p:cNvSpPr/>
              <p:nvPr/>
            </p:nvSpPr>
            <p:spPr>
              <a:xfrm>
                <a:off x="6046200" y="3449880"/>
                <a:ext cx="668880" cy="551160"/>
              </a:xfrm>
              <a:prstGeom prst="rect">
                <a:avLst/>
              </a:prstGeom>
              <a:solidFill>
                <a:srgbClr val="fc012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9" name=""/>
              <p:cNvSpPr/>
              <p:nvPr/>
            </p:nvSpPr>
            <p:spPr>
              <a:xfrm>
                <a:off x="6154200" y="3501000"/>
                <a:ext cx="26496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0" name=""/>
              <p:cNvSpPr/>
              <p:nvPr/>
            </p:nvSpPr>
            <p:spPr>
              <a:xfrm>
                <a:off x="6193800" y="3520440"/>
                <a:ext cx="28368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NJ</a:t>
                </a:r>
                <a:endParaRPr b="0" lang="en-US" sz="2000" strike="noStrike" u="none">
                  <a:solidFill>
                    <a:srgbClr val="000000"/>
                  </a:solidFill>
                  <a:effectLst/>
                  <a:uFillTx/>
                  <a:latin typeface="Times New Roman"/>
                </a:endParaRPr>
              </a:p>
            </p:txBody>
          </p:sp>
        </p:grpSp>
        <p:sp>
          <p:nvSpPr>
            <p:cNvPr id="1891" name=""/>
            <p:cNvSpPr/>
            <p:nvPr/>
          </p:nvSpPr>
          <p:spPr>
            <a:xfrm>
              <a:off x="5032080" y="5100840"/>
              <a:ext cx="5544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892" name=""/>
            <p:cNvSpPr/>
            <p:nvPr/>
          </p:nvSpPr>
          <p:spPr>
            <a:xfrm>
              <a:off x="5050440" y="5106960"/>
              <a:ext cx="57960" cy="91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Times New Roman"/>
                </a:rPr>
                <a:t>9.</a:t>
              </a:r>
              <a:endParaRPr b="0" lang="en-US" sz="600" strike="noStrike" u="none">
                <a:solidFill>
                  <a:srgbClr val="000000"/>
                </a:solidFill>
                <a:effectLst/>
                <a:uFillTx/>
                <a:latin typeface="Times New Roman"/>
              </a:endParaRPr>
            </a:p>
          </p:txBody>
        </p:sp>
        <p:sp>
          <p:nvSpPr>
            <p:cNvPr id="1893" name=""/>
            <p:cNvSpPr/>
            <p:nvPr/>
          </p:nvSpPr>
          <p:spPr>
            <a:xfrm>
              <a:off x="5251680" y="3872880"/>
              <a:ext cx="352080" cy="258120"/>
            </a:xfrm>
            <a:prstGeom prst="rect">
              <a:avLst/>
            </a:prstGeom>
            <a:solidFill>
              <a:srgbClr val="e3be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4" name=""/>
            <p:cNvSpPr/>
            <p:nvPr/>
          </p:nvSpPr>
          <p:spPr>
            <a:xfrm>
              <a:off x="5183280" y="3011760"/>
              <a:ext cx="298080" cy="295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5" name=""/>
            <p:cNvSpPr/>
            <p:nvPr/>
          </p:nvSpPr>
          <p:spPr>
            <a:xfrm>
              <a:off x="5221440" y="3030120"/>
              <a:ext cx="32616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PA</a:t>
              </a:r>
              <a:endParaRPr b="0" lang="en-US" sz="2000" strike="noStrike" u="none">
                <a:solidFill>
                  <a:srgbClr val="000000"/>
                </a:solidFill>
                <a:effectLst/>
                <a:uFillTx/>
                <a:latin typeface="Times New Roman"/>
              </a:endParaRPr>
            </a:p>
          </p:txBody>
        </p:sp>
        <p:sp>
          <p:nvSpPr>
            <p:cNvPr id="1896" name=""/>
            <p:cNvSpPr/>
            <p:nvPr/>
          </p:nvSpPr>
          <p:spPr>
            <a:xfrm>
              <a:off x="5312880" y="4272840"/>
              <a:ext cx="218160" cy="169200"/>
            </a:xfrm>
            <a:custGeom>
              <a:avLst/>
              <a:gdLst/>
              <a:ahLst/>
              <a:rect l="l" t="t" r="r" b="b"/>
              <a:pathLst>
                <a:path w="153" h="112">
                  <a:moveTo>
                    <a:pt x="0" y="0"/>
                  </a:moveTo>
                  <a:lnTo>
                    <a:pt x="0" y="0"/>
                  </a:lnTo>
                  <a:lnTo>
                    <a:pt x="4" y="0"/>
                  </a:lnTo>
                  <a:lnTo>
                    <a:pt x="4" y="2"/>
                  </a:lnTo>
                  <a:lnTo>
                    <a:pt x="4" y="2"/>
                  </a:lnTo>
                  <a:lnTo>
                    <a:pt x="4" y="6"/>
                  </a:lnTo>
                  <a:lnTo>
                    <a:pt x="8" y="6"/>
                  </a:lnTo>
                  <a:lnTo>
                    <a:pt x="12" y="8"/>
                  </a:lnTo>
                  <a:lnTo>
                    <a:pt x="12" y="8"/>
                  </a:lnTo>
                  <a:lnTo>
                    <a:pt x="12" y="10"/>
                  </a:lnTo>
                  <a:lnTo>
                    <a:pt x="16" y="10"/>
                  </a:lnTo>
                  <a:lnTo>
                    <a:pt x="16" y="14"/>
                  </a:lnTo>
                  <a:lnTo>
                    <a:pt x="20" y="14"/>
                  </a:lnTo>
                  <a:lnTo>
                    <a:pt x="20" y="14"/>
                  </a:lnTo>
                  <a:lnTo>
                    <a:pt x="20" y="14"/>
                  </a:lnTo>
                  <a:lnTo>
                    <a:pt x="20" y="19"/>
                  </a:lnTo>
                  <a:lnTo>
                    <a:pt x="24" y="19"/>
                  </a:lnTo>
                  <a:lnTo>
                    <a:pt x="26" y="21"/>
                  </a:lnTo>
                  <a:lnTo>
                    <a:pt x="30" y="23"/>
                  </a:lnTo>
                  <a:lnTo>
                    <a:pt x="32" y="25"/>
                  </a:lnTo>
                  <a:lnTo>
                    <a:pt x="34" y="25"/>
                  </a:lnTo>
                  <a:lnTo>
                    <a:pt x="34" y="27"/>
                  </a:lnTo>
                  <a:lnTo>
                    <a:pt x="39" y="27"/>
                  </a:lnTo>
                  <a:lnTo>
                    <a:pt x="39" y="31"/>
                  </a:lnTo>
                  <a:lnTo>
                    <a:pt x="43" y="31"/>
                  </a:lnTo>
                  <a:lnTo>
                    <a:pt x="47" y="33"/>
                  </a:lnTo>
                  <a:lnTo>
                    <a:pt x="47" y="33"/>
                  </a:lnTo>
                  <a:lnTo>
                    <a:pt x="47" y="35"/>
                  </a:lnTo>
                  <a:lnTo>
                    <a:pt x="51" y="35"/>
                  </a:lnTo>
                  <a:lnTo>
                    <a:pt x="55" y="35"/>
                  </a:lnTo>
                  <a:lnTo>
                    <a:pt x="55" y="35"/>
                  </a:lnTo>
                  <a:lnTo>
                    <a:pt x="59" y="35"/>
                  </a:lnTo>
                  <a:lnTo>
                    <a:pt x="59" y="37"/>
                  </a:lnTo>
                  <a:lnTo>
                    <a:pt x="61" y="37"/>
                  </a:lnTo>
                  <a:lnTo>
                    <a:pt x="67" y="37"/>
                  </a:lnTo>
                  <a:lnTo>
                    <a:pt x="69" y="37"/>
                  </a:lnTo>
                  <a:lnTo>
                    <a:pt x="71" y="37"/>
                  </a:lnTo>
                  <a:lnTo>
                    <a:pt x="75" y="37"/>
                  </a:lnTo>
                  <a:lnTo>
                    <a:pt x="77" y="37"/>
                  </a:lnTo>
                  <a:lnTo>
                    <a:pt x="82" y="35"/>
                  </a:lnTo>
                  <a:lnTo>
                    <a:pt x="82" y="35"/>
                  </a:lnTo>
                  <a:lnTo>
                    <a:pt x="86" y="35"/>
                  </a:lnTo>
                  <a:lnTo>
                    <a:pt x="90" y="35"/>
                  </a:lnTo>
                  <a:lnTo>
                    <a:pt x="90" y="35"/>
                  </a:lnTo>
                  <a:lnTo>
                    <a:pt x="94" y="35"/>
                  </a:lnTo>
                  <a:lnTo>
                    <a:pt x="98" y="35"/>
                  </a:lnTo>
                  <a:lnTo>
                    <a:pt x="98" y="35"/>
                  </a:lnTo>
                  <a:lnTo>
                    <a:pt x="102" y="37"/>
                  </a:lnTo>
                  <a:lnTo>
                    <a:pt x="104" y="37"/>
                  </a:lnTo>
                  <a:lnTo>
                    <a:pt x="106" y="37"/>
                  </a:lnTo>
                  <a:lnTo>
                    <a:pt x="106" y="39"/>
                  </a:lnTo>
                  <a:lnTo>
                    <a:pt x="110" y="39"/>
                  </a:lnTo>
                  <a:lnTo>
                    <a:pt x="110" y="43"/>
                  </a:lnTo>
                  <a:lnTo>
                    <a:pt x="112" y="43"/>
                  </a:lnTo>
                  <a:lnTo>
                    <a:pt x="112" y="45"/>
                  </a:lnTo>
                  <a:lnTo>
                    <a:pt x="114" y="47"/>
                  </a:lnTo>
                  <a:lnTo>
                    <a:pt x="114" y="49"/>
                  </a:lnTo>
                  <a:lnTo>
                    <a:pt x="116" y="49"/>
                  </a:lnTo>
                  <a:lnTo>
                    <a:pt x="116" y="51"/>
                  </a:lnTo>
                  <a:lnTo>
                    <a:pt x="120" y="51"/>
                  </a:lnTo>
                  <a:lnTo>
                    <a:pt x="120" y="53"/>
                  </a:lnTo>
                  <a:lnTo>
                    <a:pt x="123" y="57"/>
                  </a:lnTo>
                  <a:lnTo>
                    <a:pt x="123" y="59"/>
                  </a:lnTo>
                  <a:lnTo>
                    <a:pt x="125" y="59"/>
                  </a:lnTo>
                  <a:lnTo>
                    <a:pt x="125" y="61"/>
                  </a:lnTo>
                  <a:lnTo>
                    <a:pt x="129" y="61"/>
                  </a:lnTo>
                  <a:lnTo>
                    <a:pt x="129" y="65"/>
                  </a:lnTo>
                  <a:lnTo>
                    <a:pt x="133" y="65"/>
                  </a:lnTo>
                  <a:lnTo>
                    <a:pt x="133" y="65"/>
                  </a:lnTo>
                  <a:lnTo>
                    <a:pt x="133" y="65"/>
                  </a:lnTo>
                  <a:lnTo>
                    <a:pt x="133" y="70"/>
                  </a:lnTo>
                  <a:lnTo>
                    <a:pt x="137" y="70"/>
                  </a:lnTo>
                  <a:lnTo>
                    <a:pt x="137" y="70"/>
                  </a:lnTo>
                  <a:lnTo>
                    <a:pt x="137" y="74"/>
                  </a:lnTo>
                  <a:lnTo>
                    <a:pt x="139" y="76"/>
                  </a:lnTo>
                  <a:lnTo>
                    <a:pt x="139" y="78"/>
                  </a:lnTo>
                  <a:lnTo>
                    <a:pt x="141" y="82"/>
                  </a:lnTo>
                  <a:lnTo>
                    <a:pt x="141" y="84"/>
                  </a:lnTo>
                  <a:lnTo>
                    <a:pt x="141" y="86"/>
                  </a:lnTo>
                  <a:lnTo>
                    <a:pt x="145" y="86"/>
                  </a:lnTo>
                  <a:lnTo>
                    <a:pt x="145" y="88"/>
                  </a:lnTo>
                  <a:lnTo>
                    <a:pt x="145" y="90"/>
                  </a:lnTo>
                  <a:lnTo>
                    <a:pt x="145" y="92"/>
                  </a:lnTo>
                  <a:lnTo>
                    <a:pt x="145" y="96"/>
                  </a:lnTo>
                  <a:lnTo>
                    <a:pt x="145" y="98"/>
                  </a:lnTo>
                  <a:lnTo>
                    <a:pt x="145" y="100"/>
                  </a:lnTo>
                  <a:lnTo>
                    <a:pt x="147" y="100"/>
                  </a:lnTo>
                  <a:lnTo>
                    <a:pt x="147" y="104"/>
                  </a:lnTo>
                  <a:lnTo>
                    <a:pt x="147" y="104"/>
                  </a:lnTo>
                  <a:lnTo>
                    <a:pt x="147" y="108"/>
                  </a:lnTo>
                  <a:lnTo>
                    <a:pt x="149" y="108"/>
                  </a:lnTo>
                  <a:lnTo>
                    <a:pt x="149" y="110"/>
                  </a:lnTo>
                  <a:lnTo>
                    <a:pt x="153" y="110"/>
                  </a:lnTo>
                  <a:lnTo>
                    <a:pt x="153" y="112"/>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7" name=""/>
            <p:cNvSpPr/>
            <p:nvPr/>
          </p:nvSpPr>
          <p:spPr>
            <a:xfrm>
              <a:off x="4867920" y="5081400"/>
              <a:ext cx="464760" cy="410400"/>
            </a:xfrm>
            <a:custGeom>
              <a:avLst/>
              <a:gdLst/>
              <a:ahLst/>
              <a:rect l="l" t="t" r="r" b="b"/>
              <a:pathLst>
                <a:path w="326" h="272">
                  <a:moveTo>
                    <a:pt x="0" y="8"/>
                  </a:moveTo>
                  <a:lnTo>
                    <a:pt x="4" y="4"/>
                  </a:lnTo>
                  <a:lnTo>
                    <a:pt x="8" y="4"/>
                  </a:lnTo>
                  <a:lnTo>
                    <a:pt x="12" y="4"/>
                  </a:lnTo>
                  <a:lnTo>
                    <a:pt x="17" y="4"/>
                  </a:lnTo>
                  <a:lnTo>
                    <a:pt x="25" y="4"/>
                  </a:lnTo>
                  <a:lnTo>
                    <a:pt x="33" y="4"/>
                  </a:lnTo>
                  <a:lnTo>
                    <a:pt x="39" y="8"/>
                  </a:lnTo>
                  <a:lnTo>
                    <a:pt x="49" y="8"/>
                  </a:lnTo>
                  <a:lnTo>
                    <a:pt x="56" y="8"/>
                  </a:lnTo>
                  <a:lnTo>
                    <a:pt x="60" y="8"/>
                  </a:lnTo>
                  <a:lnTo>
                    <a:pt x="66" y="8"/>
                  </a:lnTo>
                  <a:lnTo>
                    <a:pt x="68" y="8"/>
                  </a:lnTo>
                  <a:lnTo>
                    <a:pt x="70" y="13"/>
                  </a:lnTo>
                  <a:lnTo>
                    <a:pt x="74" y="13"/>
                  </a:lnTo>
                  <a:lnTo>
                    <a:pt x="76" y="15"/>
                  </a:lnTo>
                  <a:lnTo>
                    <a:pt x="82" y="19"/>
                  </a:lnTo>
                  <a:lnTo>
                    <a:pt x="82" y="23"/>
                  </a:lnTo>
                  <a:lnTo>
                    <a:pt x="84" y="23"/>
                  </a:lnTo>
                  <a:lnTo>
                    <a:pt x="84" y="25"/>
                  </a:lnTo>
                  <a:lnTo>
                    <a:pt x="84" y="27"/>
                  </a:lnTo>
                  <a:lnTo>
                    <a:pt x="84" y="29"/>
                  </a:lnTo>
                  <a:lnTo>
                    <a:pt x="84" y="31"/>
                  </a:lnTo>
                  <a:lnTo>
                    <a:pt x="90" y="35"/>
                  </a:lnTo>
                  <a:lnTo>
                    <a:pt x="92" y="35"/>
                  </a:lnTo>
                  <a:lnTo>
                    <a:pt x="94" y="31"/>
                  </a:lnTo>
                  <a:lnTo>
                    <a:pt x="101" y="29"/>
                  </a:lnTo>
                  <a:lnTo>
                    <a:pt x="103" y="27"/>
                  </a:lnTo>
                  <a:lnTo>
                    <a:pt x="105" y="25"/>
                  </a:lnTo>
                  <a:lnTo>
                    <a:pt x="111" y="23"/>
                  </a:lnTo>
                  <a:lnTo>
                    <a:pt x="113" y="23"/>
                  </a:lnTo>
                  <a:lnTo>
                    <a:pt x="119" y="19"/>
                  </a:lnTo>
                  <a:lnTo>
                    <a:pt x="121" y="19"/>
                  </a:lnTo>
                  <a:lnTo>
                    <a:pt x="125" y="17"/>
                  </a:lnTo>
                  <a:lnTo>
                    <a:pt x="127" y="15"/>
                  </a:lnTo>
                  <a:lnTo>
                    <a:pt x="129" y="15"/>
                  </a:lnTo>
                  <a:lnTo>
                    <a:pt x="135" y="13"/>
                  </a:lnTo>
                  <a:lnTo>
                    <a:pt x="140" y="13"/>
                  </a:lnTo>
                  <a:lnTo>
                    <a:pt x="146" y="13"/>
                  </a:lnTo>
                  <a:lnTo>
                    <a:pt x="148" y="13"/>
                  </a:lnTo>
                  <a:lnTo>
                    <a:pt x="152" y="13"/>
                  </a:lnTo>
                  <a:lnTo>
                    <a:pt x="156" y="13"/>
                  </a:lnTo>
                  <a:lnTo>
                    <a:pt x="160" y="13"/>
                  </a:lnTo>
                  <a:lnTo>
                    <a:pt x="164" y="8"/>
                  </a:lnTo>
                  <a:lnTo>
                    <a:pt x="170" y="8"/>
                  </a:lnTo>
                  <a:lnTo>
                    <a:pt x="172" y="8"/>
                  </a:lnTo>
                  <a:lnTo>
                    <a:pt x="176" y="8"/>
                  </a:lnTo>
                  <a:lnTo>
                    <a:pt x="178" y="4"/>
                  </a:lnTo>
                  <a:lnTo>
                    <a:pt x="178" y="2"/>
                  </a:lnTo>
                  <a:lnTo>
                    <a:pt x="180" y="2"/>
                  </a:lnTo>
                  <a:lnTo>
                    <a:pt x="180" y="0"/>
                  </a:lnTo>
                  <a:lnTo>
                    <a:pt x="183" y="0"/>
                  </a:lnTo>
                  <a:lnTo>
                    <a:pt x="187" y="2"/>
                  </a:lnTo>
                  <a:lnTo>
                    <a:pt x="189" y="2"/>
                  </a:lnTo>
                  <a:lnTo>
                    <a:pt x="191" y="4"/>
                  </a:lnTo>
                  <a:lnTo>
                    <a:pt x="191" y="8"/>
                  </a:lnTo>
                  <a:lnTo>
                    <a:pt x="195" y="8"/>
                  </a:lnTo>
                  <a:lnTo>
                    <a:pt x="195" y="15"/>
                  </a:lnTo>
                  <a:lnTo>
                    <a:pt x="195" y="19"/>
                  </a:lnTo>
                  <a:lnTo>
                    <a:pt x="195" y="23"/>
                  </a:lnTo>
                  <a:lnTo>
                    <a:pt x="197" y="29"/>
                  </a:lnTo>
                  <a:lnTo>
                    <a:pt x="197" y="35"/>
                  </a:lnTo>
                  <a:lnTo>
                    <a:pt x="197" y="39"/>
                  </a:lnTo>
                  <a:lnTo>
                    <a:pt x="197" y="43"/>
                  </a:lnTo>
                  <a:lnTo>
                    <a:pt x="197" y="45"/>
                  </a:lnTo>
                  <a:lnTo>
                    <a:pt x="197" y="49"/>
                  </a:lnTo>
                  <a:lnTo>
                    <a:pt x="197" y="55"/>
                  </a:lnTo>
                  <a:lnTo>
                    <a:pt x="195" y="62"/>
                  </a:lnTo>
                  <a:lnTo>
                    <a:pt x="195" y="66"/>
                  </a:lnTo>
                  <a:lnTo>
                    <a:pt x="195" y="72"/>
                  </a:lnTo>
                  <a:lnTo>
                    <a:pt x="191" y="74"/>
                  </a:lnTo>
                  <a:lnTo>
                    <a:pt x="191" y="76"/>
                  </a:lnTo>
                  <a:lnTo>
                    <a:pt x="189" y="78"/>
                  </a:lnTo>
                  <a:lnTo>
                    <a:pt x="189" y="82"/>
                  </a:lnTo>
                  <a:lnTo>
                    <a:pt x="189" y="86"/>
                  </a:lnTo>
                  <a:lnTo>
                    <a:pt x="189" y="88"/>
                  </a:lnTo>
                  <a:lnTo>
                    <a:pt x="189" y="92"/>
                  </a:lnTo>
                  <a:lnTo>
                    <a:pt x="191" y="96"/>
                  </a:lnTo>
                  <a:lnTo>
                    <a:pt x="191" y="100"/>
                  </a:lnTo>
                  <a:lnTo>
                    <a:pt x="191" y="102"/>
                  </a:lnTo>
                  <a:lnTo>
                    <a:pt x="195" y="104"/>
                  </a:lnTo>
                  <a:lnTo>
                    <a:pt x="195" y="106"/>
                  </a:lnTo>
                  <a:lnTo>
                    <a:pt x="197" y="111"/>
                  </a:lnTo>
                  <a:lnTo>
                    <a:pt x="199" y="117"/>
                  </a:lnTo>
                  <a:lnTo>
                    <a:pt x="205" y="123"/>
                  </a:lnTo>
                  <a:lnTo>
                    <a:pt x="207" y="129"/>
                  </a:lnTo>
                  <a:lnTo>
                    <a:pt x="213" y="133"/>
                  </a:lnTo>
                  <a:lnTo>
                    <a:pt x="215" y="135"/>
                  </a:lnTo>
                  <a:lnTo>
                    <a:pt x="217" y="139"/>
                  </a:lnTo>
                  <a:lnTo>
                    <a:pt x="221" y="143"/>
                  </a:lnTo>
                  <a:lnTo>
                    <a:pt x="226" y="149"/>
                  </a:lnTo>
                  <a:lnTo>
                    <a:pt x="230" y="153"/>
                  </a:lnTo>
                  <a:lnTo>
                    <a:pt x="234" y="160"/>
                  </a:lnTo>
                  <a:lnTo>
                    <a:pt x="234" y="166"/>
                  </a:lnTo>
                  <a:lnTo>
                    <a:pt x="234" y="166"/>
                  </a:lnTo>
                  <a:lnTo>
                    <a:pt x="238" y="170"/>
                  </a:lnTo>
                  <a:lnTo>
                    <a:pt x="238" y="172"/>
                  </a:lnTo>
                  <a:lnTo>
                    <a:pt x="240" y="174"/>
                  </a:lnTo>
                  <a:lnTo>
                    <a:pt x="240" y="180"/>
                  </a:lnTo>
                  <a:lnTo>
                    <a:pt x="246" y="184"/>
                  </a:lnTo>
                  <a:lnTo>
                    <a:pt x="246" y="186"/>
                  </a:lnTo>
                  <a:lnTo>
                    <a:pt x="248" y="186"/>
                  </a:lnTo>
                  <a:lnTo>
                    <a:pt x="248" y="188"/>
                  </a:lnTo>
                  <a:lnTo>
                    <a:pt x="250" y="188"/>
                  </a:lnTo>
                  <a:lnTo>
                    <a:pt x="254" y="190"/>
                  </a:lnTo>
                  <a:lnTo>
                    <a:pt x="256" y="190"/>
                  </a:lnTo>
                  <a:lnTo>
                    <a:pt x="260" y="196"/>
                  </a:lnTo>
                  <a:lnTo>
                    <a:pt x="260" y="198"/>
                  </a:lnTo>
                  <a:lnTo>
                    <a:pt x="264" y="200"/>
                  </a:lnTo>
                  <a:lnTo>
                    <a:pt x="269" y="202"/>
                  </a:lnTo>
                  <a:lnTo>
                    <a:pt x="269" y="205"/>
                  </a:lnTo>
                  <a:lnTo>
                    <a:pt x="273" y="205"/>
                  </a:lnTo>
                  <a:lnTo>
                    <a:pt x="275" y="211"/>
                  </a:lnTo>
                  <a:lnTo>
                    <a:pt x="281" y="211"/>
                  </a:lnTo>
                  <a:lnTo>
                    <a:pt x="283" y="211"/>
                  </a:lnTo>
                  <a:lnTo>
                    <a:pt x="287" y="207"/>
                  </a:lnTo>
                  <a:lnTo>
                    <a:pt x="287" y="205"/>
                  </a:lnTo>
                  <a:lnTo>
                    <a:pt x="289" y="205"/>
                  </a:lnTo>
                  <a:lnTo>
                    <a:pt x="291" y="205"/>
                  </a:lnTo>
                  <a:lnTo>
                    <a:pt x="295" y="205"/>
                  </a:lnTo>
                  <a:lnTo>
                    <a:pt x="295" y="205"/>
                  </a:lnTo>
                  <a:lnTo>
                    <a:pt x="299" y="205"/>
                  </a:lnTo>
                  <a:lnTo>
                    <a:pt x="303" y="205"/>
                  </a:lnTo>
                  <a:lnTo>
                    <a:pt x="308" y="207"/>
                  </a:lnTo>
                  <a:lnTo>
                    <a:pt x="312" y="211"/>
                  </a:lnTo>
                  <a:lnTo>
                    <a:pt x="314" y="213"/>
                  </a:lnTo>
                  <a:lnTo>
                    <a:pt x="316" y="215"/>
                  </a:lnTo>
                  <a:lnTo>
                    <a:pt x="318" y="217"/>
                  </a:lnTo>
                  <a:lnTo>
                    <a:pt x="322" y="223"/>
                  </a:lnTo>
                  <a:lnTo>
                    <a:pt x="324" y="229"/>
                  </a:lnTo>
                  <a:lnTo>
                    <a:pt x="324" y="233"/>
                  </a:lnTo>
                  <a:lnTo>
                    <a:pt x="326" y="235"/>
                  </a:lnTo>
                  <a:lnTo>
                    <a:pt x="326" y="241"/>
                  </a:lnTo>
                  <a:lnTo>
                    <a:pt x="326" y="245"/>
                  </a:lnTo>
                  <a:lnTo>
                    <a:pt x="324" y="247"/>
                  </a:lnTo>
                  <a:lnTo>
                    <a:pt x="324" y="254"/>
                  </a:lnTo>
                  <a:lnTo>
                    <a:pt x="322" y="258"/>
                  </a:lnTo>
                  <a:lnTo>
                    <a:pt x="318" y="262"/>
                  </a:lnTo>
                  <a:lnTo>
                    <a:pt x="316" y="264"/>
                  </a:lnTo>
                  <a:lnTo>
                    <a:pt x="314" y="268"/>
                  </a:lnTo>
                  <a:lnTo>
                    <a:pt x="312" y="268"/>
                  </a:lnTo>
                  <a:lnTo>
                    <a:pt x="308" y="270"/>
                  </a:lnTo>
                  <a:lnTo>
                    <a:pt x="303" y="270"/>
                  </a:lnTo>
                  <a:lnTo>
                    <a:pt x="299" y="270"/>
                  </a:lnTo>
                  <a:lnTo>
                    <a:pt x="295" y="272"/>
                  </a:lnTo>
                  <a:lnTo>
                    <a:pt x="281" y="272"/>
                  </a:lnTo>
                  <a:lnTo>
                    <a:pt x="273" y="270"/>
                  </a:lnTo>
                  <a:lnTo>
                    <a:pt x="264" y="268"/>
                  </a:lnTo>
                  <a:lnTo>
                    <a:pt x="256" y="264"/>
                  </a:lnTo>
                  <a:lnTo>
                    <a:pt x="248" y="260"/>
                  </a:lnTo>
                  <a:lnTo>
                    <a:pt x="242" y="254"/>
                  </a:lnTo>
                  <a:lnTo>
                    <a:pt x="234" y="247"/>
                  </a:lnTo>
                  <a:lnTo>
                    <a:pt x="221" y="237"/>
                  </a:lnTo>
                  <a:lnTo>
                    <a:pt x="207" y="233"/>
                  </a:lnTo>
                  <a:lnTo>
                    <a:pt x="197" y="229"/>
                  </a:lnTo>
                  <a:lnTo>
                    <a:pt x="189" y="227"/>
                  </a:lnTo>
                  <a:lnTo>
                    <a:pt x="183" y="223"/>
                  </a:lnTo>
                  <a:lnTo>
                    <a:pt x="178" y="219"/>
                  </a:lnTo>
                  <a:lnTo>
                    <a:pt x="170" y="217"/>
                  </a:lnTo>
                  <a:lnTo>
                    <a:pt x="162" y="211"/>
                  </a:lnTo>
                  <a:lnTo>
                    <a:pt x="156" y="200"/>
                  </a:lnTo>
                  <a:lnTo>
                    <a:pt x="148" y="192"/>
                  </a:lnTo>
                  <a:lnTo>
                    <a:pt x="144" y="186"/>
                  </a:lnTo>
                  <a:lnTo>
                    <a:pt x="140" y="180"/>
                  </a:lnTo>
                  <a:lnTo>
                    <a:pt x="137" y="174"/>
                  </a:lnTo>
                  <a:lnTo>
                    <a:pt x="135" y="170"/>
                  </a:lnTo>
                  <a:lnTo>
                    <a:pt x="133" y="162"/>
                  </a:lnTo>
                  <a:lnTo>
                    <a:pt x="133" y="153"/>
                  </a:lnTo>
                  <a:lnTo>
                    <a:pt x="129" y="141"/>
                  </a:lnTo>
                  <a:lnTo>
                    <a:pt x="129" y="135"/>
                  </a:lnTo>
                  <a:lnTo>
                    <a:pt x="129" y="131"/>
                  </a:lnTo>
                  <a:lnTo>
                    <a:pt x="129" y="127"/>
                  </a:lnTo>
                  <a:lnTo>
                    <a:pt x="133" y="123"/>
                  </a:lnTo>
                  <a:lnTo>
                    <a:pt x="133" y="123"/>
                  </a:lnTo>
                  <a:lnTo>
                    <a:pt x="133" y="117"/>
                  </a:lnTo>
                  <a:lnTo>
                    <a:pt x="133" y="115"/>
                  </a:lnTo>
                  <a:lnTo>
                    <a:pt x="129" y="111"/>
                  </a:lnTo>
                  <a:lnTo>
                    <a:pt x="125" y="106"/>
                  </a:lnTo>
                  <a:lnTo>
                    <a:pt x="119" y="106"/>
                  </a:lnTo>
                  <a:lnTo>
                    <a:pt x="111" y="106"/>
                  </a:lnTo>
                  <a:lnTo>
                    <a:pt x="105" y="111"/>
                  </a:lnTo>
                  <a:lnTo>
                    <a:pt x="101" y="115"/>
                  </a:lnTo>
                  <a:lnTo>
                    <a:pt x="90" y="115"/>
                  </a:lnTo>
                  <a:lnTo>
                    <a:pt x="84" y="115"/>
                  </a:lnTo>
                  <a:lnTo>
                    <a:pt x="76" y="111"/>
                  </a:lnTo>
                  <a:lnTo>
                    <a:pt x="70" y="106"/>
                  </a:lnTo>
                  <a:lnTo>
                    <a:pt x="68" y="104"/>
                  </a:lnTo>
                  <a:lnTo>
                    <a:pt x="68" y="102"/>
                  </a:lnTo>
                  <a:lnTo>
                    <a:pt x="66" y="100"/>
                  </a:lnTo>
                  <a:lnTo>
                    <a:pt x="66" y="96"/>
                  </a:lnTo>
                  <a:lnTo>
                    <a:pt x="62" y="92"/>
                  </a:lnTo>
                  <a:lnTo>
                    <a:pt x="62" y="92"/>
                  </a:lnTo>
                  <a:lnTo>
                    <a:pt x="60" y="86"/>
                  </a:lnTo>
                  <a:lnTo>
                    <a:pt x="60" y="84"/>
                  </a:lnTo>
                  <a:lnTo>
                    <a:pt x="60" y="78"/>
                  </a:lnTo>
                  <a:lnTo>
                    <a:pt x="60" y="76"/>
                  </a:lnTo>
                  <a:lnTo>
                    <a:pt x="60" y="74"/>
                  </a:lnTo>
                  <a:lnTo>
                    <a:pt x="60" y="72"/>
                  </a:lnTo>
                  <a:lnTo>
                    <a:pt x="58" y="70"/>
                  </a:lnTo>
                  <a:lnTo>
                    <a:pt x="56" y="66"/>
                  </a:lnTo>
                  <a:lnTo>
                    <a:pt x="49" y="60"/>
                  </a:lnTo>
                  <a:lnTo>
                    <a:pt x="43" y="55"/>
                  </a:lnTo>
                  <a:lnTo>
                    <a:pt x="35" y="49"/>
                  </a:lnTo>
                  <a:lnTo>
                    <a:pt x="31" y="45"/>
                  </a:lnTo>
                  <a:lnTo>
                    <a:pt x="25" y="43"/>
                  </a:lnTo>
                  <a:lnTo>
                    <a:pt x="23" y="41"/>
                  </a:lnTo>
                  <a:lnTo>
                    <a:pt x="12" y="39"/>
                  </a:lnTo>
                  <a:lnTo>
                    <a:pt x="8" y="35"/>
                  </a:lnTo>
                  <a:lnTo>
                    <a:pt x="8" y="35"/>
                  </a:lnTo>
                  <a:lnTo>
                    <a:pt x="8" y="31"/>
                  </a:lnTo>
                  <a:lnTo>
                    <a:pt x="8" y="29"/>
                  </a:lnTo>
                  <a:lnTo>
                    <a:pt x="8" y="27"/>
                  </a:lnTo>
                  <a:lnTo>
                    <a:pt x="8" y="25"/>
                  </a:lnTo>
                  <a:lnTo>
                    <a:pt x="4" y="23"/>
                  </a:lnTo>
                  <a:lnTo>
                    <a:pt x="4" y="19"/>
                  </a:lnTo>
                  <a:lnTo>
                    <a:pt x="4" y="17"/>
                  </a:lnTo>
                  <a:lnTo>
                    <a:pt x="4" y="15"/>
                  </a:lnTo>
                  <a:lnTo>
                    <a:pt x="0" y="13"/>
                  </a:lnTo>
                  <a:lnTo>
                    <a:pt x="0" y="8"/>
                  </a:lnTo>
                  <a:close/>
                </a:path>
              </a:pathLst>
            </a:custGeom>
            <a:solidFill>
              <a:srgbClr val="fcfeb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898" name=""/>
            <p:cNvGrpSpPr/>
            <p:nvPr/>
          </p:nvGrpSpPr>
          <p:grpSpPr>
            <a:xfrm>
              <a:off x="4856400" y="5060160"/>
              <a:ext cx="52560" cy="55800"/>
              <a:chOff x="4856400" y="5060160"/>
              <a:chExt cx="52560" cy="55800"/>
            </a:xfrm>
          </p:grpSpPr>
          <p:pic>
            <p:nvPicPr>
              <p:cNvPr id="1899" name="" descr=""/>
              <p:cNvPicPr/>
              <p:nvPr/>
            </p:nvPicPr>
            <p:blipFill>
              <a:blip r:embed="rId1"/>
              <a:stretch/>
            </p:blipFill>
            <p:spPr>
              <a:xfrm>
                <a:off x="4856400" y="5060160"/>
                <a:ext cx="52560" cy="55800"/>
              </a:xfrm>
              <a:prstGeom prst="rect">
                <a:avLst/>
              </a:prstGeom>
              <a:noFill/>
              <a:ln w="0">
                <a:noFill/>
              </a:ln>
            </p:spPr>
          </p:pic>
          <p:sp>
            <p:nvSpPr>
              <p:cNvPr id="1900" name=""/>
              <p:cNvSpPr/>
              <p:nvPr/>
            </p:nvSpPr>
            <p:spPr>
              <a:xfrm>
                <a:off x="4856400" y="5060160"/>
                <a:ext cx="49680" cy="52560"/>
              </a:xfrm>
              <a:custGeom>
                <a:avLst/>
                <a:gdLst/>
                <a:ahLst/>
                <a:rect l="l" t="t" r="r" b="b"/>
                <a:pathLst>
                  <a:path w="35" h="35">
                    <a:moveTo>
                      <a:pt x="35" y="0"/>
                    </a:moveTo>
                    <a:lnTo>
                      <a:pt x="27" y="4"/>
                    </a:lnTo>
                    <a:lnTo>
                      <a:pt x="25" y="10"/>
                    </a:lnTo>
                    <a:lnTo>
                      <a:pt x="20" y="16"/>
                    </a:lnTo>
                    <a:lnTo>
                      <a:pt x="10" y="20"/>
                    </a:lnTo>
                    <a:lnTo>
                      <a:pt x="8" y="29"/>
                    </a:lnTo>
                    <a:lnTo>
                      <a:pt x="4" y="29"/>
                    </a:lnTo>
                    <a:lnTo>
                      <a:pt x="0" y="33"/>
                    </a:lnTo>
                    <a:lnTo>
                      <a:pt x="0" y="35"/>
                    </a:lnTo>
                    <a:lnTo>
                      <a:pt x="0" y="33"/>
                    </a:lnTo>
                    <a:lnTo>
                      <a:pt x="4" y="29"/>
                    </a:lnTo>
                    <a:lnTo>
                      <a:pt x="8" y="29"/>
                    </a:lnTo>
                    <a:lnTo>
                      <a:pt x="10" y="20"/>
                    </a:lnTo>
                    <a:lnTo>
                      <a:pt x="20" y="16"/>
                    </a:lnTo>
                    <a:lnTo>
                      <a:pt x="25" y="10"/>
                    </a:lnTo>
                    <a:lnTo>
                      <a:pt x="27" y="4"/>
                    </a:lnTo>
                    <a:lnTo>
                      <a:pt x="35" y="0"/>
                    </a:lnTo>
                    <a:close/>
                  </a:path>
                </a:pathLst>
              </a:custGeom>
              <a:no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901" name=""/>
              <p:cNvSpPr/>
              <p:nvPr/>
            </p:nvSpPr>
            <p:spPr>
              <a:xfrm>
                <a:off x="4856400" y="5060160"/>
                <a:ext cx="49680" cy="52560"/>
              </a:xfrm>
              <a:custGeom>
                <a:avLst/>
                <a:gdLst/>
                <a:ahLst/>
                <a:rect l="l" t="t" r="r" b="b"/>
                <a:pathLst>
                  <a:path w="35" h="35">
                    <a:moveTo>
                      <a:pt x="35" y="0"/>
                    </a:moveTo>
                    <a:lnTo>
                      <a:pt x="27" y="4"/>
                    </a:lnTo>
                    <a:lnTo>
                      <a:pt x="25" y="10"/>
                    </a:lnTo>
                    <a:lnTo>
                      <a:pt x="20" y="16"/>
                    </a:lnTo>
                    <a:lnTo>
                      <a:pt x="10" y="20"/>
                    </a:lnTo>
                    <a:lnTo>
                      <a:pt x="8" y="29"/>
                    </a:lnTo>
                    <a:lnTo>
                      <a:pt x="4" y="29"/>
                    </a:lnTo>
                    <a:lnTo>
                      <a:pt x="0" y="33"/>
                    </a:lnTo>
                    <a:lnTo>
                      <a:pt x="0" y="35"/>
                    </a:lnTo>
                    <a:lnTo>
                      <a:pt x="0" y="33"/>
                    </a:lnTo>
                    <a:lnTo>
                      <a:pt x="4" y="29"/>
                    </a:lnTo>
                    <a:lnTo>
                      <a:pt x="8" y="29"/>
                    </a:lnTo>
                    <a:lnTo>
                      <a:pt x="10" y="20"/>
                    </a:lnTo>
                    <a:lnTo>
                      <a:pt x="20" y="16"/>
                    </a:lnTo>
                    <a:lnTo>
                      <a:pt x="25" y="10"/>
                    </a:lnTo>
                    <a:lnTo>
                      <a:pt x="27" y="4"/>
                    </a:lnTo>
                    <a:lnTo>
                      <a:pt x="35" y="0"/>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pic>
            <p:nvPicPr>
              <p:cNvPr id="1902" name="" descr=""/>
              <p:cNvPicPr/>
              <p:nvPr/>
            </p:nvPicPr>
            <p:blipFill>
              <a:blip r:embed="rId2"/>
              <a:stretch/>
            </p:blipFill>
            <p:spPr>
              <a:xfrm>
                <a:off x="4856400" y="5060160"/>
                <a:ext cx="52560" cy="55800"/>
              </a:xfrm>
              <a:prstGeom prst="rect">
                <a:avLst/>
              </a:prstGeom>
              <a:noFill/>
              <a:ln w="0">
                <a:noFill/>
              </a:ln>
            </p:spPr>
          </p:pic>
        </p:grpSp>
        <p:sp>
          <p:nvSpPr>
            <p:cNvPr id="1903" name=""/>
            <p:cNvSpPr/>
            <p:nvPr/>
          </p:nvSpPr>
          <p:spPr>
            <a:xfrm>
              <a:off x="4876560" y="5054040"/>
              <a:ext cx="52560" cy="55800"/>
            </a:xfrm>
            <a:custGeom>
              <a:avLst/>
              <a:gdLst/>
              <a:ahLst/>
              <a:rect l="l" t="t" r="r" b="b"/>
              <a:pathLst>
                <a:path w="37" h="37">
                  <a:moveTo>
                    <a:pt x="31" y="0"/>
                  </a:moveTo>
                  <a:lnTo>
                    <a:pt x="31" y="4"/>
                  </a:lnTo>
                  <a:lnTo>
                    <a:pt x="31" y="6"/>
                  </a:lnTo>
                  <a:lnTo>
                    <a:pt x="31" y="12"/>
                  </a:lnTo>
                  <a:lnTo>
                    <a:pt x="31" y="20"/>
                  </a:lnTo>
                  <a:lnTo>
                    <a:pt x="33" y="24"/>
                  </a:lnTo>
                  <a:lnTo>
                    <a:pt x="33" y="28"/>
                  </a:lnTo>
                  <a:lnTo>
                    <a:pt x="33" y="33"/>
                  </a:lnTo>
                  <a:lnTo>
                    <a:pt x="37" y="37"/>
                  </a:lnTo>
                  <a:lnTo>
                    <a:pt x="33" y="37"/>
                  </a:lnTo>
                  <a:lnTo>
                    <a:pt x="31" y="37"/>
                  </a:lnTo>
                  <a:lnTo>
                    <a:pt x="29" y="37"/>
                  </a:lnTo>
                  <a:lnTo>
                    <a:pt x="27" y="33"/>
                  </a:lnTo>
                  <a:lnTo>
                    <a:pt x="25" y="33"/>
                  </a:lnTo>
                  <a:lnTo>
                    <a:pt x="21" y="33"/>
                  </a:lnTo>
                  <a:lnTo>
                    <a:pt x="17" y="33"/>
                  </a:lnTo>
                  <a:lnTo>
                    <a:pt x="11" y="28"/>
                  </a:lnTo>
                  <a:lnTo>
                    <a:pt x="9" y="28"/>
                  </a:lnTo>
                  <a:lnTo>
                    <a:pt x="4" y="26"/>
                  </a:lnTo>
                  <a:lnTo>
                    <a:pt x="4" y="26"/>
                  </a:lnTo>
                  <a:lnTo>
                    <a:pt x="4" y="24"/>
                  </a:lnTo>
                  <a:lnTo>
                    <a:pt x="0" y="20"/>
                  </a:lnTo>
                  <a:lnTo>
                    <a:pt x="0" y="20"/>
                  </a:lnTo>
                  <a:lnTo>
                    <a:pt x="4" y="12"/>
                  </a:lnTo>
                  <a:lnTo>
                    <a:pt x="4" y="8"/>
                  </a:lnTo>
                  <a:lnTo>
                    <a:pt x="9" y="6"/>
                  </a:lnTo>
                  <a:lnTo>
                    <a:pt x="13" y="6"/>
                  </a:lnTo>
                  <a:lnTo>
                    <a:pt x="17" y="4"/>
                  </a:lnTo>
                  <a:lnTo>
                    <a:pt x="25" y="2"/>
                  </a:lnTo>
                  <a:lnTo>
                    <a:pt x="27" y="2"/>
                  </a:lnTo>
                  <a:lnTo>
                    <a:pt x="31" y="0"/>
                  </a:lnTo>
                  <a:close/>
                </a:path>
              </a:pathLst>
            </a:custGeom>
            <a:solidFill>
              <a:srgbClr val="ffffff"/>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904" name=""/>
            <p:cNvSpPr/>
            <p:nvPr/>
          </p:nvSpPr>
          <p:spPr>
            <a:xfrm>
              <a:off x="4884840" y="5072040"/>
              <a:ext cx="21600" cy="18000"/>
            </a:xfrm>
            <a:custGeom>
              <a:avLst/>
              <a:gdLst/>
              <a:ahLst/>
              <a:rect l="l" t="t" r="r" b="b"/>
              <a:pathLst>
                <a:path w="15" h="12">
                  <a:moveTo>
                    <a:pt x="0" y="12"/>
                  </a:moveTo>
                  <a:lnTo>
                    <a:pt x="5" y="12"/>
                  </a:lnTo>
                  <a:lnTo>
                    <a:pt x="5" y="10"/>
                  </a:lnTo>
                  <a:lnTo>
                    <a:pt x="7" y="10"/>
                  </a:lnTo>
                  <a:lnTo>
                    <a:pt x="9" y="8"/>
                  </a:lnTo>
                  <a:lnTo>
                    <a:pt x="13" y="8"/>
                  </a:lnTo>
                  <a:lnTo>
                    <a:pt x="15" y="8"/>
                  </a:lnTo>
                  <a:lnTo>
                    <a:pt x="15" y="6"/>
                  </a:lnTo>
                  <a:lnTo>
                    <a:pt x="15" y="4"/>
                  </a:lnTo>
                  <a:lnTo>
                    <a:pt x="15" y="2"/>
                  </a:lnTo>
                  <a:lnTo>
                    <a:pt x="15" y="0"/>
                  </a:lnTo>
                  <a:lnTo>
                    <a:pt x="13" y="0"/>
                  </a:lnTo>
                  <a:lnTo>
                    <a:pt x="9" y="2"/>
                  </a:lnTo>
                  <a:lnTo>
                    <a:pt x="9" y="4"/>
                  </a:lnTo>
                  <a:lnTo>
                    <a:pt x="7" y="6"/>
                  </a:lnTo>
                  <a:lnTo>
                    <a:pt x="5" y="8"/>
                  </a:lnTo>
                  <a:lnTo>
                    <a:pt x="5" y="10"/>
                  </a:lnTo>
                  <a:lnTo>
                    <a:pt x="0" y="12"/>
                  </a:lnTo>
                  <a:close/>
                </a:path>
              </a:pathLst>
            </a:custGeom>
            <a:solidFill>
              <a:srgbClr val="ffffff"/>
            </a:solidFill>
            <a:ln w="19080">
              <a:solidFill>
                <a:srgbClr val="000000"/>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1905" name=""/>
            <p:cNvSpPr/>
            <p:nvPr/>
          </p:nvSpPr>
          <p:spPr>
            <a:xfrm>
              <a:off x="5145840" y="5260680"/>
              <a:ext cx="81360" cy="91800"/>
            </a:xfrm>
            <a:custGeom>
              <a:avLst/>
              <a:gdLst/>
              <a:ahLst/>
              <a:rect l="l" t="t" r="r" b="b"/>
              <a:pathLst>
                <a:path w="57" h="61">
                  <a:moveTo>
                    <a:pt x="0" y="0"/>
                  </a:moveTo>
                  <a:lnTo>
                    <a:pt x="0" y="2"/>
                  </a:lnTo>
                  <a:lnTo>
                    <a:pt x="4" y="2"/>
                  </a:lnTo>
                  <a:lnTo>
                    <a:pt x="4" y="6"/>
                  </a:lnTo>
                  <a:lnTo>
                    <a:pt x="4" y="6"/>
                  </a:lnTo>
                  <a:lnTo>
                    <a:pt x="6" y="6"/>
                  </a:lnTo>
                  <a:lnTo>
                    <a:pt x="6" y="10"/>
                  </a:lnTo>
                  <a:lnTo>
                    <a:pt x="8" y="12"/>
                  </a:lnTo>
                  <a:lnTo>
                    <a:pt x="8" y="14"/>
                  </a:lnTo>
                  <a:lnTo>
                    <a:pt x="12" y="14"/>
                  </a:lnTo>
                  <a:lnTo>
                    <a:pt x="12" y="16"/>
                  </a:lnTo>
                  <a:lnTo>
                    <a:pt x="14" y="16"/>
                  </a:lnTo>
                  <a:lnTo>
                    <a:pt x="14" y="18"/>
                  </a:lnTo>
                  <a:lnTo>
                    <a:pt x="16" y="18"/>
                  </a:lnTo>
                  <a:lnTo>
                    <a:pt x="16" y="20"/>
                  </a:lnTo>
                  <a:lnTo>
                    <a:pt x="20" y="20"/>
                  </a:lnTo>
                  <a:lnTo>
                    <a:pt x="20" y="24"/>
                  </a:lnTo>
                  <a:lnTo>
                    <a:pt x="20" y="24"/>
                  </a:lnTo>
                  <a:lnTo>
                    <a:pt x="20" y="26"/>
                  </a:lnTo>
                  <a:lnTo>
                    <a:pt x="24" y="26"/>
                  </a:lnTo>
                  <a:lnTo>
                    <a:pt x="24" y="28"/>
                  </a:lnTo>
                  <a:lnTo>
                    <a:pt x="29" y="28"/>
                  </a:lnTo>
                  <a:lnTo>
                    <a:pt x="29" y="30"/>
                  </a:lnTo>
                  <a:lnTo>
                    <a:pt x="29" y="32"/>
                  </a:lnTo>
                  <a:lnTo>
                    <a:pt x="29" y="32"/>
                  </a:lnTo>
                  <a:lnTo>
                    <a:pt x="29" y="34"/>
                  </a:lnTo>
                  <a:lnTo>
                    <a:pt x="29" y="37"/>
                  </a:lnTo>
                  <a:lnTo>
                    <a:pt x="29" y="41"/>
                  </a:lnTo>
                  <a:lnTo>
                    <a:pt x="29" y="43"/>
                  </a:lnTo>
                  <a:lnTo>
                    <a:pt x="29" y="45"/>
                  </a:lnTo>
                  <a:lnTo>
                    <a:pt x="33" y="45"/>
                  </a:lnTo>
                  <a:lnTo>
                    <a:pt x="33" y="47"/>
                  </a:lnTo>
                  <a:lnTo>
                    <a:pt x="33" y="49"/>
                  </a:lnTo>
                  <a:lnTo>
                    <a:pt x="33" y="51"/>
                  </a:lnTo>
                  <a:lnTo>
                    <a:pt x="37" y="51"/>
                  </a:lnTo>
                  <a:lnTo>
                    <a:pt x="37" y="55"/>
                  </a:lnTo>
                  <a:lnTo>
                    <a:pt x="37" y="55"/>
                  </a:lnTo>
                  <a:lnTo>
                    <a:pt x="37" y="55"/>
                  </a:lnTo>
                  <a:lnTo>
                    <a:pt x="41" y="55"/>
                  </a:lnTo>
                  <a:lnTo>
                    <a:pt x="43" y="55"/>
                  </a:lnTo>
                  <a:lnTo>
                    <a:pt x="45" y="55"/>
                  </a:lnTo>
                  <a:lnTo>
                    <a:pt x="49" y="55"/>
                  </a:lnTo>
                  <a:lnTo>
                    <a:pt x="51" y="55"/>
                  </a:lnTo>
                  <a:lnTo>
                    <a:pt x="53" y="55"/>
                  </a:lnTo>
                  <a:lnTo>
                    <a:pt x="53" y="59"/>
                  </a:lnTo>
                  <a:lnTo>
                    <a:pt x="57" y="59"/>
                  </a:lnTo>
                  <a:lnTo>
                    <a:pt x="57" y="61"/>
                  </a:lnTo>
                </a:path>
              </a:pathLst>
            </a:custGeom>
            <a:noFill/>
            <a:ln w="190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906" name=""/>
            <p:cNvSpPr/>
            <p:nvPr/>
          </p:nvSpPr>
          <p:spPr>
            <a:xfrm>
              <a:off x="4967640" y="5189760"/>
              <a:ext cx="426600" cy="360720"/>
            </a:xfrm>
            <a:custGeom>
              <a:avLst/>
              <a:gdLst/>
              <a:ahLst/>
              <a:rect l="l" t="t" r="r" b="b"/>
              <a:pathLst>
                <a:path w="299" h="239">
                  <a:moveTo>
                    <a:pt x="4" y="0"/>
                  </a:moveTo>
                  <a:lnTo>
                    <a:pt x="4" y="2"/>
                  </a:lnTo>
                  <a:lnTo>
                    <a:pt x="4" y="4"/>
                  </a:lnTo>
                  <a:lnTo>
                    <a:pt x="4" y="6"/>
                  </a:lnTo>
                  <a:lnTo>
                    <a:pt x="4" y="8"/>
                  </a:lnTo>
                  <a:lnTo>
                    <a:pt x="0" y="8"/>
                  </a:lnTo>
                  <a:lnTo>
                    <a:pt x="0" y="12"/>
                  </a:lnTo>
                  <a:lnTo>
                    <a:pt x="0" y="12"/>
                  </a:lnTo>
                  <a:lnTo>
                    <a:pt x="0" y="16"/>
                  </a:lnTo>
                  <a:lnTo>
                    <a:pt x="0" y="18"/>
                  </a:lnTo>
                  <a:lnTo>
                    <a:pt x="0" y="20"/>
                  </a:lnTo>
                  <a:lnTo>
                    <a:pt x="4" y="20"/>
                  </a:lnTo>
                  <a:lnTo>
                    <a:pt x="4" y="24"/>
                  </a:lnTo>
                  <a:lnTo>
                    <a:pt x="4" y="24"/>
                  </a:lnTo>
                  <a:lnTo>
                    <a:pt x="6" y="24"/>
                  </a:lnTo>
                  <a:lnTo>
                    <a:pt x="8" y="24"/>
                  </a:lnTo>
                  <a:lnTo>
                    <a:pt x="12" y="24"/>
                  </a:lnTo>
                  <a:lnTo>
                    <a:pt x="12" y="24"/>
                  </a:lnTo>
                  <a:lnTo>
                    <a:pt x="16" y="24"/>
                  </a:lnTo>
                  <a:lnTo>
                    <a:pt x="16" y="28"/>
                  </a:lnTo>
                  <a:lnTo>
                    <a:pt x="16" y="30"/>
                  </a:lnTo>
                  <a:lnTo>
                    <a:pt x="20" y="30"/>
                  </a:lnTo>
                  <a:lnTo>
                    <a:pt x="20" y="32"/>
                  </a:lnTo>
                  <a:lnTo>
                    <a:pt x="22" y="32"/>
                  </a:lnTo>
                  <a:lnTo>
                    <a:pt x="24" y="32"/>
                  </a:lnTo>
                  <a:lnTo>
                    <a:pt x="24" y="30"/>
                  </a:lnTo>
                  <a:lnTo>
                    <a:pt x="26" y="30"/>
                  </a:lnTo>
                  <a:lnTo>
                    <a:pt x="26" y="32"/>
                  </a:lnTo>
                  <a:lnTo>
                    <a:pt x="31" y="32"/>
                  </a:lnTo>
                  <a:lnTo>
                    <a:pt x="31" y="34"/>
                  </a:lnTo>
                  <a:lnTo>
                    <a:pt x="31" y="39"/>
                  </a:lnTo>
                  <a:lnTo>
                    <a:pt x="33" y="39"/>
                  </a:lnTo>
                  <a:lnTo>
                    <a:pt x="33" y="39"/>
                  </a:lnTo>
                  <a:lnTo>
                    <a:pt x="33" y="43"/>
                  </a:lnTo>
                  <a:lnTo>
                    <a:pt x="35" y="43"/>
                  </a:lnTo>
                  <a:lnTo>
                    <a:pt x="35" y="45"/>
                  </a:lnTo>
                  <a:lnTo>
                    <a:pt x="39" y="47"/>
                  </a:lnTo>
                  <a:lnTo>
                    <a:pt x="39" y="51"/>
                  </a:lnTo>
                  <a:lnTo>
                    <a:pt x="41" y="51"/>
                  </a:lnTo>
                  <a:lnTo>
                    <a:pt x="41" y="51"/>
                  </a:lnTo>
                  <a:lnTo>
                    <a:pt x="43" y="51"/>
                  </a:lnTo>
                  <a:lnTo>
                    <a:pt x="43" y="55"/>
                  </a:lnTo>
                  <a:lnTo>
                    <a:pt x="47" y="55"/>
                  </a:lnTo>
                  <a:lnTo>
                    <a:pt x="47" y="57"/>
                  </a:lnTo>
                  <a:lnTo>
                    <a:pt x="49" y="57"/>
                  </a:lnTo>
                  <a:lnTo>
                    <a:pt x="49" y="59"/>
                  </a:lnTo>
                  <a:lnTo>
                    <a:pt x="49" y="61"/>
                  </a:lnTo>
                  <a:lnTo>
                    <a:pt x="51" y="61"/>
                  </a:lnTo>
                  <a:lnTo>
                    <a:pt x="51" y="63"/>
                  </a:lnTo>
                  <a:lnTo>
                    <a:pt x="51" y="65"/>
                  </a:lnTo>
                  <a:lnTo>
                    <a:pt x="51" y="69"/>
                  </a:lnTo>
                  <a:lnTo>
                    <a:pt x="51" y="71"/>
                  </a:lnTo>
                  <a:lnTo>
                    <a:pt x="55" y="73"/>
                  </a:lnTo>
                  <a:lnTo>
                    <a:pt x="55" y="77"/>
                  </a:lnTo>
                  <a:lnTo>
                    <a:pt x="55" y="77"/>
                  </a:lnTo>
                  <a:lnTo>
                    <a:pt x="55" y="81"/>
                  </a:lnTo>
                  <a:lnTo>
                    <a:pt x="55" y="81"/>
                  </a:lnTo>
                  <a:lnTo>
                    <a:pt x="55" y="86"/>
                  </a:lnTo>
                  <a:lnTo>
                    <a:pt x="55" y="88"/>
                  </a:lnTo>
                  <a:lnTo>
                    <a:pt x="57" y="88"/>
                  </a:lnTo>
                  <a:lnTo>
                    <a:pt x="57" y="90"/>
                  </a:lnTo>
                  <a:lnTo>
                    <a:pt x="59" y="90"/>
                  </a:lnTo>
                  <a:lnTo>
                    <a:pt x="63" y="90"/>
                  </a:lnTo>
                  <a:lnTo>
                    <a:pt x="65" y="90"/>
                  </a:lnTo>
                  <a:lnTo>
                    <a:pt x="67" y="90"/>
                  </a:lnTo>
                  <a:lnTo>
                    <a:pt x="70" y="90"/>
                  </a:lnTo>
                  <a:lnTo>
                    <a:pt x="74" y="90"/>
                  </a:lnTo>
                  <a:lnTo>
                    <a:pt x="76" y="90"/>
                  </a:lnTo>
                  <a:lnTo>
                    <a:pt x="78" y="90"/>
                  </a:lnTo>
                  <a:lnTo>
                    <a:pt x="82" y="90"/>
                  </a:lnTo>
                  <a:lnTo>
                    <a:pt x="82" y="88"/>
                  </a:lnTo>
                  <a:lnTo>
                    <a:pt x="84" y="88"/>
                  </a:lnTo>
                  <a:lnTo>
                    <a:pt x="86" y="88"/>
                  </a:lnTo>
                  <a:lnTo>
                    <a:pt x="90" y="88"/>
                  </a:lnTo>
                  <a:lnTo>
                    <a:pt x="92" y="88"/>
                  </a:lnTo>
                  <a:lnTo>
                    <a:pt x="92" y="90"/>
                  </a:lnTo>
                  <a:lnTo>
                    <a:pt x="94" y="90"/>
                  </a:lnTo>
                  <a:lnTo>
                    <a:pt x="98" y="90"/>
                  </a:lnTo>
                  <a:lnTo>
                    <a:pt x="100" y="90"/>
                  </a:lnTo>
                  <a:lnTo>
                    <a:pt x="100" y="92"/>
                  </a:lnTo>
                  <a:lnTo>
                    <a:pt x="102" y="92"/>
                  </a:lnTo>
                  <a:lnTo>
                    <a:pt x="106" y="92"/>
                  </a:lnTo>
                  <a:lnTo>
                    <a:pt x="106" y="94"/>
                  </a:lnTo>
                  <a:lnTo>
                    <a:pt x="108" y="94"/>
                  </a:lnTo>
                  <a:lnTo>
                    <a:pt x="108" y="98"/>
                  </a:lnTo>
                  <a:lnTo>
                    <a:pt x="110" y="98"/>
                  </a:lnTo>
                  <a:lnTo>
                    <a:pt x="110" y="100"/>
                  </a:lnTo>
                  <a:lnTo>
                    <a:pt x="113" y="100"/>
                  </a:lnTo>
                  <a:lnTo>
                    <a:pt x="113" y="102"/>
                  </a:lnTo>
                  <a:lnTo>
                    <a:pt x="113" y="104"/>
                  </a:lnTo>
                  <a:lnTo>
                    <a:pt x="117" y="104"/>
                  </a:lnTo>
                  <a:lnTo>
                    <a:pt x="117" y="108"/>
                  </a:lnTo>
                  <a:lnTo>
                    <a:pt x="117" y="108"/>
                  </a:lnTo>
                  <a:lnTo>
                    <a:pt x="119" y="108"/>
                  </a:lnTo>
                  <a:lnTo>
                    <a:pt x="119" y="112"/>
                  </a:lnTo>
                  <a:lnTo>
                    <a:pt x="119" y="114"/>
                  </a:lnTo>
                  <a:lnTo>
                    <a:pt x="119" y="116"/>
                  </a:lnTo>
                  <a:lnTo>
                    <a:pt x="119" y="118"/>
                  </a:lnTo>
                  <a:lnTo>
                    <a:pt x="119" y="120"/>
                  </a:lnTo>
                  <a:lnTo>
                    <a:pt x="119" y="124"/>
                  </a:lnTo>
                  <a:lnTo>
                    <a:pt x="119" y="126"/>
                  </a:lnTo>
                  <a:lnTo>
                    <a:pt x="119" y="128"/>
                  </a:lnTo>
                  <a:lnTo>
                    <a:pt x="119" y="130"/>
                  </a:lnTo>
                  <a:lnTo>
                    <a:pt x="119" y="133"/>
                  </a:lnTo>
                  <a:lnTo>
                    <a:pt x="121" y="135"/>
                  </a:lnTo>
                  <a:lnTo>
                    <a:pt x="121" y="139"/>
                  </a:lnTo>
                  <a:lnTo>
                    <a:pt x="121" y="141"/>
                  </a:lnTo>
                  <a:lnTo>
                    <a:pt x="121" y="143"/>
                  </a:lnTo>
                  <a:lnTo>
                    <a:pt x="121" y="145"/>
                  </a:lnTo>
                  <a:lnTo>
                    <a:pt x="121" y="147"/>
                  </a:lnTo>
                  <a:lnTo>
                    <a:pt x="121" y="151"/>
                  </a:lnTo>
                  <a:lnTo>
                    <a:pt x="125" y="151"/>
                  </a:lnTo>
                  <a:lnTo>
                    <a:pt x="125" y="151"/>
                  </a:lnTo>
                  <a:lnTo>
                    <a:pt x="125" y="155"/>
                  </a:lnTo>
                  <a:lnTo>
                    <a:pt x="125" y="157"/>
                  </a:lnTo>
                  <a:lnTo>
                    <a:pt x="125" y="159"/>
                  </a:lnTo>
                  <a:lnTo>
                    <a:pt x="125" y="161"/>
                  </a:lnTo>
                  <a:lnTo>
                    <a:pt x="127" y="161"/>
                  </a:lnTo>
                  <a:lnTo>
                    <a:pt x="127" y="163"/>
                  </a:lnTo>
                  <a:lnTo>
                    <a:pt x="127" y="167"/>
                  </a:lnTo>
                  <a:lnTo>
                    <a:pt x="129" y="169"/>
                  </a:lnTo>
                  <a:lnTo>
                    <a:pt x="129" y="171"/>
                  </a:lnTo>
                  <a:lnTo>
                    <a:pt x="133" y="173"/>
                  </a:lnTo>
                  <a:lnTo>
                    <a:pt x="133" y="177"/>
                  </a:lnTo>
                  <a:lnTo>
                    <a:pt x="135" y="177"/>
                  </a:lnTo>
                  <a:lnTo>
                    <a:pt x="135" y="177"/>
                  </a:lnTo>
                  <a:lnTo>
                    <a:pt x="137" y="182"/>
                  </a:lnTo>
                  <a:lnTo>
                    <a:pt x="137" y="184"/>
                  </a:lnTo>
                  <a:lnTo>
                    <a:pt x="141" y="184"/>
                  </a:lnTo>
                  <a:lnTo>
                    <a:pt x="141" y="186"/>
                  </a:lnTo>
                  <a:lnTo>
                    <a:pt x="143" y="186"/>
                  </a:lnTo>
                  <a:lnTo>
                    <a:pt x="143" y="188"/>
                  </a:lnTo>
                  <a:lnTo>
                    <a:pt x="145" y="188"/>
                  </a:lnTo>
                  <a:lnTo>
                    <a:pt x="145" y="190"/>
                  </a:lnTo>
                  <a:lnTo>
                    <a:pt x="147" y="190"/>
                  </a:lnTo>
                  <a:lnTo>
                    <a:pt x="151" y="190"/>
                  </a:lnTo>
                  <a:lnTo>
                    <a:pt x="154" y="194"/>
                  </a:lnTo>
                  <a:lnTo>
                    <a:pt x="156" y="194"/>
                  </a:lnTo>
                  <a:lnTo>
                    <a:pt x="160" y="194"/>
                  </a:lnTo>
                  <a:lnTo>
                    <a:pt x="162" y="194"/>
                  </a:lnTo>
                  <a:lnTo>
                    <a:pt x="164" y="196"/>
                  </a:lnTo>
                  <a:lnTo>
                    <a:pt x="168" y="196"/>
                  </a:lnTo>
                  <a:lnTo>
                    <a:pt x="168" y="198"/>
                  </a:lnTo>
                  <a:lnTo>
                    <a:pt x="170" y="198"/>
                  </a:lnTo>
                  <a:lnTo>
                    <a:pt x="172" y="198"/>
                  </a:lnTo>
                  <a:lnTo>
                    <a:pt x="172" y="200"/>
                  </a:lnTo>
                  <a:lnTo>
                    <a:pt x="176" y="200"/>
                  </a:lnTo>
                  <a:lnTo>
                    <a:pt x="178" y="200"/>
                  </a:lnTo>
                  <a:lnTo>
                    <a:pt x="180" y="200"/>
                  </a:lnTo>
                  <a:lnTo>
                    <a:pt x="184" y="200"/>
                  </a:lnTo>
                  <a:lnTo>
                    <a:pt x="184" y="202"/>
                  </a:lnTo>
                  <a:lnTo>
                    <a:pt x="186" y="202"/>
                  </a:lnTo>
                  <a:lnTo>
                    <a:pt x="188" y="202"/>
                  </a:lnTo>
                  <a:lnTo>
                    <a:pt x="190" y="202"/>
                  </a:lnTo>
                  <a:lnTo>
                    <a:pt x="190" y="204"/>
                  </a:lnTo>
                  <a:lnTo>
                    <a:pt x="194" y="204"/>
                  </a:lnTo>
                  <a:lnTo>
                    <a:pt x="194" y="208"/>
                  </a:lnTo>
                  <a:lnTo>
                    <a:pt x="199" y="208"/>
                  </a:lnTo>
                  <a:lnTo>
                    <a:pt x="199" y="208"/>
                  </a:lnTo>
                  <a:lnTo>
                    <a:pt x="203" y="210"/>
                  </a:lnTo>
                  <a:lnTo>
                    <a:pt x="205" y="210"/>
                  </a:lnTo>
                  <a:lnTo>
                    <a:pt x="205" y="212"/>
                  </a:lnTo>
                  <a:lnTo>
                    <a:pt x="207" y="212"/>
                  </a:lnTo>
                  <a:lnTo>
                    <a:pt x="207" y="214"/>
                  </a:lnTo>
                  <a:lnTo>
                    <a:pt x="211" y="214"/>
                  </a:lnTo>
                  <a:lnTo>
                    <a:pt x="211" y="216"/>
                  </a:lnTo>
                  <a:lnTo>
                    <a:pt x="213" y="216"/>
                  </a:lnTo>
                  <a:lnTo>
                    <a:pt x="213" y="220"/>
                  </a:lnTo>
                  <a:lnTo>
                    <a:pt x="213" y="220"/>
                  </a:lnTo>
                  <a:lnTo>
                    <a:pt x="215" y="220"/>
                  </a:lnTo>
                  <a:lnTo>
                    <a:pt x="219" y="220"/>
                  </a:lnTo>
                  <a:lnTo>
                    <a:pt x="219" y="224"/>
                  </a:lnTo>
                  <a:lnTo>
                    <a:pt x="221" y="224"/>
                  </a:lnTo>
                  <a:lnTo>
                    <a:pt x="221" y="226"/>
                  </a:lnTo>
                  <a:lnTo>
                    <a:pt x="223" y="226"/>
                  </a:lnTo>
                  <a:lnTo>
                    <a:pt x="225" y="226"/>
                  </a:lnTo>
                  <a:lnTo>
                    <a:pt x="225" y="229"/>
                  </a:lnTo>
                  <a:lnTo>
                    <a:pt x="229" y="229"/>
                  </a:lnTo>
                  <a:lnTo>
                    <a:pt x="229" y="231"/>
                  </a:lnTo>
                  <a:lnTo>
                    <a:pt x="233" y="231"/>
                  </a:lnTo>
                  <a:lnTo>
                    <a:pt x="233" y="235"/>
                  </a:lnTo>
                  <a:lnTo>
                    <a:pt x="233" y="235"/>
                  </a:lnTo>
                  <a:lnTo>
                    <a:pt x="233" y="237"/>
                  </a:lnTo>
                  <a:lnTo>
                    <a:pt x="238" y="237"/>
                  </a:lnTo>
                  <a:lnTo>
                    <a:pt x="242" y="237"/>
                  </a:lnTo>
                  <a:lnTo>
                    <a:pt x="242" y="237"/>
                  </a:lnTo>
                  <a:lnTo>
                    <a:pt x="246" y="237"/>
                  </a:lnTo>
                  <a:lnTo>
                    <a:pt x="248" y="237"/>
                  </a:lnTo>
                  <a:lnTo>
                    <a:pt x="250" y="237"/>
                  </a:lnTo>
                  <a:lnTo>
                    <a:pt x="254" y="237"/>
                  </a:lnTo>
                  <a:lnTo>
                    <a:pt x="254" y="239"/>
                  </a:lnTo>
                  <a:lnTo>
                    <a:pt x="256" y="239"/>
                  </a:lnTo>
                  <a:lnTo>
                    <a:pt x="260" y="239"/>
                  </a:lnTo>
                  <a:lnTo>
                    <a:pt x="262" y="239"/>
                  </a:lnTo>
                  <a:lnTo>
                    <a:pt x="264" y="237"/>
                  </a:lnTo>
                  <a:lnTo>
                    <a:pt x="264" y="235"/>
                  </a:lnTo>
                  <a:lnTo>
                    <a:pt x="268" y="235"/>
                  </a:lnTo>
                  <a:lnTo>
                    <a:pt x="268" y="231"/>
                  </a:lnTo>
                  <a:lnTo>
                    <a:pt x="268" y="229"/>
                  </a:lnTo>
                  <a:lnTo>
                    <a:pt x="268" y="229"/>
                  </a:lnTo>
                  <a:lnTo>
                    <a:pt x="268" y="226"/>
                  </a:lnTo>
                  <a:lnTo>
                    <a:pt x="272" y="226"/>
                  </a:lnTo>
                  <a:lnTo>
                    <a:pt x="276" y="226"/>
                  </a:lnTo>
                  <a:lnTo>
                    <a:pt x="276" y="226"/>
                  </a:lnTo>
                  <a:lnTo>
                    <a:pt x="281" y="226"/>
                  </a:lnTo>
                  <a:lnTo>
                    <a:pt x="283" y="226"/>
                  </a:lnTo>
                  <a:lnTo>
                    <a:pt x="287" y="226"/>
                  </a:lnTo>
                  <a:lnTo>
                    <a:pt x="289" y="226"/>
                  </a:lnTo>
                  <a:lnTo>
                    <a:pt x="289" y="224"/>
                  </a:lnTo>
                  <a:lnTo>
                    <a:pt x="291" y="224"/>
                  </a:lnTo>
                  <a:lnTo>
                    <a:pt x="291" y="220"/>
                  </a:lnTo>
                  <a:lnTo>
                    <a:pt x="295" y="220"/>
                  </a:lnTo>
                  <a:lnTo>
                    <a:pt x="295" y="220"/>
                  </a:lnTo>
                  <a:lnTo>
                    <a:pt x="295" y="216"/>
                  </a:lnTo>
                  <a:lnTo>
                    <a:pt x="297" y="216"/>
                  </a:lnTo>
                  <a:lnTo>
                    <a:pt x="297" y="214"/>
                  </a:lnTo>
                  <a:lnTo>
                    <a:pt x="297" y="212"/>
                  </a:lnTo>
                  <a:lnTo>
                    <a:pt x="299" y="212"/>
                  </a:lnTo>
                  <a:lnTo>
                    <a:pt x="299" y="210"/>
                  </a:lnTo>
                  <a:lnTo>
                    <a:pt x="299" y="208"/>
                  </a:lnTo>
                  <a:lnTo>
                    <a:pt x="297" y="208"/>
                  </a:lnTo>
                  <a:lnTo>
                    <a:pt x="297" y="204"/>
                  </a:lnTo>
                  <a:lnTo>
                    <a:pt x="297" y="202"/>
                  </a:lnTo>
                  <a:lnTo>
                    <a:pt x="295" y="202"/>
                  </a:lnTo>
                  <a:lnTo>
                    <a:pt x="291" y="202"/>
                  </a:lnTo>
                  <a:lnTo>
                    <a:pt x="289" y="202"/>
                  </a:lnTo>
                  <a:lnTo>
                    <a:pt x="289" y="200"/>
                  </a:lnTo>
                  <a:lnTo>
                    <a:pt x="289" y="198"/>
                  </a:lnTo>
                  <a:lnTo>
                    <a:pt x="289" y="196"/>
                  </a:lnTo>
                  <a:lnTo>
                    <a:pt x="289" y="194"/>
                  </a:lnTo>
                  <a:lnTo>
                    <a:pt x="287" y="194"/>
                  </a:lnTo>
                  <a:lnTo>
                    <a:pt x="287" y="190"/>
                  </a:lnTo>
                  <a:lnTo>
                    <a:pt x="283" y="190"/>
                  </a:lnTo>
                  <a:lnTo>
                    <a:pt x="281" y="190"/>
                  </a:lnTo>
                  <a:lnTo>
                    <a:pt x="276" y="190"/>
                  </a:lnTo>
                  <a:lnTo>
                    <a:pt x="276" y="188"/>
                  </a:lnTo>
                  <a:lnTo>
                    <a:pt x="276" y="186"/>
                  </a:lnTo>
                  <a:lnTo>
                    <a:pt x="276" y="184"/>
                  </a:lnTo>
                  <a:lnTo>
                    <a:pt x="276" y="184"/>
                  </a:lnTo>
                  <a:lnTo>
                    <a:pt x="276" y="182"/>
                  </a:lnTo>
                  <a:lnTo>
                    <a:pt x="272" y="182"/>
                  </a:lnTo>
                  <a:lnTo>
                    <a:pt x="272" y="177"/>
                  </a:lnTo>
                  <a:lnTo>
                    <a:pt x="268" y="177"/>
                  </a:lnTo>
                  <a:lnTo>
                    <a:pt x="268" y="177"/>
                  </a:lnTo>
                  <a:lnTo>
                    <a:pt x="264" y="177"/>
                  </a:lnTo>
                  <a:lnTo>
                    <a:pt x="262" y="177"/>
                  </a:lnTo>
                  <a:lnTo>
                    <a:pt x="260" y="177"/>
                  </a:lnTo>
                  <a:lnTo>
                    <a:pt x="256" y="177"/>
                  </a:lnTo>
                  <a:lnTo>
                    <a:pt x="254" y="177"/>
                  </a:lnTo>
                  <a:lnTo>
                    <a:pt x="250" y="177"/>
                  </a:lnTo>
                  <a:lnTo>
                    <a:pt x="248" y="177"/>
                  </a:lnTo>
                  <a:lnTo>
                    <a:pt x="248" y="182"/>
                  </a:lnTo>
                  <a:lnTo>
                    <a:pt x="246" y="182"/>
                  </a:lnTo>
                  <a:lnTo>
                    <a:pt x="242" y="182"/>
                  </a:lnTo>
                  <a:lnTo>
                    <a:pt x="242" y="177"/>
                  </a:lnTo>
                  <a:lnTo>
                    <a:pt x="242" y="177"/>
                  </a:lnTo>
                  <a:lnTo>
                    <a:pt x="238" y="177"/>
                  </a:lnTo>
                  <a:lnTo>
                    <a:pt x="238" y="173"/>
                  </a:lnTo>
                  <a:lnTo>
                    <a:pt x="233" y="173"/>
                  </a:lnTo>
                  <a:lnTo>
                    <a:pt x="233" y="171"/>
                  </a:lnTo>
                  <a:lnTo>
                    <a:pt x="233" y="171"/>
                  </a:lnTo>
                  <a:lnTo>
                    <a:pt x="229" y="171"/>
                  </a:lnTo>
                  <a:lnTo>
                    <a:pt x="229" y="169"/>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7" name=""/>
            <p:cNvSpPr/>
            <p:nvPr/>
          </p:nvSpPr>
          <p:spPr>
            <a:xfrm>
              <a:off x="5843520" y="2944080"/>
              <a:ext cx="406440" cy="847080"/>
            </a:xfrm>
            <a:custGeom>
              <a:avLst/>
              <a:gdLst/>
              <a:ahLst/>
              <a:rect l="l" t="t" r="r" b="b"/>
              <a:pathLst>
                <a:path w="285" h="561">
                  <a:moveTo>
                    <a:pt x="230" y="2"/>
                  </a:moveTo>
                  <a:lnTo>
                    <a:pt x="238" y="0"/>
                  </a:lnTo>
                  <a:lnTo>
                    <a:pt x="250" y="0"/>
                  </a:lnTo>
                  <a:lnTo>
                    <a:pt x="255" y="2"/>
                  </a:lnTo>
                  <a:lnTo>
                    <a:pt x="263" y="4"/>
                  </a:lnTo>
                  <a:lnTo>
                    <a:pt x="269" y="8"/>
                  </a:lnTo>
                  <a:lnTo>
                    <a:pt x="273" y="8"/>
                  </a:lnTo>
                  <a:lnTo>
                    <a:pt x="279" y="16"/>
                  </a:lnTo>
                  <a:lnTo>
                    <a:pt x="285" y="20"/>
                  </a:lnTo>
                  <a:lnTo>
                    <a:pt x="285" y="26"/>
                  </a:lnTo>
                  <a:lnTo>
                    <a:pt x="285" y="30"/>
                  </a:lnTo>
                  <a:lnTo>
                    <a:pt x="285" y="32"/>
                  </a:lnTo>
                  <a:lnTo>
                    <a:pt x="281" y="39"/>
                  </a:lnTo>
                  <a:lnTo>
                    <a:pt x="279" y="39"/>
                  </a:lnTo>
                  <a:lnTo>
                    <a:pt x="277" y="45"/>
                  </a:lnTo>
                  <a:lnTo>
                    <a:pt x="273" y="51"/>
                  </a:lnTo>
                  <a:lnTo>
                    <a:pt x="271" y="55"/>
                  </a:lnTo>
                  <a:lnTo>
                    <a:pt x="269" y="65"/>
                  </a:lnTo>
                  <a:lnTo>
                    <a:pt x="265" y="73"/>
                  </a:lnTo>
                  <a:lnTo>
                    <a:pt x="265" y="77"/>
                  </a:lnTo>
                  <a:lnTo>
                    <a:pt x="263" y="84"/>
                  </a:lnTo>
                  <a:lnTo>
                    <a:pt x="263" y="88"/>
                  </a:lnTo>
                  <a:lnTo>
                    <a:pt x="261" y="92"/>
                  </a:lnTo>
                  <a:lnTo>
                    <a:pt x="261" y="100"/>
                  </a:lnTo>
                  <a:lnTo>
                    <a:pt x="257" y="112"/>
                  </a:lnTo>
                  <a:lnTo>
                    <a:pt x="257" y="124"/>
                  </a:lnTo>
                  <a:lnTo>
                    <a:pt x="255" y="131"/>
                  </a:lnTo>
                  <a:lnTo>
                    <a:pt x="255" y="139"/>
                  </a:lnTo>
                  <a:lnTo>
                    <a:pt x="255" y="143"/>
                  </a:lnTo>
                  <a:lnTo>
                    <a:pt x="255" y="151"/>
                  </a:lnTo>
                  <a:lnTo>
                    <a:pt x="255" y="157"/>
                  </a:lnTo>
                  <a:lnTo>
                    <a:pt x="255" y="165"/>
                  </a:lnTo>
                  <a:lnTo>
                    <a:pt x="255" y="177"/>
                  </a:lnTo>
                  <a:lnTo>
                    <a:pt x="252" y="188"/>
                  </a:lnTo>
                  <a:lnTo>
                    <a:pt x="252" y="196"/>
                  </a:lnTo>
                  <a:lnTo>
                    <a:pt x="252" y="204"/>
                  </a:lnTo>
                  <a:lnTo>
                    <a:pt x="255" y="208"/>
                  </a:lnTo>
                  <a:lnTo>
                    <a:pt x="255" y="212"/>
                  </a:lnTo>
                  <a:lnTo>
                    <a:pt x="255" y="220"/>
                  </a:lnTo>
                  <a:lnTo>
                    <a:pt x="252" y="227"/>
                  </a:lnTo>
                  <a:lnTo>
                    <a:pt x="252" y="235"/>
                  </a:lnTo>
                  <a:lnTo>
                    <a:pt x="250" y="241"/>
                  </a:lnTo>
                  <a:lnTo>
                    <a:pt x="250" y="247"/>
                  </a:lnTo>
                  <a:lnTo>
                    <a:pt x="250" y="247"/>
                  </a:lnTo>
                  <a:lnTo>
                    <a:pt x="246" y="251"/>
                  </a:lnTo>
                  <a:lnTo>
                    <a:pt x="246" y="253"/>
                  </a:lnTo>
                  <a:lnTo>
                    <a:pt x="244" y="255"/>
                  </a:lnTo>
                  <a:lnTo>
                    <a:pt x="244" y="261"/>
                  </a:lnTo>
                  <a:lnTo>
                    <a:pt x="242" y="265"/>
                  </a:lnTo>
                  <a:lnTo>
                    <a:pt x="238" y="273"/>
                  </a:lnTo>
                  <a:lnTo>
                    <a:pt x="238" y="278"/>
                  </a:lnTo>
                  <a:lnTo>
                    <a:pt x="238" y="282"/>
                  </a:lnTo>
                  <a:lnTo>
                    <a:pt x="238" y="284"/>
                  </a:lnTo>
                  <a:lnTo>
                    <a:pt x="236" y="288"/>
                  </a:lnTo>
                  <a:lnTo>
                    <a:pt x="236" y="294"/>
                  </a:lnTo>
                  <a:lnTo>
                    <a:pt x="236" y="298"/>
                  </a:lnTo>
                  <a:lnTo>
                    <a:pt x="234" y="304"/>
                  </a:lnTo>
                  <a:lnTo>
                    <a:pt x="230" y="310"/>
                  </a:lnTo>
                  <a:lnTo>
                    <a:pt x="228" y="312"/>
                  </a:lnTo>
                  <a:lnTo>
                    <a:pt x="228" y="316"/>
                  </a:lnTo>
                  <a:lnTo>
                    <a:pt x="226" y="320"/>
                  </a:lnTo>
                  <a:lnTo>
                    <a:pt x="222" y="325"/>
                  </a:lnTo>
                  <a:lnTo>
                    <a:pt x="222" y="327"/>
                  </a:lnTo>
                  <a:lnTo>
                    <a:pt x="220" y="331"/>
                  </a:lnTo>
                  <a:lnTo>
                    <a:pt x="220" y="339"/>
                  </a:lnTo>
                  <a:lnTo>
                    <a:pt x="218" y="343"/>
                  </a:lnTo>
                  <a:lnTo>
                    <a:pt x="218" y="349"/>
                  </a:lnTo>
                  <a:lnTo>
                    <a:pt x="218" y="353"/>
                  </a:lnTo>
                  <a:lnTo>
                    <a:pt x="218" y="355"/>
                  </a:lnTo>
                  <a:lnTo>
                    <a:pt x="218" y="361"/>
                  </a:lnTo>
                  <a:lnTo>
                    <a:pt x="218" y="365"/>
                  </a:lnTo>
                  <a:lnTo>
                    <a:pt x="220" y="374"/>
                  </a:lnTo>
                  <a:lnTo>
                    <a:pt x="220" y="382"/>
                  </a:lnTo>
                  <a:lnTo>
                    <a:pt x="220" y="386"/>
                  </a:lnTo>
                  <a:lnTo>
                    <a:pt x="222" y="392"/>
                  </a:lnTo>
                  <a:lnTo>
                    <a:pt x="222" y="396"/>
                  </a:lnTo>
                  <a:lnTo>
                    <a:pt x="226" y="400"/>
                  </a:lnTo>
                  <a:lnTo>
                    <a:pt x="228" y="404"/>
                  </a:lnTo>
                  <a:lnTo>
                    <a:pt x="228" y="410"/>
                  </a:lnTo>
                  <a:lnTo>
                    <a:pt x="230" y="419"/>
                  </a:lnTo>
                  <a:lnTo>
                    <a:pt x="230" y="423"/>
                  </a:lnTo>
                  <a:lnTo>
                    <a:pt x="230" y="425"/>
                  </a:lnTo>
                  <a:lnTo>
                    <a:pt x="230" y="427"/>
                  </a:lnTo>
                  <a:lnTo>
                    <a:pt x="230" y="431"/>
                  </a:lnTo>
                  <a:lnTo>
                    <a:pt x="234" y="431"/>
                  </a:lnTo>
                  <a:lnTo>
                    <a:pt x="234" y="435"/>
                  </a:lnTo>
                  <a:lnTo>
                    <a:pt x="234" y="443"/>
                  </a:lnTo>
                  <a:lnTo>
                    <a:pt x="236" y="449"/>
                  </a:lnTo>
                  <a:lnTo>
                    <a:pt x="238" y="453"/>
                  </a:lnTo>
                  <a:lnTo>
                    <a:pt x="238" y="455"/>
                  </a:lnTo>
                  <a:lnTo>
                    <a:pt x="242" y="461"/>
                  </a:lnTo>
                  <a:lnTo>
                    <a:pt x="244" y="465"/>
                  </a:lnTo>
                  <a:lnTo>
                    <a:pt x="246" y="470"/>
                  </a:lnTo>
                  <a:lnTo>
                    <a:pt x="250" y="478"/>
                  </a:lnTo>
                  <a:lnTo>
                    <a:pt x="252" y="484"/>
                  </a:lnTo>
                  <a:lnTo>
                    <a:pt x="252" y="490"/>
                  </a:lnTo>
                  <a:lnTo>
                    <a:pt x="255" y="492"/>
                  </a:lnTo>
                  <a:lnTo>
                    <a:pt x="255" y="494"/>
                  </a:lnTo>
                  <a:lnTo>
                    <a:pt x="257" y="500"/>
                  </a:lnTo>
                  <a:lnTo>
                    <a:pt x="257" y="500"/>
                  </a:lnTo>
                  <a:lnTo>
                    <a:pt x="261" y="506"/>
                  </a:lnTo>
                  <a:lnTo>
                    <a:pt x="263" y="510"/>
                  </a:lnTo>
                  <a:lnTo>
                    <a:pt x="265" y="517"/>
                  </a:lnTo>
                  <a:lnTo>
                    <a:pt x="269" y="521"/>
                  </a:lnTo>
                  <a:lnTo>
                    <a:pt x="271" y="523"/>
                  </a:lnTo>
                  <a:lnTo>
                    <a:pt x="271" y="525"/>
                  </a:lnTo>
                  <a:lnTo>
                    <a:pt x="273" y="527"/>
                  </a:lnTo>
                  <a:lnTo>
                    <a:pt x="277" y="533"/>
                  </a:lnTo>
                  <a:lnTo>
                    <a:pt x="277" y="535"/>
                  </a:lnTo>
                  <a:lnTo>
                    <a:pt x="277" y="539"/>
                  </a:lnTo>
                  <a:lnTo>
                    <a:pt x="277" y="543"/>
                  </a:lnTo>
                  <a:lnTo>
                    <a:pt x="277" y="549"/>
                  </a:lnTo>
                  <a:lnTo>
                    <a:pt x="277" y="551"/>
                  </a:lnTo>
                  <a:lnTo>
                    <a:pt x="277" y="553"/>
                  </a:lnTo>
                  <a:lnTo>
                    <a:pt x="273" y="559"/>
                  </a:lnTo>
                  <a:lnTo>
                    <a:pt x="271" y="561"/>
                  </a:lnTo>
                  <a:lnTo>
                    <a:pt x="269" y="561"/>
                  </a:lnTo>
                  <a:lnTo>
                    <a:pt x="265" y="559"/>
                  </a:lnTo>
                  <a:lnTo>
                    <a:pt x="265" y="557"/>
                  </a:lnTo>
                  <a:lnTo>
                    <a:pt x="265" y="553"/>
                  </a:lnTo>
                  <a:lnTo>
                    <a:pt x="263" y="549"/>
                  </a:lnTo>
                  <a:lnTo>
                    <a:pt x="263" y="543"/>
                  </a:lnTo>
                  <a:lnTo>
                    <a:pt x="261" y="539"/>
                  </a:lnTo>
                  <a:lnTo>
                    <a:pt x="257" y="537"/>
                  </a:lnTo>
                  <a:lnTo>
                    <a:pt x="255" y="533"/>
                  </a:lnTo>
                  <a:lnTo>
                    <a:pt x="250" y="531"/>
                  </a:lnTo>
                  <a:lnTo>
                    <a:pt x="246" y="527"/>
                  </a:lnTo>
                  <a:lnTo>
                    <a:pt x="244" y="527"/>
                  </a:lnTo>
                  <a:lnTo>
                    <a:pt x="242" y="525"/>
                  </a:lnTo>
                  <a:lnTo>
                    <a:pt x="238" y="525"/>
                  </a:lnTo>
                  <a:lnTo>
                    <a:pt x="236" y="523"/>
                  </a:lnTo>
                  <a:lnTo>
                    <a:pt x="230" y="521"/>
                  </a:lnTo>
                  <a:lnTo>
                    <a:pt x="222" y="517"/>
                  </a:lnTo>
                  <a:lnTo>
                    <a:pt x="218" y="512"/>
                  </a:lnTo>
                  <a:lnTo>
                    <a:pt x="211" y="510"/>
                  </a:lnTo>
                  <a:lnTo>
                    <a:pt x="209" y="510"/>
                  </a:lnTo>
                  <a:lnTo>
                    <a:pt x="203" y="508"/>
                  </a:lnTo>
                  <a:lnTo>
                    <a:pt x="201" y="506"/>
                  </a:lnTo>
                  <a:lnTo>
                    <a:pt x="193" y="504"/>
                  </a:lnTo>
                  <a:lnTo>
                    <a:pt x="187" y="500"/>
                  </a:lnTo>
                  <a:lnTo>
                    <a:pt x="179" y="496"/>
                  </a:lnTo>
                  <a:lnTo>
                    <a:pt x="177" y="494"/>
                  </a:lnTo>
                  <a:lnTo>
                    <a:pt x="173" y="494"/>
                  </a:lnTo>
                  <a:lnTo>
                    <a:pt x="173" y="492"/>
                  </a:lnTo>
                  <a:lnTo>
                    <a:pt x="168" y="490"/>
                  </a:lnTo>
                  <a:lnTo>
                    <a:pt x="164" y="490"/>
                  </a:lnTo>
                  <a:lnTo>
                    <a:pt x="160" y="488"/>
                  </a:lnTo>
                  <a:lnTo>
                    <a:pt x="156" y="482"/>
                  </a:lnTo>
                  <a:lnTo>
                    <a:pt x="150" y="480"/>
                  </a:lnTo>
                  <a:lnTo>
                    <a:pt x="148" y="478"/>
                  </a:lnTo>
                  <a:lnTo>
                    <a:pt x="144" y="478"/>
                  </a:lnTo>
                  <a:lnTo>
                    <a:pt x="144" y="474"/>
                  </a:lnTo>
                  <a:lnTo>
                    <a:pt x="142" y="474"/>
                  </a:lnTo>
                  <a:lnTo>
                    <a:pt x="138" y="474"/>
                  </a:lnTo>
                  <a:lnTo>
                    <a:pt x="138" y="470"/>
                  </a:lnTo>
                  <a:lnTo>
                    <a:pt x="134" y="470"/>
                  </a:lnTo>
                  <a:lnTo>
                    <a:pt x="130" y="463"/>
                  </a:lnTo>
                  <a:lnTo>
                    <a:pt x="130" y="457"/>
                  </a:lnTo>
                  <a:lnTo>
                    <a:pt x="130" y="455"/>
                  </a:lnTo>
                  <a:lnTo>
                    <a:pt x="130" y="451"/>
                  </a:lnTo>
                  <a:lnTo>
                    <a:pt x="130" y="449"/>
                  </a:lnTo>
                  <a:lnTo>
                    <a:pt x="125" y="443"/>
                  </a:lnTo>
                  <a:lnTo>
                    <a:pt x="125" y="439"/>
                  </a:lnTo>
                  <a:lnTo>
                    <a:pt x="121" y="435"/>
                  </a:lnTo>
                  <a:lnTo>
                    <a:pt x="121" y="427"/>
                  </a:lnTo>
                  <a:lnTo>
                    <a:pt x="121" y="425"/>
                  </a:lnTo>
                  <a:lnTo>
                    <a:pt x="121" y="421"/>
                  </a:lnTo>
                  <a:lnTo>
                    <a:pt x="121" y="419"/>
                  </a:lnTo>
                  <a:lnTo>
                    <a:pt x="121" y="416"/>
                  </a:lnTo>
                  <a:lnTo>
                    <a:pt x="121" y="412"/>
                  </a:lnTo>
                  <a:lnTo>
                    <a:pt x="117" y="408"/>
                  </a:lnTo>
                  <a:lnTo>
                    <a:pt x="115" y="404"/>
                  </a:lnTo>
                  <a:lnTo>
                    <a:pt x="111" y="400"/>
                  </a:lnTo>
                  <a:lnTo>
                    <a:pt x="109" y="400"/>
                  </a:lnTo>
                  <a:lnTo>
                    <a:pt x="109" y="396"/>
                  </a:lnTo>
                  <a:lnTo>
                    <a:pt x="107" y="394"/>
                  </a:lnTo>
                  <a:lnTo>
                    <a:pt x="103" y="392"/>
                  </a:lnTo>
                  <a:lnTo>
                    <a:pt x="101" y="390"/>
                  </a:lnTo>
                  <a:lnTo>
                    <a:pt x="95" y="386"/>
                  </a:lnTo>
                  <a:lnTo>
                    <a:pt x="95" y="382"/>
                  </a:lnTo>
                  <a:lnTo>
                    <a:pt x="91" y="380"/>
                  </a:lnTo>
                  <a:lnTo>
                    <a:pt x="87" y="378"/>
                  </a:lnTo>
                  <a:lnTo>
                    <a:pt x="84" y="374"/>
                  </a:lnTo>
                  <a:lnTo>
                    <a:pt x="82" y="374"/>
                  </a:lnTo>
                  <a:lnTo>
                    <a:pt x="78" y="369"/>
                  </a:lnTo>
                  <a:lnTo>
                    <a:pt x="76" y="367"/>
                  </a:lnTo>
                  <a:lnTo>
                    <a:pt x="72" y="363"/>
                  </a:lnTo>
                  <a:lnTo>
                    <a:pt x="68" y="361"/>
                  </a:lnTo>
                  <a:lnTo>
                    <a:pt x="66" y="357"/>
                  </a:lnTo>
                  <a:lnTo>
                    <a:pt x="66" y="353"/>
                  </a:lnTo>
                  <a:lnTo>
                    <a:pt x="64" y="353"/>
                  </a:lnTo>
                  <a:lnTo>
                    <a:pt x="64" y="351"/>
                  </a:lnTo>
                  <a:lnTo>
                    <a:pt x="60" y="349"/>
                  </a:lnTo>
                  <a:lnTo>
                    <a:pt x="58" y="349"/>
                  </a:lnTo>
                  <a:lnTo>
                    <a:pt x="56" y="347"/>
                  </a:lnTo>
                  <a:lnTo>
                    <a:pt x="50" y="347"/>
                  </a:lnTo>
                  <a:lnTo>
                    <a:pt x="48" y="347"/>
                  </a:lnTo>
                  <a:lnTo>
                    <a:pt x="43" y="349"/>
                  </a:lnTo>
                  <a:lnTo>
                    <a:pt x="41" y="349"/>
                  </a:lnTo>
                  <a:lnTo>
                    <a:pt x="39" y="349"/>
                  </a:lnTo>
                  <a:lnTo>
                    <a:pt x="37" y="349"/>
                  </a:lnTo>
                  <a:lnTo>
                    <a:pt x="33" y="349"/>
                  </a:lnTo>
                  <a:lnTo>
                    <a:pt x="31" y="349"/>
                  </a:lnTo>
                  <a:lnTo>
                    <a:pt x="29" y="349"/>
                  </a:lnTo>
                  <a:lnTo>
                    <a:pt x="25" y="349"/>
                  </a:lnTo>
                  <a:lnTo>
                    <a:pt x="23" y="347"/>
                  </a:lnTo>
                  <a:lnTo>
                    <a:pt x="21" y="343"/>
                  </a:lnTo>
                  <a:lnTo>
                    <a:pt x="17" y="339"/>
                  </a:lnTo>
                  <a:lnTo>
                    <a:pt x="15" y="337"/>
                  </a:lnTo>
                  <a:lnTo>
                    <a:pt x="15" y="335"/>
                  </a:lnTo>
                  <a:lnTo>
                    <a:pt x="15" y="331"/>
                  </a:lnTo>
                  <a:lnTo>
                    <a:pt x="17" y="327"/>
                  </a:lnTo>
                  <a:lnTo>
                    <a:pt x="17" y="325"/>
                  </a:lnTo>
                  <a:lnTo>
                    <a:pt x="15" y="320"/>
                  </a:lnTo>
                  <a:lnTo>
                    <a:pt x="15" y="314"/>
                  </a:lnTo>
                  <a:lnTo>
                    <a:pt x="13" y="310"/>
                  </a:lnTo>
                  <a:lnTo>
                    <a:pt x="13" y="308"/>
                  </a:lnTo>
                  <a:lnTo>
                    <a:pt x="9" y="304"/>
                  </a:lnTo>
                  <a:lnTo>
                    <a:pt x="7" y="304"/>
                  </a:lnTo>
                  <a:lnTo>
                    <a:pt x="5" y="304"/>
                  </a:lnTo>
                  <a:lnTo>
                    <a:pt x="5" y="300"/>
                  </a:lnTo>
                  <a:lnTo>
                    <a:pt x="5" y="298"/>
                  </a:lnTo>
                  <a:lnTo>
                    <a:pt x="0" y="296"/>
                  </a:lnTo>
                  <a:lnTo>
                    <a:pt x="5" y="292"/>
                  </a:lnTo>
                  <a:lnTo>
                    <a:pt x="5" y="286"/>
                  </a:lnTo>
                  <a:lnTo>
                    <a:pt x="7" y="284"/>
                  </a:lnTo>
                  <a:lnTo>
                    <a:pt x="9" y="282"/>
                  </a:lnTo>
                  <a:lnTo>
                    <a:pt x="13" y="278"/>
                  </a:lnTo>
                  <a:lnTo>
                    <a:pt x="15" y="278"/>
                  </a:lnTo>
                  <a:lnTo>
                    <a:pt x="17" y="273"/>
                  </a:lnTo>
                  <a:lnTo>
                    <a:pt x="21" y="267"/>
                  </a:lnTo>
                  <a:lnTo>
                    <a:pt x="29" y="257"/>
                  </a:lnTo>
                  <a:lnTo>
                    <a:pt x="31" y="251"/>
                  </a:lnTo>
                  <a:lnTo>
                    <a:pt x="37" y="247"/>
                  </a:lnTo>
                  <a:lnTo>
                    <a:pt x="39" y="241"/>
                  </a:lnTo>
                  <a:lnTo>
                    <a:pt x="41" y="235"/>
                  </a:lnTo>
                  <a:lnTo>
                    <a:pt x="43" y="231"/>
                  </a:lnTo>
                  <a:lnTo>
                    <a:pt x="50" y="224"/>
                  </a:lnTo>
                  <a:lnTo>
                    <a:pt x="58" y="214"/>
                  </a:lnTo>
                  <a:lnTo>
                    <a:pt x="64" y="208"/>
                  </a:lnTo>
                  <a:lnTo>
                    <a:pt x="68" y="204"/>
                  </a:lnTo>
                  <a:lnTo>
                    <a:pt x="72" y="200"/>
                  </a:lnTo>
                  <a:lnTo>
                    <a:pt x="74" y="196"/>
                  </a:lnTo>
                  <a:lnTo>
                    <a:pt x="78" y="194"/>
                  </a:lnTo>
                  <a:lnTo>
                    <a:pt x="82" y="190"/>
                  </a:lnTo>
                  <a:lnTo>
                    <a:pt x="87" y="186"/>
                  </a:lnTo>
                  <a:lnTo>
                    <a:pt x="91" y="177"/>
                  </a:lnTo>
                  <a:lnTo>
                    <a:pt x="95" y="171"/>
                  </a:lnTo>
                  <a:lnTo>
                    <a:pt x="99" y="167"/>
                  </a:lnTo>
                  <a:lnTo>
                    <a:pt x="99" y="161"/>
                  </a:lnTo>
                  <a:lnTo>
                    <a:pt x="101" y="159"/>
                  </a:lnTo>
                  <a:lnTo>
                    <a:pt x="101" y="155"/>
                  </a:lnTo>
                  <a:lnTo>
                    <a:pt x="103" y="153"/>
                  </a:lnTo>
                  <a:lnTo>
                    <a:pt x="107" y="147"/>
                  </a:lnTo>
                  <a:lnTo>
                    <a:pt x="111" y="141"/>
                  </a:lnTo>
                  <a:lnTo>
                    <a:pt x="115" y="139"/>
                  </a:lnTo>
                  <a:lnTo>
                    <a:pt x="121" y="135"/>
                  </a:lnTo>
                  <a:lnTo>
                    <a:pt x="121" y="135"/>
                  </a:lnTo>
                  <a:lnTo>
                    <a:pt x="125" y="135"/>
                  </a:lnTo>
                  <a:lnTo>
                    <a:pt x="130" y="135"/>
                  </a:lnTo>
                  <a:lnTo>
                    <a:pt x="130" y="135"/>
                  </a:lnTo>
                  <a:lnTo>
                    <a:pt x="134" y="131"/>
                  </a:lnTo>
                  <a:lnTo>
                    <a:pt x="138" y="128"/>
                  </a:lnTo>
                  <a:lnTo>
                    <a:pt x="138" y="124"/>
                  </a:lnTo>
                  <a:lnTo>
                    <a:pt x="138" y="120"/>
                  </a:lnTo>
                  <a:lnTo>
                    <a:pt x="142" y="118"/>
                  </a:lnTo>
                  <a:lnTo>
                    <a:pt x="142" y="116"/>
                  </a:lnTo>
                  <a:lnTo>
                    <a:pt x="142" y="114"/>
                  </a:lnTo>
                  <a:lnTo>
                    <a:pt x="142" y="108"/>
                  </a:lnTo>
                  <a:lnTo>
                    <a:pt x="142" y="108"/>
                  </a:lnTo>
                  <a:lnTo>
                    <a:pt x="144" y="104"/>
                  </a:lnTo>
                  <a:lnTo>
                    <a:pt x="144" y="100"/>
                  </a:lnTo>
                  <a:lnTo>
                    <a:pt x="148" y="96"/>
                  </a:lnTo>
                  <a:lnTo>
                    <a:pt x="148" y="92"/>
                  </a:lnTo>
                  <a:lnTo>
                    <a:pt x="148" y="90"/>
                  </a:lnTo>
                  <a:lnTo>
                    <a:pt x="150" y="88"/>
                  </a:lnTo>
                  <a:lnTo>
                    <a:pt x="150" y="86"/>
                  </a:lnTo>
                  <a:lnTo>
                    <a:pt x="152" y="84"/>
                  </a:lnTo>
                  <a:lnTo>
                    <a:pt x="156" y="84"/>
                  </a:lnTo>
                  <a:lnTo>
                    <a:pt x="156" y="84"/>
                  </a:lnTo>
                  <a:lnTo>
                    <a:pt x="160" y="84"/>
                  </a:lnTo>
                  <a:lnTo>
                    <a:pt x="164" y="84"/>
                  </a:lnTo>
                  <a:lnTo>
                    <a:pt x="164" y="82"/>
                  </a:lnTo>
                  <a:lnTo>
                    <a:pt x="168" y="82"/>
                  </a:lnTo>
                  <a:lnTo>
                    <a:pt x="173" y="82"/>
                  </a:lnTo>
                  <a:lnTo>
                    <a:pt x="175" y="82"/>
                  </a:lnTo>
                  <a:lnTo>
                    <a:pt x="177" y="77"/>
                  </a:lnTo>
                  <a:lnTo>
                    <a:pt x="179" y="77"/>
                  </a:lnTo>
                  <a:lnTo>
                    <a:pt x="183" y="77"/>
                  </a:lnTo>
                  <a:lnTo>
                    <a:pt x="185" y="73"/>
                  </a:lnTo>
                  <a:lnTo>
                    <a:pt x="187" y="71"/>
                  </a:lnTo>
                  <a:lnTo>
                    <a:pt x="187" y="69"/>
                  </a:lnTo>
                  <a:lnTo>
                    <a:pt x="187" y="65"/>
                  </a:lnTo>
                  <a:lnTo>
                    <a:pt x="187" y="65"/>
                  </a:lnTo>
                  <a:lnTo>
                    <a:pt x="191" y="61"/>
                  </a:lnTo>
                  <a:lnTo>
                    <a:pt x="191" y="59"/>
                  </a:lnTo>
                  <a:lnTo>
                    <a:pt x="191" y="57"/>
                  </a:lnTo>
                  <a:lnTo>
                    <a:pt x="193" y="55"/>
                  </a:lnTo>
                  <a:lnTo>
                    <a:pt x="193" y="51"/>
                  </a:lnTo>
                  <a:lnTo>
                    <a:pt x="193" y="51"/>
                  </a:lnTo>
                  <a:lnTo>
                    <a:pt x="193" y="47"/>
                  </a:lnTo>
                  <a:lnTo>
                    <a:pt x="195" y="45"/>
                  </a:lnTo>
                  <a:lnTo>
                    <a:pt x="195" y="39"/>
                  </a:lnTo>
                  <a:lnTo>
                    <a:pt x="195" y="39"/>
                  </a:lnTo>
                  <a:lnTo>
                    <a:pt x="195" y="35"/>
                  </a:lnTo>
                  <a:lnTo>
                    <a:pt x="195" y="32"/>
                  </a:lnTo>
                  <a:lnTo>
                    <a:pt x="199" y="30"/>
                  </a:lnTo>
                  <a:lnTo>
                    <a:pt x="199" y="28"/>
                  </a:lnTo>
                  <a:lnTo>
                    <a:pt x="201" y="24"/>
                  </a:lnTo>
                  <a:lnTo>
                    <a:pt x="203" y="18"/>
                  </a:lnTo>
                  <a:lnTo>
                    <a:pt x="209" y="14"/>
                  </a:lnTo>
                  <a:lnTo>
                    <a:pt x="211" y="8"/>
                  </a:lnTo>
                  <a:lnTo>
                    <a:pt x="216" y="8"/>
                  </a:lnTo>
                  <a:lnTo>
                    <a:pt x="218" y="4"/>
                  </a:lnTo>
                  <a:lnTo>
                    <a:pt x="222" y="4"/>
                  </a:lnTo>
                  <a:lnTo>
                    <a:pt x="230" y="2"/>
                  </a:lnTo>
                  <a:close/>
                </a:path>
              </a:pathLst>
            </a:custGeom>
            <a:solidFill>
              <a:srgbClr val="618ffd"/>
            </a:solid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8" name=""/>
            <p:cNvSpPr/>
            <p:nvPr/>
          </p:nvSpPr>
          <p:spPr>
            <a:xfrm>
              <a:off x="5882040" y="3202200"/>
              <a:ext cx="353520" cy="259560"/>
            </a:xfrm>
            <a:prstGeom prst="rect">
              <a:avLst/>
            </a:prstGeom>
            <a:solidFill>
              <a:srgbClr val="618ff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9" name=""/>
            <p:cNvSpPr/>
            <p:nvPr/>
          </p:nvSpPr>
          <p:spPr>
            <a:xfrm>
              <a:off x="4929120" y="5072040"/>
              <a:ext cx="2124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910" name=""/>
            <p:cNvSpPr/>
            <p:nvPr/>
          </p:nvSpPr>
          <p:spPr>
            <a:xfrm>
              <a:off x="4944240" y="5078160"/>
              <a:ext cx="19800" cy="91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 </a:t>
              </a:r>
              <a:endParaRPr b="0" lang="en-US" sz="600" strike="noStrike" u="none">
                <a:solidFill>
                  <a:srgbClr val="000000"/>
                </a:solidFill>
                <a:effectLst/>
                <a:uFillTx/>
                <a:latin typeface="Times New Roman"/>
              </a:endParaRPr>
            </a:p>
          </p:txBody>
        </p:sp>
        <p:sp>
          <p:nvSpPr>
            <p:cNvPr id="1911" name=""/>
            <p:cNvSpPr/>
            <p:nvPr/>
          </p:nvSpPr>
          <p:spPr>
            <a:xfrm>
              <a:off x="3822480" y="4081320"/>
              <a:ext cx="376200" cy="297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2" name=""/>
            <p:cNvSpPr/>
            <p:nvPr/>
          </p:nvSpPr>
          <p:spPr>
            <a:xfrm>
              <a:off x="3858840" y="4101120"/>
              <a:ext cx="41076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MD</a:t>
              </a:r>
              <a:endParaRPr b="0" lang="en-US" sz="2000" strike="noStrike" u="none">
                <a:solidFill>
                  <a:srgbClr val="000000"/>
                </a:solidFill>
                <a:effectLst/>
                <a:uFillTx/>
                <a:latin typeface="Times New Roman"/>
              </a:endParaRPr>
            </a:p>
          </p:txBody>
        </p:sp>
        <p:sp>
          <p:nvSpPr>
            <p:cNvPr id="1913" name=""/>
            <p:cNvSpPr/>
            <p:nvPr/>
          </p:nvSpPr>
          <p:spPr>
            <a:xfrm>
              <a:off x="4283280" y="4513320"/>
              <a:ext cx="330840" cy="300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4" name=""/>
            <p:cNvSpPr/>
            <p:nvPr/>
          </p:nvSpPr>
          <p:spPr>
            <a:xfrm>
              <a:off x="4320360" y="4533120"/>
              <a:ext cx="35424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DC</a:t>
              </a:r>
              <a:endParaRPr b="0" lang="en-US" sz="2000" strike="noStrike" u="none">
                <a:solidFill>
                  <a:srgbClr val="000000"/>
                </a:solidFill>
                <a:effectLst/>
                <a:uFillTx/>
                <a:latin typeface="Times New Roman"/>
              </a:endParaRPr>
            </a:p>
          </p:txBody>
        </p:sp>
        <p:sp>
          <p:nvSpPr>
            <p:cNvPr id="1915" name=""/>
            <p:cNvSpPr/>
            <p:nvPr/>
          </p:nvSpPr>
          <p:spPr>
            <a:xfrm>
              <a:off x="4564080" y="4951080"/>
              <a:ext cx="344880" cy="297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6" name=""/>
            <p:cNvSpPr/>
            <p:nvPr/>
          </p:nvSpPr>
          <p:spPr>
            <a:xfrm>
              <a:off x="4600440" y="4970880"/>
              <a:ext cx="368280" cy="3052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VA</a:t>
              </a:r>
              <a:endParaRPr b="0" lang="en-US" sz="2000" strike="noStrike" u="none">
                <a:solidFill>
                  <a:srgbClr val="000000"/>
                </a:solidFill>
                <a:effectLst/>
                <a:uFillTx/>
                <a:latin typeface="Times New Roman"/>
              </a:endParaRPr>
            </a:p>
          </p:txBody>
        </p:sp>
      </p:grpSp>
      <p:grpSp>
        <p:nvGrpSpPr>
          <p:cNvPr id="1917" name=""/>
          <p:cNvGrpSpPr/>
          <p:nvPr/>
        </p:nvGrpSpPr>
        <p:grpSpPr>
          <a:xfrm>
            <a:off x="3983040" y="3408480"/>
            <a:ext cx="471240" cy="496440"/>
            <a:chOff x="3983040" y="3408480"/>
            <a:chExt cx="471240" cy="496440"/>
          </a:xfrm>
        </p:grpSpPr>
        <p:sp>
          <p:nvSpPr>
            <p:cNvPr id="1918" name=""/>
            <p:cNvSpPr/>
            <p:nvPr/>
          </p:nvSpPr>
          <p:spPr>
            <a:xfrm>
              <a:off x="3983040" y="3408480"/>
              <a:ext cx="424440" cy="448200"/>
            </a:xfrm>
            <a:prstGeom prst="ellipse">
              <a:avLst/>
            </a:prstGeom>
            <a:solidFill>
              <a:srgbClr val="6666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9" name=""/>
            <p:cNvSpPr/>
            <p:nvPr/>
          </p:nvSpPr>
          <p:spPr>
            <a:xfrm>
              <a:off x="4030200" y="3458160"/>
              <a:ext cx="424080" cy="446760"/>
            </a:xfrm>
            <a:prstGeom prst="ellipse">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0" name=""/>
            <p:cNvSpPr/>
            <p:nvPr/>
          </p:nvSpPr>
          <p:spPr>
            <a:xfrm>
              <a:off x="4007160" y="3434040"/>
              <a:ext cx="424440" cy="446760"/>
            </a:xfrm>
            <a:prstGeom prst="ellipse">
              <a:avLst/>
            </a:prstGeom>
            <a:solidFill>
              <a:srgbClr val="000000"/>
            </a:solidFill>
            <a:ln w="190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1" name=""/>
          <p:cNvGrpSpPr/>
          <p:nvPr/>
        </p:nvGrpSpPr>
        <p:grpSpPr>
          <a:xfrm>
            <a:off x="5992920" y="3052800"/>
            <a:ext cx="470880" cy="496440"/>
            <a:chOff x="5992920" y="3052800"/>
            <a:chExt cx="470880" cy="496440"/>
          </a:xfrm>
        </p:grpSpPr>
        <p:sp>
          <p:nvSpPr>
            <p:cNvPr id="1922" name=""/>
            <p:cNvSpPr/>
            <p:nvPr/>
          </p:nvSpPr>
          <p:spPr>
            <a:xfrm>
              <a:off x="5992920" y="3052800"/>
              <a:ext cx="423720" cy="448200"/>
            </a:xfrm>
            <a:prstGeom prst="ellipse">
              <a:avLst/>
            </a:prstGeom>
            <a:solidFill>
              <a:srgbClr val="6666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3" name=""/>
            <p:cNvSpPr/>
            <p:nvPr/>
          </p:nvSpPr>
          <p:spPr>
            <a:xfrm>
              <a:off x="6038280" y="3102480"/>
              <a:ext cx="425520" cy="446760"/>
            </a:xfrm>
            <a:prstGeom prst="ellipse">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4" name=""/>
            <p:cNvSpPr/>
            <p:nvPr/>
          </p:nvSpPr>
          <p:spPr>
            <a:xfrm>
              <a:off x="6015600" y="3078360"/>
              <a:ext cx="423720" cy="446760"/>
            </a:xfrm>
            <a:prstGeom prst="ellipse">
              <a:avLst/>
            </a:prstGeom>
            <a:solidFill>
              <a:srgbClr val="000000"/>
            </a:solidFill>
            <a:ln w="190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925" name=""/>
          <p:cNvSpPr/>
          <p:nvPr/>
        </p:nvSpPr>
        <p:spPr>
          <a:xfrm>
            <a:off x="1660680" y="5268960"/>
            <a:ext cx="1152360" cy="1147680"/>
          </a:xfrm>
          <a:prstGeom prst="ellipse">
            <a:avLst/>
          </a:prstGeom>
          <a:solidFill>
            <a:srgbClr val="00cc99"/>
          </a:solidFill>
          <a:ln w="12600">
            <a:solidFill>
              <a:srgbClr val="000000"/>
            </a:solidFill>
            <a:miter/>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VaPwr</a:t>
            </a:r>
            <a:endParaRPr b="0" lang="en-US" sz="2800" strike="noStrike" u="none">
              <a:solidFill>
                <a:srgbClr val="000000"/>
              </a:solidFill>
              <a:effectLst/>
              <a:uFillTx/>
              <a:latin typeface="Times New Roman"/>
            </a:endParaRPr>
          </a:p>
        </p:txBody>
      </p:sp>
      <p:sp>
        <p:nvSpPr>
          <p:cNvPr id="1926" name=""/>
          <p:cNvSpPr/>
          <p:nvPr/>
        </p:nvSpPr>
        <p:spPr>
          <a:xfrm>
            <a:off x="679320" y="3905280"/>
            <a:ext cx="1152720" cy="1147680"/>
          </a:xfrm>
          <a:prstGeom prst="ellipse">
            <a:avLst/>
          </a:prstGeom>
          <a:solidFill>
            <a:srgbClr val="00cc99"/>
          </a:solidFill>
          <a:ln w="12600">
            <a:solidFill>
              <a:srgbClr val="000000"/>
            </a:solidFill>
            <a:miter/>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APS</a:t>
            </a:r>
            <a:endParaRPr b="0" lang="en-US" sz="2800" strike="noStrike" u="none">
              <a:solidFill>
                <a:srgbClr val="000000"/>
              </a:solidFill>
              <a:effectLst/>
              <a:uFillTx/>
              <a:latin typeface="Times New Roman"/>
            </a:endParaRPr>
          </a:p>
        </p:txBody>
      </p:sp>
      <p:sp>
        <p:nvSpPr>
          <p:cNvPr id="1927" name=""/>
          <p:cNvSpPr/>
          <p:nvPr/>
        </p:nvSpPr>
        <p:spPr>
          <a:xfrm>
            <a:off x="1043640" y="2076120"/>
            <a:ext cx="1847880" cy="642600"/>
          </a:xfrm>
          <a:prstGeom prst="ellipse">
            <a:avLst/>
          </a:prstGeom>
          <a:solidFill>
            <a:srgbClr val="00cc99"/>
          </a:solidFill>
          <a:ln w="12600">
            <a:solidFill>
              <a:srgbClr val="000000"/>
            </a:solidFill>
            <a:miter/>
          </a:ln>
        </p:spPr>
        <p:style>
          <a:lnRef idx="0"/>
          <a:fillRef idx="0"/>
          <a:effectRef idx="0"/>
          <a:fontRef idx="minor"/>
        </p:style>
        <p:txBody>
          <a:bodyPr wrap="none" lIns="90360" rIns="90360" tIns="44280" bIns="442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CEI (FE)</a:t>
            </a:r>
            <a:endParaRPr b="0" lang="en-US" sz="2400" strike="noStrike" u="none">
              <a:solidFill>
                <a:srgbClr val="000000"/>
              </a:solidFill>
              <a:effectLst/>
              <a:uFillTx/>
              <a:latin typeface="Times New Roman"/>
            </a:endParaRPr>
          </a:p>
        </p:txBody>
      </p:sp>
      <p:sp>
        <p:nvSpPr>
          <p:cNvPr id="1928" name=""/>
          <p:cNvSpPr/>
          <p:nvPr/>
        </p:nvSpPr>
        <p:spPr>
          <a:xfrm>
            <a:off x="2984040" y="1081800"/>
            <a:ext cx="3075840" cy="987480"/>
          </a:xfrm>
          <a:prstGeom prst="ellipse">
            <a:avLst/>
          </a:prstGeom>
          <a:solidFill>
            <a:srgbClr val="00cc99"/>
          </a:solidFill>
          <a:ln w="12600">
            <a:solidFill>
              <a:srgbClr val="000000"/>
            </a:solidFill>
            <a:miter/>
          </a:ln>
        </p:spPr>
        <p:style>
          <a:lnRef idx="0"/>
          <a:fillRef idx="0"/>
          <a:effectRef idx="0"/>
          <a:fontRef idx="minor"/>
        </p:style>
        <p:txBody>
          <a:bodyPr wrap="none" lIns="90360" rIns="90360" tIns="44280" bIns="442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Times New Roman"/>
              </a:rPr>
              <a:t>NYPP-W  NYPP-E</a:t>
            </a:r>
            <a:endParaRPr b="0" lang="en-US" sz="2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929" name=""/>
          <p:cNvSpPr/>
          <p:nvPr/>
        </p:nvSpPr>
        <p:spPr>
          <a:xfrm>
            <a:off x="6643800" y="968400"/>
            <a:ext cx="1152360" cy="1147680"/>
          </a:xfrm>
          <a:prstGeom prst="ellipse">
            <a:avLst/>
          </a:prstGeom>
          <a:solidFill>
            <a:srgbClr val="00cc99"/>
          </a:solidFill>
          <a:ln w="12600">
            <a:solidFill>
              <a:srgbClr val="000000"/>
            </a:solidFill>
            <a:miter/>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NEPEX</a:t>
            </a:r>
            <a:endParaRPr b="0" lang="en-US" sz="2400" strike="noStrike" u="none">
              <a:solidFill>
                <a:srgbClr val="000000"/>
              </a:solidFill>
              <a:effectLst/>
              <a:uFillTx/>
              <a:latin typeface="Times New Roman"/>
            </a:endParaRPr>
          </a:p>
        </p:txBody>
      </p:sp>
      <p:sp>
        <p:nvSpPr>
          <p:cNvPr id="1930" name=""/>
          <p:cNvSpPr/>
          <p:nvPr/>
        </p:nvSpPr>
        <p:spPr>
          <a:xfrm>
            <a:off x="2662200" y="2590920"/>
            <a:ext cx="1327320" cy="90468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1" name=""/>
          <p:cNvSpPr/>
          <p:nvPr/>
        </p:nvSpPr>
        <p:spPr>
          <a:xfrm flipV="1">
            <a:off x="1765440" y="3687840"/>
            <a:ext cx="2216160" cy="78408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2" name=""/>
          <p:cNvSpPr/>
          <p:nvPr/>
        </p:nvSpPr>
        <p:spPr>
          <a:xfrm flipV="1">
            <a:off x="2676600" y="3840120"/>
            <a:ext cx="1498680" cy="144000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3" name=""/>
          <p:cNvSpPr/>
          <p:nvPr/>
        </p:nvSpPr>
        <p:spPr>
          <a:xfrm>
            <a:off x="5775480" y="1454040"/>
            <a:ext cx="809640" cy="1800"/>
          </a:xfrm>
          <a:prstGeom prst="line">
            <a:avLst/>
          </a:prstGeom>
          <a:ln w="12600">
            <a:solidFill>
              <a:srgbClr val="00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934" name=""/>
          <p:cNvSpPr/>
          <p:nvPr/>
        </p:nvSpPr>
        <p:spPr>
          <a:xfrm flipH="1">
            <a:off x="4235040" y="1940040"/>
            <a:ext cx="235080" cy="1411200"/>
          </a:xfrm>
          <a:prstGeom prst="line">
            <a:avLst/>
          </a:prstGeom>
          <a:ln w="381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5" name=""/>
          <p:cNvSpPr/>
          <p:nvPr/>
        </p:nvSpPr>
        <p:spPr>
          <a:xfrm flipH="1">
            <a:off x="4540320" y="1176480"/>
            <a:ext cx="9360" cy="79056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6" name=""/>
          <p:cNvSpPr/>
          <p:nvPr/>
        </p:nvSpPr>
        <p:spPr>
          <a:xfrm>
            <a:off x="228600" y="152280"/>
            <a:ext cx="8610480" cy="609840"/>
          </a:xfrm>
          <a:prstGeom prst="rect">
            <a:avLst/>
          </a:prstGeom>
          <a:noFill/>
          <a:ln w="0">
            <a:noFill/>
          </a:ln>
        </p:spPr>
        <p:style>
          <a:lnRef idx="0"/>
          <a:fillRef idx="0"/>
          <a:effectRef idx="0"/>
          <a:fontRef idx="minor"/>
        </p:style>
        <p:txBody>
          <a:bodyPr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External Systems Available for Delivery</a:t>
            </a:r>
            <a:endParaRPr b="0" lang="en-US" sz="4000" strike="noStrike" u="none">
              <a:solidFill>
                <a:srgbClr val="000000"/>
              </a:solidFill>
              <a:effectLst/>
              <a:uFillTx/>
              <a:latin typeface="Times New Roman"/>
            </a:endParaRPr>
          </a:p>
        </p:txBody>
      </p:sp>
      <p:pic>
        <p:nvPicPr>
          <p:cNvPr id="1937" name="" descr=""/>
          <p:cNvPicPr/>
          <p:nvPr/>
        </p:nvPicPr>
        <p:blipFill>
          <a:blip r:embed="rId3"/>
          <a:stretch/>
        </p:blipFill>
        <p:spPr>
          <a:xfrm>
            <a:off x="228600" y="6019920"/>
            <a:ext cx="666720" cy="666720"/>
          </a:xfrm>
          <a:prstGeom prst="rect">
            <a:avLst/>
          </a:prstGeom>
          <a:noFill/>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938" name=""/>
          <p:cNvGrpSpPr/>
          <p:nvPr/>
        </p:nvGrpSpPr>
        <p:grpSpPr>
          <a:xfrm>
            <a:off x="609480" y="380880"/>
            <a:ext cx="7693200" cy="6323040"/>
            <a:chOff x="609480" y="380880"/>
            <a:chExt cx="7693200" cy="6323040"/>
          </a:xfrm>
        </p:grpSpPr>
        <p:sp>
          <p:nvSpPr>
            <p:cNvPr id="1939" name=""/>
            <p:cNvSpPr/>
            <p:nvPr/>
          </p:nvSpPr>
          <p:spPr>
            <a:xfrm>
              <a:off x="3812040" y="5063760"/>
              <a:ext cx="421200" cy="521640"/>
            </a:xfrm>
            <a:custGeom>
              <a:avLst/>
              <a:gdLst/>
              <a:ahLst/>
              <a:rect l="l" t="t" r="r" b="b"/>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0" name=""/>
            <p:cNvSpPr/>
            <p:nvPr/>
          </p:nvSpPr>
          <p:spPr>
            <a:xfrm>
              <a:off x="3631320" y="5335200"/>
              <a:ext cx="324000" cy="367560"/>
            </a:xfrm>
            <a:custGeom>
              <a:avLst/>
              <a:gdLst/>
              <a:ahLst/>
              <a:rect l="l" t="t" r="r" b="b"/>
              <a:pathLst>
                <a:path w="77" h="134">
                  <a:moveTo>
                    <a:pt x="66" y="0"/>
                  </a:moveTo>
                  <a:lnTo>
                    <a:pt x="0" y="0"/>
                  </a:lnTo>
                  <a:lnTo>
                    <a:pt x="0" y="134"/>
                  </a:lnTo>
                  <a:lnTo>
                    <a:pt x="64" y="134"/>
                  </a:lnTo>
                  <a:lnTo>
                    <a:pt x="77" y="113"/>
                  </a:lnTo>
                  <a:lnTo>
                    <a:pt x="44" y="71"/>
                  </a:lnTo>
                  <a:lnTo>
                    <a:pt x="45" y="34"/>
                  </a:lnTo>
                  <a:lnTo>
                    <a:pt x="66"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1" name=""/>
            <p:cNvSpPr/>
            <p:nvPr/>
          </p:nvSpPr>
          <p:spPr>
            <a:xfrm>
              <a:off x="2695680" y="5389920"/>
              <a:ext cx="1208880" cy="507600"/>
            </a:xfrm>
            <a:custGeom>
              <a:avLst/>
              <a:gdLst/>
              <a:ahLst/>
              <a:rect l="l" t="t" r="r" b="b"/>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42" name=""/>
            <p:cNvGrpSpPr/>
            <p:nvPr/>
          </p:nvGrpSpPr>
          <p:grpSpPr>
            <a:xfrm>
              <a:off x="609480" y="380880"/>
              <a:ext cx="7693200" cy="6323040"/>
              <a:chOff x="609480" y="380880"/>
              <a:chExt cx="7693200" cy="6323040"/>
            </a:xfrm>
          </p:grpSpPr>
          <p:sp>
            <p:nvSpPr>
              <p:cNvPr id="1943" name=""/>
              <p:cNvSpPr/>
              <p:nvPr/>
            </p:nvSpPr>
            <p:spPr>
              <a:xfrm>
                <a:off x="2433600" y="4764240"/>
                <a:ext cx="1563480" cy="622800"/>
              </a:xfrm>
              <a:custGeom>
                <a:avLst/>
                <a:gdLst/>
                <a:ahLst/>
                <a:rect l="l" t="t" r="r" b="b"/>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4" name=""/>
              <p:cNvSpPr/>
              <p:nvPr/>
            </p:nvSpPr>
            <p:spPr>
              <a:xfrm>
                <a:off x="2652480" y="3806280"/>
                <a:ext cx="1757160" cy="1015560"/>
              </a:xfrm>
              <a:custGeom>
                <a:avLst/>
                <a:gdLst/>
                <a:ahLst/>
                <a:rect l="l" t="t" r="r" b="b"/>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45" name=""/>
              <p:cNvGrpSpPr/>
              <p:nvPr/>
            </p:nvGrpSpPr>
            <p:grpSpPr>
              <a:xfrm>
                <a:off x="4802040" y="3278880"/>
                <a:ext cx="1874880" cy="1503720"/>
                <a:chOff x="4802040" y="3278880"/>
                <a:chExt cx="1874880" cy="1503720"/>
              </a:xfrm>
            </p:grpSpPr>
            <p:sp>
              <p:nvSpPr>
                <p:cNvPr id="1946" name=""/>
                <p:cNvSpPr/>
                <p:nvPr/>
              </p:nvSpPr>
              <p:spPr>
                <a:xfrm>
                  <a:off x="4802040" y="3849480"/>
                  <a:ext cx="652680" cy="518760"/>
                </a:xfrm>
                <a:custGeom>
                  <a:avLst/>
                  <a:gdLst/>
                  <a:ahLst/>
                  <a:rect l="l" t="t" r="r" b="b"/>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7" name=""/>
                <p:cNvSpPr/>
                <p:nvPr/>
              </p:nvSpPr>
              <p:spPr>
                <a:xfrm>
                  <a:off x="5151600" y="3665880"/>
                  <a:ext cx="488160" cy="702360"/>
                </a:xfrm>
                <a:custGeom>
                  <a:avLst/>
                  <a:gdLst/>
                  <a:ahLst/>
                  <a:rect l="l" t="t" r="r" b="b"/>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8" name=""/>
                <p:cNvSpPr/>
                <p:nvPr/>
              </p:nvSpPr>
              <p:spPr>
                <a:xfrm>
                  <a:off x="5640120" y="3278880"/>
                  <a:ext cx="1036800" cy="1023480"/>
                </a:xfrm>
                <a:custGeom>
                  <a:avLst/>
                  <a:gdLst/>
                  <a:ahLst/>
                  <a:rect l="l" t="t" r="r" b="b"/>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4861080" y="4324320"/>
                  <a:ext cx="1002600" cy="373320"/>
                </a:xfrm>
                <a:custGeom>
                  <a:avLst/>
                  <a:gdLst/>
                  <a:ahLst/>
                  <a:rect l="l" t="t" r="r" b="b"/>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0" name=""/>
                <p:cNvSpPr/>
                <p:nvPr/>
              </p:nvSpPr>
              <p:spPr>
                <a:xfrm>
                  <a:off x="5320080" y="4571280"/>
                  <a:ext cx="202320" cy="164880"/>
                </a:xfrm>
                <a:custGeom>
                  <a:avLst/>
                  <a:gdLst/>
                  <a:ahLst/>
                  <a:rect l="l" t="t" r="r" b="b"/>
                  <a:pathLst>
                    <a:path w="48" h="60">
                      <a:moveTo>
                        <a:pt x="0" y="0"/>
                      </a:moveTo>
                      <a:lnTo>
                        <a:pt x="32" y="0"/>
                      </a:lnTo>
                      <a:lnTo>
                        <a:pt x="48" y="17"/>
                      </a:lnTo>
                      <a:lnTo>
                        <a:pt x="30" y="56"/>
                      </a:lnTo>
                      <a:lnTo>
                        <a:pt x="0" y="60"/>
                      </a:lnTo>
                      <a:lnTo>
                        <a:pt x="0"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1" name=""/>
                <p:cNvSpPr/>
                <p:nvPr/>
              </p:nvSpPr>
              <p:spPr>
                <a:xfrm>
                  <a:off x="4835160" y="4568760"/>
                  <a:ext cx="484560" cy="213840"/>
                </a:xfrm>
                <a:custGeom>
                  <a:avLst/>
                  <a:gdLst/>
                  <a:ahLst/>
                  <a:rect l="l" t="t" r="r" b="b"/>
                  <a:pathLst>
                    <a:path w="115" h="78">
                      <a:moveTo>
                        <a:pt x="6" y="0"/>
                      </a:moveTo>
                      <a:lnTo>
                        <a:pt x="115" y="0"/>
                      </a:lnTo>
                      <a:lnTo>
                        <a:pt x="115" y="62"/>
                      </a:lnTo>
                      <a:lnTo>
                        <a:pt x="0" y="78"/>
                      </a:lnTo>
                      <a:lnTo>
                        <a:pt x="6" y="0"/>
                      </a:lnTo>
                      <a:close/>
                    </a:path>
                  </a:pathLst>
                </a:custGeom>
                <a:solidFill>
                  <a:srgbClr val="5fd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952" name=""/>
              <p:cNvSpPr/>
              <p:nvPr/>
            </p:nvSpPr>
            <p:spPr>
              <a:xfrm>
                <a:off x="609480" y="4860000"/>
                <a:ext cx="1259280" cy="831600"/>
              </a:xfrm>
              <a:custGeom>
                <a:avLst/>
                <a:gdLst/>
                <a:ahLst/>
                <a:rect l="l" t="t" r="r" b="b"/>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53" name=""/>
              <p:cNvGrpSpPr/>
              <p:nvPr/>
            </p:nvGrpSpPr>
            <p:grpSpPr>
              <a:xfrm>
                <a:off x="1216080" y="5796000"/>
                <a:ext cx="2405520" cy="907920"/>
                <a:chOff x="1216080" y="5796000"/>
                <a:chExt cx="2405520" cy="907920"/>
              </a:xfrm>
            </p:grpSpPr>
            <p:sp>
              <p:nvSpPr>
                <p:cNvPr id="1954" name=""/>
                <p:cNvSpPr/>
                <p:nvPr/>
              </p:nvSpPr>
              <p:spPr>
                <a:xfrm>
                  <a:off x="1700280" y="5796000"/>
                  <a:ext cx="1503720" cy="740880"/>
                </a:xfrm>
                <a:custGeom>
                  <a:avLst/>
                  <a:gdLst/>
                  <a:ahLst/>
                  <a:rect l="l" t="t" r="r" b="b"/>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7f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5" name=""/>
                <p:cNvSpPr/>
                <p:nvPr/>
              </p:nvSpPr>
              <p:spPr>
                <a:xfrm>
                  <a:off x="1216080" y="6144120"/>
                  <a:ext cx="2405520" cy="559800"/>
                </a:xfrm>
                <a:custGeom>
                  <a:avLst/>
                  <a:gdLst/>
                  <a:ahLst/>
                  <a:rect l="l" t="t" r="r" b="b"/>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7f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56" name=""/>
              <p:cNvGrpSpPr/>
              <p:nvPr/>
            </p:nvGrpSpPr>
            <p:grpSpPr>
              <a:xfrm>
                <a:off x="609480" y="380880"/>
                <a:ext cx="7693200" cy="3539520"/>
                <a:chOff x="609480" y="380880"/>
                <a:chExt cx="7693200" cy="3539520"/>
              </a:xfrm>
            </p:grpSpPr>
            <p:sp>
              <p:nvSpPr>
                <p:cNvPr id="1957" name=""/>
                <p:cNvSpPr/>
                <p:nvPr/>
              </p:nvSpPr>
              <p:spPr>
                <a:xfrm>
                  <a:off x="3251520" y="380880"/>
                  <a:ext cx="3749400" cy="2644560"/>
                </a:xfrm>
                <a:custGeom>
                  <a:avLst/>
                  <a:gdLst/>
                  <a:ahLst/>
                  <a:rect l="l" t="t" r="r" b="b"/>
                  <a:pathLst>
                    <a:path w="890" h="1004">
                      <a:moveTo>
                        <a:pt x="73" y="664"/>
                      </a:moveTo>
                      <a:lnTo>
                        <a:pt x="151" y="908"/>
                      </a:lnTo>
                      <a:lnTo>
                        <a:pt x="187" y="938"/>
                      </a:lnTo>
                      <a:lnTo>
                        <a:pt x="211" y="950"/>
                      </a:lnTo>
                      <a:lnTo>
                        <a:pt x="262" y="950"/>
                      </a:lnTo>
                      <a:lnTo>
                        <a:pt x="274" y="965"/>
                      </a:lnTo>
                      <a:lnTo>
                        <a:pt x="304" y="962"/>
                      </a:lnTo>
                      <a:lnTo>
                        <a:pt x="328" y="980"/>
                      </a:lnTo>
                      <a:lnTo>
                        <a:pt x="343" y="950"/>
                      </a:lnTo>
                      <a:lnTo>
                        <a:pt x="361" y="968"/>
                      </a:lnTo>
                      <a:lnTo>
                        <a:pt x="382" y="1004"/>
                      </a:lnTo>
                      <a:lnTo>
                        <a:pt x="442" y="977"/>
                      </a:lnTo>
                      <a:lnTo>
                        <a:pt x="482" y="914"/>
                      </a:lnTo>
                      <a:lnTo>
                        <a:pt x="527" y="836"/>
                      </a:lnTo>
                      <a:lnTo>
                        <a:pt x="560" y="761"/>
                      </a:lnTo>
                      <a:lnTo>
                        <a:pt x="593" y="707"/>
                      </a:lnTo>
                      <a:lnTo>
                        <a:pt x="626" y="667"/>
                      </a:lnTo>
                      <a:lnTo>
                        <a:pt x="663" y="637"/>
                      </a:lnTo>
                      <a:lnTo>
                        <a:pt x="692" y="596"/>
                      </a:lnTo>
                      <a:lnTo>
                        <a:pt x="731" y="559"/>
                      </a:lnTo>
                      <a:lnTo>
                        <a:pt x="762" y="514"/>
                      </a:lnTo>
                      <a:lnTo>
                        <a:pt x="801" y="488"/>
                      </a:lnTo>
                      <a:lnTo>
                        <a:pt x="839" y="458"/>
                      </a:lnTo>
                      <a:lnTo>
                        <a:pt x="872" y="439"/>
                      </a:lnTo>
                      <a:lnTo>
                        <a:pt x="890" y="421"/>
                      </a:lnTo>
                      <a:lnTo>
                        <a:pt x="884" y="376"/>
                      </a:lnTo>
                      <a:lnTo>
                        <a:pt x="746" y="388"/>
                      </a:lnTo>
                      <a:lnTo>
                        <a:pt x="629" y="397"/>
                      </a:lnTo>
                      <a:lnTo>
                        <a:pt x="623" y="436"/>
                      </a:lnTo>
                      <a:lnTo>
                        <a:pt x="599" y="481"/>
                      </a:lnTo>
                      <a:lnTo>
                        <a:pt x="557" y="451"/>
                      </a:lnTo>
                      <a:lnTo>
                        <a:pt x="518" y="421"/>
                      </a:lnTo>
                      <a:lnTo>
                        <a:pt x="494" y="403"/>
                      </a:lnTo>
                      <a:lnTo>
                        <a:pt x="482" y="397"/>
                      </a:lnTo>
                      <a:lnTo>
                        <a:pt x="454" y="367"/>
                      </a:lnTo>
                      <a:lnTo>
                        <a:pt x="454" y="349"/>
                      </a:lnTo>
                      <a:lnTo>
                        <a:pt x="454" y="295"/>
                      </a:lnTo>
                      <a:lnTo>
                        <a:pt x="524" y="292"/>
                      </a:lnTo>
                      <a:lnTo>
                        <a:pt x="533" y="250"/>
                      </a:lnTo>
                      <a:lnTo>
                        <a:pt x="497" y="208"/>
                      </a:lnTo>
                      <a:lnTo>
                        <a:pt x="472" y="166"/>
                      </a:lnTo>
                      <a:lnTo>
                        <a:pt x="454" y="114"/>
                      </a:lnTo>
                      <a:lnTo>
                        <a:pt x="436" y="66"/>
                      </a:lnTo>
                      <a:lnTo>
                        <a:pt x="424" y="3"/>
                      </a:lnTo>
                      <a:lnTo>
                        <a:pt x="340" y="63"/>
                      </a:lnTo>
                      <a:lnTo>
                        <a:pt x="328" y="93"/>
                      </a:lnTo>
                      <a:lnTo>
                        <a:pt x="310" y="123"/>
                      </a:lnTo>
                      <a:lnTo>
                        <a:pt x="268" y="148"/>
                      </a:lnTo>
                      <a:lnTo>
                        <a:pt x="232" y="139"/>
                      </a:lnTo>
                      <a:lnTo>
                        <a:pt x="214" y="105"/>
                      </a:lnTo>
                      <a:lnTo>
                        <a:pt x="208" y="51"/>
                      </a:lnTo>
                      <a:lnTo>
                        <a:pt x="208" y="15"/>
                      </a:lnTo>
                      <a:lnTo>
                        <a:pt x="145" y="3"/>
                      </a:lnTo>
                      <a:lnTo>
                        <a:pt x="97" y="0"/>
                      </a:lnTo>
                      <a:lnTo>
                        <a:pt x="76" y="30"/>
                      </a:lnTo>
                      <a:lnTo>
                        <a:pt x="61" y="93"/>
                      </a:lnTo>
                      <a:lnTo>
                        <a:pt x="37" y="154"/>
                      </a:lnTo>
                      <a:lnTo>
                        <a:pt x="25" y="190"/>
                      </a:lnTo>
                      <a:lnTo>
                        <a:pt x="70" y="259"/>
                      </a:lnTo>
                      <a:lnTo>
                        <a:pt x="82" y="316"/>
                      </a:lnTo>
                      <a:lnTo>
                        <a:pt x="70" y="361"/>
                      </a:lnTo>
                      <a:lnTo>
                        <a:pt x="12" y="422"/>
                      </a:lnTo>
                      <a:lnTo>
                        <a:pt x="0" y="467"/>
                      </a:lnTo>
                      <a:lnTo>
                        <a:pt x="6" y="514"/>
                      </a:lnTo>
                      <a:lnTo>
                        <a:pt x="43" y="546"/>
                      </a:lnTo>
                      <a:lnTo>
                        <a:pt x="72" y="615"/>
                      </a:lnTo>
                      <a:lnTo>
                        <a:pt x="73" y="664"/>
                      </a:lnTo>
                      <a:close/>
                    </a:path>
                  </a:pathLst>
                </a:custGeom>
                <a:solidFill>
                  <a:srgbClr val="80808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8" name=""/>
                <p:cNvSpPr/>
                <p:nvPr/>
              </p:nvSpPr>
              <p:spPr>
                <a:xfrm>
                  <a:off x="609480" y="1652760"/>
                  <a:ext cx="4104000" cy="2267640"/>
                </a:xfrm>
                <a:custGeom>
                  <a:avLst/>
                  <a:gdLst/>
                  <a:ahLst/>
                  <a:rect l="l" t="t" r="r" b="b"/>
                  <a:pathLst>
                    <a:path w="974" h="861">
                      <a:moveTo>
                        <a:pt x="174" y="12"/>
                      </a:moveTo>
                      <a:lnTo>
                        <a:pt x="240" y="0"/>
                      </a:lnTo>
                      <a:lnTo>
                        <a:pt x="314" y="66"/>
                      </a:lnTo>
                      <a:lnTo>
                        <a:pt x="403" y="72"/>
                      </a:lnTo>
                      <a:lnTo>
                        <a:pt x="443" y="116"/>
                      </a:lnTo>
                      <a:lnTo>
                        <a:pt x="487" y="208"/>
                      </a:lnTo>
                      <a:lnTo>
                        <a:pt x="528" y="254"/>
                      </a:lnTo>
                      <a:lnTo>
                        <a:pt x="602" y="274"/>
                      </a:lnTo>
                      <a:lnTo>
                        <a:pt x="688" y="526"/>
                      </a:lnTo>
                      <a:lnTo>
                        <a:pt x="741" y="558"/>
                      </a:lnTo>
                      <a:lnTo>
                        <a:pt x="793" y="557"/>
                      </a:lnTo>
                      <a:lnTo>
                        <a:pt x="810" y="573"/>
                      </a:lnTo>
                      <a:lnTo>
                        <a:pt x="834" y="567"/>
                      </a:lnTo>
                      <a:lnTo>
                        <a:pt x="858" y="587"/>
                      </a:lnTo>
                      <a:lnTo>
                        <a:pt x="877" y="558"/>
                      </a:lnTo>
                      <a:lnTo>
                        <a:pt x="911" y="609"/>
                      </a:lnTo>
                      <a:lnTo>
                        <a:pt x="974" y="590"/>
                      </a:lnTo>
                      <a:lnTo>
                        <a:pt x="953" y="638"/>
                      </a:lnTo>
                      <a:lnTo>
                        <a:pt x="906" y="729"/>
                      </a:lnTo>
                      <a:lnTo>
                        <a:pt x="789" y="726"/>
                      </a:lnTo>
                      <a:lnTo>
                        <a:pt x="762" y="724"/>
                      </a:lnTo>
                      <a:lnTo>
                        <a:pt x="728" y="742"/>
                      </a:lnTo>
                      <a:lnTo>
                        <a:pt x="687" y="733"/>
                      </a:lnTo>
                      <a:lnTo>
                        <a:pt x="651" y="761"/>
                      </a:lnTo>
                      <a:lnTo>
                        <a:pt x="623" y="828"/>
                      </a:lnTo>
                      <a:lnTo>
                        <a:pt x="563" y="856"/>
                      </a:lnTo>
                      <a:lnTo>
                        <a:pt x="497" y="861"/>
                      </a:lnTo>
                      <a:lnTo>
                        <a:pt x="566" y="801"/>
                      </a:lnTo>
                      <a:lnTo>
                        <a:pt x="579" y="732"/>
                      </a:lnTo>
                      <a:lnTo>
                        <a:pt x="563" y="665"/>
                      </a:lnTo>
                      <a:lnTo>
                        <a:pt x="527" y="627"/>
                      </a:lnTo>
                      <a:lnTo>
                        <a:pt x="479" y="597"/>
                      </a:lnTo>
                      <a:lnTo>
                        <a:pt x="411" y="593"/>
                      </a:lnTo>
                      <a:lnTo>
                        <a:pt x="391" y="541"/>
                      </a:lnTo>
                      <a:lnTo>
                        <a:pt x="337" y="490"/>
                      </a:lnTo>
                      <a:lnTo>
                        <a:pt x="304" y="452"/>
                      </a:lnTo>
                      <a:lnTo>
                        <a:pt x="246" y="444"/>
                      </a:lnTo>
                      <a:lnTo>
                        <a:pt x="189" y="442"/>
                      </a:lnTo>
                      <a:lnTo>
                        <a:pt x="79" y="438"/>
                      </a:lnTo>
                      <a:lnTo>
                        <a:pt x="18" y="496"/>
                      </a:lnTo>
                      <a:lnTo>
                        <a:pt x="0" y="276"/>
                      </a:lnTo>
                      <a:lnTo>
                        <a:pt x="40" y="258"/>
                      </a:lnTo>
                      <a:lnTo>
                        <a:pt x="174" y="12"/>
                      </a:lnTo>
                      <a:close/>
                    </a:path>
                  </a:pathLst>
                </a:custGeom>
                <a:solidFill>
                  <a:srgbClr val="ff00ff"/>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59" name=""/>
                <p:cNvGrpSpPr/>
                <p:nvPr/>
              </p:nvGrpSpPr>
              <p:grpSpPr>
                <a:xfrm>
                  <a:off x="5868000" y="2024280"/>
                  <a:ext cx="2434680" cy="1000440"/>
                  <a:chOff x="5868000" y="2024280"/>
                  <a:chExt cx="2434680" cy="1000440"/>
                </a:xfrm>
              </p:grpSpPr>
              <p:sp>
                <p:nvSpPr>
                  <p:cNvPr id="1960" name=""/>
                  <p:cNvSpPr/>
                  <p:nvPr/>
                </p:nvSpPr>
                <p:spPr>
                  <a:xfrm>
                    <a:off x="7574040" y="2345400"/>
                    <a:ext cx="728640" cy="679320"/>
                  </a:xfrm>
                  <a:custGeom>
                    <a:avLst/>
                    <a:gdLst/>
                    <a:ahLst/>
                    <a:rect l="l" t="t" r="r" b="b"/>
                    <a:pathLst>
                      <a:path w="173" h="258">
                        <a:moveTo>
                          <a:pt x="14" y="105"/>
                        </a:moveTo>
                        <a:lnTo>
                          <a:pt x="42" y="105"/>
                        </a:lnTo>
                        <a:lnTo>
                          <a:pt x="75" y="97"/>
                        </a:lnTo>
                        <a:lnTo>
                          <a:pt x="104" y="88"/>
                        </a:lnTo>
                        <a:lnTo>
                          <a:pt x="128" y="72"/>
                        </a:lnTo>
                        <a:lnTo>
                          <a:pt x="122" y="43"/>
                        </a:lnTo>
                        <a:lnTo>
                          <a:pt x="129" y="18"/>
                        </a:lnTo>
                        <a:lnTo>
                          <a:pt x="140" y="0"/>
                        </a:lnTo>
                        <a:lnTo>
                          <a:pt x="152" y="18"/>
                        </a:lnTo>
                        <a:lnTo>
                          <a:pt x="149" y="49"/>
                        </a:lnTo>
                        <a:lnTo>
                          <a:pt x="170" y="27"/>
                        </a:lnTo>
                        <a:lnTo>
                          <a:pt x="173" y="45"/>
                        </a:lnTo>
                        <a:lnTo>
                          <a:pt x="161" y="57"/>
                        </a:lnTo>
                        <a:lnTo>
                          <a:pt x="152" y="69"/>
                        </a:lnTo>
                        <a:lnTo>
                          <a:pt x="137" y="81"/>
                        </a:lnTo>
                        <a:lnTo>
                          <a:pt x="122" y="109"/>
                        </a:lnTo>
                        <a:lnTo>
                          <a:pt x="107" y="141"/>
                        </a:lnTo>
                        <a:lnTo>
                          <a:pt x="64" y="179"/>
                        </a:lnTo>
                        <a:lnTo>
                          <a:pt x="50" y="231"/>
                        </a:lnTo>
                        <a:lnTo>
                          <a:pt x="32" y="253"/>
                        </a:lnTo>
                        <a:lnTo>
                          <a:pt x="11" y="258"/>
                        </a:lnTo>
                        <a:lnTo>
                          <a:pt x="0" y="226"/>
                        </a:lnTo>
                        <a:lnTo>
                          <a:pt x="6" y="184"/>
                        </a:lnTo>
                        <a:lnTo>
                          <a:pt x="22" y="162"/>
                        </a:lnTo>
                        <a:lnTo>
                          <a:pt x="44" y="152"/>
                        </a:lnTo>
                        <a:lnTo>
                          <a:pt x="38" y="130"/>
                        </a:lnTo>
                        <a:lnTo>
                          <a:pt x="14" y="139"/>
                        </a:lnTo>
                        <a:lnTo>
                          <a:pt x="5" y="117"/>
                        </a:lnTo>
                        <a:lnTo>
                          <a:pt x="14" y="105"/>
                        </a:lnTo>
                        <a:close/>
                      </a:path>
                    </a:pathLst>
                  </a:custGeom>
                  <a:solidFill>
                    <a:srgbClr val="e0e0e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1" name=""/>
                  <p:cNvSpPr/>
                  <p:nvPr/>
                </p:nvSpPr>
                <p:spPr>
                  <a:xfrm>
                    <a:off x="5868000" y="2024280"/>
                    <a:ext cx="1849320" cy="957960"/>
                  </a:xfrm>
                  <a:custGeom>
                    <a:avLst/>
                    <a:gdLst/>
                    <a:ahLst/>
                    <a:rect l="l" t="t" r="r" b="b"/>
                    <a:pathLst>
                      <a:path w="439" h="364">
                        <a:moveTo>
                          <a:pt x="0" y="364"/>
                        </a:moveTo>
                        <a:lnTo>
                          <a:pt x="46" y="352"/>
                        </a:lnTo>
                        <a:lnTo>
                          <a:pt x="80" y="349"/>
                        </a:lnTo>
                        <a:lnTo>
                          <a:pt x="125" y="329"/>
                        </a:lnTo>
                        <a:lnTo>
                          <a:pt x="155" y="319"/>
                        </a:lnTo>
                        <a:lnTo>
                          <a:pt x="193" y="310"/>
                        </a:lnTo>
                        <a:lnTo>
                          <a:pt x="214" y="293"/>
                        </a:lnTo>
                        <a:lnTo>
                          <a:pt x="220" y="257"/>
                        </a:lnTo>
                        <a:lnTo>
                          <a:pt x="212" y="232"/>
                        </a:lnTo>
                        <a:lnTo>
                          <a:pt x="203" y="188"/>
                        </a:lnTo>
                        <a:lnTo>
                          <a:pt x="211" y="172"/>
                        </a:lnTo>
                        <a:lnTo>
                          <a:pt x="233" y="169"/>
                        </a:lnTo>
                        <a:lnTo>
                          <a:pt x="257" y="173"/>
                        </a:lnTo>
                        <a:lnTo>
                          <a:pt x="268" y="200"/>
                        </a:lnTo>
                        <a:lnTo>
                          <a:pt x="280" y="233"/>
                        </a:lnTo>
                        <a:lnTo>
                          <a:pt x="281" y="266"/>
                        </a:lnTo>
                        <a:lnTo>
                          <a:pt x="281" y="287"/>
                        </a:lnTo>
                        <a:lnTo>
                          <a:pt x="281" y="308"/>
                        </a:lnTo>
                        <a:lnTo>
                          <a:pt x="292" y="322"/>
                        </a:lnTo>
                        <a:lnTo>
                          <a:pt x="326" y="328"/>
                        </a:lnTo>
                        <a:lnTo>
                          <a:pt x="362" y="334"/>
                        </a:lnTo>
                        <a:lnTo>
                          <a:pt x="374" y="331"/>
                        </a:lnTo>
                        <a:lnTo>
                          <a:pt x="386" y="316"/>
                        </a:lnTo>
                        <a:lnTo>
                          <a:pt x="388" y="278"/>
                        </a:lnTo>
                        <a:lnTo>
                          <a:pt x="397" y="259"/>
                        </a:lnTo>
                        <a:lnTo>
                          <a:pt x="407" y="245"/>
                        </a:lnTo>
                        <a:lnTo>
                          <a:pt x="427" y="229"/>
                        </a:lnTo>
                        <a:lnTo>
                          <a:pt x="439" y="217"/>
                        </a:lnTo>
                        <a:lnTo>
                          <a:pt x="439" y="217"/>
                        </a:lnTo>
                        <a:lnTo>
                          <a:pt x="416" y="211"/>
                        </a:lnTo>
                        <a:lnTo>
                          <a:pt x="398" y="203"/>
                        </a:lnTo>
                        <a:lnTo>
                          <a:pt x="373" y="190"/>
                        </a:lnTo>
                        <a:lnTo>
                          <a:pt x="362" y="166"/>
                        </a:lnTo>
                        <a:lnTo>
                          <a:pt x="361" y="148"/>
                        </a:lnTo>
                        <a:lnTo>
                          <a:pt x="361" y="131"/>
                        </a:lnTo>
                        <a:lnTo>
                          <a:pt x="346" y="133"/>
                        </a:lnTo>
                        <a:lnTo>
                          <a:pt x="332" y="140"/>
                        </a:lnTo>
                        <a:lnTo>
                          <a:pt x="314" y="140"/>
                        </a:lnTo>
                        <a:lnTo>
                          <a:pt x="295" y="140"/>
                        </a:lnTo>
                        <a:lnTo>
                          <a:pt x="305" y="133"/>
                        </a:lnTo>
                        <a:lnTo>
                          <a:pt x="328" y="127"/>
                        </a:lnTo>
                        <a:lnTo>
                          <a:pt x="340" y="112"/>
                        </a:lnTo>
                        <a:lnTo>
                          <a:pt x="361" y="95"/>
                        </a:lnTo>
                        <a:lnTo>
                          <a:pt x="374" y="82"/>
                        </a:lnTo>
                        <a:lnTo>
                          <a:pt x="368" y="52"/>
                        </a:lnTo>
                        <a:lnTo>
                          <a:pt x="365" y="30"/>
                        </a:lnTo>
                        <a:lnTo>
                          <a:pt x="353" y="12"/>
                        </a:lnTo>
                        <a:lnTo>
                          <a:pt x="331" y="0"/>
                        </a:lnTo>
                        <a:lnTo>
                          <a:pt x="298" y="12"/>
                        </a:lnTo>
                        <a:lnTo>
                          <a:pt x="284" y="25"/>
                        </a:lnTo>
                        <a:lnTo>
                          <a:pt x="260" y="45"/>
                        </a:lnTo>
                        <a:lnTo>
                          <a:pt x="232" y="55"/>
                        </a:lnTo>
                        <a:lnTo>
                          <a:pt x="188" y="83"/>
                        </a:lnTo>
                        <a:lnTo>
                          <a:pt x="149" y="118"/>
                        </a:lnTo>
                        <a:lnTo>
                          <a:pt x="125" y="134"/>
                        </a:lnTo>
                        <a:lnTo>
                          <a:pt x="107" y="176"/>
                        </a:lnTo>
                        <a:lnTo>
                          <a:pt x="88" y="221"/>
                        </a:lnTo>
                        <a:lnTo>
                          <a:pt x="55" y="278"/>
                        </a:lnTo>
                        <a:lnTo>
                          <a:pt x="31" y="325"/>
                        </a:lnTo>
                        <a:lnTo>
                          <a:pt x="0" y="364"/>
                        </a:lnTo>
                        <a:close/>
                      </a:path>
                    </a:pathLst>
                  </a:custGeom>
                  <a:solidFill>
                    <a:srgbClr val="e0e0e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grpSp>
      <p:sp useBgFill="1">
        <p:nvSpPr>
          <p:cNvPr id="1962" name=""/>
          <p:cNvSpPr/>
          <p:nvPr/>
        </p:nvSpPr>
        <p:spPr>
          <a:xfrm>
            <a:off x="685800" y="228600"/>
            <a:ext cx="7772400" cy="533520"/>
          </a:xfrm>
          <a:prstGeom prst="rect">
            <a:avLst/>
          </a:prstGeom>
          <a:ln w="936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NORTHEAST TRANSFERS</a:t>
            </a:r>
            <a:endParaRPr b="0" lang="en-US" sz="2400" strike="noStrike" u="none">
              <a:solidFill>
                <a:srgbClr val="000000"/>
              </a:solidFill>
              <a:effectLst/>
              <a:uFillTx/>
              <a:latin typeface="Times New Roman"/>
            </a:endParaRPr>
          </a:p>
        </p:txBody>
      </p:sp>
      <p:sp>
        <p:nvSpPr>
          <p:cNvPr id="1963" name=""/>
          <p:cNvSpPr/>
          <p:nvPr/>
        </p:nvSpPr>
        <p:spPr>
          <a:xfrm>
            <a:off x="6324480" y="1981080"/>
            <a:ext cx="381240" cy="2286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4" name=""/>
          <p:cNvSpPr/>
          <p:nvPr/>
        </p:nvSpPr>
        <p:spPr>
          <a:xfrm>
            <a:off x="6477120" y="1752480"/>
            <a:ext cx="1066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940</a:t>
            </a:r>
            <a:endParaRPr b="0" lang="en-US" sz="1000" strike="noStrike" u="none">
              <a:solidFill>
                <a:srgbClr val="000000"/>
              </a:solidFill>
              <a:effectLst/>
              <a:uFillTx/>
              <a:latin typeface="Times New Roman"/>
            </a:endParaRPr>
          </a:p>
        </p:txBody>
      </p:sp>
      <p:sp>
        <p:nvSpPr>
          <p:cNvPr id="1965" name=""/>
          <p:cNvSpPr/>
          <p:nvPr/>
        </p:nvSpPr>
        <p:spPr>
          <a:xfrm flipH="1" flipV="1">
            <a:off x="6019920" y="2133360"/>
            <a:ext cx="304560" cy="1522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6" name=""/>
          <p:cNvSpPr/>
          <p:nvPr/>
        </p:nvSpPr>
        <p:spPr>
          <a:xfrm>
            <a:off x="5867280" y="2209680"/>
            <a:ext cx="451080" cy="24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670</a:t>
            </a:r>
            <a:endParaRPr b="0" lang="en-US" sz="1000" strike="noStrike" u="none">
              <a:solidFill>
                <a:srgbClr val="000000"/>
              </a:solidFill>
              <a:effectLst/>
              <a:uFillTx/>
              <a:latin typeface="Times New Roman"/>
            </a:endParaRPr>
          </a:p>
        </p:txBody>
      </p:sp>
      <p:sp>
        <p:nvSpPr>
          <p:cNvPr id="1967" name=""/>
          <p:cNvSpPr/>
          <p:nvPr/>
        </p:nvSpPr>
        <p:spPr>
          <a:xfrm>
            <a:off x="380880" y="914400"/>
            <a:ext cx="152424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 TTC’s in MWh</a:t>
            </a:r>
            <a:endParaRPr b="0" lang="en-US" sz="1400" strike="noStrike" u="none">
              <a:solidFill>
                <a:srgbClr val="000000"/>
              </a:solidFill>
              <a:effectLst/>
              <a:uFillTx/>
              <a:latin typeface="Times New Roman"/>
            </a:endParaRPr>
          </a:p>
        </p:txBody>
      </p:sp>
      <p:sp>
        <p:nvSpPr>
          <p:cNvPr id="1968" name=""/>
          <p:cNvSpPr/>
          <p:nvPr/>
        </p:nvSpPr>
        <p:spPr>
          <a:xfrm flipH="1">
            <a:off x="6553080" y="3048120"/>
            <a:ext cx="609840" cy="53316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9" name=""/>
          <p:cNvSpPr/>
          <p:nvPr/>
        </p:nvSpPr>
        <p:spPr>
          <a:xfrm flipV="1">
            <a:off x="3352680" y="5943600"/>
            <a:ext cx="381240" cy="3808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0" name=""/>
          <p:cNvSpPr/>
          <p:nvPr/>
        </p:nvSpPr>
        <p:spPr>
          <a:xfrm flipH="1" flipV="1">
            <a:off x="5410080" y="2819520"/>
            <a:ext cx="457200" cy="4572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1" name=""/>
          <p:cNvSpPr/>
          <p:nvPr/>
        </p:nvSpPr>
        <p:spPr>
          <a:xfrm flipH="1">
            <a:off x="2743200" y="5638680"/>
            <a:ext cx="457200" cy="38124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2" name=""/>
          <p:cNvSpPr/>
          <p:nvPr/>
        </p:nvSpPr>
        <p:spPr>
          <a:xfrm flipV="1">
            <a:off x="1828800" y="3505320"/>
            <a:ext cx="685800" cy="121896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3" name=""/>
          <p:cNvSpPr/>
          <p:nvPr/>
        </p:nvSpPr>
        <p:spPr>
          <a:xfrm flipH="1">
            <a:off x="1143000" y="3124080"/>
            <a:ext cx="838080" cy="167652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4" name=""/>
          <p:cNvSpPr/>
          <p:nvPr/>
        </p:nvSpPr>
        <p:spPr>
          <a:xfrm flipV="1">
            <a:off x="2819520" y="1752480"/>
            <a:ext cx="304560" cy="4572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5" name=""/>
          <p:cNvSpPr/>
          <p:nvPr/>
        </p:nvSpPr>
        <p:spPr>
          <a:xfrm flipH="1">
            <a:off x="2438280" y="1295280"/>
            <a:ext cx="609840" cy="53352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6" name=""/>
          <p:cNvSpPr/>
          <p:nvPr/>
        </p:nvSpPr>
        <p:spPr>
          <a:xfrm flipH="1" flipV="1">
            <a:off x="1676520" y="5486400"/>
            <a:ext cx="457200" cy="3808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7" name=""/>
          <p:cNvSpPr/>
          <p:nvPr/>
        </p:nvSpPr>
        <p:spPr>
          <a:xfrm>
            <a:off x="1295280" y="5791320"/>
            <a:ext cx="304920" cy="4572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8" name=""/>
          <p:cNvSpPr/>
          <p:nvPr/>
        </p:nvSpPr>
        <p:spPr>
          <a:xfrm>
            <a:off x="5562720" y="2743200"/>
            <a:ext cx="457200" cy="4572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79" name=""/>
          <p:cNvSpPr/>
          <p:nvPr/>
        </p:nvSpPr>
        <p:spPr>
          <a:xfrm flipV="1">
            <a:off x="2666880" y="3962520"/>
            <a:ext cx="152640" cy="30456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80" name=""/>
          <p:cNvSpPr/>
          <p:nvPr/>
        </p:nvSpPr>
        <p:spPr>
          <a:xfrm flipH="1">
            <a:off x="3276360" y="3657600"/>
            <a:ext cx="152280" cy="53352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81" name=""/>
          <p:cNvSpPr/>
          <p:nvPr/>
        </p:nvSpPr>
        <p:spPr>
          <a:xfrm flipV="1">
            <a:off x="6781680" y="3200040"/>
            <a:ext cx="762120" cy="6094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82" name=""/>
          <p:cNvSpPr/>
          <p:nvPr/>
        </p:nvSpPr>
        <p:spPr>
          <a:xfrm>
            <a:off x="7086600" y="3581280"/>
            <a:ext cx="1066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175</a:t>
            </a:r>
            <a:endParaRPr b="0" lang="en-US" sz="1000" strike="noStrike" u="none">
              <a:solidFill>
                <a:srgbClr val="000000"/>
              </a:solidFill>
              <a:effectLst/>
              <a:uFillTx/>
              <a:latin typeface="Times New Roman"/>
            </a:endParaRPr>
          </a:p>
        </p:txBody>
      </p:sp>
      <p:sp>
        <p:nvSpPr>
          <p:cNvPr id="1983" name=""/>
          <p:cNvSpPr/>
          <p:nvPr/>
        </p:nvSpPr>
        <p:spPr>
          <a:xfrm>
            <a:off x="6934320" y="3124080"/>
            <a:ext cx="1143000" cy="47844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700</a:t>
            </a:r>
            <a:endParaRPr b="0" lang="en-US" sz="1000" strike="noStrike" u="none">
              <a:solidFill>
                <a:srgbClr val="000000"/>
              </a:solidFill>
              <a:effectLst/>
              <a:uFillTx/>
              <a:latin typeface="Times New Roman"/>
            </a:endParaRPr>
          </a:p>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1984" name=""/>
          <p:cNvSpPr/>
          <p:nvPr/>
        </p:nvSpPr>
        <p:spPr>
          <a:xfrm>
            <a:off x="3505320" y="4267080"/>
            <a:ext cx="761760" cy="228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New York</a:t>
            </a:r>
            <a:endParaRPr b="0" lang="en-US" sz="1200" strike="noStrike" u="none">
              <a:solidFill>
                <a:srgbClr val="000000"/>
              </a:solidFill>
              <a:effectLst/>
              <a:uFillTx/>
              <a:latin typeface="Times New Roman"/>
            </a:endParaRPr>
          </a:p>
        </p:txBody>
      </p:sp>
      <p:sp>
        <p:nvSpPr>
          <p:cNvPr id="1985" name=""/>
          <p:cNvSpPr/>
          <p:nvPr/>
        </p:nvSpPr>
        <p:spPr>
          <a:xfrm>
            <a:off x="3733920" y="1676520"/>
            <a:ext cx="1752480" cy="3808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Hydro Quebec</a:t>
            </a:r>
            <a:endParaRPr b="0" lang="en-US" sz="1600" strike="noStrike" u="none">
              <a:solidFill>
                <a:srgbClr val="000000"/>
              </a:solidFill>
              <a:effectLst/>
              <a:uFillTx/>
              <a:latin typeface="Times New Roman"/>
            </a:endParaRPr>
          </a:p>
        </p:txBody>
      </p:sp>
      <p:sp>
        <p:nvSpPr>
          <p:cNvPr id="1986" name=""/>
          <p:cNvSpPr/>
          <p:nvPr/>
        </p:nvSpPr>
        <p:spPr>
          <a:xfrm>
            <a:off x="1676520" y="2438280"/>
            <a:ext cx="1218960" cy="3049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Ontario</a:t>
            </a:r>
            <a:endParaRPr b="0" lang="en-US" sz="1600" strike="noStrike" u="none">
              <a:solidFill>
                <a:srgbClr val="000000"/>
              </a:solidFill>
              <a:effectLst/>
              <a:uFillTx/>
              <a:latin typeface="Times New Roman"/>
            </a:endParaRPr>
          </a:p>
        </p:txBody>
      </p:sp>
      <p:sp>
        <p:nvSpPr>
          <p:cNvPr id="1987" name=""/>
          <p:cNvSpPr/>
          <p:nvPr/>
        </p:nvSpPr>
        <p:spPr>
          <a:xfrm>
            <a:off x="7010280" y="1905120"/>
            <a:ext cx="1447920" cy="3045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New Brunswick</a:t>
            </a:r>
            <a:endParaRPr b="0" lang="en-US" sz="1600" strike="noStrike" u="none">
              <a:solidFill>
                <a:srgbClr val="000000"/>
              </a:solidFill>
              <a:effectLst/>
              <a:uFillTx/>
              <a:latin typeface="Times New Roman"/>
            </a:endParaRPr>
          </a:p>
        </p:txBody>
      </p:sp>
      <p:sp>
        <p:nvSpPr>
          <p:cNvPr id="1988" name=""/>
          <p:cNvSpPr/>
          <p:nvPr/>
        </p:nvSpPr>
        <p:spPr>
          <a:xfrm>
            <a:off x="2666880" y="5029200"/>
            <a:ext cx="838440" cy="228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MAAC</a:t>
            </a:r>
            <a:endParaRPr b="0" lang="en-US" sz="1400" strike="noStrike" u="none">
              <a:solidFill>
                <a:srgbClr val="000000"/>
              </a:solidFill>
              <a:effectLst/>
              <a:uFillTx/>
              <a:latin typeface="Times New Roman"/>
            </a:endParaRPr>
          </a:p>
        </p:txBody>
      </p:sp>
      <p:sp>
        <p:nvSpPr>
          <p:cNvPr id="1989" name=""/>
          <p:cNvSpPr/>
          <p:nvPr/>
        </p:nvSpPr>
        <p:spPr>
          <a:xfrm>
            <a:off x="685800" y="5105520"/>
            <a:ext cx="1143000" cy="3045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ECAR-Vacar</a:t>
            </a:r>
            <a:endParaRPr b="0" lang="en-US" sz="1400" strike="noStrike" u="none">
              <a:solidFill>
                <a:srgbClr val="000000"/>
              </a:solidFill>
              <a:effectLst/>
              <a:uFillTx/>
              <a:latin typeface="Times New Roman"/>
            </a:endParaRPr>
          </a:p>
        </p:txBody>
      </p:sp>
      <p:sp>
        <p:nvSpPr>
          <p:cNvPr id="1990" name=""/>
          <p:cNvSpPr/>
          <p:nvPr/>
        </p:nvSpPr>
        <p:spPr>
          <a:xfrm>
            <a:off x="4952880" y="3886200"/>
            <a:ext cx="990720" cy="3049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NEPOOL</a:t>
            </a:r>
            <a:endParaRPr b="0" lang="en-US" sz="1600" strike="noStrike" u="none">
              <a:solidFill>
                <a:srgbClr val="000000"/>
              </a:solidFill>
              <a:effectLst/>
              <a:uFillTx/>
              <a:latin typeface="Times New Roman"/>
            </a:endParaRPr>
          </a:p>
        </p:txBody>
      </p:sp>
      <p:sp>
        <p:nvSpPr>
          <p:cNvPr id="1991" name=""/>
          <p:cNvSpPr/>
          <p:nvPr/>
        </p:nvSpPr>
        <p:spPr>
          <a:xfrm>
            <a:off x="4343400" y="4724280"/>
            <a:ext cx="6094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2800</a:t>
            </a:r>
            <a:endParaRPr b="0" lang="en-US" sz="1000" strike="noStrike" u="none">
              <a:solidFill>
                <a:srgbClr val="000000"/>
              </a:solidFill>
              <a:effectLst/>
              <a:uFillTx/>
              <a:latin typeface="Times New Roman"/>
            </a:endParaRPr>
          </a:p>
        </p:txBody>
      </p:sp>
      <p:sp>
        <p:nvSpPr>
          <p:cNvPr id="1992" name=""/>
          <p:cNvSpPr/>
          <p:nvPr/>
        </p:nvSpPr>
        <p:spPr>
          <a:xfrm flipV="1">
            <a:off x="4191120" y="4800240"/>
            <a:ext cx="1295280" cy="6858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93" name=""/>
          <p:cNvSpPr/>
          <p:nvPr/>
        </p:nvSpPr>
        <p:spPr>
          <a:xfrm flipH="1">
            <a:off x="4266720" y="4876920"/>
            <a:ext cx="685800" cy="3808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94" name=""/>
          <p:cNvSpPr/>
          <p:nvPr/>
        </p:nvSpPr>
        <p:spPr>
          <a:xfrm>
            <a:off x="4800600" y="5181480"/>
            <a:ext cx="6094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2850</a:t>
            </a:r>
            <a:endParaRPr b="0" lang="en-US" sz="1000" strike="noStrike" u="none">
              <a:solidFill>
                <a:srgbClr val="000000"/>
              </a:solidFill>
              <a:effectLst/>
              <a:uFillTx/>
              <a:latin typeface="Times New Roman"/>
            </a:endParaRPr>
          </a:p>
        </p:txBody>
      </p:sp>
      <p:sp>
        <p:nvSpPr>
          <p:cNvPr id="1995" name=""/>
          <p:cNvSpPr/>
          <p:nvPr/>
        </p:nvSpPr>
        <p:spPr>
          <a:xfrm>
            <a:off x="1828800" y="3733920"/>
            <a:ext cx="6094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2400</a:t>
            </a:r>
            <a:endParaRPr b="0" lang="en-US" sz="1000" strike="noStrike" u="none">
              <a:solidFill>
                <a:srgbClr val="000000"/>
              </a:solidFill>
              <a:effectLst/>
              <a:uFillTx/>
              <a:latin typeface="Times New Roman"/>
            </a:endParaRPr>
          </a:p>
        </p:txBody>
      </p:sp>
      <p:sp>
        <p:nvSpPr>
          <p:cNvPr id="1996" name=""/>
          <p:cNvSpPr/>
          <p:nvPr/>
        </p:nvSpPr>
        <p:spPr>
          <a:xfrm>
            <a:off x="1066680" y="3581280"/>
            <a:ext cx="6098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1800</a:t>
            </a:r>
            <a:endParaRPr b="0" lang="en-US" sz="1000" strike="noStrike" u="none">
              <a:solidFill>
                <a:srgbClr val="000000"/>
              </a:solidFill>
              <a:effectLst/>
              <a:uFillTx/>
              <a:latin typeface="Times New Roman"/>
            </a:endParaRPr>
          </a:p>
        </p:txBody>
      </p:sp>
      <p:sp>
        <p:nvSpPr>
          <p:cNvPr id="1997" name=""/>
          <p:cNvSpPr/>
          <p:nvPr/>
        </p:nvSpPr>
        <p:spPr>
          <a:xfrm>
            <a:off x="2971800" y="1981080"/>
            <a:ext cx="1066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400</a:t>
            </a:r>
            <a:endParaRPr b="0" lang="en-US" sz="1000" strike="noStrike" u="none">
              <a:solidFill>
                <a:srgbClr val="000000"/>
              </a:solidFill>
              <a:effectLst/>
              <a:uFillTx/>
              <a:latin typeface="Times New Roman"/>
            </a:endParaRPr>
          </a:p>
        </p:txBody>
      </p:sp>
      <p:sp>
        <p:nvSpPr>
          <p:cNvPr id="1998" name=""/>
          <p:cNvSpPr/>
          <p:nvPr/>
        </p:nvSpPr>
        <p:spPr>
          <a:xfrm>
            <a:off x="2209680" y="1295280"/>
            <a:ext cx="68580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1370</a:t>
            </a:r>
            <a:endParaRPr b="0" lang="en-US" sz="1000" strike="noStrike" u="none">
              <a:solidFill>
                <a:srgbClr val="000000"/>
              </a:solidFill>
              <a:effectLst/>
              <a:uFillTx/>
              <a:latin typeface="Times New Roman"/>
            </a:endParaRPr>
          </a:p>
        </p:txBody>
      </p:sp>
      <p:sp>
        <p:nvSpPr>
          <p:cNvPr id="1999" name=""/>
          <p:cNvSpPr/>
          <p:nvPr/>
        </p:nvSpPr>
        <p:spPr>
          <a:xfrm>
            <a:off x="1981080" y="6248520"/>
            <a:ext cx="1067040" cy="30456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ECAR-Vacar</a:t>
            </a:r>
            <a:endParaRPr b="0" lang="en-US" sz="1200" strike="noStrike" u="none">
              <a:solidFill>
                <a:srgbClr val="000000"/>
              </a:solidFill>
              <a:effectLst/>
              <a:uFillTx/>
              <a:latin typeface="Times New Roman"/>
            </a:endParaRPr>
          </a:p>
        </p:txBody>
      </p:sp>
      <p:sp>
        <p:nvSpPr>
          <p:cNvPr id="2000" name=""/>
          <p:cNvSpPr/>
          <p:nvPr/>
        </p:nvSpPr>
        <p:spPr>
          <a:xfrm>
            <a:off x="2743200" y="3962520"/>
            <a:ext cx="6094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1275</a:t>
            </a:r>
            <a:endParaRPr b="0" lang="en-US" sz="1000" strike="noStrike" u="none">
              <a:solidFill>
                <a:srgbClr val="000000"/>
              </a:solidFill>
              <a:effectLst/>
              <a:uFillTx/>
              <a:latin typeface="Times New Roman"/>
            </a:endParaRPr>
          </a:p>
        </p:txBody>
      </p:sp>
      <p:sp>
        <p:nvSpPr>
          <p:cNvPr id="2001" name=""/>
          <p:cNvSpPr/>
          <p:nvPr/>
        </p:nvSpPr>
        <p:spPr>
          <a:xfrm>
            <a:off x="3429000" y="3657600"/>
            <a:ext cx="6094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1575</a:t>
            </a:r>
            <a:endParaRPr b="0" lang="en-US" sz="1000" strike="noStrike" u="none">
              <a:solidFill>
                <a:srgbClr val="000000"/>
              </a:solidFill>
              <a:effectLst/>
              <a:uFillTx/>
              <a:latin typeface="Times New Roman"/>
            </a:endParaRPr>
          </a:p>
        </p:txBody>
      </p:sp>
      <p:sp>
        <p:nvSpPr>
          <p:cNvPr id="2002" name=""/>
          <p:cNvSpPr/>
          <p:nvPr/>
        </p:nvSpPr>
        <p:spPr>
          <a:xfrm>
            <a:off x="5638680" y="2590920"/>
            <a:ext cx="10670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2200</a:t>
            </a:r>
            <a:endParaRPr b="0" lang="en-US" sz="1000" strike="noStrike" u="none">
              <a:solidFill>
                <a:srgbClr val="000000"/>
              </a:solidFill>
              <a:effectLst/>
              <a:uFillTx/>
              <a:latin typeface="Times New Roman"/>
            </a:endParaRPr>
          </a:p>
        </p:txBody>
      </p:sp>
      <p:sp>
        <p:nvSpPr>
          <p:cNvPr id="2003" name=""/>
          <p:cNvSpPr/>
          <p:nvPr/>
        </p:nvSpPr>
        <p:spPr>
          <a:xfrm>
            <a:off x="3962520" y="3962520"/>
            <a:ext cx="83808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04" name=""/>
          <p:cNvSpPr/>
          <p:nvPr/>
        </p:nvSpPr>
        <p:spPr>
          <a:xfrm>
            <a:off x="3886200" y="3962520"/>
            <a:ext cx="1066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1500</a:t>
            </a:r>
            <a:endParaRPr b="0" lang="en-US" sz="1000" strike="noStrike" u="none">
              <a:solidFill>
                <a:srgbClr val="000000"/>
              </a:solidFill>
              <a:effectLst/>
              <a:uFillTx/>
              <a:latin typeface="Times New Roman"/>
            </a:endParaRPr>
          </a:p>
        </p:txBody>
      </p:sp>
      <p:pic>
        <p:nvPicPr>
          <p:cNvPr id="2005" name="" descr=""/>
          <p:cNvPicPr/>
          <p:nvPr/>
        </p:nvPicPr>
        <p:blipFill>
          <a:blip r:embed="rId1"/>
          <a:stretch/>
        </p:blipFill>
        <p:spPr>
          <a:xfrm>
            <a:off x="152280" y="6019920"/>
            <a:ext cx="666720" cy="666720"/>
          </a:xfrm>
          <a:prstGeom prst="rect">
            <a:avLst/>
          </a:prstGeom>
          <a:noFill/>
          <a:ln w="0">
            <a:noFill/>
          </a:ln>
        </p:spPr>
      </p:pic>
      <p:sp>
        <p:nvSpPr>
          <p:cNvPr id="2006" name=""/>
          <p:cNvSpPr/>
          <p:nvPr/>
        </p:nvSpPr>
        <p:spPr>
          <a:xfrm>
            <a:off x="4343400" y="4343400"/>
            <a:ext cx="10666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1800</a:t>
            </a:r>
            <a:endParaRPr b="0" lang="en-US" sz="1000" strike="noStrike" u="none">
              <a:solidFill>
                <a:srgbClr val="000000"/>
              </a:solidFill>
              <a:effectLst/>
              <a:uFillTx/>
              <a:latin typeface="Times New Roman"/>
            </a:endParaRPr>
          </a:p>
        </p:txBody>
      </p:sp>
      <p:sp>
        <p:nvSpPr>
          <p:cNvPr id="2007" name=""/>
          <p:cNvSpPr/>
          <p:nvPr/>
        </p:nvSpPr>
        <p:spPr>
          <a:xfrm flipH="1">
            <a:off x="4266720" y="4267080"/>
            <a:ext cx="762120" cy="76320"/>
          </a:xfrm>
          <a:prstGeom prst="line">
            <a:avLst/>
          </a:prstGeom>
          <a:ln w="2844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2008" name=""/>
          <p:cNvSpPr/>
          <p:nvPr/>
        </p:nvSpPr>
        <p:spPr>
          <a:xfrm>
            <a:off x="3643920" y="6080040"/>
            <a:ext cx="4338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6500</a:t>
            </a:r>
            <a:endParaRPr b="0" lang="en-US" sz="1000" strike="noStrike" u="none">
              <a:solidFill>
                <a:srgbClr val="000000"/>
              </a:solidFill>
              <a:effectLst/>
              <a:uFillTx/>
              <a:latin typeface="Times New Roman"/>
            </a:endParaRPr>
          </a:p>
        </p:txBody>
      </p:sp>
      <p:sp>
        <p:nvSpPr>
          <p:cNvPr id="2009" name=""/>
          <p:cNvSpPr/>
          <p:nvPr/>
        </p:nvSpPr>
        <p:spPr>
          <a:xfrm>
            <a:off x="1450080" y="5791320"/>
            <a:ext cx="4338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6500</a:t>
            </a:r>
            <a:endParaRPr b="0" lang="en-US" sz="1000" strike="noStrike" u="none">
              <a:solidFill>
                <a:srgbClr val="000000"/>
              </a:solidFill>
              <a:effectLst/>
              <a:uFillTx/>
              <a:latin typeface="Times New Roman"/>
            </a:endParaRPr>
          </a:p>
        </p:txBody>
      </p:sp>
      <p:sp>
        <p:nvSpPr>
          <p:cNvPr id="2010" name=""/>
          <p:cNvSpPr/>
          <p:nvPr/>
        </p:nvSpPr>
        <p:spPr>
          <a:xfrm>
            <a:off x="1907280" y="5486400"/>
            <a:ext cx="4338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6500</a:t>
            </a:r>
            <a:endParaRPr b="0" lang="en-US" sz="1000" strike="noStrike" u="none">
              <a:solidFill>
                <a:srgbClr val="000000"/>
              </a:solidFill>
              <a:effectLst/>
              <a:uFillTx/>
              <a:latin typeface="Times New Roman"/>
            </a:endParaRPr>
          </a:p>
        </p:txBody>
      </p:sp>
      <p:sp>
        <p:nvSpPr>
          <p:cNvPr id="2011" name=""/>
          <p:cNvSpPr/>
          <p:nvPr/>
        </p:nvSpPr>
        <p:spPr>
          <a:xfrm>
            <a:off x="3050280" y="5715000"/>
            <a:ext cx="4338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6500</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5" name=""/>
          <p:cNvGraphicFramePr/>
          <p:nvPr/>
        </p:nvGraphicFramePr>
        <p:xfrm>
          <a:off x="0" y="1386000"/>
          <a:ext cx="9144000" cy="4116240"/>
        </p:xfrm>
        <a:graphic>
          <a:graphicData uri="http://schemas.openxmlformats.org/presentationml/2006/ole">
            <p:oleObj progId="Excel.Sheet.12" r:id="rId1" spid="">
              <p:embed/>
              <p:pic>
                <p:nvPicPr>
                  <p:cNvPr id="76" name="" descr=""/>
                  <p:cNvPicPr/>
                  <p:nvPr/>
                </p:nvPicPr>
                <p:blipFill>
                  <a:blip r:embed="rId2"/>
                  <a:stretch/>
                </p:blipFill>
                <p:spPr>
                  <a:xfrm>
                    <a:off x="0" y="1386000"/>
                    <a:ext cx="9144000" cy="4116240"/>
                  </a:xfrm>
                  <a:prstGeom prst="rect">
                    <a:avLst/>
                  </a:prstGeom>
                  <a:noFill/>
                  <a:ln w="0">
                    <a:noFill/>
                  </a:ln>
                </p:spPr>
              </p:pic>
            </p:oleObj>
          </a:graphicData>
        </a:graphic>
      </p:graphicFrame>
      <p:sp>
        <p:nvSpPr>
          <p:cNvPr id="77" name=""/>
          <p:cNvSpPr/>
          <p:nvPr/>
        </p:nvSpPr>
        <p:spPr>
          <a:xfrm>
            <a:off x="-347760" y="600120"/>
            <a:ext cx="9910800" cy="619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(Average Daily Transactions)</a:t>
            </a:r>
            <a:endParaRPr b="0" lang="en-US" sz="2000" strike="noStrike" u="none">
              <a:solidFill>
                <a:srgbClr val="000000"/>
              </a:solidFill>
              <a:effectLst/>
              <a:uFillTx/>
              <a:latin typeface="Times New Roman"/>
            </a:endParaRPr>
          </a:p>
        </p:txBody>
      </p:sp>
      <p:sp>
        <p:nvSpPr>
          <p:cNvPr id="78" name=""/>
          <p:cNvSpPr/>
          <p:nvPr/>
        </p:nvSpPr>
        <p:spPr>
          <a:xfrm>
            <a:off x="534600" y="5847480"/>
            <a:ext cx="8079480" cy="41400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913"/>
              </a:spcBef>
              <a:spcAft>
                <a:spcPts val="388"/>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Frutiger 45 Light"/>
              </a:rPr>
              <a:t>Expanded Market Reach, Scalability, Information and Liquidity</a:t>
            </a:r>
            <a:endParaRPr b="0" lang="en-US" sz="2100" strike="noStrike" u="none">
              <a:solidFill>
                <a:srgbClr val="000000"/>
              </a:solidFill>
              <a:effectLst/>
              <a:uFillTx/>
              <a:latin typeface="Times New Roman"/>
            </a:endParaRPr>
          </a:p>
        </p:txBody>
      </p:sp>
      <p:sp>
        <p:nvSpPr>
          <p:cNvPr id="79" name=""/>
          <p:cNvSpPr/>
          <p:nvPr/>
        </p:nvSpPr>
        <p:spPr>
          <a:xfrm>
            <a:off x="0" y="6400800"/>
            <a:ext cx="4618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North America Natural Gas and Power Transactions</a:t>
            </a:r>
            <a:endParaRPr b="0" lang="en-US" sz="1200" strike="noStrike" u="none">
              <a:solidFill>
                <a:srgbClr val="000000"/>
              </a:solidFill>
              <a:effectLst/>
              <a:uFillTx/>
              <a:latin typeface="Times New Roman"/>
            </a:endParaRPr>
          </a:p>
        </p:txBody>
      </p:sp>
      <p:sp>
        <p:nvSpPr>
          <p:cNvPr id="80" name=""/>
          <p:cNvSpPr/>
          <p:nvPr/>
        </p:nvSpPr>
        <p:spPr>
          <a:xfrm>
            <a:off x="228600" y="1371600"/>
            <a:ext cx="1517760" cy="630360"/>
          </a:xfrm>
          <a:prstGeom prst="rect">
            <a:avLst/>
          </a:pr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 name=""/>
          <p:cNvSpPr/>
          <p:nvPr/>
        </p:nvSpPr>
        <p:spPr>
          <a:xfrm>
            <a:off x="272880" y="1457280"/>
            <a:ext cx="114480" cy="123840"/>
          </a:xfrm>
          <a:prstGeom prst="rect">
            <a:avLst/>
          </a:prstGeom>
          <a:solidFill>
            <a:srgbClr val="3333cc"/>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486720" y="1411200"/>
            <a:ext cx="121680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EnronOnline</a:t>
            </a:r>
            <a:endParaRPr b="0" lang="en-US" sz="1600" strike="noStrike" u="none">
              <a:solidFill>
                <a:srgbClr val="000000"/>
              </a:solidFill>
              <a:effectLst/>
              <a:uFillTx/>
              <a:latin typeface="Times New Roman"/>
            </a:endParaRPr>
          </a:p>
        </p:txBody>
      </p:sp>
      <p:sp>
        <p:nvSpPr>
          <p:cNvPr id="83" name=""/>
          <p:cNvSpPr/>
          <p:nvPr/>
        </p:nvSpPr>
        <p:spPr>
          <a:xfrm>
            <a:off x="272880" y="1766880"/>
            <a:ext cx="114480" cy="125280"/>
          </a:xfrm>
          <a:prstGeom prst="rect">
            <a:avLst/>
          </a:prstGeom>
          <a:solidFill>
            <a:srgbClr val="00cc99"/>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480960" y="1722600"/>
            <a:ext cx="103680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Traditional</a:t>
            </a:r>
            <a:endParaRPr b="0" lang="en-US" sz="1600" strike="noStrike" u="none">
              <a:solidFill>
                <a:srgbClr val="000000"/>
              </a:solidFill>
              <a:effectLst/>
              <a:uFillTx/>
              <a:latin typeface="Times New Roman"/>
            </a:endParaRPr>
          </a:p>
        </p:txBody>
      </p:sp>
      <p:sp>
        <p:nvSpPr>
          <p:cNvPr id="85" name=""/>
          <p:cNvSpPr/>
          <p:nvPr/>
        </p:nvSpPr>
        <p:spPr>
          <a:xfrm>
            <a:off x="228600" y="4191120"/>
            <a:ext cx="4716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650</a:t>
            </a:r>
            <a:endParaRPr b="0" lang="en-US" sz="1200" strike="noStrike" u="none">
              <a:solidFill>
                <a:srgbClr val="000000"/>
              </a:solidFill>
              <a:effectLst/>
              <a:uFillTx/>
              <a:latin typeface="Times New Roman"/>
            </a:endParaRPr>
          </a:p>
        </p:txBody>
      </p:sp>
      <p:sp>
        <p:nvSpPr>
          <p:cNvPr id="86" name=""/>
          <p:cNvSpPr/>
          <p:nvPr/>
        </p:nvSpPr>
        <p:spPr>
          <a:xfrm>
            <a:off x="838080" y="4114800"/>
            <a:ext cx="4716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917</a:t>
            </a:r>
            <a:endParaRPr b="0" lang="en-US" sz="1200" strike="noStrike" u="none">
              <a:solidFill>
                <a:srgbClr val="000000"/>
              </a:solidFill>
              <a:effectLst/>
              <a:uFillTx/>
              <a:latin typeface="Times New Roman"/>
            </a:endParaRPr>
          </a:p>
        </p:txBody>
      </p:sp>
      <p:sp>
        <p:nvSpPr>
          <p:cNvPr id="87" name=""/>
          <p:cNvSpPr/>
          <p:nvPr/>
        </p:nvSpPr>
        <p:spPr>
          <a:xfrm>
            <a:off x="1447920" y="3809880"/>
            <a:ext cx="5810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1,499</a:t>
            </a:r>
            <a:endParaRPr b="0" lang="en-US" sz="1200" strike="noStrike" u="none">
              <a:solidFill>
                <a:srgbClr val="000000"/>
              </a:solidFill>
              <a:effectLst/>
              <a:uFillTx/>
              <a:latin typeface="Times New Roman"/>
            </a:endParaRPr>
          </a:p>
        </p:txBody>
      </p:sp>
      <p:sp>
        <p:nvSpPr>
          <p:cNvPr id="88" name=""/>
          <p:cNvSpPr/>
          <p:nvPr/>
        </p:nvSpPr>
        <p:spPr>
          <a:xfrm>
            <a:off x="2057400" y="3581280"/>
            <a:ext cx="5684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1,898</a:t>
            </a:r>
            <a:endParaRPr b="0" lang="en-US" sz="1200" strike="noStrike" u="none">
              <a:solidFill>
                <a:srgbClr val="000000"/>
              </a:solidFill>
              <a:effectLst/>
              <a:uFillTx/>
              <a:latin typeface="Times New Roman"/>
            </a:endParaRPr>
          </a:p>
        </p:txBody>
      </p:sp>
      <p:sp>
        <p:nvSpPr>
          <p:cNvPr id="89" name=""/>
          <p:cNvSpPr/>
          <p:nvPr/>
        </p:nvSpPr>
        <p:spPr>
          <a:xfrm>
            <a:off x="2666880" y="3429000"/>
            <a:ext cx="6066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2,165</a:t>
            </a:r>
            <a:endParaRPr b="0" lang="en-US" sz="1200" strike="noStrike" u="none">
              <a:solidFill>
                <a:srgbClr val="000000"/>
              </a:solidFill>
              <a:effectLst/>
              <a:uFillTx/>
              <a:latin typeface="Times New Roman"/>
            </a:endParaRPr>
          </a:p>
        </p:txBody>
      </p:sp>
      <p:sp>
        <p:nvSpPr>
          <p:cNvPr id="90" name=""/>
          <p:cNvSpPr/>
          <p:nvPr/>
        </p:nvSpPr>
        <p:spPr>
          <a:xfrm>
            <a:off x="3352680" y="3429000"/>
            <a:ext cx="56376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2,166</a:t>
            </a:r>
            <a:endParaRPr b="0" lang="en-US" sz="1200" strike="noStrike" u="none">
              <a:solidFill>
                <a:srgbClr val="000000"/>
              </a:solidFill>
              <a:effectLst/>
              <a:uFillTx/>
              <a:latin typeface="Times New Roman"/>
            </a:endParaRPr>
          </a:p>
        </p:txBody>
      </p:sp>
      <p:sp>
        <p:nvSpPr>
          <p:cNvPr id="91" name=""/>
          <p:cNvSpPr/>
          <p:nvPr/>
        </p:nvSpPr>
        <p:spPr>
          <a:xfrm>
            <a:off x="3962520" y="3124080"/>
            <a:ext cx="6174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2,761</a:t>
            </a:r>
            <a:endParaRPr b="0" lang="en-US" sz="1200" strike="noStrike" u="none">
              <a:solidFill>
                <a:srgbClr val="000000"/>
              </a:solidFill>
              <a:effectLst/>
              <a:uFillTx/>
              <a:latin typeface="Times New Roman"/>
            </a:endParaRPr>
          </a:p>
        </p:txBody>
      </p:sp>
      <p:sp>
        <p:nvSpPr>
          <p:cNvPr id="92" name=""/>
          <p:cNvSpPr/>
          <p:nvPr/>
        </p:nvSpPr>
        <p:spPr>
          <a:xfrm>
            <a:off x="4648320" y="2971800"/>
            <a:ext cx="58716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3,049</a:t>
            </a:r>
            <a:endParaRPr b="0" lang="en-US" sz="1200" strike="noStrike" u="none">
              <a:solidFill>
                <a:srgbClr val="000000"/>
              </a:solidFill>
              <a:effectLst/>
              <a:uFillTx/>
              <a:latin typeface="Times New Roman"/>
            </a:endParaRPr>
          </a:p>
        </p:txBody>
      </p:sp>
      <p:sp>
        <p:nvSpPr>
          <p:cNvPr id="93" name=""/>
          <p:cNvSpPr/>
          <p:nvPr/>
        </p:nvSpPr>
        <p:spPr>
          <a:xfrm>
            <a:off x="5257800" y="2971800"/>
            <a:ext cx="6094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3,076</a:t>
            </a:r>
            <a:endParaRPr b="0" lang="en-US" sz="1200" strike="noStrike" u="none">
              <a:solidFill>
                <a:srgbClr val="000000"/>
              </a:solidFill>
              <a:effectLst/>
              <a:uFillTx/>
              <a:latin typeface="Times New Roman"/>
            </a:endParaRPr>
          </a:p>
        </p:txBody>
      </p:sp>
      <p:sp>
        <p:nvSpPr>
          <p:cNvPr id="94" name=""/>
          <p:cNvSpPr/>
          <p:nvPr/>
        </p:nvSpPr>
        <p:spPr>
          <a:xfrm>
            <a:off x="5843520" y="2936880"/>
            <a:ext cx="56376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3,171</a:t>
            </a:r>
            <a:endParaRPr b="0" lang="en-US" sz="1200" strike="noStrike" u="none">
              <a:solidFill>
                <a:srgbClr val="000000"/>
              </a:solidFill>
              <a:effectLst/>
              <a:uFillTx/>
              <a:latin typeface="Times New Roman"/>
            </a:endParaRPr>
          </a:p>
        </p:txBody>
      </p:sp>
      <p:sp>
        <p:nvSpPr>
          <p:cNvPr id="95" name=""/>
          <p:cNvSpPr/>
          <p:nvPr/>
        </p:nvSpPr>
        <p:spPr>
          <a:xfrm>
            <a:off x="6505560" y="2778120"/>
            <a:ext cx="5684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3,463</a:t>
            </a:r>
            <a:endParaRPr b="0" lang="en-US" sz="1200" strike="noStrike" u="none">
              <a:solidFill>
                <a:srgbClr val="000000"/>
              </a:solidFill>
              <a:effectLst/>
              <a:uFillTx/>
              <a:latin typeface="Times New Roman"/>
            </a:endParaRPr>
          </a:p>
        </p:txBody>
      </p:sp>
      <p:sp>
        <p:nvSpPr>
          <p:cNvPr id="96" name=""/>
          <p:cNvSpPr/>
          <p:nvPr/>
        </p:nvSpPr>
        <p:spPr>
          <a:xfrm>
            <a:off x="7159680" y="2733840"/>
            <a:ext cx="60012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3,539</a:t>
            </a:r>
            <a:endParaRPr b="0" lang="en-US" sz="1200" strike="noStrike" u="none">
              <a:solidFill>
                <a:srgbClr val="000000"/>
              </a:solidFill>
              <a:effectLst/>
              <a:uFillTx/>
              <a:latin typeface="Times New Roman"/>
            </a:endParaRPr>
          </a:p>
        </p:txBody>
      </p:sp>
      <p:sp>
        <p:nvSpPr>
          <p:cNvPr id="97" name=""/>
          <p:cNvSpPr/>
          <p:nvPr/>
        </p:nvSpPr>
        <p:spPr>
          <a:xfrm>
            <a:off x="7772400" y="1981080"/>
            <a:ext cx="7668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4,922</a:t>
            </a:r>
            <a:endParaRPr b="0" lang="en-US" sz="1200" strike="noStrike" u="none">
              <a:solidFill>
                <a:srgbClr val="000000"/>
              </a:solidFill>
              <a:effectLst/>
              <a:uFillTx/>
              <a:latin typeface="Times New Roman"/>
            </a:endParaRPr>
          </a:p>
        </p:txBody>
      </p:sp>
      <p:sp>
        <p:nvSpPr>
          <p:cNvPr id="98" name=""/>
          <p:cNvSpPr/>
          <p:nvPr/>
        </p:nvSpPr>
        <p:spPr>
          <a:xfrm>
            <a:off x="8474040" y="2467080"/>
            <a:ext cx="58104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4,042</a:t>
            </a:r>
            <a:endParaRPr b="0" lang="en-US" sz="1200" strike="noStrike" u="none">
              <a:solidFill>
                <a:srgbClr val="000000"/>
              </a:solidFill>
              <a:effectLst/>
              <a:uFillTx/>
              <a:latin typeface="Times New Roman"/>
            </a:endParaRPr>
          </a:p>
        </p:txBody>
      </p:sp>
      <p:sp>
        <p:nvSpPr>
          <p:cNvPr id="99" name=""/>
          <p:cNvSpPr/>
          <p:nvPr/>
        </p:nvSpPr>
        <p:spPr>
          <a:xfrm>
            <a:off x="-347760" y="20520"/>
            <a:ext cx="9910800" cy="7416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EnronOnline – “The” Energy Market-Maker</a:t>
            </a:r>
            <a:endParaRPr b="0" lang="en-US" sz="3600" strike="noStrike" u="none">
              <a:solidFill>
                <a:srgbClr val="000000"/>
              </a:solidFill>
              <a:effectLst/>
              <a:uFillTx/>
              <a:latin typeface="Times New Roman"/>
            </a:endParaRPr>
          </a:p>
        </p:txBody>
      </p:sp>
      <p:sp>
        <p:nvSpPr>
          <p:cNvPr id="100" name=""/>
          <p:cNvSpPr/>
          <p:nvPr/>
        </p:nvSpPr>
        <p:spPr>
          <a:xfrm>
            <a:off x="152280" y="5334120"/>
            <a:ext cx="590760" cy="3376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1999</a:t>
            </a:r>
            <a:endParaRPr b="0" lang="en-US" sz="1600" strike="noStrike" u="none">
              <a:solidFill>
                <a:srgbClr val="000000"/>
              </a:solidFill>
              <a:effectLst/>
              <a:uFillTx/>
              <a:latin typeface="Times New Roman"/>
            </a:endParaRPr>
          </a:p>
        </p:txBody>
      </p:sp>
      <p:sp>
        <p:nvSpPr>
          <p:cNvPr id="101" name=""/>
          <p:cNvSpPr/>
          <p:nvPr/>
        </p:nvSpPr>
        <p:spPr>
          <a:xfrm>
            <a:off x="4876920" y="5334120"/>
            <a:ext cx="590400" cy="3376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2000</a:t>
            </a:r>
            <a:endParaRPr b="0" lang="en-US" sz="1600" strike="noStrike" u="none">
              <a:solidFill>
                <a:srgbClr val="000000"/>
              </a:solidFill>
              <a:effectLst/>
              <a:uFillTx/>
              <a:latin typeface="Times New Roman"/>
            </a:endParaRPr>
          </a:p>
        </p:txBody>
      </p:sp>
      <p:sp>
        <p:nvSpPr>
          <p:cNvPr id="102" name=""/>
          <p:cNvSpPr/>
          <p:nvPr/>
        </p:nvSpPr>
        <p:spPr>
          <a:xfrm>
            <a:off x="838080" y="5486400"/>
            <a:ext cx="38124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1600200" y="5486400"/>
            <a:ext cx="312408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5562720" y="5486400"/>
            <a:ext cx="335268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2" name=""/>
          <p:cNvSpPr/>
          <p:nvPr/>
        </p:nvSpPr>
        <p:spPr>
          <a:xfrm>
            <a:off x="1066680" y="304920"/>
            <a:ext cx="6846840" cy="74268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Experience with Trading Hubs</a:t>
            </a:r>
            <a:endParaRPr b="0" lang="en-US" sz="4000" strike="noStrike" u="none">
              <a:solidFill>
                <a:srgbClr val="000000"/>
              </a:solidFill>
              <a:effectLst/>
              <a:uFillTx/>
              <a:latin typeface="Times New Roman"/>
            </a:endParaRPr>
          </a:p>
        </p:txBody>
      </p:sp>
      <p:sp>
        <p:nvSpPr>
          <p:cNvPr id="2013" name=""/>
          <p:cNvSpPr/>
          <p:nvPr/>
        </p:nvSpPr>
        <p:spPr>
          <a:xfrm>
            <a:off x="0" y="1370160"/>
            <a:ext cx="9144000" cy="47242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The Western Hub is by far the most actively traded location</a:t>
            </a:r>
            <a:br>
              <a:rPr sz="2600"/>
            </a:br>
            <a:r>
              <a:rPr b="0" lang="en-US" sz="2600" strike="noStrike" u="none">
                <a:solidFill>
                  <a:srgbClr val="000000"/>
                </a:solidFill>
                <a:effectLst/>
                <a:uFillTx/>
                <a:latin typeface="Times New Roman"/>
              </a:rPr>
              <a:t> </a:t>
            </a:r>
            <a:endParaRPr b="0" lang="en-US" sz="2600" strike="noStrike" u="none">
              <a:solidFill>
                <a:srgbClr val="000000"/>
              </a:solidFill>
              <a:effectLst/>
              <a:uFillTx/>
              <a:latin typeface="Times New Roman"/>
            </a:endParaRPr>
          </a:p>
          <a:p>
            <a:pPr marL="343080" indent="-343080">
              <a:lnSpc>
                <a:spcPct val="12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The majority of deals that are intended to be booked out are at the Western Hub</a:t>
            </a:r>
            <a:endParaRPr b="0" lang="en-US" sz="2600" strike="noStrike" u="none">
              <a:solidFill>
                <a:srgbClr val="000000"/>
              </a:solidFill>
              <a:effectLst/>
              <a:uFillTx/>
              <a:latin typeface="Times New Roman"/>
            </a:endParaRPr>
          </a:p>
          <a:p>
            <a:pPr lvl="1" marL="743040" indent="-285840">
              <a:lnSpc>
                <a:spcPct val="120000"/>
              </a:lnSpc>
              <a:spcBef>
                <a:spcPts val="5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The published indices are for Western Hub</a:t>
            </a:r>
            <a:endParaRPr b="0" lang="en-US" sz="2200" strike="noStrike" u="none">
              <a:solidFill>
                <a:srgbClr val="000000"/>
              </a:solidFill>
              <a:effectLst/>
              <a:uFillTx/>
              <a:latin typeface="Times New Roman"/>
            </a:endParaRPr>
          </a:p>
          <a:p>
            <a:pPr lvl="1" marL="743040" indent="-285840">
              <a:lnSpc>
                <a:spcPct val="120000"/>
              </a:lnSpc>
              <a:spcBef>
                <a:spcPts val="5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The “broker market” trade the PJM Western Hub almost exclusively</a:t>
            </a:r>
            <a:br>
              <a:rPr sz="2200"/>
            </a:br>
            <a:r>
              <a:rPr b="0" lang="en-US" sz="2200" strike="noStrike" u="none">
                <a:solidFill>
                  <a:srgbClr val="000000"/>
                </a:solidFill>
                <a:effectLst/>
                <a:uFillTx/>
                <a:latin typeface="Times New Roman"/>
              </a:rPr>
              <a:t> </a:t>
            </a:r>
            <a:endParaRPr b="0" lang="en-US" sz="2200" strike="noStrike" u="none">
              <a:solidFill>
                <a:srgbClr val="000000"/>
              </a:solidFill>
              <a:effectLst/>
              <a:uFillTx/>
              <a:latin typeface="Times New Roman"/>
            </a:endParaRPr>
          </a:p>
          <a:p>
            <a:pPr marL="343080" indent="-343080">
              <a:lnSpc>
                <a:spcPct val="12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The day ahead market, which is predominately Western Hub, is considered by many to be the the most liquid market in country</a:t>
            </a:r>
            <a:endParaRPr b="0" lang="en-US" sz="2600" strike="noStrike" u="none">
              <a:solidFill>
                <a:srgbClr val="000000"/>
              </a:solidFill>
              <a:effectLst/>
              <a:uFillTx/>
              <a:latin typeface="Times New Roman"/>
            </a:endParaRPr>
          </a:p>
          <a:p>
            <a:pPr marL="343080" indent="-343080">
              <a:lnSpc>
                <a:spcPct val="120000"/>
              </a:lnSpc>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p:txBody>
      </p:sp>
      <p:pic>
        <p:nvPicPr>
          <p:cNvPr id="2014" name="" descr=""/>
          <p:cNvPicPr/>
          <p:nvPr/>
        </p:nvPicPr>
        <p:blipFill>
          <a:blip r:embed="rId1"/>
          <a:stretch/>
        </p:blipFill>
        <p:spPr>
          <a:xfrm>
            <a:off x="304920" y="6019920"/>
            <a:ext cx="666720" cy="666720"/>
          </a:xfrm>
          <a:prstGeom prst="rect">
            <a:avLst/>
          </a:prstGeom>
          <a:noFill/>
          <a:ln w="0">
            <a:noFill/>
          </a:ln>
        </p:spPr>
      </p:pic>
      <p:sp>
        <p:nvSpPr>
          <p:cNvPr id="2015" name=""/>
          <p:cNvSpPr/>
          <p:nvPr/>
        </p:nvSpPr>
        <p:spPr>
          <a:xfrm>
            <a:off x="457200" y="11430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16" name=""/>
          <p:cNvSpPr/>
          <p:nvPr/>
        </p:nvSpPr>
        <p:spPr>
          <a:xfrm>
            <a:off x="457200" y="12193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7" name=""/>
          <p:cNvSpPr/>
          <p:nvPr/>
        </p:nvSpPr>
        <p:spPr>
          <a:xfrm>
            <a:off x="609480" y="380880"/>
            <a:ext cx="7772400" cy="3812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PJM Spot Market </a:t>
            </a:r>
            <a:br>
              <a:rPr sz="3600"/>
            </a:br>
            <a:r>
              <a:rPr b="0" lang="en-US" sz="3600" strike="noStrike" u="none">
                <a:solidFill>
                  <a:srgbClr val="000000"/>
                </a:solidFill>
                <a:effectLst/>
                <a:uFillTx/>
                <a:latin typeface="Times New Roman"/>
              </a:rPr>
              <a:t>Average Monthly Clearing Prices</a:t>
            </a:r>
            <a:r>
              <a:rPr b="0" lang="en-US" sz="4400" strike="noStrike" u="none">
                <a:solidFill>
                  <a:srgbClr val="000000"/>
                </a:solidFill>
                <a:effectLst/>
                <a:uFillTx/>
                <a:latin typeface="Times New Roman"/>
              </a:rPr>
              <a:t> </a:t>
            </a:r>
            <a:endParaRPr b="0" lang="en-US" sz="4400" strike="noStrike" u="none">
              <a:solidFill>
                <a:srgbClr val="000000"/>
              </a:solidFill>
              <a:effectLst/>
              <a:uFillTx/>
              <a:latin typeface="Times New Roman"/>
            </a:endParaRPr>
          </a:p>
        </p:txBody>
      </p:sp>
      <p:graphicFrame>
        <p:nvGraphicFramePr>
          <p:cNvPr id="2018" name=""/>
          <p:cNvGraphicFramePr/>
          <p:nvPr/>
        </p:nvGraphicFramePr>
        <p:xfrm>
          <a:off x="152280" y="1295280"/>
          <a:ext cx="8610840" cy="5029200"/>
        </p:xfrm>
        <a:graphic>
          <a:graphicData uri="http://schemas.openxmlformats.org/presentationml/2006/ole">
            <p:oleObj r:id="rId1" spid="">
              <p:embed/>
              <p:pic>
                <p:nvPicPr>
                  <p:cNvPr id="2019" name="" descr=""/>
                  <p:cNvPicPr/>
                  <p:nvPr/>
                </p:nvPicPr>
                <p:blipFill>
                  <a:blip r:embed="rId2"/>
                  <a:stretch/>
                </p:blipFill>
                <p:spPr>
                  <a:xfrm>
                    <a:off x="152280" y="1295280"/>
                    <a:ext cx="8610840" cy="5029200"/>
                  </a:xfrm>
                  <a:prstGeom prst="rect">
                    <a:avLst/>
                  </a:prstGeom>
                  <a:noFill/>
                  <a:ln w="0">
                    <a:noFill/>
                  </a:ln>
                </p:spPr>
              </p:pic>
            </p:oleObj>
          </a:graphicData>
        </a:graphic>
      </p:graphicFrame>
      <p:sp>
        <p:nvSpPr>
          <p:cNvPr id="2020" name=""/>
          <p:cNvSpPr/>
          <p:nvPr/>
        </p:nvSpPr>
        <p:spPr>
          <a:xfrm rot="16200000">
            <a:off x="721800" y="4359960"/>
            <a:ext cx="226440" cy="292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endParaRPr b="0" lang="en-US" sz="1300" strike="noStrike" u="none">
              <a:solidFill>
                <a:srgbClr val="000000"/>
              </a:solidFill>
              <a:effectLst/>
              <a:uFillTx/>
              <a:latin typeface="Times New Roman"/>
            </a:endParaRPr>
          </a:p>
        </p:txBody>
      </p:sp>
      <p:pic>
        <p:nvPicPr>
          <p:cNvPr id="2021" name="" descr=""/>
          <p:cNvPicPr/>
          <p:nvPr/>
        </p:nvPicPr>
        <p:blipFill>
          <a:blip r:embed="rId3"/>
          <a:stretch/>
        </p:blipFill>
        <p:spPr>
          <a:xfrm>
            <a:off x="304920" y="6039000"/>
            <a:ext cx="666720" cy="666720"/>
          </a:xfrm>
          <a:prstGeom prst="rect">
            <a:avLst/>
          </a:prstGeom>
          <a:noFill/>
          <a:ln w="0">
            <a:noFill/>
          </a:ln>
        </p:spPr>
      </p:pic>
      <p:sp>
        <p:nvSpPr>
          <p:cNvPr id="2022"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23"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4" name=""/>
          <p:cNvSpPr/>
          <p:nvPr/>
        </p:nvSpPr>
        <p:spPr>
          <a:xfrm>
            <a:off x="990720" y="380880"/>
            <a:ext cx="7772400" cy="3812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PJM Transmission Congestion </a:t>
            </a:r>
            <a:br>
              <a:rPr sz="3600"/>
            </a:br>
            <a:r>
              <a:rPr b="0" lang="en-US" sz="3600" strike="noStrike" u="none">
                <a:solidFill>
                  <a:srgbClr val="000000"/>
                </a:solidFill>
                <a:effectLst/>
                <a:uFillTx/>
                <a:latin typeface="Times New Roman"/>
              </a:rPr>
              <a:t>Number of Constrained Hours by Month </a:t>
            </a:r>
            <a:endParaRPr b="0" lang="en-US" sz="3600" strike="noStrike" u="none">
              <a:solidFill>
                <a:srgbClr val="000000"/>
              </a:solidFill>
              <a:effectLst/>
              <a:uFillTx/>
              <a:latin typeface="Times New Roman"/>
            </a:endParaRPr>
          </a:p>
        </p:txBody>
      </p:sp>
      <p:graphicFrame>
        <p:nvGraphicFramePr>
          <p:cNvPr id="2025" name=""/>
          <p:cNvGraphicFramePr/>
          <p:nvPr/>
        </p:nvGraphicFramePr>
        <p:xfrm>
          <a:off x="152280" y="1066680"/>
          <a:ext cx="8610840" cy="5029200"/>
        </p:xfrm>
        <a:graphic>
          <a:graphicData uri="http://schemas.openxmlformats.org/presentationml/2006/ole">
            <p:oleObj r:id="rId1" spid="">
              <p:embed/>
              <p:pic>
                <p:nvPicPr>
                  <p:cNvPr id="2026" name="" descr=""/>
                  <p:cNvPicPr/>
                  <p:nvPr/>
                </p:nvPicPr>
                <p:blipFill>
                  <a:blip r:embed="rId2"/>
                  <a:stretch/>
                </p:blipFill>
                <p:spPr>
                  <a:xfrm>
                    <a:off x="152280" y="1066680"/>
                    <a:ext cx="8610840" cy="5029200"/>
                  </a:xfrm>
                  <a:prstGeom prst="rect">
                    <a:avLst/>
                  </a:prstGeom>
                  <a:noFill/>
                  <a:ln w="0">
                    <a:noFill/>
                  </a:ln>
                </p:spPr>
              </p:pic>
            </p:oleObj>
          </a:graphicData>
        </a:graphic>
      </p:graphicFrame>
      <p:sp>
        <p:nvSpPr>
          <p:cNvPr id="2027" name=""/>
          <p:cNvSpPr/>
          <p:nvPr/>
        </p:nvSpPr>
        <p:spPr>
          <a:xfrm rot="16200000">
            <a:off x="-898200" y="2965680"/>
            <a:ext cx="2850840" cy="292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Number of Hours with Congestion</a:t>
            </a:r>
            <a:endParaRPr b="0" lang="en-US" sz="1300" strike="noStrike" u="none">
              <a:solidFill>
                <a:srgbClr val="000000"/>
              </a:solidFill>
              <a:effectLst/>
              <a:uFillTx/>
              <a:latin typeface="Times New Roman"/>
            </a:endParaRPr>
          </a:p>
        </p:txBody>
      </p:sp>
      <p:pic>
        <p:nvPicPr>
          <p:cNvPr id="2028" name="" descr=""/>
          <p:cNvPicPr/>
          <p:nvPr/>
        </p:nvPicPr>
        <p:blipFill>
          <a:blip r:embed="rId3"/>
          <a:stretch/>
        </p:blipFill>
        <p:spPr>
          <a:xfrm>
            <a:off x="304920" y="6039000"/>
            <a:ext cx="666720" cy="666720"/>
          </a:xfrm>
          <a:prstGeom prst="rect">
            <a:avLst/>
          </a:prstGeom>
          <a:noFill/>
          <a:ln w="0">
            <a:noFill/>
          </a:ln>
        </p:spPr>
      </p:pic>
      <p:sp>
        <p:nvSpPr>
          <p:cNvPr id="2029"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30"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1" name=""/>
          <p:cNvSpPr/>
          <p:nvPr/>
        </p:nvSpPr>
        <p:spPr>
          <a:xfrm>
            <a:off x="914400" y="380880"/>
            <a:ext cx="7772400" cy="3812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PJM Energy Market </a:t>
            </a:r>
            <a:br>
              <a:rPr sz="3600"/>
            </a:br>
            <a:r>
              <a:rPr b="0" lang="en-US" sz="3600" strike="noStrike" u="none">
                <a:solidFill>
                  <a:srgbClr val="000000"/>
                </a:solidFill>
                <a:effectLst/>
                <a:uFillTx/>
                <a:latin typeface="Times New Roman"/>
              </a:rPr>
              <a:t>Spot Market Sales </a:t>
            </a:r>
            <a:endParaRPr b="0" lang="en-US" sz="3600" strike="noStrike" u="none">
              <a:solidFill>
                <a:srgbClr val="000000"/>
              </a:solidFill>
              <a:effectLst/>
              <a:uFillTx/>
              <a:latin typeface="Times New Roman"/>
            </a:endParaRPr>
          </a:p>
        </p:txBody>
      </p:sp>
      <p:graphicFrame>
        <p:nvGraphicFramePr>
          <p:cNvPr id="2032" name=""/>
          <p:cNvGraphicFramePr/>
          <p:nvPr/>
        </p:nvGraphicFramePr>
        <p:xfrm>
          <a:off x="228600" y="1295280"/>
          <a:ext cx="8610480" cy="5029200"/>
        </p:xfrm>
        <a:graphic>
          <a:graphicData uri="http://schemas.openxmlformats.org/presentationml/2006/ole">
            <p:oleObj r:id="rId1" spid="">
              <p:embed/>
              <p:pic>
                <p:nvPicPr>
                  <p:cNvPr id="2033" name="" descr=""/>
                  <p:cNvPicPr/>
                  <p:nvPr/>
                </p:nvPicPr>
                <p:blipFill>
                  <a:blip r:embed="rId2"/>
                  <a:stretch/>
                </p:blipFill>
                <p:spPr>
                  <a:xfrm>
                    <a:off x="228600" y="1295280"/>
                    <a:ext cx="8610480" cy="5029200"/>
                  </a:xfrm>
                  <a:prstGeom prst="rect">
                    <a:avLst/>
                  </a:prstGeom>
                  <a:noFill/>
                  <a:ln w="0">
                    <a:noFill/>
                  </a:ln>
                </p:spPr>
              </p:pic>
            </p:oleObj>
          </a:graphicData>
        </a:graphic>
      </p:graphicFrame>
      <p:sp>
        <p:nvSpPr>
          <p:cNvPr id="2034" name=""/>
          <p:cNvSpPr/>
          <p:nvPr/>
        </p:nvSpPr>
        <p:spPr>
          <a:xfrm rot="16200000">
            <a:off x="-61560" y="3038760"/>
            <a:ext cx="1177560" cy="292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Millions of $</a:t>
            </a:r>
            <a:endParaRPr b="0" lang="en-US" sz="1300" strike="noStrike" u="none">
              <a:solidFill>
                <a:srgbClr val="000000"/>
              </a:solidFill>
              <a:effectLst/>
              <a:uFillTx/>
              <a:latin typeface="Times New Roman"/>
            </a:endParaRPr>
          </a:p>
        </p:txBody>
      </p:sp>
      <p:pic>
        <p:nvPicPr>
          <p:cNvPr id="2035" name="" descr=""/>
          <p:cNvPicPr/>
          <p:nvPr/>
        </p:nvPicPr>
        <p:blipFill>
          <a:blip r:embed="rId3"/>
          <a:stretch/>
        </p:blipFill>
        <p:spPr>
          <a:xfrm>
            <a:off x="304920" y="6039000"/>
            <a:ext cx="666720" cy="666720"/>
          </a:xfrm>
          <a:prstGeom prst="rect">
            <a:avLst/>
          </a:prstGeom>
          <a:noFill/>
          <a:ln w="0">
            <a:noFill/>
          </a:ln>
        </p:spPr>
      </p:pic>
      <p:sp>
        <p:nvSpPr>
          <p:cNvPr id="2036"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37"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8" name=""/>
          <p:cNvSpPr/>
          <p:nvPr/>
        </p:nvSpPr>
        <p:spPr>
          <a:xfrm>
            <a:off x="1371600" y="914400"/>
            <a:ext cx="7315200" cy="1013760"/>
          </a:xfrm>
          <a:prstGeom prst="rect">
            <a:avLst/>
          </a:prstGeom>
          <a:noFill/>
          <a:ln w="0">
            <a:noFill/>
          </a:ln>
        </p:spPr>
        <p:style>
          <a:lnRef idx="0"/>
          <a:fillRef idx="0"/>
          <a:effectRef idx="0"/>
          <a:fontRef idx="minor"/>
        </p:style>
        <p:txBody>
          <a:bodyPr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1997-2000 Liquidation PJM Price Chart </a:t>
            </a:r>
            <a:endParaRPr b="0" lang="en-US" sz="2400" strike="noStrike" u="none">
              <a:solidFill>
                <a:srgbClr val="000000"/>
              </a:solidFill>
              <a:effectLst/>
              <a:uFillTx/>
              <a:latin typeface="Times New Roman"/>
            </a:endParaRPr>
          </a:p>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039" name=""/>
          <p:cNvGraphicFramePr/>
          <p:nvPr/>
        </p:nvGraphicFramePr>
        <p:xfrm>
          <a:off x="838080" y="1447920"/>
          <a:ext cx="7391520" cy="4449600"/>
        </p:xfrm>
        <a:graphic>
          <a:graphicData uri="http://schemas.openxmlformats.org/presentationml/2006/ole">
            <p:oleObj progId="Excel.Sheet.12" r:id="rId1" spid="">
              <p:embed/>
              <p:pic>
                <p:nvPicPr>
                  <p:cNvPr id="2040" name="" descr=""/>
                  <p:cNvPicPr/>
                  <p:nvPr/>
                </p:nvPicPr>
                <p:blipFill>
                  <a:blip r:embed="rId2"/>
                  <a:stretch/>
                </p:blipFill>
                <p:spPr>
                  <a:xfrm>
                    <a:off x="838080" y="1447920"/>
                    <a:ext cx="7391520" cy="4449600"/>
                  </a:xfrm>
                  <a:prstGeom prst="rect">
                    <a:avLst/>
                  </a:prstGeom>
                  <a:noFill/>
                  <a:ln w="0">
                    <a:noFill/>
                  </a:ln>
                </p:spPr>
              </p:pic>
            </p:oleObj>
          </a:graphicData>
        </a:graphic>
      </p:graphicFrame>
      <p:sp>
        <p:nvSpPr>
          <p:cNvPr id="2041" name=""/>
          <p:cNvSpPr/>
          <p:nvPr/>
        </p:nvSpPr>
        <p:spPr>
          <a:xfrm>
            <a:off x="609480" y="228600"/>
            <a:ext cx="7772400" cy="68112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Arial"/>
              </a:rPr>
              <a:t>Power Markets: Fundamentals</a:t>
            </a:r>
            <a:endParaRPr b="0" lang="en-US" sz="4000" strike="noStrike" u="none">
              <a:solidFill>
                <a:srgbClr val="000000"/>
              </a:solidFill>
              <a:effectLst/>
              <a:uFillTx/>
              <a:latin typeface="Times New Roman"/>
            </a:endParaRPr>
          </a:p>
        </p:txBody>
      </p:sp>
      <p:pic>
        <p:nvPicPr>
          <p:cNvPr id="2042" name="" descr=""/>
          <p:cNvPicPr/>
          <p:nvPr/>
        </p:nvPicPr>
        <p:blipFill>
          <a:blip r:embed="rId3"/>
          <a:stretch/>
        </p:blipFill>
        <p:spPr>
          <a:xfrm>
            <a:off x="304920" y="6039000"/>
            <a:ext cx="666720" cy="666720"/>
          </a:xfrm>
          <a:prstGeom prst="rect">
            <a:avLst/>
          </a:prstGeom>
          <a:noFill/>
          <a:ln w="0">
            <a:noFill/>
          </a:ln>
        </p:spPr>
      </p:pic>
      <p:sp>
        <p:nvSpPr>
          <p:cNvPr id="2043"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44"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5" name=""/>
          <p:cNvSpPr/>
          <p:nvPr/>
        </p:nvSpPr>
        <p:spPr>
          <a:xfrm>
            <a:off x="1371600" y="914400"/>
            <a:ext cx="7467480" cy="823320"/>
          </a:xfrm>
          <a:prstGeom prst="rect">
            <a:avLst/>
          </a:prstGeom>
          <a:noFill/>
          <a:ln w="0">
            <a:noFill/>
          </a:ln>
        </p:spPr>
        <p:style>
          <a:lnRef idx="0"/>
          <a:fillRef idx="0"/>
          <a:effectRef idx="0"/>
          <a:fontRef idx="minor"/>
        </p:style>
        <p:txBody>
          <a:bodyPr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Times New Roman"/>
              </a:rPr>
              <a:t>PJM 2000 Peak Load and Average 1998-2000 Stack</a:t>
            </a:r>
            <a:r>
              <a:rPr b="0" i="1"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2046" name=""/>
          <p:cNvSpPr/>
          <p:nvPr/>
        </p:nvSpPr>
        <p:spPr>
          <a:xfrm>
            <a:off x="990720" y="114480"/>
            <a:ext cx="777240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Arial"/>
              </a:rPr>
              <a:t>Power Markets: Fundamentals</a:t>
            </a:r>
            <a:endParaRPr b="0" lang="en-US" sz="4000" strike="noStrike" u="none">
              <a:solidFill>
                <a:srgbClr val="000000"/>
              </a:solidFill>
              <a:effectLst/>
              <a:uFillTx/>
              <a:latin typeface="Times New Roman"/>
            </a:endParaRPr>
          </a:p>
        </p:txBody>
      </p:sp>
      <p:graphicFrame>
        <p:nvGraphicFramePr>
          <p:cNvPr id="2047" name=""/>
          <p:cNvGraphicFramePr/>
          <p:nvPr/>
        </p:nvGraphicFramePr>
        <p:xfrm>
          <a:off x="990720" y="1676520"/>
          <a:ext cx="7467480" cy="4495680"/>
        </p:xfrm>
        <a:graphic>
          <a:graphicData uri="http://schemas.openxmlformats.org/presentationml/2006/ole">
            <p:oleObj progId="Excel.Sheet.12" r:id="rId1" spid="">
              <p:embed/>
              <p:pic>
                <p:nvPicPr>
                  <p:cNvPr id="2048" name="" descr=""/>
                  <p:cNvPicPr/>
                  <p:nvPr/>
                </p:nvPicPr>
                <p:blipFill>
                  <a:blip r:embed="rId2"/>
                  <a:stretch/>
                </p:blipFill>
                <p:spPr>
                  <a:xfrm>
                    <a:off x="990720" y="1676520"/>
                    <a:ext cx="7467480" cy="4495680"/>
                  </a:xfrm>
                  <a:prstGeom prst="rect">
                    <a:avLst/>
                  </a:prstGeom>
                  <a:solidFill>
                    <a:srgbClr val="ffffff"/>
                  </a:solidFill>
                  <a:ln w="9360">
                    <a:solidFill>
                      <a:srgbClr val="000000"/>
                    </a:solidFill>
                    <a:miter/>
                  </a:ln>
                </p:spPr>
              </p:pic>
            </p:oleObj>
          </a:graphicData>
        </a:graphic>
      </p:graphicFrame>
      <p:pic>
        <p:nvPicPr>
          <p:cNvPr id="2049" name="" descr=""/>
          <p:cNvPicPr/>
          <p:nvPr/>
        </p:nvPicPr>
        <p:blipFill>
          <a:blip r:embed="rId3"/>
          <a:stretch/>
        </p:blipFill>
        <p:spPr>
          <a:xfrm>
            <a:off x="304920" y="6039000"/>
            <a:ext cx="666720" cy="666720"/>
          </a:xfrm>
          <a:prstGeom prst="rect">
            <a:avLst/>
          </a:prstGeom>
          <a:noFill/>
          <a:ln w="0">
            <a:noFill/>
          </a:ln>
        </p:spPr>
      </p:pic>
      <p:sp>
        <p:nvSpPr>
          <p:cNvPr id="2050" name=""/>
          <p:cNvSpPr/>
          <p:nvPr/>
        </p:nvSpPr>
        <p:spPr>
          <a:xfrm>
            <a:off x="457200" y="13716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51" name=""/>
          <p:cNvSpPr/>
          <p:nvPr/>
        </p:nvSpPr>
        <p:spPr>
          <a:xfrm>
            <a:off x="457200" y="14479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New York ISO</a:t>
            </a:r>
            <a:endParaRPr b="0" lang="en-US" sz="4400" strike="noStrike" u="none">
              <a:solidFill>
                <a:srgbClr val="000000"/>
              </a:solidFill>
              <a:effectLst/>
              <a:uFillTx/>
              <a:latin typeface="Times New Roman"/>
            </a:endParaRPr>
          </a:p>
        </p:txBody>
      </p:sp>
      <p:sp>
        <p:nvSpPr>
          <p:cNvPr id="205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New York’s ISO started operations in November 1999</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NYISO has 11 pricing zones where 3 are traded financially.</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NYISO has Location based pricing with 2 settlements: Day-Ahead and Real Time</a:t>
            </a:r>
            <a:endParaRPr b="0" lang="en-US" sz="3200" strike="noStrike" u="none">
              <a:solidFill>
                <a:srgbClr val="000000"/>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pic>
        <p:nvPicPr>
          <p:cNvPr id="2054" name="" descr=""/>
          <p:cNvPicPr/>
          <p:nvPr/>
        </p:nvPicPr>
        <p:blipFill>
          <a:blip r:embed="rId1"/>
          <a:stretch/>
        </p:blipFill>
        <p:spPr>
          <a:xfrm>
            <a:off x="380880" y="5791320"/>
            <a:ext cx="666720" cy="666720"/>
          </a:xfrm>
          <a:prstGeom prst="rect">
            <a:avLst/>
          </a:prstGeom>
          <a:noFill/>
          <a:ln w="0">
            <a:noFill/>
          </a:ln>
        </p:spPr>
      </p:pic>
      <p:sp>
        <p:nvSpPr>
          <p:cNvPr id="2055" name=""/>
          <p:cNvSpPr/>
          <p:nvPr/>
        </p:nvSpPr>
        <p:spPr>
          <a:xfrm>
            <a:off x="609480" y="16765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56" name=""/>
          <p:cNvSpPr/>
          <p:nvPr/>
        </p:nvSpPr>
        <p:spPr>
          <a:xfrm>
            <a:off x="609480" y="17524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7" name="PlaceHolder 1"/>
          <p:cNvSpPr>
            <a:spLocks noGrp="1"/>
          </p:cNvSpPr>
          <p:nvPr>
            <p:ph type="title"/>
          </p:nvPr>
        </p:nvSpPr>
        <p:spPr>
          <a:xfrm>
            <a:off x="685800" y="-36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NYISO Trading Hubs</a:t>
            </a:r>
            <a:endParaRPr b="0" lang="en-US" sz="4000" strike="noStrike" u="none">
              <a:solidFill>
                <a:srgbClr val="000000"/>
              </a:solidFill>
              <a:effectLst/>
              <a:uFillTx/>
              <a:latin typeface="Times New Roman"/>
            </a:endParaRPr>
          </a:p>
        </p:txBody>
      </p:sp>
      <p:graphicFrame>
        <p:nvGraphicFramePr>
          <p:cNvPr id="2058" name=""/>
          <p:cNvGraphicFramePr/>
          <p:nvPr/>
        </p:nvGraphicFramePr>
        <p:xfrm>
          <a:off x="838080" y="969840"/>
          <a:ext cx="7391520" cy="5888160"/>
        </p:xfrm>
        <a:graphic>
          <a:graphicData uri="http://schemas.openxmlformats.org/presentationml/2006/ole">
            <p:oleObj r:id="rId1" spid="">
              <p:embed/>
              <p:pic>
                <p:nvPicPr>
                  <p:cNvPr id="2059" name="" descr=""/>
                  <p:cNvPicPr/>
                  <p:nvPr/>
                </p:nvPicPr>
                <p:blipFill>
                  <a:blip r:embed="rId2"/>
                  <a:stretch/>
                </p:blipFill>
                <p:spPr>
                  <a:xfrm>
                    <a:off x="838080" y="969840"/>
                    <a:ext cx="7391520" cy="5888160"/>
                  </a:xfrm>
                  <a:prstGeom prst="rect">
                    <a:avLst/>
                  </a:prstGeom>
                  <a:noFill/>
                  <a:ln w="0">
                    <a:noFill/>
                  </a:ln>
                </p:spPr>
              </p:pic>
            </p:oleObj>
          </a:graphicData>
        </a:graphic>
      </p:graphicFrame>
      <p:sp>
        <p:nvSpPr>
          <p:cNvPr id="2060" name=""/>
          <p:cNvSpPr/>
          <p:nvPr/>
        </p:nvSpPr>
        <p:spPr>
          <a:xfrm flipH="1">
            <a:off x="6477120" y="4572000"/>
            <a:ext cx="12952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1" name=""/>
          <p:cNvSpPr/>
          <p:nvPr/>
        </p:nvSpPr>
        <p:spPr>
          <a:xfrm>
            <a:off x="457200" y="4114800"/>
            <a:ext cx="1447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2" name=""/>
          <p:cNvSpPr/>
          <p:nvPr/>
        </p:nvSpPr>
        <p:spPr>
          <a:xfrm flipH="1" flipV="1">
            <a:off x="6248520" y="6172200"/>
            <a:ext cx="45720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3" name=""/>
          <p:cNvSpPr/>
          <p:nvPr/>
        </p:nvSpPr>
        <p:spPr>
          <a:xfrm>
            <a:off x="6705720" y="6629400"/>
            <a:ext cx="144756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7849800" y="4343400"/>
            <a:ext cx="11545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Zone G</a:t>
            </a:r>
            <a:endParaRPr b="0" lang="en-US" sz="2400" strike="noStrike" u="none">
              <a:solidFill>
                <a:srgbClr val="000000"/>
              </a:solidFill>
              <a:effectLst/>
              <a:uFillTx/>
              <a:latin typeface="Times New Roman"/>
            </a:endParaRPr>
          </a:p>
        </p:txBody>
      </p:sp>
      <p:sp>
        <p:nvSpPr>
          <p:cNvPr id="2065" name=""/>
          <p:cNvSpPr/>
          <p:nvPr/>
        </p:nvSpPr>
        <p:spPr>
          <a:xfrm>
            <a:off x="7988040" y="6095880"/>
            <a:ext cx="10699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Zone J</a:t>
            </a:r>
            <a:endParaRPr b="0" lang="en-US" sz="2400" strike="noStrike" u="none">
              <a:solidFill>
                <a:srgbClr val="000000"/>
              </a:solidFill>
              <a:effectLst/>
              <a:uFillTx/>
              <a:latin typeface="Times New Roman"/>
            </a:endParaRPr>
          </a:p>
        </p:txBody>
      </p:sp>
      <p:sp>
        <p:nvSpPr>
          <p:cNvPr id="2066" name=""/>
          <p:cNvSpPr/>
          <p:nvPr/>
        </p:nvSpPr>
        <p:spPr>
          <a:xfrm>
            <a:off x="230400" y="3581280"/>
            <a:ext cx="11376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Zone A</a:t>
            </a:r>
            <a:endParaRPr b="0" lang="en-US" sz="2400" strike="noStrike" u="none">
              <a:solidFill>
                <a:srgbClr val="000000"/>
              </a:solidFill>
              <a:effectLst/>
              <a:uFillTx/>
              <a:latin typeface="Times New Roman"/>
            </a:endParaRPr>
          </a:p>
        </p:txBody>
      </p:sp>
      <p:sp>
        <p:nvSpPr>
          <p:cNvPr id="2067" name=""/>
          <p:cNvSpPr/>
          <p:nvPr/>
        </p:nvSpPr>
        <p:spPr>
          <a:xfrm>
            <a:off x="380880" y="1066680"/>
            <a:ext cx="2667240" cy="119124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New York ISO has 3 Active Trading Zones</a:t>
            </a:r>
            <a:endParaRPr b="0" lang="en-US" sz="2400" strike="noStrike" u="none">
              <a:solidFill>
                <a:srgbClr val="000000"/>
              </a:solidFill>
              <a:effectLst/>
              <a:uFillTx/>
              <a:latin typeface="Times New Roman"/>
            </a:endParaRPr>
          </a:p>
        </p:txBody>
      </p:sp>
      <p:pic>
        <p:nvPicPr>
          <p:cNvPr id="2068" name="" descr=""/>
          <p:cNvPicPr/>
          <p:nvPr/>
        </p:nvPicPr>
        <p:blipFill>
          <a:blip r:embed="rId3"/>
          <a:stretch/>
        </p:blipFill>
        <p:spPr>
          <a:xfrm>
            <a:off x="228600" y="5943600"/>
            <a:ext cx="666720" cy="666720"/>
          </a:xfrm>
          <a:prstGeom prst="rect">
            <a:avLst/>
          </a:prstGeom>
          <a:noFill/>
          <a:ln w="0">
            <a:noFill/>
          </a:ln>
        </p:spPr>
      </p:pic>
      <p:sp>
        <p:nvSpPr>
          <p:cNvPr id="2069" name=""/>
          <p:cNvSpPr/>
          <p:nvPr/>
        </p:nvSpPr>
        <p:spPr>
          <a:xfrm>
            <a:off x="533520" y="7621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70" name=""/>
          <p:cNvSpPr/>
          <p:nvPr/>
        </p:nvSpPr>
        <p:spPr>
          <a:xfrm>
            <a:off x="533520" y="8380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1" name="PlaceHolder 1"/>
          <p:cNvSpPr>
            <a:spLocks noGrp="1"/>
          </p:cNvSpPr>
          <p:nvPr>
            <p:ph type="title"/>
          </p:nvPr>
        </p:nvSpPr>
        <p:spPr>
          <a:xfrm>
            <a:off x="68580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New York – Constrained?</a:t>
            </a:r>
            <a:endParaRPr b="0" lang="en-US" sz="4400" strike="noStrike" u="none">
              <a:solidFill>
                <a:srgbClr val="000000"/>
              </a:solidFill>
              <a:effectLst/>
              <a:uFillTx/>
              <a:latin typeface="Times New Roman"/>
            </a:endParaRPr>
          </a:p>
        </p:txBody>
      </p:sp>
      <p:sp>
        <p:nvSpPr>
          <p:cNvPr id="2072" name="PlaceHolder 2"/>
          <p:cNvSpPr>
            <a:spLocks noGrp="1"/>
          </p:cNvSpPr>
          <p:nvPr>
            <p:ph/>
          </p:nvPr>
        </p:nvSpPr>
        <p:spPr>
          <a:xfrm>
            <a:off x="685800" y="1980720"/>
            <a:ext cx="7772400" cy="4496040"/>
          </a:xfrm>
          <a:prstGeom prst="rect">
            <a:avLst/>
          </a:prstGeom>
          <a:noFill/>
          <a:ln w="0">
            <a:noFill/>
          </a:ln>
        </p:spPr>
        <p:txBody>
          <a:bodyPr lIns="90000" rIns="90000" tIns="46800" bIns="46800" anchor="t">
            <a:norm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Most of New York’s generation is in Up-State and most of the load is in New York City (Zone J)</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 3 zones are separated by two major capacity constraints or bottlenecks in New York</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One is Central-East that separates Zone A from G, and the second is the in city Bottleneck (New York City)</a:t>
            </a: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pic>
        <p:nvPicPr>
          <p:cNvPr id="2073" name="" descr=""/>
          <p:cNvPicPr/>
          <p:nvPr/>
        </p:nvPicPr>
        <p:blipFill>
          <a:blip r:embed="rId1"/>
          <a:stretch/>
        </p:blipFill>
        <p:spPr>
          <a:xfrm>
            <a:off x="304920" y="5943600"/>
            <a:ext cx="666720" cy="666720"/>
          </a:xfrm>
          <a:prstGeom prst="rect">
            <a:avLst/>
          </a:prstGeom>
          <a:noFill/>
          <a:ln w="0">
            <a:noFill/>
          </a:ln>
        </p:spPr>
      </p:pic>
      <p:sp>
        <p:nvSpPr>
          <p:cNvPr id="2074"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75"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6" name=""/>
          <p:cNvSpPr/>
          <p:nvPr/>
        </p:nvSpPr>
        <p:spPr>
          <a:xfrm>
            <a:off x="685800" y="0"/>
            <a:ext cx="7772400" cy="457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New York ISO – Constrained?</a:t>
            </a:r>
            <a:endParaRPr b="0" lang="en-US" sz="2800" strike="noStrike" u="none">
              <a:solidFill>
                <a:srgbClr val="000000"/>
              </a:solidFill>
              <a:effectLst/>
              <a:uFillTx/>
              <a:latin typeface="Times New Roman"/>
            </a:endParaRPr>
          </a:p>
        </p:txBody>
      </p:sp>
      <p:grpSp>
        <p:nvGrpSpPr>
          <p:cNvPr id="2077" name=""/>
          <p:cNvGrpSpPr/>
          <p:nvPr/>
        </p:nvGrpSpPr>
        <p:grpSpPr>
          <a:xfrm>
            <a:off x="1219320" y="1143000"/>
            <a:ext cx="7068960" cy="4805280"/>
            <a:chOff x="1219320" y="1143000"/>
            <a:chExt cx="7068960" cy="4805280"/>
          </a:xfrm>
        </p:grpSpPr>
        <p:sp>
          <p:nvSpPr>
            <p:cNvPr id="2078" name=""/>
            <p:cNvSpPr/>
            <p:nvPr/>
          </p:nvSpPr>
          <p:spPr>
            <a:xfrm>
              <a:off x="1219320" y="1143000"/>
              <a:ext cx="5603760" cy="4573440"/>
            </a:xfrm>
            <a:custGeom>
              <a:avLst/>
              <a:gdLst/>
              <a:ahLst/>
              <a:rect l="l" t="t" r="r" b="b"/>
              <a:pathLst>
                <a:path w="3530" h="2881">
                  <a:moveTo>
                    <a:pt x="269" y="1929"/>
                  </a:moveTo>
                  <a:lnTo>
                    <a:pt x="600" y="1763"/>
                  </a:lnTo>
                  <a:lnTo>
                    <a:pt x="1052" y="1718"/>
                  </a:lnTo>
                  <a:lnTo>
                    <a:pt x="1164" y="1572"/>
                  </a:lnTo>
                  <a:lnTo>
                    <a:pt x="1328" y="1552"/>
                  </a:lnTo>
                  <a:lnTo>
                    <a:pt x="1418" y="1389"/>
                  </a:lnTo>
                  <a:lnTo>
                    <a:pt x="1569" y="1326"/>
                  </a:lnTo>
                  <a:lnTo>
                    <a:pt x="1496" y="1029"/>
                  </a:lnTo>
                  <a:lnTo>
                    <a:pt x="1405" y="947"/>
                  </a:lnTo>
                  <a:lnTo>
                    <a:pt x="1597" y="702"/>
                  </a:lnTo>
                  <a:lnTo>
                    <a:pt x="1715" y="702"/>
                  </a:lnTo>
                  <a:lnTo>
                    <a:pt x="2126" y="188"/>
                  </a:lnTo>
                  <a:lnTo>
                    <a:pt x="2766" y="0"/>
                  </a:lnTo>
                  <a:lnTo>
                    <a:pt x="2835" y="482"/>
                  </a:lnTo>
                  <a:lnTo>
                    <a:pt x="2863" y="463"/>
                  </a:lnTo>
                  <a:lnTo>
                    <a:pt x="3013" y="635"/>
                  </a:lnTo>
                  <a:lnTo>
                    <a:pt x="3026" y="1130"/>
                  </a:lnTo>
                  <a:lnTo>
                    <a:pt x="3216" y="1529"/>
                  </a:lnTo>
                  <a:lnTo>
                    <a:pt x="3289" y="2054"/>
                  </a:lnTo>
                  <a:lnTo>
                    <a:pt x="3308" y="2508"/>
                  </a:lnTo>
                  <a:lnTo>
                    <a:pt x="3530" y="2661"/>
                  </a:lnTo>
                  <a:lnTo>
                    <a:pt x="3366" y="2881"/>
                  </a:lnTo>
                  <a:lnTo>
                    <a:pt x="2953" y="2618"/>
                  </a:lnTo>
                  <a:lnTo>
                    <a:pt x="2740" y="2635"/>
                  </a:lnTo>
                  <a:lnTo>
                    <a:pt x="2531" y="2579"/>
                  </a:lnTo>
                  <a:lnTo>
                    <a:pt x="2540" y="2426"/>
                  </a:lnTo>
                  <a:lnTo>
                    <a:pt x="2411" y="2379"/>
                  </a:lnTo>
                  <a:lnTo>
                    <a:pt x="97" y="2818"/>
                  </a:lnTo>
                  <a:lnTo>
                    <a:pt x="0" y="2689"/>
                  </a:lnTo>
                  <a:lnTo>
                    <a:pt x="346" y="2177"/>
                  </a:lnTo>
                  <a:lnTo>
                    <a:pt x="269" y="1929"/>
                  </a:lnTo>
                  <a:close/>
                </a:path>
              </a:pathLst>
            </a:custGeom>
            <a:solidFill>
              <a:srgbClr val="ffffff"/>
            </a:solidFill>
            <a:ln w="270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9" name=""/>
            <p:cNvSpPr/>
            <p:nvPr/>
          </p:nvSpPr>
          <p:spPr>
            <a:xfrm>
              <a:off x="6680160" y="4978440"/>
              <a:ext cx="1608120" cy="969840"/>
            </a:xfrm>
            <a:custGeom>
              <a:avLst/>
              <a:gdLst/>
              <a:ahLst/>
              <a:rect l="l" t="t" r="r" b="b"/>
              <a:pathLst>
                <a:path w="1013" h="611">
                  <a:moveTo>
                    <a:pt x="0" y="454"/>
                  </a:moveTo>
                  <a:lnTo>
                    <a:pt x="421" y="254"/>
                  </a:lnTo>
                  <a:lnTo>
                    <a:pt x="813" y="0"/>
                  </a:lnTo>
                  <a:lnTo>
                    <a:pt x="895" y="0"/>
                  </a:lnTo>
                  <a:lnTo>
                    <a:pt x="1013" y="10"/>
                  </a:lnTo>
                  <a:lnTo>
                    <a:pt x="622" y="344"/>
                  </a:lnTo>
                  <a:lnTo>
                    <a:pt x="118" y="611"/>
                  </a:lnTo>
                  <a:lnTo>
                    <a:pt x="0" y="454"/>
                  </a:lnTo>
                  <a:close/>
                </a:path>
              </a:pathLst>
            </a:custGeom>
            <a:solidFill>
              <a:srgbClr val="ffffff"/>
            </a:solidFill>
            <a:ln w="270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80" name=""/>
          <p:cNvGrpSpPr/>
          <p:nvPr/>
        </p:nvGrpSpPr>
        <p:grpSpPr>
          <a:xfrm>
            <a:off x="533520" y="1752480"/>
            <a:ext cx="1600200" cy="685800"/>
            <a:chOff x="533520" y="1752480"/>
            <a:chExt cx="1600200" cy="685800"/>
          </a:xfrm>
        </p:grpSpPr>
        <p:sp>
          <p:nvSpPr>
            <p:cNvPr id="2081" name=""/>
            <p:cNvSpPr/>
            <p:nvPr/>
          </p:nvSpPr>
          <p:spPr>
            <a:xfrm>
              <a:off x="533520" y="1752480"/>
              <a:ext cx="1600200" cy="685800"/>
            </a:xfrm>
            <a:prstGeom prst="ellipse">
              <a:avLst/>
            </a:prstGeom>
            <a:solidFill>
              <a:srgbClr val="cccc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82" name=""/>
            <p:cNvSpPr/>
            <p:nvPr/>
          </p:nvSpPr>
          <p:spPr>
            <a:xfrm>
              <a:off x="1067040" y="1905120"/>
              <a:ext cx="838080" cy="368280"/>
            </a:xfrm>
            <a:prstGeom prst="rect">
              <a:avLst/>
            </a:prstGeom>
            <a:solidFill>
              <a:srgbClr val="ccccff"/>
            </a:solid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IMO</a:t>
              </a:r>
              <a:endParaRPr b="0" lang="en-US" sz="1800" strike="noStrike" u="none">
                <a:solidFill>
                  <a:srgbClr val="000000"/>
                </a:solidFill>
                <a:effectLst/>
                <a:uFillTx/>
                <a:latin typeface="Times New Roman"/>
              </a:endParaRPr>
            </a:p>
          </p:txBody>
        </p:sp>
      </p:grpSp>
      <p:grpSp>
        <p:nvGrpSpPr>
          <p:cNvPr id="2083" name=""/>
          <p:cNvGrpSpPr/>
          <p:nvPr/>
        </p:nvGrpSpPr>
        <p:grpSpPr>
          <a:xfrm>
            <a:off x="3124080" y="6019920"/>
            <a:ext cx="1600200" cy="685800"/>
            <a:chOff x="3124080" y="6019920"/>
            <a:chExt cx="1600200" cy="685800"/>
          </a:xfrm>
        </p:grpSpPr>
        <p:sp>
          <p:nvSpPr>
            <p:cNvPr id="2084" name=""/>
            <p:cNvSpPr/>
            <p:nvPr/>
          </p:nvSpPr>
          <p:spPr>
            <a:xfrm>
              <a:off x="3124080" y="6019920"/>
              <a:ext cx="1600200" cy="685800"/>
            </a:xfrm>
            <a:prstGeom prst="ellipse">
              <a:avLst/>
            </a:prstGeom>
            <a:solidFill>
              <a:srgbClr val="3366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85" name=""/>
            <p:cNvSpPr/>
            <p:nvPr/>
          </p:nvSpPr>
          <p:spPr>
            <a:xfrm>
              <a:off x="3657600" y="6172560"/>
              <a:ext cx="838080" cy="368280"/>
            </a:xfrm>
            <a:prstGeom prst="rect">
              <a:avLst/>
            </a:prstGeom>
            <a:solidFill>
              <a:srgbClr val="3366ff"/>
            </a:solid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PJM</a:t>
              </a:r>
              <a:endParaRPr b="0" lang="en-US" sz="1800" strike="noStrike" u="none">
                <a:solidFill>
                  <a:srgbClr val="000000"/>
                </a:solidFill>
                <a:effectLst/>
                <a:uFillTx/>
                <a:latin typeface="Times New Roman"/>
              </a:endParaRPr>
            </a:p>
          </p:txBody>
        </p:sp>
      </p:grpSp>
      <p:grpSp>
        <p:nvGrpSpPr>
          <p:cNvPr id="2086" name=""/>
          <p:cNvGrpSpPr/>
          <p:nvPr/>
        </p:nvGrpSpPr>
        <p:grpSpPr>
          <a:xfrm>
            <a:off x="7162920" y="2743200"/>
            <a:ext cx="1600200" cy="685800"/>
            <a:chOff x="7162920" y="2743200"/>
            <a:chExt cx="1600200" cy="685800"/>
          </a:xfrm>
        </p:grpSpPr>
        <p:sp>
          <p:nvSpPr>
            <p:cNvPr id="2087" name=""/>
            <p:cNvSpPr/>
            <p:nvPr/>
          </p:nvSpPr>
          <p:spPr>
            <a:xfrm>
              <a:off x="7162920" y="2743200"/>
              <a:ext cx="1600200" cy="685800"/>
            </a:xfrm>
            <a:prstGeom prst="ellipse">
              <a:avLst/>
            </a:prstGeom>
            <a:solidFill>
              <a:srgbClr val="ff99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88" name=""/>
            <p:cNvSpPr/>
            <p:nvPr/>
          </p:nvSpPr>
          <p:spPr>
            <a:xfrm>
              <a:off x="7467840" y="2895480"/>
              <a:ext cx="990360" cy="368280"/>
            </a:xfrm>
            <a:prstGeom prst="rect">
              <a:avLst/>
            </a:prstGeom>
            <a:solidFill>
              <a:srgbClr val="ff99cc"/>
            </a:solid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ISO-NE</a:t>
              </a:r>
              <a:endParaRPr b="0" lang="en-US" sz="1800" strike="noStrike" u="none">
                <a:solidFill>
                  <a:srgbClr val="000000"/>
                </a:solidFill>
                <a:effectLst/>
                <a:uFillTx/>
                <a:latin typeface="Times New Roman"/>
              </a:endParaRPr>
            </a:p>
          </p:txBody>
        </p:sp>
      </p:grpSp>
      <p:grpSp>
        <p:nvGrpSpPr>
          <p:cNvPr id="2089" name=""/>
          <p:cNvGrpSpPr/>
          <p:nvPr/>
        </p:nvGrpSpPr>
        <p:grpSpPr>
          <a:xfrm>
            <a:off x="6324480" y="762120"/>
            <a:ext cx="1600200" cy="685800"/>
            <a:chOff x="6324480" y="762120"/>
            <a:chExt cx="1600200" cy="685800"/>
          </a:xfrm>
        </p:grpSpPr>
        <p:sp>
          <p:nvSpPr>
            <p:cNvPr id="2090" name=""/>
            <p:cNvSpPr/>
            <p:nvPr/>
          </p:nvSpPr>
          <p:spPr>
            <a:xfrm>
              <a:off x="6324480" y="762120"/>
              <a:ext cx="1600200" cy="685800"/>
            </a:xfrm>
            <a:prstGeom prst="ellipse">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91" name=""/>
            <p:cNvSpPr/>
            <p:nvPr/>
          </p:nvSpPr>
          <p:spPr>
            <a:xfrm>
              <a:off x="6858000" y="914400"/>
              <a:ext cx="838080" cy="368280"/>
            </a:xfrm>
            <a:prstGeom prst="rect">
              <a:avLst/>
            </a:prstGeom>
            <a:solidFill>
              <a:srgbClr val="00cc99"/>
            </a:solid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HQ</a:t>
              </a:r>
              <a:endParaRPr b="0" lang="en-US" sz="1800" strike="noStrike" u="none">
                <a:solidFill>
                  <a:srgbClr val="000000"/>
                </a:solidFill>
                <a:effectLst/>
                <a:uFillTx/>
                <a:latin typeface="Times New Roman"/>
              </a:endParaRPr>
            </a:p>
          </p:txBody>
        </p:sp>
      </p:grpSp>
      <p:sp>
        <p:nvSpPr>
          <p:cNvPr id="2092" name=""/>
          <p:cNvSpPr/>
          <p:nvPr/>
        </p:nvSpPr>
        <p:spPr>
          <a:xfrm flipH="1">
            <a:off x="4190760" y="1371600"/>
            <a:ext cx="1066680" cy="3657600"/>
          </a:xfrm>
          <a:prstGeom prst="line">
            <a:avLst/>
          </a:prstGeom>
          <a:ln w="316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93" name=""/>
          <p:cNvSpPr/>
          <p:nvPr/>
        </p:nvSpPr>
        <p:spPr>
          <a:xfrm flipH="1">
            <a:off x="5181120" y="3733920"/>
            <a:ext cx="838440" cy="121896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94" name=""/>
          <p:cNvSpPr/>
          <p:nvPr/>
        </p:nvSpPr>
        <p:spPr>
          <a:xfrm flipH="1">
            <a:off x="5867280" y="4724280"/>
            <a:ext cx="533520" cy="53352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95" name=""/>
          <p:cNvSpPr/>
          <p:nvPr/>
        </p:nvSpPr>
        <p:spPr>
          <a:xfrm>
            <a:off x="3657600" y="3733920"/>
            <a:ext cx="1371600" cy="228600"/>
          </a:xfrm>
          <a:custGeom>
            <a:avLst/>
            <a:gdLst>
              <a:gd name="textAreaLeft" fmla="*/ 214200 w 1371600"/>
              <a:gd name="textAreaRight" fmla="*/ 1200240 w 1371600"/>
              <a:gd name="textAreaTop" fmla="*/ 57240 h 228600"/>
              <a:gd name="textAreaBottom" fmla="*/ 171720 h 22860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solidFill>
            <a:srgbClr val="ffff99"/>
          </a:solidFill>
          <a:ln w="158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96" name=""/>
          <p:cNvSpPr/>
          <p:nvPr/>
        </p:nvSpPr>
        <p:spPr>
          <a:xfrm rot="1569000">
            <a:off x="5257440" y="4191120"/>
            <a:ext cx="685800" cy="152280"/>
          </a:xfrm>
          <a:custGeom>
            <a:avLst/>
            <a:gdLst>
              <a:gd name="textAreaLeft" fmla="*/ 106920 w 685800"/>
              <a:gd name="textAreaRight" fmla="*/ 600120 w 685800"/>
              <a:gd name="textAreaTop" fmla="*/ 38160 h 152280"/>
              <a:gd name="textAreaBottom" fmla="*/ 114480 h 15228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solidFill>
            <a:srgbClr val="ffff99"/>
          </a:solidFill>
          <a:ln w="9360">
            <a:solidFill>
              <a:srgbClr val="000000"/>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p:nvSpPr>
          <p:cNvPr id="2097" name=""/>
          <p:cNvSpPr/>
          <p:nvPr/>
        </p:nvSpPr>
        <p:spPr>
          <a:xfrm rot="2964000">
            <a:off x="5714640" y="4953240"/>
            <a:ext cx="685800" cy="152280"/>
          </a:xfrm>
          <a:custGeom>
            <a:avLst/>
            <a:gdLst>
              <a:gd name="textAreaLeft" fmla="*/ 106920 w 685800"/>
              <a:gd name="textAreaRight" fmla="*/ 600120 w 685800"/>
              <a:gd name="textAreaTop" fmla="*/ 38160 h 152280"/>
              <a:gd name="textAreaBottom" fmla="*/ 114480 h 15228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solidFill>
            <a:srgbClr val="ffff99"/>
          </a:solidFill>
          <a:ln w="9360">
            <a:solidFill>
              <a:srgbClr val="000000"/>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useBgFill="1">
        <p:nvSpPr>
          <p:cNvPr id="2098" name=""/>
          <p:cNvSpPr/>
          <p:nvPr/>
        </p:nvSpPr>
        <p:spPr>
          <a:xfrm>
            <a:off x="3962520" y="3276720"/>
            <a:ext cx="1143000" cy="307440"/>
          </a:xfrm>
          <a:prstGeom prst="rect">
            <a:avLst/>
          </a:prstGeom>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3,100 MW</a:t>
            </a:r>
            <a:endParaRPr b="0" lang="en-US" sz="1400" strike="noStrike" u="none">
              <a:solidFill>
                <a:srgbClr val="000000"/>
              </a:solidFill>
              <a:effectLst/>
              <a:uFillTx/>
              <a:latin typeface="Times New Roman"/>
            </a:endParaRPr>
          </a:p>
        </p:txBody>
      </p:sp>
      <p:sp useBgFill="1">
        <p:nvSpPr>
          <p:cNvPr id="2099" name=""/>
          <p:cNvSpPr/>
          <p:nvPr/>
        </p:nvSpPr>
        <p:spPr>
          <a:xfrm>
            <a:off x="5410080" y="3733920"/>
            <a:ext cx="1143000" cy="307440"/>
          </a:xfrm>
          <a:prstGeom prst="rect">
            <a:avLst/>
          </a:prstGeom>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5,100 MW</a:t>
            </a:r>
            <a:endParaRPr b="0" lang="en-US" sz="1400" strike="noStrike" u="none">
              <a:solidFill>
                <a:srgbClr val="000000"/>
              </a:solidFill>
              <a:effectLst/>
              <a:uFillTx/>
              <a:latin typeface="Times New Roman"/>
            </a:endParaRPr>
          </a:p>
        </p:txBody>
      </p:sp>
      <p:sp useBgFill="1">
        <p:nvSpPr>
          <p:cNvPr id="2100" name=""/>
          <p:cNvSpPr/>
          <p:nvPr/>
        </p:nvSpPr>
        <p:spPr>
          <a:xfrm>
            <a:off x="6172200" y="4724280"/>
            <a:ext cx="1143000" cy="307440"/>
          </a:xfrm>
          <a:prstGeom prst="rect">
            <a:avLst/>
          </a:prstGeom>
          <a:ln w="9360">
            <a:solidFill>
              <a:srgbClr val="000000"/>
            </a:solidFill>
            <a:miter/>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4,700 MW</a:t>
            </a:r>
            <a:endParaRPr b="0" lang="en-US" sz="1400" strike="noStrike" u="none">
              <a:solidFill>
                <a:srgbClr val="000000"/>
              </a:solidFill>
              <a:effectLst/>
              <a:uFillTx/>
              <a:latin typeface="Times New Roman"/>
            </a:endParaRPr>
          </a:p>
        </p:txBody>
      </p:sp>
      <p:sp>
        <p:nvSpPr>
          <p:cNvPr id="2101" name=""/>
          <p:cNvSpPr/>
          <p:nvPr/>
        </p:nvSpPr>
        <p:spPr>
          <a:xfrm>
            <a:off x="4495680" y="2666880"/>
            <a:ext cx="3049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2" name=""/>
          <p:cNvSpPr/>
          <p:nvPr/>
        </p:nvSpPr>
        <p:spPr>
          <a:xfrm>
            <a:off x="3657600" y="2514600"/>
            <a:ext cx="914400" cy="58140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Central East</a:t>
            </a:r>
            <a:endParaRPr b="0" lang="en-US" sz="1600" strike="noStrike" u="none">
              <a:solidFill>
                <a:srgbClr val="000000"/>
              </a:solidFill>
              <a:effectLst/>
              <a:uFillTx/>
              <a:latin typeface="Times New Roman"/>
            </a:endParaRPr>
          </a:p>
        </p:txBody>
      </p:sp>
      <p:sp>
        <p:nvSpPr>
          <p:cNvPr id="2103" name=""/>
          <p:cNvSpPr/>
          <p:nvPr/>
        </p:nvSpPr>
        <p:spPr>
          <a:xfrm>
            <a:off x="5105520" y="4495680"/>
            <a:ext cx="3045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4" name=""/>
          <p:cNvSpPr/>
          <p:nvPr/>
        </p:nvSpPr>
        <p:spPr>
          <a:xfrm>
            <a:off x="4497480" y="4192560"/>
            <a:ext cx="79992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UPNY/</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Coned</a:t>
            </a:r>
            <a:endParaRPr b="0" lang="en-US" sz="1600" strike="noStrike" u="none">
              <a:solidFill>
                <a:srgbClr val="000000"/>
              </a:solidFill>
              <a:effectLst/>
              <a:uFillTx/>
              <a:latin typeface="Times New Roman"/>
            </a:endParaRPr>
          </a:p>
        </p:txBody>
      </p:sp>
      <p:sp>
        <p:nvSpPr>
          <p:cNvPr id="2105" name=""/>
          <p:cNvSpPr/>
          <p:nvPr/>
        </p:nvSpPr>
        <p:spPr>
          <a:xfrm flipV="1">
            <a:off x="5334120" y="5105520"/>
            <a:ext cx="60948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6" name=""/>
          <p:cNvSpPr/>
          <p:nvPr/>
        </p:nvSpPr>
        <p:spPr>
          <a:xfrm>
            <a:off x="5029200" y="5410080"/>
            <a:ext cx="1295280" cy="82512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Sprainbrook/Dunwoodie South</a:t>
            </a:r>
            <a:endParaRPr b="0" lang="en-US" sz="1600" strike="noStrike" u="none">
              <a:solidFill>
                <a:srgbClr val="000000"/>
              </a:solidFill>
              <a:effectLst/>
              <a:uFillTx/>
              <a:latin typeface="Times New Roman"/>
            </a:endParaRPr>
          </a:p>
        </p:txBody>
      </p:sp>
      <p:pic>
        <p:nvPicPr>
          <p:cNvPr id="2107" name="" descr=""/>
          <p:cNvPicPr/>
          <p:nvPr/>
        </p:nvPicPr>
        <p:blipFill>
          <a:blip r:embed="rId1"/>
          <a:stretch/>
        </p:blipFill>
        <p:spPr>
          <a:xfrm>
            <a:off x="228600" y="6019920"/>
            <a:ext cx="666720" cy="666720"/>
          </a:xfrm>
          <a:prstGeom prst="rect">
            <a:avLst/>
          </a:prstGeom>
          <a:noFill/>
          <a:ln w="0">
            <a:noFill/>
          </a:ln>
        </p:spPr>
      </p:pic>
      <p:sp>
        <p:nvSpPr>
          <p:cNvPr id="2108" name=""/>
          <p:cNvSpPr/>
          <p:nvPr/>
        </p:nvSpPr>
        <p:spPr>
          <a:xfrm>
            <a:off x="533520" y="5335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9" name=""/>
          <p:cNvSpPr/>
          <p:nvPr/>
        </p:nvSpPr>
        <p:spPr>
          <a:xfrm>
            <a:off x="533520" y="6094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10" name=""/>
          <p:cNvSpPr/>
          <p:nvPr/>
        </p:nvSpPr>
        <p:spPr>
          <a:xfrm>
            <a:off x="7162920" y="3657600"/>
            <a:ext cx="1239840" cy="642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1" name=""/>
          <p:cNvSpPr/>
          <p:nvPr/>
        </p:nvSpPr>
        <p:spPr>
          <a:xfrm>
            <a:off x="7615080" y="3492360"/>
            <a:ext cx="570240" cy="606600"/>
          </a:xfrm>
          <a:custGeom>
            <a:avLst/>
            <a:gdLst/>
            <a:ahLst/>
            <a:rect l="l" t="t" r="r" b="b"/>
            <a:pathLst>
              <a:path w="395" h="433">
                <a:moveTo>
                  <a:pt x="392" y="0"/>
                </a:moveTo>
                <a:lnTo>
                  <a:pt x="0" y="433"/>
                </a:lnTo>
                <a:lnTo>
                  <a:pt x="1" y="433"/>
                </a:lnTo>
                <a:lnTo>
                  <a:pt x="395" y="0"/>
                </a:lnTo>
                <a:lnTo>
                  <a:pt x="39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pic>
        <p:nvPicPr>
          <p:cNvPr id="2112" name="bd10432_" descr=""/>
          <p:cNvPicPr/>
          <p:nvPr/>
        </p:nvPicPr>
        <p:blipFill>
          <a:blip r:embed="rId2"/>
          <a:stretch/>
        </p:blipFill>
        <p:spPr>
          <a:xfrm>
            <a:off x="1905120" y="4038480"/>
            <a:ext cx="1371600" cy="1189080"/>
          </a:xfrm>
          <a:prstGeom prst="rect">
            <a:avLst/>
          </a:prstGeom>
          <a:noFill/>
          <a:ln w="0">
            <a:noFill/>
          </a:ln>
        </p:spPr>
      </p:pic>
      <p:pic>
        <p:nvPicPr>
          <p:cNvPr id="2113" name="bl00328_" descr=""/>
          <p:cNvPicPr/>
          <p:nvPr/>
        </p:nvPicPr>
        <p:blipFill>
          <a:blip r:embed="rId3"/>
          <a:stretch/>
        </p:blipFill>
        <p:spPr>
          <a:xfrm>
            <a:off x="7696080" y="4724280"/>
            <a:ext cx="1239840" cy="1981440"/>
          </a:xfrm>
          <a:prstGeom prst="rect">
            <a:avLst/>
          </a:prstGeom>
          <a:noFill/>
          <a:ln w="0">
            <a:noFill/>
          </a:ln>
        </p:spPr>
      </p:pic>
      <p:sp>
        <p:nvSpPr>
          <p:cNvPr id="2114" name=""/>
          <p:cNvSpPr/>
          <p:nvPr/>
        </p:nvSpPr>
        <p:spPr>
          <a:xfrm>
            <a:off x="6783120" y="5867280"/>
            <a:ext cx="100188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Times New Roman"/>
              </a:rPr>
              <a:t>Zone J</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NYC</a:t>
            </a:r>
            <a:endParaRPr b="0" lang="en-US" sz="2400" strike="noStrike" u="none">
              <a:solidFill>
                <a:srgbClr val="000000"/>
              </a:solidFill>
              <a:effectLst/>
              <a:uFillTx/>
              <a:latin typeface="Times New Roman"/>
            </a:endParaRPr>
          </a:p>
        </p:txBody>
      </p:sp>
      <p:sp>
        <p:nvSpPr>
          <p:cNvPr id="2115" name=""/>
          <p:cNvSpPr/>
          <p:nvPr/>
        </p:nvSpPr>
        <p:spPr>
          <a:xfrm>
            <a:off x="154800" y="3657600"/>
            <a:ext cx="1458720" cy="1191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Times New Roman"/>
              </a:rPr>
              <a:t>Zone A</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Up-State </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York</a:t>
            </a:r>
            <a:endParaRPr b="0" lang="en-US" sz="2400" strike="noStrike" u="none">
              <a:solidFill>
                <a:srgbClr val="000000"/>
              </a:solidFill>
              <a:effectLst/>
              <a:uFillTx/>
              <a:latin typeface="Times New Roman"/>
            </a:endParaRPr>
          </a:p>
        </p:txBody>
      </p:sp>
      <p:sp>
        <p:nvSpPr>
          <p:cNvPr id="2116" name=""/>
          <p:cNvSpPr/>
          <p:nvPr/>
        </p:nvSpPr>
        <p:spPr>
          <a:xfrm>
            <a:off x="3429000" y="3505320"/>
            <a:ext cx="0" cy="16761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7" name=""/>
          <p:cNvSpPr/>
          <p:nvPr/>
        </p:nvSpPr>
        <p:spPr>
          <a:xfrm flipH="1">
            <a:off x="6248520" y="4114800"/>
            <a:ext cx="83808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8" name=""/>
          <p:cNvSpPr/>
          <p:nvPr/>
        </p:nvSpPr>
        <p:spPr>
          <a:xfrm>
            <a:off x="7086600" y="3657600"/>
            <a:ext cx="220968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Times New Roman"/>
              </a:rPr>
              <a:t>Zone G</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Hudson Valley</a:t>
            </a:r>
            <a:endParaRPr b="0" lang="en-US" sz="2400" strike="noStrike" u="none">
              <a:solidFill>
                <a:srgbClr val="000000"/>
              </a:solidFill>
              <a:effectLst/>
              <a:uFillTx/>
              <a:latin typeface="Times New Roman"/>
            </a:endParaRPr>
          </a:p>
        </p:txBody>
      </p:sp>
      <p:sp>
        <p:nvSpPr>
          <p:cNvPr id="2119" name=""/>
          <p:cNvSpPr/>
          <p:nvPr/>
        </p:nvSpPr>
        <p:spPr>
          <a:xfrm>
            <a:off x="2209680" y="2362320"/>
            <a:ext cx="990720" cy="838080"/>
          </a:xfrm>
          <a:prstGeom prst="line">
            <a:avLst/>
          </a:prstGeom>
          <a:ln w="3168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0" name=""/>
          <p:cNvSpPr/>
          <p:nvPr/>
        </p:nvSpPr>
        <p:spPr>
          <a:xfrm flipH="1">
            <a:off x="6019560" y="1371600"/>
            <a:ext cx="533160" cy="533520"/>
          </a:xfrm>
          <a:prstGeom prst="line">
            <a:avLst/>
          </a:prstGeom>
          <a:ln w="3168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1" name=""/>
          <p:cNvSpPr/>
          <p:nvPr/>
        </p:nvSpPr>
        <p:spPr>
          <a:xfrm flipH="1">
            <a:off x="6248520" y="3124080"/>
            <a:ext cx="761760" cy="76320"/>
          </a:xfrm>
          <a:prstGeom prst="line">
            <a:avLst/>
          </a:prstGeom>
          <a:ln w="31680">
            <a:solidFill>
              <a:srgbClr val="000000"/>
            </a:solidFill>
            <a:miter/>
            <a:headEnd len="med" type="triangle" w="med"/>
            <a:tailEnd len="med" type="triangle" w="me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122" name=""/>
          <p:cNvSpPr/>
          <p:nvPr/>
        </p:nvSpPr>
        <p:spPr>
          <a:xfrm flipH="1">
            <a:off x="4114800" y="5181480"/>
            <a:ext cx="380880" cy="762120"/>
          </a:xfrm>
          <a:prstGeom prst="line">
            <a:avLst/>
          </a:prstGeom>
          <a:ln w="3168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pic>
        <p:nvPicPr>
          <p:cNvPr id="2123" name="in00578_" descr=""/>
          <p:cNvPicPr/>
          <p:nvPr/>
        </p:nvPicPr>
        <p:blipFill>
          <a:blip r:embed="rId4"/>
          <a:stretch/>
        </p:blipFill>
        <p:spPr>
          <a:xfrm>
            <a:off x="4724280" y="1600200"/>
            <a:ext cx="666720" cy="89532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Trading Platform:  Enron Online</a:t>
            </a:r>
            <a:endParaRPr b="0" lang="en-US" sz="4400" strike="noStrike" u="none">
              <a:solidFill>
                <a:srgbClr val="000000"/>
              </a:solidFill>
              <a:effectLst/>
              <a:uFillTx/>
              <a:latin typeface="Times New Roman"/>
            </a:endParaRPr>
          </a:p>
        </p:txBody>
      </p:sp>
      <p:graphicFrame>
        <p:nvGraphicFramePr>
          <p:cNvPr id="106" name=""/>
          <p:cNvGraphicFramePr/>
          <p:nvPr/>
        </p:nvGraphicFramePr>
        <p:xfrm>
          <a:off x="990720" y="1219320"/>
          <a:ext cx="6933960" cy="5029200"/>
        </p:xfrm>
        <a:graphic>
          <a:graphicData uri="http://schemas.openxmlformats.org/presentationml/2006/ole">
            <p:oleObj r:id="rId1" spid="">
              <p:embed/>
              <p:pic>
                <p:nvPicPr>
                  <p:cNvPr id="107" name="" descr=""/>
                  <p:cNvPicPr/>
                  <p:nvPr/>
                </p:nvPicPr>
                <p:blipFill>
                  <a:blip r:embed="rId2"/>
                  <a:stretch/>
                </p:blipFill>
                <p:spPr>
                  <a:xfrm>
                    <a:off x="990720" y="1219320"/>
                    <a:ext cx="6933960" cy="5029200"/>
                  </a:xfrm>
                  <a:prstGeom prst="rect">
                    <a:avLst/>
                  </a:prstGeom>
                  <a:noFill/>
                  <a:ln w="0">
                    <a:noFill/>
                  </a:ln>
                </p:spPr>
              </p:pic>
            </p:oleObj>
          </a:graphicData>
        </a:graphic>
      </p:graphicFrame>
      <p:sp>
        <p:nvSpPr>
          <p:cNvPr id="108" name=""/>
          <p:cNvSpPr/>
          <p:nvPr/>
        </p:nvSpPr>
        <p:spPr>
          <a:xfrm>
            <a:off x="5943600" y="3352680"/>
            <a:ext cx="1295280" cy="1295640"/>
          </a:xfrm>
          <a:prstGeom prst="ellipse">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flipH="1">
            <a:off x="7009920" y="2362320"/>
            <a:ext cx="1219320" cy="114300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8153280" y="2071800"/>
            <a:ext cx="83844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3300"/>
                </a:solidFill>
                <a:effectLst/>
                <a:uFillTx/>
                <a:latin typeface="Times New Roman"/>
              </a:rPr>
              <a:t>Price</a:t>
            </a:r>
            <a:endParaRPr b="0" lang="en-US" sz="1800" strike="noStrike" u="none">
              <a:solidFill>
                <a:srgbClr val="000000"/>
              </a:solidFill>
              <a:effectLst/>
              <a:uFillTx/>
              <a:latin typeface="Times New Roman"/>
            </a:endParaRPr>
          </a:p>
        </p:txBody>
      </p:sp>
      <p:sp>
        <p:nvSpPr>
          <p:cNvPr id="111" name=""/>
          <p:cNvSpPr/>
          <p:nvPr/>
        </p:nvSpPr>
        <p:spPr>
          <a:xfrm>
            <a:off x="3657600" y="4495680"/>
            <a:ext cx="990720" cy="914400"/>
          </a:xfrm>
          <a:prstGeom prst="ellipse">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2" name=""/>
          <p:cNvSpPr/>
          <p:nvPr/>
        </p:nvSpPr>
        <p:spPr>
          <a:xfrm flipH="1">
            <a:off x="4647960" y="4952880"/>
            <a:ext cx="342900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8013600" y="4762440"/>
            <a:ext cx="83844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3300"/>
                </a:solidFill>
                <a:effectLst/>
                <a:uFillTx/>
                <a:latin typeface="Times New Roman"/>
              </a:rPr>
              <a:t>Term</a:t>
            </a:r>
            <a:endParaRPr b="0" lang="en-US" sz="1800" strike="noStrike" u="none">
              <a:solidFill>
                <a:srgbClr val="000000"/>
              </a:solidFill>
              <a:effectLst/>
              <a:uFillTx/>
              <a:latin typeface="Times New Roman"/>
            </a:endParaRPr>
          </a:p>
        </p:txBody>
      </p:sp>
      <p:sp>
        <p:nvSpPr>
          <p:cNvPr id="114" name=""/>
          <p:cNvSpPr/>
          <p:nvPr/>
        </p:nvSpPr>
        <p:spPr>
          <a:xfrm>
            <a:off x="2362320" y="5181480"/>
            <a:ext cx="990360" cy="914400"/>
          </a:xfrm>
          <a:prstGeom prst="ellipse">
            <a:avLst/>
          </a:prstGeom>
          <a:noFill/>
          <a:ln w="284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838080" y="5638680"/>
            <a:ext cx="15242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 name=""/>
          <p:cNvSpPr/>
          <p:nvPr/>
        </p:nvSpPr>
        <p:spPr>
          <a:xfrm>
            <a:off x="50760" y="5410080"/>
            <a:ext cx="9907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3300"/>
                </a:solidFill>
                <a:effectLst/>
                <a:uFillTx/>
                <a:latin typeface="Times New Roman"/>
              </a:rPr>
              <a:t>Region</a:t>
            </a:r>
            <a:endParaRPr b="0" lang="en-US" sz="1800" strike="noStrike" u="none">
              <a:solidFill>
                <a:srgbClr val="000000"/>
              </a:solidFill>
              <a:effectLst/>
              <a:uFillTx/>
              <a:latin typeface="Times New Roman"/>
            </a:endParaRPr>
          </a:p>
        </p:txBody>
      </p:sp>
      <p:pic>
        <p:nvPicPr>
          <p:cNvPr id="117" name="" descr=""/>
          <p:cNvPicPr/>
          <p:nvPr/>
        </p:nvPicPr>
        <p:blipFill>
          <a:blip r:embed="rId3"/>
          <a:stretch/>
        </p:blipFill>
        <p:spPr>
          <a:xfrm>
            <a:off x="152280" y="5867280"/>
            <a:ext cx="838440" cy="838440"/>
          </a:xfrm>
          <a:prstGeom prst="rect">
            <a:avLst/>
          </a:prstGeom>
          <a:noFill/>
          <a:ln w="0">
            <a:noFill/>
          </a:ln>
        </p:spPr>
      </p:pic>
      <p:sp>
        <p:nvSpPr>
          <p:cNvPr id="118" name=""/>
          <p:cNvSpPr/>
          <p:nvPr/>
        </p:nvSpPr>
        <p:spPr>
          <a:xfrm>
            <a:off x="53352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53352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4" name="PlaceHolder 1"/>
          <p:cNvSpPr>
            <a:spLocks noGrp="1"/>
          </p:cNvSpPr>
          <p:nvPr>
            <p:ph type="title"/>
          </p:nvPr>
        </p:nvSpPr>
        <p:spPr>
          <a:xfrm>
            <a:off x="53352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New York TCCs</a:t>
            </a:r>
            <a:endParaRPr b="0" lang="en-US" sz="4400" strike="noStrike" u="none">
              <a:solidFill>
                <a:srgbClr val="000000"/>
              </a:solidFill>
              <a:effectLst/>
              <a:uFillTx/>
              <a:latin typeface="Times New Roman"/>
            </a:endParaRPr>
          </a:p>
        </p:txBody>
      </p:sp>
      <p:sp>
        <p:nvSpPr>
          <p:cNvPr id="2125" name=""/>
          <p:cNvSpPr/>
          <p:nvPr/>
        </p:nvSpPr>
        <p:spPr>
          <a:xfrm>
            <a:off x="1382760" y="1066680"/>
            <a:ext cx="7761240" cy="854280"/>
          </a:xfrm>
          <a:prstGeom prst="rect">
            <a:avLst/>
          </a:prstGeom>
          <a:noFill/>
          <a:ln w="0">
            <a:noFill/>
          </a:ln>
        </p:spPr>
        <p:style>
          <a:lnRef idx="0"/>
          <a:fillRef idx="0"/>
          <a:effectRef idx="0"/>
          <a:fontRef idx="minor"/>
        </p:style>
        <p:txBody>
          <a:bodyPr lIns="86400" rIns="86400" tIns="43200" bIns="43200" anchor="t">
            <a:noAutofit/>
          </a:bodyPr>
          <a:p>
            <a:pPr>
              <a:spcBef>
                <a:spcPts val="799"/>
              </a:spcBef>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3200" strike="noStrike" u="none">
                <a:solidFill>
                  <a:srgbClr val="000000"/>
                </a:solidFill>
                <a:effectLst/>
                <a:uFillTx/>
                <a:latin typeface="Times New Roman"/>
              </a:rPr>
              <a:t>Transmission Congestion Contracts</a:t>
            </a:r>
            <a:endParaRPr b="0" lang="en-US" sz="3200" strike="noStrike" u="none">
              <a:solidFill>
                <a:srgbClr val="000000"/>
              </a:solidFill>
              <a:effectLst/>
              <a:uFillTx/>
              <a:latin typeface="Times New Roman"/>
            </a:endParaRPr>
          </a:p>
          <a:p>
            <a:pPr>
              <a:spcBef>
                <a:spcPts val="799"/>
              </a:spcBef>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endParaRPr b="0" lang="en-US" sz="3200" strike="noStrike" u="none">
              <a:solidFill>
                <a:srgbClr val="000000"/>
              </a:solidFill>
              <a:effectLst/>
              <a:uFillTx/>
              <a:latin typeface="Times New Roman"/>
            </a:endParaRPr>
          </a:p>
        </p:txBody>
      </p:sp>
      <p:sp>
        <p:nvSpPr>
          <p:cNvPr id="2126" name=""/>
          <p:cNvSpPr/>
          <p:nvPr/>
        </p:nvSpPr>
        <p:spPr>
          <a:xfrm>
            <a:off x="838080" y="2514600"/>
            <a:ext cx="7391520" cy="2910600"/>
          </a:xfrm>
          <a:prstGeom prst="rect">
            <a:avLst/>
          </a:prstGeom>
          <a:noFill/>
          <a:ln w="0">
            <a:noFill/>
          </a:ln>
        </p:spPr>
        <p:style>
          <a:lnRef idx="0"/>
          <a:fillRef idx="0"/>
          <a:effectRef idx="0"/>
          <a:fontRef idx="minor"/>
        </p:style>
        <p:txBody>
          <a:bodyPr lIns="90000" rIns="90000" tIns="46800" bIns="46800" anchor="t">
            <a:spAutoFit/>
          </a:bodyPr>
          <a:p>
            <a:pPr lvl="1" marL="457200">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3333cc"/>
                </a:solidFill>
                <a:effectLst/>
                <a:uFillTx/>
                <a:latin typeface="Arial"/>
              </a:rPr>
              <a:t>-</a:t>
            </a:r>
            <a:r>
              <a:rPr b="1" lang="en-US" sz="2800" strike="noStrike" u="none">
                <a:solidFill>
                  <a:srgbClr val="3333cc"/>
                </a:solidFill>
                <a:effectLst/>
                <a:uFillTx/>
                <a:latin typeface="Arial"/>
              </a:rPr>
              <a:t>	</a:t>
            </a:r>
            <a:r>
              <a:rPr b="1" lang="en-US" sz="2800" strike="noStrike" u="none">
                <a:solidFill>
                  <a:srgbClr val="3333cc"/>
                </a:solidFill>
                <a:effectLst/>
                <a:uFillTx/>
                <a:latin typeface="Arial"/>
              </a:rPr>
              <a:t>a financial contract that entitles holder to a stream of revenues (or charges) based on the hourly congestion price differences across the path</a:t>
            </a:r>
            <a:endParaRPr b="0" lang="en-US" sz="28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pic>
        <p:nvPicPr>
          <p:cNvPr id="2127" name="" descr=""/>
          <p:cNvPicPr/>
          <p:nvPr/>
        </p:nvPicPr>
        <p:blipFill>
          <a:blip r:embed="rId1"/>
          <a:stretch/>
        </p:blipFill>
        <p:spPr>
          <a:xfrm>
            <a:off x="228600" y="6019920"/>
            <a:ext cx="666720" cy="666720"/>
          </a:xfrm>
          <a:prstGeom prst="rect">
            <a:avLst/>
          </a:prstGeom>
          <a:noFill/>
          <a:ln w="0">
            <a:noFill/>
          </a:ln>
        </p:spPr>
      </p:pic>
      <p:sp>
        <p:nvSpPr>
          <p:cNvPr id="2128" name=""/>
          <p:cNvSpPr/>
          <p:nvPr/>
        </p:nvSpPr>
        <p:spPr>
          <a:xfrm>
            <a:off x="53352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29" name=""/>
          <p:cNvSpPr/>
          <p:nvPr/>
        </p:nvSpPr>
        <p:spPr>
          <a:xfrm>
            <a:off x="53352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0" name=""/>
          <p:cNvSpPr/>
          <p:nvPr/>
        </p:nvSpPr>
        <p:spPr>
          <a:xfrm>
            <a:off x="762120" y="0"/>
            <a:ext cx="7772400" cy="10666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Why Use TCCs?</a:t>
            </a:r>
            <a:endParaRPr b="0" lang="en-US" sz="4400" strike="noStrike" u="none">
              <a:solidFill>
                <a:srgbClr val="000000"/>
              </a:solidFill>
              <a:effectLst/>
              <a:uFillTx/>
              <a:latin typeface="Times New Roman"/>
            </a:endParaRPr>
          </a:p>
        </p:txBody>
      </p:sp>
      <p:sp>
        <p:nvSpPr>
          <p:cNvPr id="2131" name=""/>
          <p:cNvSpPr/>
          <p:nvPr/>
        </p:nvSpPr>
        <p:spPr>
          <a:xfrm>
            <a:off x="914400" y="152388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To create a financial hedge that  provides price certainty to Market Participants when delivering energy across the New York system</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New York TCCs provide the same hedge against congestion as PJM FTRs</a:t>
            </a:r>
            <a:endParaRPr b="0" lang="en-US" sz="2800" strike="noStrike" u="none">
              <a:solidFill>
                <a:srgbClr val="000000"/>
              </a:solidFill>
              <a:effectLst/>
              <a:uFillTx/>
              <a:latin typeface="Times New Roman"/>
            </a:endParaRPr>
          </a:p>
          <a:p>
            <a:pPr marL="343080" indent="-34308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Difference between TCCs and FTRs</a:t>
            </a:r>
            <a:endParaRPr b="0" lang="en-US" sz="2800" strike="noStrike" u="none">
              <a:solidFill>
                <a:srgbClr val="000000"/>
              </a:solidFill>
              <a:effectLst/>
              <a:uFillTx/>
              <a:latin typeface="Times New Roman"/>
            </a:endParaRPr>
          </a:p>
          <a:p>
            <a:pPr lvl="1" marL="743040" indent="-285840">
              <a:lnSpc>
                <a:spcPct val="10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t>
            </a:r>
            <a:r>
              <a:rPr b="0" lang="en-US" sz="3200" strike="noStrike" u="none">
                <a:solidFill>
                  <a:srgbClr val="000000"/>
                </a:solidFill>
                <a:effectLst/>
                <a:uFillTx/>
                <a:latin typeface="Times New Roman"/>
              </a:rPr>
              <a:t>	</a:t>
            </a:r>
            <a:r>
              <a:rPr b="0" lang="en-US" sz="2600" strike="noStrike" u="none">
                <a:solidFill>
                  <a:srgbClr val="000000"/>
                </a:solidFill>
                <a:effectLst/>
                <a:uFillTx/>
                <a:latin typeface="Times New Roman"/>
              </a:rPr>
              <a:t>TCCs can be bought for longer terms (1 month to 5 years)</a:t>
            </a:r>
            <a:endParaRPr b="0" lang="en-US" sz="2600" strike="noStrike" u="none">
              <a:solidFill>
                <a:srgbClr val="000000"/>
              </a:solidFill>
              <a:effectLst/>
              <a:uFillTx/>
              <a:latin typeface="Times New Roman"/>
            </a:endParaRPr>
          </a:p>
          <a:p>
            <a:pPr lvl="1" marL="743040" indent="-285840">
              <a:lnSpc>
                <a:spcPct val="10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a:t>
            </a:r>
            <a:r>
              <a:rPr b="0" lang="en-US" sz="2600" strike="noStrike" u="none">
                <a:solidFill>
                  <a:srgbClr val="000000"/>
                </a:solidFill>
                <a:effectLst/>
                <a:uFillTx/>
                <a:latin typeface="Times New Roman"/>
              </a:rPr>
              <a:t>	</a:t>
            </a:r>
            <a:r>
              <a:rPr b="0" lang="en-US" sz="2600" strike="noStrike" u="none">
                <a:solidFill>
                  <a:srgbClr val="000000"/>
                </a:solidFill>
                <a:effectLst/>
                <a:uFillTx/>
                <a:latin typeface="Times New Roman"/>
              </a:rPr>
              <a:t>TCCs are fully funded where FTRs are not</a:t>
            </a:r>
            <a:endParaRPr b="0" lang="en-US" sz="2600" strike="noStrike" u="none">
              <a:solidFill>
                <a:srgbClr val="000000"/>
              </a:solidFill>
              <a:effectLst/>
              <a:uFillTx/>
              <a:latin typeface="Times New Roman"/>
            </a:endParaRPr>
          </a:p>
        </p:txBody>
      </p:sp>
      <p:pic>
        <p:nvPicPr>
          <p:cNvPr id="2132" name="" descr=""/>
          <p:cNvPicPr/>
          <p:nvPr/>
        </p:nvPicPr>
        <p:blipFill>
          <a:blip r:embed="rId1"/>
          <a:stretch/>
        </p:blipFill>
        <p:spPr>
          <a:xfrm>
            <a:off x="304920" y="5810400"/>
            <a:ext cx="666720" cy="666720"/>
          </a:xfrm>
          <a:prstGeom prst="rect">
            <a:avLst/>
          </a:prstGeom>
          <a:noFill/>
          <a:ln w="0">
            <a:noFill/>
          </a:ln>
        </p:spPr>
      </p:pic>
      <p:sp>
        <p:nvSpPr>
          <p:cNvPr id="2133"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34"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5" name=""/>
          <p:cNvSpPr/>
          <p:nvPr/>
        </p:nvSpPr>
        <p:spPr>
          <a:xfrm>
            <a:off x="0" y="0"/>
            <a:ext cx="91440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Supply</a:t>
            </a:r>
            <a:endParaRPr b="0" lang="en-US" sz="4400" strike="noStrike" u="none">
              <a:solidFill>
                <a:srgbClr val="000000"/>
              </a:solidFill>
              <a:effectLst/>
              <a:uFillTx/>
              <a:latin typeface="Times New Roman"/>
            </a:endParaRPr>
          </a:p>
        </p:txBody>
      </p:sp>
      <p:sp>
        <p:nvSpPr>
          <p:cNvPr id="2136" name=""/>
          <p:cNvSpPr/>
          <p:nvPr/>
        </p:nvSpPr>
        <p:spPr>
          <a:xfrm>
            <a:off x="716040" y="1109520"/>
            <a:ext cx="7775640" cy="46515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What is the condition of NYISO current                     Supply Portfolio?</a:t>
            </a:r>
            <a:endParaRPr b="0" lang="en-US" sz="32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 NYISO reports over 700 generation units for a total of  34,000 megawatts of summer capacity</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Environmental concerns of existing supply</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How many units will be forced into retirement?</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What will replace Indian Point 1 &amp; 2?</a:t>
            </a:r>
            <a:endParaRPr b="0" lang="en-US" sz="2400" strike="noStrike" u="none">
              <a:solidFill>
                <a:srgbClr val="000000"/>
              </a:solidFill>
              <a:effectLst/>
              <a:uFillTx/>
              <a:latin typeface="Times New Roman"/>
            </a:endParaRPr>
          </a:p>
          <a:p>
            <a:pPr lvl="1" marL="743040" indent="-285840">
              <a:lnSpc>
                <a:spcPct val="90000"/>
              </a:lnSpc>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Largest &amp; most immediate concern is NYC &amp; Long Island</a:t>
            </a: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NYC metropolitan area including Long Island make up 45% of NYISO</a:t>
            </a:r>
            <a:endParaRPr b="0" lang="en-US" sz="18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York Queue reports 83 for some 26,500 megawatts</a:t>
            </a:r>
            <a:endParaRPr b="0" lang="en-US" sz="24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9,000 megawatts in NYC</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3,000 megawatts on Long Island</a:t>
            </a:r>
            <a:endParaRPr b="0" lang="en-US" sz="1800" strike="noStrike" u="none">
              <a:solidFill>
                <a:srgbClr val="000000"/>
              </a:solidFill>
              <a:effectLst/>
              <a:uFillTx/>
              <a:latin typeface="Times New Roman"/>
            </a:endParaRPr>
          </a:p>
          <a:p>
            <a:pPr marL="343080" indent="-343080">
              <a:lnSpc>
                <a:spcPct val="90000"/>
              </a:lnSpc>
              <a:spcBef>
                <a:spcPts val="5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90000"/>
              </a:lnSpc>
              <a:spcBef>
                <a:spcPts val="5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p:txBody>
      </p:sp>
      <p:pic>
        <p:nvPicPr>
          <p:cNvPr id="2137" name="" descr=""/>
          <p:cNvPicPr/>
          <p:nvPr/>
        </p:nvPicPr>
        <p:blipFill>
          <a:blip r:embed="rId1"/>
          <a:stretch/>
        </p:blipFill>
        <p:spPr>
          <a:xfrm>
            <a:off x="304920" y="5810400"/>
            <a:ext cx="666720" cy="666720"/>
          </a:xfrm>
          <a:prstGeom prst="rect">
            <a:avLst/>
          </a:prstGeom>
          <a:noFill/>
          <a:ln w="0">
            <a:noFill/>
          </a:ln>
        </p:spPr>
      </p:pic>
      <p:sp>
        <p:nvSpPr>
          <p:cNvPr id="2138"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39"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0" name=""/>
          <p:cNvSpPr/>
          <p:nvPr/>
        </p:nvSpPr>
        <p:spPr>
          <a:xfrm>
            <a:off x="0" y="-152280"/>
            <a:ext cx="91440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Supply</a:t>
            </a:r>
            <a:endParaRPr b="0" lang="en-US" sz="4400" strike="noStrike" u="none">
              <a:solidFill>
                <a:srgbClr val="000000"/>
              </a:solidFill>
              <a:effectLst/>
              <a:uFillTx/>
              <a:latin typeface="Times New Roman"/>
            </a:endParaRPr>
          </a:p>
        </p:txBody>
      </p:sp>
      <p:sp>
        <p:nvSpPr>
          <p:cNvPr id="2141" name=""/>
          <p:cNvSpPr/>
          <p:nvPr/>
        </p:nvSpPr>
        <p:spPr>
          <a:xfrm>
            <a:off x="685800" y="957240"/>
            <a:ext cx="8164440" cy="4694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Is the Queue strong enough to support the increased demand for generation?</a:t>
            </a:r>
            <a:endParaRPr b="0" lang="en-US" sz="32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York City metropolitan area (Est. 45% of NYISO load)</a:t>
            </a:r>
            <a:endParaRPr b="0" lang="en-US" sz="24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2001</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Estimated 700 MWs short going into the summer</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An estimated 480 new MWs will be on line</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This leaves an estimated net short of 220 MWs for this summer</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This does not include any planned outages</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2002</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At previous increase rate of 300 MWs per year, NYC is predicted to be 520 MWs short.</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Unclear view of estimated MW on line.</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2003</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At previous increased rate of 300 MWs, NYC predicted to be 820 MWs short</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First plant to go through Article X is estimated to be the Athens Plant.</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Average estimated construction time to be 24 months (summer ’03)</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3" marL="16002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pic>
        <p:nvPicPr>
          <p:cNvPr id="2142" name="" descr=""/>
          <p:cNvPicPr/>
          <p:nvPr/>
        </p:nvPicPr>
        <p:blipFill>
          <a:blip r:embed="rId1"/>
          <a:stretch/>
        </p:blipFill>
        <p:spPr>
          <a:xfrm>
            <a:off x="304920" y="5867280"/>
            <a:ext cx="666720" cy="666720"/>
          </a:xfrm>
          <a:prstGeom prst="rect">
            <a:avLst/>
          </a:prstGeom>
          <a:noFill/>
          <a:ln w="0">
            <a:noFill/>
          </a:ln>
        </p:spPr>
      </p:pic>
      <p:sp>
        <p:nvSpPr>
          <p:cNvPr id="2143" name=""/>
          <p:cNvSpPr/>
          <p:nvPr/>
        </p:nvSpPr>
        <p:spPr>
          <a:xfrm>
            <a:off x="457200" y="8380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44" name=""/>
          <p:cNvSpPr/>
          <p:nvPr/>
        </p:nvSpPr>
        <p:spPr>
          <a:xfrm>
            <a:off x="457200" y="9144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5" name=""/>
          <p:cNvSpPr/>
          <p:nvPr/>
        </p:nvSpPr>
        <p:spPr>
          <a:xfrm>
            <a:off x="0" y="0"/>
            <a:ext cx="91440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Supply</a:t>
            </a:r>
            <a:endParaRPr b="0" lang="en-US" sz="4400" strike="noStrike" u="none">
              <a:solidFill>
                <a:srgbClr val="000000"/>
              </a:solidFill>
              <a:effectLst/>
              <a:uFillTx/>
              <a:latin typeface="Times New Roman"/>
            </a:endParaRPr>
          </a:p>
        </p:txBody>
      </p:sp>
      <p:sp>
        <p:nvSpPr>
          <p:cNvPr id="2146" name=""/>
          <p:cNvSpPr/>
          <p:nvPr/>
        </p:nvSpPr>
        <p:spPr>
          <a:xfrm>
            <a:off x="685800" y="1109520"/>
            <a:ext cx="8105760" cy="41148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Is the Queue strong enough to support the increased demand for generation?</a:t>
            </a:r>
            <a:endParaRPr b="0" lang="en-US" sz="32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York City metropolitan area (Est. 45% of NYISO load)</a:t>
            </a:r>
            <a:endParaRPr b="0" lang="en-US" sz="24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2004</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Estimated ranges of demand – 820 to 2000 MWs short</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The year of determination / Will units scheduled come on line?</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Potential expansion of existing facilities on line</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Will environmentalist demand early retirement of some plants?</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2005</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Estimated ranges of demand – 300 to 1000 MWs short</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Potential expansion of existing facilities 500 to 100 MWs</a:t>
            </a:r>
            <a:endParaRPr b="0" lang="en-US" sz="1800" strike="noStrike" u="none">
              <a:solidFill>
                <a:srgbClr val="000000"/>
              </a:solidFill>
              <a:effectLst/>
              <a:uFillTx/>
              <a:latin typeface="Times New Roman"/>
            </a:endParaRPr>
          </a:p>
          <a:p>
            <a:pPr lvl="4" marL="2057400" indent="-228600">
              <a:lnSpc>
                <a:spcPct val="90000"/>
              </a:lnSpc>
              <a:spcBef>
                <a:spcPts val="451"/>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Demand / political environment / public opinion unknown</a:t>
            </a:r>
            <a:endParaRPr b="0" lang="en-US" sz="1800" strike="noStrike" u="none">
              <a:solidFill>
                <a:srgbClr val="000000"/>
              </a:solidFill>
              <a:effectLst/>
              <a:uFillTx/>
              <a:latin typeface="Times New Roman"/>
            </a:endParaRPr>
          </a:p>
          <a:p>
            <a:pPr lvl="2" marL="11430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2006</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First strong indication that supply could exceed 18% </a:t>
            </a:r>
            <a:r>
              <a:rPr b="1" lang="en-US" sz="1800" strike="noStrike" u="none">
                <a:solidFill>
                  <a:srgbClr val="000000"/>
                </a:solidFill>
                <a:effectLst/>
                <a:uFillTx/>
                <a:latin typeface="Times New Roman"/>
              </a:rPr>
              <a:t>	</a:t>
            </a:r>
            <a:r>
              <a:rPr b="1" lang="en-US" sz="1800" strike="noStrike" u="none">
                <a:solidFill>
                  <a:srgbClr val="000000"/>
                </a:solidFill>
                <a:effectLst/>
                <a:uFillTx/>
                <a:latin typeface="Times New Roman"/>
              </a:rPr>
              <a:t>capacity reserves</a:t>
            </a:r>
            <a:endParaRPr b="0" lang="en-US" sz="1800" strike="noStrike" u="none">
              <a:solidFill>
                <a:srgbClr val="000000"/>
              </a:solidFill>
              <a:effectLst/>
              <a:uFillTx/>
              <a:latin typeface="Times New Roman"/>
            </a:endParaRPr>
          </a:p>
          <a:p>
            <a:pPr lvl="3" marL="1600200" indent="-228600">
              <a:lnSpc>
                <a:spcPct val="90000"/>
              </a:lnSpc>
              <a:spcBef>
                <a:spcPts val="400"/>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r>
              <a:rPr b="0" lang="en-US" sz="1600" strike="noStrike" u="none">
                <a:solidFill>
                  <a:srgbClr val="000000"/>
                </a:solidFill>
                <a:effectLst/>
                <a:uFillTx/>
                <a:latin typeface="Times New Roman"/>
              </a:rPr>
              <a:t>	</a:t>
            </a:r>
            <a:endParaRPr b="0" lang="en-US" sz="1600" strike="noStrike" u="none">
              <a:solidFill>
                <a:srgbClr val="000000"/>
              </a:solidFill>
              <a:effectLst/>
              <a:uFillTx/>
              <a:latin typeface="Times New Roman"/>
            </a:endParaRPr>
          </a:p>
          <a:p>
            <a:pPr lvl="1" marL="743040" indent="-285840">
              <a:lnSpc>
                <a:spcPct val="90000"/>
              </a:lnSpc>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90000"/>
              </a:lnSpc>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pic>
        <p:nvPicPr>
          <p:cNvPr id="2147" name="" descr=""/>
          <p:cNvPicPr/>
          <p:nvPr/>
        </p:nvPicPr>
        <p:blipFill>
          <a:blip r:embed="rId1"/>
          <a:stretch/>
        </p:blipFill>
        <p:spPr>
          <a:xfrm>
            <a:off x="304920" y="5810400"/>
            <a:ext cx="666720" cy="666720"/>
          </a:xfrm>
          <a:prstGeom prst="rect">
            <a:avLst/>
          </a:prstGeom>
          <a:noFill/>
          <a:ln w="0">
            <a:noFill/>
          </a:ln>
        </p:spPr>
      </p:pic>
      <p:sp>
        <p:nvSpPr>
          <p:cNvPr id="2148"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49"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0" name=""/>
          <p:cNvSpPr/>
          <p:nvPr/>
        </p:nvSpPr>
        <p:spPr>
          <a:xfrm>
            <a:off x="0" y="0"/>
            <a:ext cx="91440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Supply</a:t>
            </a:r>
            <a:endParaRPr b="0" lang="en-US" sz="4400" strike="noStrike" u="none">
              <a:solidFill>
                <a:srgbClr val="000000"/>
              </a:solidFill>
              <a:effectLst/>
              <a:uFillTx/>
              <a:latin typeface="Times New Roman"/>
            </a:endParaRPr>
          </a:p>
        </p:txBody>
      </p:sp>
      <p:sp>
        <p:nvSpPr>
          <p:cNvPr id="2151" name=""/>
          <p:cNvSpPr/>
          <p:nvPr/>
        </p:nvSpPr>
        <p:spPr>
          <a:xfrm>
            <a:off x="685800" y="110952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Is the Queue strong enough to support the increased demand for generation?</a:t>
            </a:r>
            <a:endParaRPr b="0" lang="en-US" sz="3200" strike="noStrike" u="none">
              <a:solidFill>
                <a:srgbClr val="000000"/>
              </a:solidFill>
              <a:effectLst/>
              <a:uFillTx/>
              <a:latin typeface="Times New Roman"/>
            </a:endParaRPr>
          </a:p>
          <a:p>
            <a:pPr lvl="1" marL="743040" indent="-285840">
              <a:lnSpc>
                <a:spcPct val="90000"/>
              </a:lnSpc>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Generation development process extremely slow</a:t>
            </a:r>
            <a:endParaRPr b="0" lang="en-US" sz="2800" strike="noStrike" u="none">
              <a:solidFill>
                <a:srgbClr val="000000"/>
              </a:solidFill>
              <a:effectLst/>
              <a:uFillTx/>
              <a:latin typeface="Times New Roman"/>
            </a:endParaRPr>
          </a:p>
          <a:p>
            <a:pPr lvl="2" marL="1143000" indent="-228600">
              <a:lnSpc>
                <a:spcPct val="90000"/>
              </a:lnSpc>
              <a:spcBef>
                <a:spcPts val="5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Permitting</a:t>
            </a:r>
            <a:endParaRPr b="0" lang="en-US" sz="2200" strike="noStrike" u="none">
              <a:solidFill>
                <a:srgbClr val="000000"/>
              </a:solidFill>
              <a:effectLst/>
              <a:uFillTx/>
              <a:latin typeface="Times New Roman"/>
            </a:endParaRPr>
          </a:p>
          <a:p>
            <a:pPr lvl="3" marL="16002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Article X</a:t>
            </a:r>
            <a:endParaRPr b="0" lang="en-US" sz="1800" strike="noStrike" u="none">
              <a:solidFill>
                <a:srgbClr val="000000"/>
              </a:solidFill>
              <a:effectLst/>
              <a:uFillTx/>
              <a:latin typeface="Times New Roman"/>
            </a:endParaRPr>
          </a:p>
          <a:p>
            <a:pPr lvl="3" marL="16002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Below 80 MWhrs</a:t>
            </a:r>
            <a:endParaRPr b="0" lang="en-US" sz="1800" strike="noStrike" u="none">
              <a:solidFill>
                <a:srgbClr val="000000"/>
              </a:solidFill>
              <a:effectLst/>
              <a:uFillTx/>
              <a:latin typeface="Times New Roman"/>
            </a:endParaRPr>
          </a:p>
          <a:p>
            <a:pPr lvl="2" marL="1143000" indent="-228600">
              <a:lnSpc>
                <a:spcPct val="90000"/>
              </a:lnSpc>
              <a:spcBef>
                <a:spcPts val="5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Permitting Risk</a:t>
            </a:r>
            <a:endParaRPr b="0" lang="en-US" sz="2200" strike="noStrike" u="none">
              <a:solidFill>
                <a:srgbClr val="000000"/>
              </a:solidFill>
              <a:effectLst/>
              <a:uFillTx/>
              <a:latin typeface="Times New Roman"/>
            </a:endParaRPr>
          </a:p>
          <a:p>
            <a:pPr lvl="2" marL="1143000" indent="-228600">
              <a:lnSpc>
                <a:spcPct val="90000"/>
              </a:lnSpc>
              <a:spcBef>
                <a:spcPts val="5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Major cost concerns</a:t>
            </a:r>
            <a:endParaRPr b="0" lang="en-US" sz="2200" strike="noStrike" u="none">
              <a:solidFill>
                <a:srgbClr val="000000"/>
              </a:solidFill>
              <a:effectLst/>
              <a:uFillTx/>
              <a:latin typeface="Times New Roman"/>
            </a:endParaRPr>
          </a:p>
          <a:p>
            <a:pPr lvl="3" marL="16002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Labor</a:t>
            </a:r>
            <a:endParaRPr b="0" lang="en-US" sz="1800" strike="noStrike" u="none">
              <a:solidFill>
                <a:srgbClr val="000000"/>
              </a:solidFill>
              <a:effectLst/>
              <a:uFillTx/>
              <a:latin typeface="Times New Roman"/>
            </a:endParaRPr>
          </a:p>
          <a:p>
            <a:pPr lvl="3" marL="1600200" indent="-228600">
              <a:lnSpc>
                <a:spcPct val="90000"/>
              </a:lnSpc>
              <a:spcBef>
                <a:spcPts val="45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Land</a:t>
            </a:r>
            <a:endParaRPr b="0" lang="en-US" sz="1800" strike="noStrike" u="none">
              <a:solidFill>
                <a:srgbClr val="000000"/>
              </a:solidFill>
              <a:effectLst/>
              <a:uFillTx/>
              <a:latin typeface="Times New Roman"/>
            </a:endParaRPr>
          </a:p>
          <a:p>
            <a:pPr lvl="2" marL="1143000" indent="-228600">
              <a:lnSpc>
                <a:spcPct val="90000"/>
              </a:lnSpc>
              <a:spcBef>
                <a:spcPts val="5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Environmental Risk</a:t>
            </a:r>
            <a:endParaRPr b="0" lang="en-US" sz="2200" strike="noStrike" u="none">
              <a:solidFill>
                <a:srgbClr val="000000"/>
              </a:solidFill>
              <a:effectLst/>
              <a:uFillTx/>
              <a:latin typeface="Times New Roman"/>
            </a:endParaRPr>
          </a:p>
          <a:p>
            <a:pPr lvl="2" marL="1143000" indent="-228600">
              <a:lnSpc>
                <a:spcPct val="90000"/>
              </a:lnSpc>
              <a:spcBef>
                <a:spcPts val="55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imes New Roman"/>
              </a:rPr>
              <a:t>Availability of fuel?</a:t>
            </a:r>
            <a:endParaRPr b="0" lang="en-US" sz="2200" strike="noStrike" u="none">
              <a:solidFill>
                <a:srgbClr val="000000"/>
              </a:solidFill>
              <a:effectLst/>
              <a:uFillTx/>
              <a:latin typeface="Times New Roman"/>
            </a:endParaRPr>
          </a:p>
          <a:p>
            <a:pPr marL="343080" indent="-343080">
              <a:lnSpc>
                <a:spcPct val="9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90000"/>
              </a:lnSpc>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pic>
        <p:nvPicPr>
          <p:cNvPr id="2152" name="" descr=""/>
          <p:cNvPicPr/>
          <p:nvPr/>
        </p:nvPicPr>
        <p:blipFill>
          <a:blip r:embed="rId1"/>
          <a:stretch/>
        </p:blipFill>
        <p:spPr>
          <a:xfrm>
            <a:off x="304920" y="5810400"/>
            <a:ext cx="666720" cy="666720"/>
          </a:xfrm>
          <a:prstGeom prst="rect">
            <a:avLst/>
          </a:prstGeom>
          <a:noFill/>
          <a:ln w="0">
            <a:noFill/>
          </a:ln>
        </p:spPr>
      </p:pic>
      <p:sp>
        <p:nvSpPr>
          <p:cNvPr id="2153"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54"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5" name=""/>
          <p:cNvSpPr/>
          <p:nvPr/>
        </p:nvSpPr>
        <p:spPr>
          <a:xfrm>
            <a:off x="76212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NEPOOL</a:t>
            </a:r>
            <a:endParaRPr b="0" lang="en-US" sz="4400" strike="noStrike" u="none">
              <a:solidFill>
                <a:srgbClr val="000000"/>
              </a:solidFill>
              <a:effectLst/>
              <a:uFillTx/>
              <a:latin typeface="Times New Roman"/>
            </a:endParaRPr>
          </a:p>
        </p:txBody>
      </p:sp>
      <p:sp>
        <p:nvSpPr>
          <p:cNvPr id="2156" name=""/>
          <p:cNvSpPr/>
          <p:nvPr/>
        </p:nvSpPr>
        <p:spPr>
          <a:xfrm>
            <a:off x="685800" y="198108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NEPOOL, formed in 1971, is a voluntary association of traditional electric utiltities and competitive wholesale energy companies.</a:t>
            </a:r>
            <a:endParaRPr b="0" lang="en-US" sz="3200" strike="noStrike" u="none">
              <a:solidFill>
                <a:srgbClr val="000000"/>
              </a:solidFill>
              <a:effectLst/>
              <a:uFillTx/>
              <a:latin typeface="Times New Roman"/>
            </a:endParaRPr>
          </a:p>
        </p:txBody>
      </p:sp>
      <p:pic>
        <p:nvPicPr>
          <p:cNvPr id="2157" name="" descr=""/>
          <p:cNvPicPr/>
          <p:nvPr/>
        </p:nvPicPr>
        <p:blipFill>
          <a:blip r:embed="rId1"/>
          <a:stretch/>
        </p:blipFill>
        <p:spPr>
          <a:xfrm>
            <a:off x="304920" y="6039000"/>
            <a:ext cx="666720" cy="666720"/>
          </a:xfrm>
          <a:prstGeom prst="rect">
            <a:avLst/>
          </a:prstGeom>
          <a:noFill/>
          <a:ln w="0">
            <a:noFill/>
          </a:ln>
        </p:spPr>
      </p:pic>
      <p:sp>
        <p:nvSpPr>
          <p:cNvPr id="2158"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59"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0" name="PlaceHolder 1"/>
          <p:cNvSpPr>
            <a:spLocks noGrp="1"/>
          </p:cNvSpPr>
          <p:nvPr>
            <p:ph type="title"/>
          </p:nvPr>
        </p:nvSpPr>
        <p:spPr>
          <a:xfrm>
            <a:off x="685800" y="-36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NEPOOL is a “Residual” Electricity Market.</a:t>
            </a:r>
            <a:endParaRPr b="0" lang="en-US" sz="2800" strike="noStrike" u="none">
              <a:solidFill>
                <a:srgbClr val="000000"/>
              </a:solidFill>
              <a:effectLst/>
              <a:uFillTx/>
              <a:latin typeface="Times New Roman"/>
            </a:endParaRPr>
          </a:p>
        </p:txBody>
      </p:sp>
      <p:sp>
        <p:nvSpPr>
          <p:cNvPr id="2161" name="PlaceHolder 2"/>
          <p:cNvSpPr>
            <a:spLocks noGrp="1"/>
          </p:cNvSpPr>
          <p:nvPr>
            <p:ph/>
          </p:nvPr>
        </p:nvSpPr>
        <p:spPr>
          <a:xfrm>
            <a:off x="685800" y="838080"/>
            <a:ext cx="7772400" cy="243864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“Residual” means that a participant in the marketplace produces in excess if the demand of its customers, it can sell the excess into the wholesale market to other participants.</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NEPOOL has one clearing price; unlike New York and PJM which have 2 market clearing prices.</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NEPOOL market has only a real time clearing price, known as the Energy Clearing Price (ECP).</a:t>
            </a:r>
            <a:endParaRPr b="0" lang="en-US" sz="2000" strike="noStrike" u="none">
              <a:solidFill>
                <a:srgbClr val="000000"/>
              </a:solidFill>
              <a:effectLst/>
              <a:uFillTx/>
              <a:latin typeface="Times New Roman"/>
            </a:endParaRPr>
          </a:p>
        </p:txBody>
      </p:sp>
      <p:sp>
        <p:nvSpPr>
          <p:cNvPr id="2162" name=""/>
          <p:cNvSpPr/>
          <p:nvPr/>
        </p:nvSpPr>
        <p:spPr>
          <a:xfrm>
            <a:off x="1524960" y="3276720"/>
            <a:ext cx="1797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NEPOOL ECP 1998-2000</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 Peak Average</a:t>
            </a:r>
            <a:endParaRPr b="0" lang="en-US" sz="1200" strike="noStrike" u="none">
              <a:solidFill>
                <a:srgbClr val="000000"/>
              </a:solidFill>
              <a:effectLst/>
              <a:uFillTx/>
              <a:latin typeface="Times New Roman"/>
            </a:endParaRPr>
          </a:p>
        </p:txBody>
      </p:sp>
      <p:sp>
        <p:nvSpPr>
          <p:cNvPr id="2163" name=""/>
          <p:cNvSpPr/>
          <p:nvPr/>
        </p:nvSpPr>
        <p:spPr>
          <a:xfrm>
            <a:off x="5792400" y="3276720"/>
            <a:ext cx="1797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NEPOOL ECP 1998-2000</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Off Peak Average</a:t>
            </a:r>
            <a:endParaRPr b="0" lang="en-US" sz="1200" strike="noStrike" u="none">
              <a:solidFill>
                <a:srgbClr val="000000"/>
              </a:solidFill>
              <a:effectLst/>
              <a:uFillTx/>
              <a:latin typeface="Times New Roman"/>
            </a:endParaRPr>
          </a:p>
        </p:txBody>
      </p:sp>
      <p:graphicFrame>
        <p:nvGraphicFramePr>
          <p:cNvPr id="2164" name=""/>
          <p:cNvGraphicFramePr/>
          <p:nvPr/>
        </p:nvGraphicFramePr>
        <p:xfrm>
          <a:off x="0" y="3809880"/>
          <a:ext cx="4572000" cy="2684520"/>
        </p:xfrm>
        <a:graphic>
          <a:graphicData uri="http://schemas.openxmlformats.org/presentationml/2006/ole">
            <p:oleObj progId="Excel.Sheet.12" r:id="rId1" spid="">
              <p:embed/>
              <p:pic>
                <p:nvPicPr>
                  <p:cNvPr id="2165" name="" descr=""/>
                  <p:cNvPicPr/>
                  <p:nvPr/>
                </p:nvPicPr>
                <p:blipFill>
                  <a:blip r:embed="rId2"/>
                  <a:stretch/>
                </p:blipFill>
                <p:spPr>
                  <a:xfrm>
                    <a:off x="0" y="3809880"/>
                    <a:ext cx="4572000" cy="2684520"/>
                  </a:xfrm>
                  <a:prstGeom prst="rect">
                    <a:avLst/>
                  </a:prstGeom>
                  <a:noFill/>
                  <a:ln w="0">
                    <a:noFill/>
                  </a:ln>
                </p:spPr>
              </p:pic>
            </p:oleObj>
          </a:graphicData>
        </a:graphic>
      </p:graphicFrame>
      <p:graphicFrame>
        <p:nvGraphicFramePr>
          <p:cNvPr id="2166" name=""/>
          <p:cNvGraphicFramePr/>
          <p:nvPr/>
        </p:nvGraphicFramePr>
        <p:xfrm>
          <a:off x="4572000" y="3809880"/>
          <a:ext cx="4572000" cy="2683080"/>
        </p:xfrm>
        <a:graphic>
          <a:graphicData uri="http://schemas.openxmlformats.org/presentationml/2006/ole">
            <p:oleObj progId="Excel.Sheet.12" r:id="rId3" spid="">
              <p:embed/>
              <p:pic>
                <p:nvPicPr>
                  <p:cNvPr id="2167" name="" descr=""/>
                  <p:cNvPicPr/>
                  <p:nvPr/>
                </p:nvPicPr>
                <p:blipFill>
                  <a:blip r:embed="rId4"/>
                  <a:stretch/>
                </p:blipFill>
                <p:spPr>
                  <a:xfrm>
                    <a:off x="4572000" y="3809880"/>
                    <a:ext cx="4572000" cy="2683080"/>
                  </a:xfrm>
                  <a:prstGeom prst="rect">
                    <a:avLst/>
                  </a:prstGeom>
                  <a:noFill/>
                  <a:ln w="0">
                    <a:noFill/>
                  </a:ln>
                </p:spPr>
              </p:pic>
            </p:oleObj>
          </a:graphicData>
        </a:graphic>
      </p:graphicFrame>
      <p:sp>
        <p:nvSpPr>
          <p:cNvPr id="2168" name=""/>
          <p:cNvSpPr/>
          <p:nvPr/>
        </p:nvSpPr>
        <p:spPr>
          <a:xfrm>
            <a:off x="457200" y="6858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69" name=""/>
          <p:cNvSpPr/>
          <p:nvPr/>
        </p:nvSpPr>
        <p:spPr>
          <a:xfrm>
            <a:off x="457200" y="7621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0" name="PlaceHolder 1"/>
          <p:cNvSpPr>
            <a:spLocks noGrp="1"/>
          </p:cNvSpPr>
          <p:nvPr>
            <p:ph type="title"/>
          </p:nvPr>
        </p:nvSpPr>
        <p:spPr>
          <a:xfrm>
            <a:off x="76212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How Does NEPOOL operate?</a:t>
            </a:r>
            <a:endParaRPr b="0" lang="en-US" sz="4400" strike="noStrike" u="none">
              <a:solidFill>
                <a:srgbClr val="000000"/>
              </a:solidFill>
              <a:effectLst/>
              <a:uFillTx/>
              <a:latin typeface="Times New Roman"/>
            </a:endParaRPr>
          </a:p>
        </p:txBody>
      </p:sp>
      <p:sp>
        <p:nvSpPr>
          <p:cNvPr id="2171"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Wholesale electricity suppliers and generators bid resources into the market the day before and submit bids for each resource for each hour of the day.</a:t>
            </a:r>
            <a:endParaRPr b="0" lang="en-US" sz="2400" strike="noStrike" u="none">
              <a:solidFill>
                <a:srgbClr val="000000"/>
              </a:solidFill>
              <a:effectLst/>
              <a:uFillTx/>
              <a:latin typeface="Times New Roman"/>
            </a:endParaRPr>
          </a:p>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ISO New England operates in the same fashion as PJM and NYISO by matching bid stacks with hourly demand forecast for that hour and each hour in the next day.</a:t>
            </a:r>
            <a:endParaRPr b="0" lang="en-US" sz="2400" strike="noStrike" u="none">
              <a:solidFill>
                <a:srgbClr val="000000"/>
              </a:solidFill>
              <a:effectLst/>
              <a:uFillTx/>
              <a:latin typeface="Times New Roman"/>
            </a:endParaRPr>
          </a:p>
        </p:txBody>
      </p:sp>
      <p:pic>
        <p:nvPicPr>
          <p:cNvPr id="2172" name="" descr=""/>
          <p:cNvPicPr/>
          <p:nvPr/>
        </p:nvPicPr>
        <p:blipFill>
          <a:blip r:embed="rId1"/>
          <a:stretch/>
        </p:blipFill>
        <p:spPr>
          <a:xfrm>
            <a:off x="304920" y="6039000"/>
            <a:ext cx="666720" cy="666720"/>
          </a:xfrm>
          <a:prstGeom prst="rect">
            <a:avLst/>
          </a:prstGeom>
          <a:noFill/>
          <a:ln w="0">
            <a:noFill/>
          </a:ln>
        </p:spPr>
      </p:pic>
      <p:sp>
        <p:nvSpPr>
          <p:cNvPr id="2173"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74"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5" name="PlaceHolder 1"/>
          <p:cNvSpPr>
            <a:spLocks noGrp="1"/>
          </p:cNvSpPr>
          <p:nvPr>
            <p:ph type="title"/>
          </p:nvPr>
        </p:nvSpPr>
        <p:spPr>
          <a:xfrm>
            <a:off x="76212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Transmission Uplift</a:t>
            </a:r>
            <a:endParaRPr b="0" lang="en-US" sz="4400" strike="noStrike" u="none">
              <a:solidFill>
                <a:srgbClr val="000000"/>
              </a:solidFill>
              <a:effectLst/>
              <a:uFillTx/>
              <a:latin typeface="Times New Roman"/>
            </a:endParaRPr>
          </a:p>
        </p:txBody>
      </p:sp>
      <p:sp>
        <p:nvSpPr>
          <p:cNvPr id="217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How does NEPOOL deal with a constrained Transmission grid?  Through Transmission uplift…</a:t>
            </a:r>
            <a:endParaRPr b="0" lang="en-US" sz="2400" strike="noStrike" u="none">
              <a:solidFill>
                <a:srgbClr val="000000"/>
              </a:solidFill>
              <a:effectLst/>
              <a:uFillTx/>
              <a:latin typeface="Times New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2000" strike="noStrike" u="none">
                <a:solidFill>
                  <a:srgbClr val="000000"/>
                </a:solidFill>
                <a:effectLst/>
                <a:uFillTx/>
                <a:latin typeface="Times New Roman"/>
              </a:rPr>
              <a:t>&gt; Participants can receive payments for out of economic Merit Order operation if:</a:t>
            </a:r>
            <a:endParaRPr b="0" lang="en-US" sz="2000" strike="noStrike" u="none">
              <a:solidFill>
                <a:srgbClr val="000000"/>
              </a:solidFill>
              <a:effectLst/>
              <a:uFillTx/>
              <a:latin typeface="Times New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1) Unit is dispatched for a transmission constraint.</a:t>
            </a:r>
            <a:endParaRPr b="0" lang="en-US" sz="2000" strike="noStrike" u="none">
              <a:solidFill>
                <a:srgbClr val="000000"/>
              </a:solidFill>
              <a:effectLst/>
              <a:uFillTx/>
              <a:latin typeface="Times New Roman"/>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2) The resource must pass market power screening tests.</a:t>
            </a:r>
            <a:endParaRPr b="0" lang="en-US" sz="2000" strike="noStrike" u="none">
              <a:solidFill>
                <a:srgbClr val="000000"/>
              </a:solidFill>
              <a:effectLst/>
              <a:uFillTx/>
              <a:latin typeface="Times New Roman"/>
            </a:endParaRPr>
          </a:p>
        </p:txBody>
      </p:sp>
      <p:pic>
        <p:nvPicPr>
          <p:cNvPr id="2177" name="" descr=""/>
          <p:cNvPicPr/>
          <p:nvPr/>
        </p:nvPicPr>
        <p:blipFill>
          <a:blip r:embed="rId1"/>
          <a:stretch/>
        </p:blipFill>
        <p:spPr>
          <a:xfrm>
            <a:off x="304920" y="6039000"/>
            <a:ext cx="666720" cy="666720"/>
          </a:xfrm>
          <a:prstGeom prst="rect">
            <a:avLst/>
          </a:prstGeom>
          <a:noFill/>
          <a:ln w="0">
            <a:noFill/>
          </a:ln>
        </p:spPr>
      </p:pic>
      <p:sp>
        <p:nvSpPr>
          <p:cNvPr id="2178"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79"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Physical Firm Products</a:t>
            </a:r>
            <a:endParaRPr b="0" lang="en-US" sz="4400" strike="noStrike" u="none">
              <a:solidFill>
                <a:srgbClr val="000000"/>
              </a:solidFill>
              <a:effectLst/>
              <a:uFillTx/>
              <a:latin typeface="Times New Roman"/>
            </a:endParaRPr>
          </a:p>
        </p:txBody>
      </p:sp>
      <p:graphicFrame>
        <p:nvGraphicFramePr>
          <p:cNvPr id="121" name=""/>
          <p:cNvGraphicFramePr/>
          <p:nvPr/>
        </p:nvGraphicFramePr>
        <p:xfrm>
          <a:off x="3429000" y="1219320"/>
          <a:ext cx="5052960" cy="5029200"/>
        </p:xfrm>
        <a:graphic>
          <a:graphicData uri="http://schemas.openxmlformats.org/presentationml/2006/ole">
            <p:oleObj r:id="rId1" spid="">
              <p:embed/>
              <p:pic>
                <p:nvPicPr>
                  <p:cNvPr id="122" name="" descr=""/>
                  <p:cNvPicPr/>
                  <p:nvPr/>
                </p:nvPicPr>
                <p:blipFill>
                  <a:blip r:embed="rId2"/>
                  <a:stretch/>
                </p:blipFill>
                <p:spPr>
                  <a:xfrm>
                    <a:off x="3429000" y="1219320"/>
                    <a:ext cx="5052960" cy="5029200"/>
                  </a:xfrm>
                  <a:prstGeom prst="rect">
                    <a:avLst/>
                  </a:prstGeom>
                  <a:noFill/>
                  <a:ln w="0">
                    <a:noFill/>
                  </a:ln>
                </p:spPr>
              </p:pic>
            </p:oleObj>
          </a:graphicData>
        </a:graphic>
      </p:graphicFrame>
      <p:sp>
        <p:nvSpPr>
          <p:cNvPr id="123" name=""/>
          <p:cNvSpPr/>
          <p:nvPr/>
        </p:nvSpPr>
        <p:spPr>
          <a:xfrm>
            <a:off x="304920" y="2003400"/>
            <a:ext cx="2971800" cy="3798000"/>
          </a:xfrm>
          <a:prstGeom prst="rect">
            <a:avLst/>
          </a:prstGeom>
          <a:noFill/>
          <a:ln w="0">
            <a:noFill/>
          </a:ln>
        </p:spPr>
        <p:style>
          <a:lnRef idx="0"/>
          <a:fillRef idx="0"/>
          <a:effectRef idx="0"/>
          <a:fontRef idx="minor"/>
        </p:style>
        <p:txBody>
          <a:bodyPr lIns="90000" rIns="90000" tIns="46800" bIns="46800" anchor="t">
            <a:spAutoFit/>
          </a:bodyPr>
          <a:p>
            <a:pPr>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a:t>
            </a:r>
            <a:r>
              <a:rPr b="0" lang="en-US" sz="2000" strike="noStrike" u="none">
                <a:solidFill>
                  <a:srgbClr val="000000"/>
                </a:solidFill>
                <a:effectLst/>
                <a:uFillTx/>
                <a:latin typeface="Times New Roman"/>
              </a:rPr>
              <a:t>50MW blocks</a:t>
            </a:r>
            <a:endParaRPr b="0" lang="en-US" sz="2000" strike="noStrike" u="none">
              <a:solidFill>
                <a:srgbClr val="000000"/>
              </a:solidFill>
              <a:effectLst/>
              <a:uFillTx/>
              <a:latin typeface="Times New Roman"/>
            </a:endParaRPr>
          </a:p>
          <a:p>
            <a:pPr>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On peak:</a:t>
            </a: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a:p>
            <a:pPr lvl="1" marL="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- 6:00 a.m. – 10:00 p.m.</a:t>
            </a:r>
            <a:endParaRPr b="0" lang="en-US" sz="1800" strike="noStrike" u="none">
              <a:solidFill>
                <a:srgbClr val="000000"/>
              </a:solidFill>
              <a:effectLst/>
              <a:uFillTx/>
              <a:latin typeface="Times New Roman"/>
            </a:endParaRPr>
          </a:p>
          <a:p>
            <a:pPr>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Off peak:</a:t>
            </a: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a:p>
            <a:pPr lvl="1" marL="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- 12:00 a.m. –6:00 a.m.</a:t>
            </a:r>
            <a:endParaRPr b="0" lang="en-US" sz="1800" strike="noStrike" u="none">
              <a:solidFill>
                <a:srgbClr val="000000"/>
              </a:solidFill>
              <a:effectLst/>
              <a:uFillTx/>
              <a:latin typeface="Times New Roman"/>
            </a:endParaRPr>
          </a:p>
          <a:p>
            <a:pPr lvl="1" marL="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- 10:00 p.m. – 12:00 p.m.</a:t>
            </a:r>
            <a:endParaRPr b="0" lang="en-US" sz="1800" strike="noStrike" u="none">
              <a:solidFill>
                <a:srgbClr val="000000"/>
              </a:solidFill>
              <a:effectLst/>
              <a:uFillTx/>
              <a:latin typeface="Times New Roman"/>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pic>
        <p:nvPicPr>
          <p:cNvPr id="124" name="" descr=""/>
          <p:cNvPicPr/>
          <p:nvPr/>
        </p:nvPicPr>
        <p:blipFill>
          <a:blip r:embed="rId3"/>
          <a:stretch/>
        </p:blipFill>
        <p:spPr>
          <a:xfrm>
            <a:off x="228600" y="5943600"/>
            <a:ext cx="666720" cy="666720"/>
          </a:xfrm>
          <a:prstGeom prst="rect">
            <a:avLst/>
          </a:prstGeom>
          <a:noFill/>
          <a:ln w="0">
            <a:noFill/>
          </a:ln>
        </p:spPr>
      </p:pic>
      <p:sp>
        <p:nvSpPr>
          <p:cNvPr id="125" name=""/>
          <p:cNvSpPr/>
          <p:nvPr/>
        </p:nvSpPr>
        <p:spPr>
          <a:xfrm>
            <a:off x="45720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 name=""/>
          <p:cNvSpPr/>
          <p:nvPr/>
        </p:nvSpPr>
        <p:spPr>
          <a:xfrm>
            <a:off x="45720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80" name=""/>
          <p:cNvGraphicFramePr/>
          <p:nvPr/>
        </p:nvGraphicFramePr>
        <p:xfrm>
          <a:off x="380880" y="3505320"/>
          <a:ext cx="5069160" cy="2992320"/>
        </p:xfrm>
        <a:graphic>
          <a:graphicData uri="http://schemas.openxmlformats.org/presentationml/2006/ole">
            <p:oleObj progId="Excel.Sheet.12" r:id="rId1" spid="">
              <p:embed/>
              <p:pic>
                <p:nvPicPr>
                  <p:cNvPr id="2181" name="" descr=""/>
                  <p:cNvPicPr/>
                  <p:nvPr/>
                </p:nvPicPr>
                <p:blipFill>
                  <a:blip r:embed="rId2"/>
                  <a:stretch/>
                </p:blipFill>
                <p:spPr>
                  <a:xfrm>
                    <a:off x="380880" y="3505320"/>
                    <a:ext cx="5069160" cy="2992320"/>
                  </a:xfrm>
                  <a:prstGeom prst="rect">
                    <a:avLst/>
                  </a:prstGeom>
                  <a:noFill/>
                  <a:ln w="0">
                    <a:noFill/>
                  </a:ln>
                </p:spPr>
              </p:pic>
            </p:oleObj>
          </a:graphicData>
        </a:graphic>
      </p:graphicFrame>
      <p:graphicFrame>
        <p:nvGraphicFramePr>
          <p:cNvPr id="2182" name=""/>
          <p:cNvGraphicFramePr/>
          <p:nvPr/>
        </p:nvGraphicFramePr>
        <p:xfrm>
          <a:off x="380880" y="533520"/>
          <a:ext cx="5029200" cy="2814480"/>
        </p:xfrm>
        <a:graphic>
          <a:graphicData uri="http://schemas.openxmlformats.org/presentationml/2006/ole">
            <p:oleObj progId="Excel.Sheet.12" r:id="rId3" spid="">
              <p:embed/>
              <p:pic>
                <p:nvPicPr>
                  <p:cNvPr id="2183" name="" descr=""/>
                  <p:cNvPicPr/>
                  <p:nvPr/>
                </p:nvPicPr>
                <p:blipFill>
                  <a:blip r:embed="rId4"/>
                  <a:stretch/>
                </p:blipFill>
                <p:spPr>
                  <a:xfrm>
                    <a:off x="380880" y="533520"/>
                    <a:ext cx="5029200" cy="2814480"/>
                  </a:xfrm>
                  <a:prstGeom prst="rect">
                    <a:avLst/>
                  </a:prstGeom>
                  <a:noFill/>
                  <a:ln w="0">
                    <a:noFill/>
                  </a:ln>
                </p:spPr>
              </p:pic>
            </p:oleObj>
          </a:graphicData>
        </a:graphic>
      </p:graphicFrame>
      <p:sp>
        <p:nvSpPr>
          <p:cNvPr id="2184" name=""/>
          <p:cNvSpPr/>
          <p:nvPr/>
        </p:nvSpPr>
        <p:spPr>
          <a:xfrm>
            <a:off x="2362320" y="0"/>
            <a:ext cx="5486400" cy="4597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England ISO Uplift Payment</a:t>
            </a:r>
            <a:endParaRPr b="0" lang="en-US" sz="2400" strike="noStrike" u="none">
              <a:solidFill>
                <a:srgbClr val="000000"/>
              </a:solidFill>
              <a:effectLst/>
              <a:uFillTx/>
              <a:latin typeface="Times New Roman"/>
            </a:endParaRPr>
          </a:p>
        </p:txBody>
      </p:sp>
      <p:graphicFrame>
        <p:nvGraphicFramePr>
          <p:cNvPr id="2185" name=""/>
          <p:cNvGraphicFramePr/>
          <p:nvPr/>
        </p:nvGraphicFramePr>
        <p:xfrm>
          <a:off x="6095880" y="3581280"/>
          <a:ext cx="1704960" cy="2781360"/>
        </p:xfrm>
        <a:graphic>
          <a:graphicData uri="http://schemas.openxmlformats.org/presentationml/2006/ole">
            <p:oleObj progId="Excel.Sheet.12" r:id="rId5" spid="">
              <p:embed/>
              <p:pic>
                <p:nvPicPr>
                  <p:cNvPr id="2186" name="" descr=""/>
                  <p:cNvPicPr/>
                  <p:nvPr/>
                </p:nvPicPr>
                <p:blipFill>
                  <a:blip r:embed="rId6"/>
                  <a:stretch/>
                </p:blipFill>
                <p:spPr>
                  <a:xfrm>
                    <a:off x="6095880" y="3581280"/>
                    <a:ext cx="1704960" cy="2781360"/>
                  </a:xfrm>
                  <a:prstGeom prst="rect">
                    <a:avLst/>
                  </a:prstGeom>
                  <a:noFill/>
                  <a:ln w="0">
                    <a:noFill/>
                  </a:ln>
                </p:spPr>
              </p:pic>
            </p:oleObj>
          </a:graphicData>
        </a:graphic>
      </p:graphicFrame>
      <p:graphicFrame>
        <p:nvGraphicFramePr>
          <p:cNvPr id="2187" name=""/>
          <p:cNvGraphicFramePr/>
          <p:nvPr/>
        </p:nvGraphicFramePr>
        <p:xfrm>
          <a:off x="6095880" y="609480"/>
          <a:ext cx="1667160" cy="2610000"/>
        </p:xfrm>
        <a:graphic>
          <a:graphicData uri="http://schemas.openxmlformats.org/presentationml/2006/ole">
            <p:oleObj progId="Excel.Sheet.12" r:id="rId7" spid="">
              <p:embed/>
              <p:pic>
                <p:nvPicPr>
                  <p:cNvPr id="2188" name="" descr=""/>
                  <p:cNvPicPr/>
                  <p:nvPr/>
                </p:nvPicPr>
                <p:blipFill>
                  <a:blip r:embed="rId8"/>
                  <a:stretch/>
                </p:blipFill>
                <p:spPr>
                  <a:xfrm>
                    <a:off x="6095880" y="609480"/>
                    <a:ext cx="1667160" cy="2610000"/>
                  </a:xfrm>
                  <a:prstGeom prst="rect">
                    <a:avLst/>
                  </a:prstGeom>
                  <a:noFill/>
                  <a:ln w="0">
                    <a:noFill/>
                  </a:ln>
                </p:spPr>
              </p:pic>
            </p:oleObj>
          </a:graphicData>
        </a:graphic>
      </p:graphicFrame>
      <p:pic>
        <p:nvPicPr>
          <p:cNvPr id="2189" name="" descr=""/>
          <p:cNvPicPr/>
          <p:nvPr/>
        </p:nvPicPr>
        <p:blipFill>
          <a:blip r:embed="rId9"/>
          <a:stretch/>
        </p:blipFill>
        <p:spPr>
          <a:xfrm>
            <a:off x="304920" y="6039000"/>
            <a:ext cx="666720" cy="666720"/>
          </a:xfrm>
          <a:prstGeom prst="rect">
            <a:avLst/>
          </a:prstGeom>
          <a:noFill/>
          <a:ln w="0">
            <a:noFill/>
          </a:ln>
        </p:spPr>
      </p:pic>
      <p:sp>
        <p:nvSpPr>
          <p:cNvPr id="2190" name=""/>
          <p:cNvSpPr/>
          <p:nvPr/>
        </p:nvSpPr>
        <p:spPr>
          <a:xfrm>
            <a:off x="2362320" y="76320"/>
            <a:ext cx="4343400" cy="380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Coming SOON to NEPOOL -  Congestion Management System</a:t>
            </a:r>
            <a:endParaRPr b="0" lang="en-US" sz="3600" strike="noStrike" u="none">
              <a:solidFill>
                <a:srgbClr val="000000"/>
              </a:solidFill>
              <a:effectLst/>
              <a:uFillTx/>
              <a:latin typeface="Times New Roman"/>
            </a:endParaRPr>
          </a:p>
        </p:txBody>
      </p:sp>
      <p:sp>
        <p:nvSpPr>
          <p:cNvPr id="2192"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Will provide Locational Pricing</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Prices calculated for approximately 300-600 locations.</a:t>
            </a:r>
            <a:endParaRPr b="0" lang="en-US" sz="28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Congestion Rights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Auction Revenue Rights</a:t>
            </a:r>
            <a:endParaRPr b="0" lang="en-US" sz="3200" strike="noStrike" u="none">
              <a:solidFill>
                <a:srgbClr val="000000"/>
              </a:solidFill>
              <a:effectLst/>
              <a:uFillTx/>
              <a:latin typeface="Times New Roman"/>
            </a:endParaRPr>
          </a:p>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External Transactions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pic>
        <p:nvPicPr>
          <p:cNvPr id="2193" name="" descr=""/>
          <p:cNvPicPr/>
          <p:nvPr/>
        </p:nvPicPr>
        <p:blipFill>
          <a:blip r:embed="rId1"/>
          <a:stretch/>
        </p:blipFill>
        <p:spPr>
          <a:xfrm>
            <a:off x="228600" y="5943600"/>
            <a:ext cx="666720" cy="666720"/>
          </a:xfrm>
          <a:prstGeom prst="rect">
            <a:avLst/>
          </a:prstGeom>
          <a:noFill/>
          <a:ln w="0">
            <a:noFill/>
          </a:ln>
        </p:spPr>
      </p:pic>
      <p:sp>
        <p:nvSpPr>
          <p:cNvPr id="2194" name=""/>
          <p:cNvSpPr/>
          <p:nvPr/>
        </p:nvSpPr>
        <p:spPr>
          <a:xfrm>
            <a:off x="533520" y="18288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95" name=""/>
          <p:cNvSpPr/>
          <p:nvPr/>
        </p:nvSpPr>
        <p:spPr>
          <a:xfrm>
            <a:off x="533520" y="19051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Nodal/Zonal Pricing</a:t>
            </a:r>
            <a:endParaRPr b="0" lang="en-US" sz="4400" strike="noStrike" u="none">
              <a:solidFill>
                <a:srgbClr val="000000"/>
              </a:solidFill>
              <a:effectLst/>
              <a:uFillTx/>
              <a:latin typeface="Times New Roman"/>
            </a:endParaRPr>
          </a:p>
        </p:txBody>
      </p:sp>
      <p:sp>
        <p:nvSpPr>
          <p:cNvPr id="2197"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Network Model defines locations where prices are calculated.</a:t>
            </a:r>
            <a:endParaRPr b="0" lang="en-US" sz="3200" strike="noStrike" u="none">
              <a:solidFill>
                <a:srgbClr val="000000"/>
              </a:solidFill>
              <a:effectLst/>
              <a:uFillTx/>
              <a:latin typeface="Times New Roman"/>
            </a:endParaRPr>
          </a:p>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Each location is a set of electrical nodes that is stable over time.  This is needed for consistency among FCRs, Day Ahead and Real Time, and Settlement prices.</a:t>
            </a:r>
            <a:endParaRPr b="0" lang="en-US" sz="3200" strike="noStrike" u="none">
              <a:solidFill>
                <a:srgbClr val="000000"/>
              </a:solidFill>
              <a:effectLst/>
              <a:uFillTx/>
              <a:latin typeface="Times New Roman"/>
            </a:endParaRPr>
          </a:p>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All generators are priced at nodal price.</a:t>
            </a:r>
            <a:endParaRPr b="0" lang="en-US" sz="3200" strike="noStrike" u="none">
              <a:solidFill>
                <a:srgbClr val="000000"/>
              </a:solidFill>
              <a:effectLst/>
              <a:uFillTx/>
              <a:latin typeface="Times New Roman"/>
            </a:endParaRPr>
          </a:p>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All loads are prices at zonal prices.</a:t>
            </a:r>
            <a:endParaRPr b="0" lang="en-US" sz="3200" strike="noStrike" u="none">
              <a:solidFill>
                <a:srgbClr val="000000"/>
              </a:solidFill>
              <a:effectLst/>
              <a:uFillTx/>
              <a:latin typeface="Times New Roman"/>
            </a:endParaRPr>
          </a:p>
        </p:txBody>
      </p:sp>
      <p:pic>
        <p:nvPicPr>
          <p:cNvPr id="2198" name="" descr=""/>
          <p:cNvPicPr/>
          <p:nvPr/>
        </p:nvPicPr>
        <p:blipFill>
          <a:blip r:embed="rId1"/>
          <a:stretch/>
        </p:blipFill>
        <p:spPr>
          <a:xfrm>
            <a:off x="304920" y="5943600"/>
            <a:ext cx="666720" cy="666720"/>
          </a:xfrm>
          <a:prstGeom prst="rect">
            <a:avLst/>
          </a:prstGeom>
          <a:noFill/>
          <a:ln w="0">
            <a:noFill/>
          </a:ln>
        </p:spPr>
      </p:pic>
      <p:sp>
        <p:nvSpPr>
          <p:cNvPr id="2199" name=""/>
          <p:cNvSpPr/>
          <p:nvPr/>
        </p:nvSpPr>
        <p:spPr>
          <a:xfrm>
            <a:off x="457200" y="16765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00" name=""/>
          <p:cNvSpPr/>
          <p:nvPr/>
        </p:nvSpPr>
        <p:spPr>
          <a:xfrm>
            <a:off x="457200" y="17524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Financial Congestion Rights (FCRs)</a:t>
            </a:r>
            <a:endParaRPr b="0" lang="en-US" sz="4400" strike="noStrike" u="none">
              <a:solidFill>
                <a:srgbClr val="000000"/>
              </a:solidFill>
              <a:effectLst/>
              <a:uFillTx/>
              <a:latin typeface="Times New Roman"/>
            </a:endParaRPr>
          </a:p>
        </p:txBody>
      </p:sp>
      <p:sp>
        <p:nvSpPr>
          <p:cNvPr id="2202"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Right/obligation to receive/pay the difference in locational prices between two locations on the grid</a:t>
            </a:r>
            <a:endParaRPr b="0" lang="en-US" sz="3200" strike="noStrike" u="none">
              <a:solidFill>
                <a:srgbClr val="000000"/>
              </a:solidFill>
              <a:effectLst/>
              <a:uFillTx/>
              <a:latin typeface="Times New Roman"/>
            </a:endParaRPr>
          </a:p>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This allows hedging for differences in locational prices.</a:t>
            </a:r>
            <a:endParaRPr b="0" lang="en-US" sz="3200" strike="noStrike" u="none">
              <a:solidFill>
                <a:srgbClr val="000000"/>
              </a:solidFill>
              <a:effectLst/>
              <a:uFillTx/>
              <a:latin typeface="Times New Roman"/>
            </a:endParaRPr>
          </a:p>
          <a:p>
            <a:pPr marL="343080" indent="-343080">
              <a:lnSpc>
                <a:spcPct val="90000"/>
              </a:lnSpc>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Auction software assures that all FCRs are physically feasible – allocates scarce FCRs to those willing to pay the most.</a:t>
            </a:r>
            <a:endParaRPr b="0" lang="en-US" sz="3200" strike="noStrike" u="none">
              <a:solidFill>
                <a:srgbClr val="000000"/>
              </a:solidFill>
              <a:effectLst/>
              <a:uFillTx/>
              <a:latin typeface="Times New Roman"/>
            </a:endParaRPr>
          </a:p>
        </p:txBody>
      </p:sp>
      <p:pic>
        <p:nvPicPr>
          <p:cNvPr id="2203" name="" descr=""/>
          <p:cNvPicPr/>
          <p:nvPr/>
        </p:nvPicPr>
        <p:blipFill>
          <a:blip r:embed="rId1"/>
          <a:stretch/>
        </p:blipFill>
        <p:spPr>
          <a:xfrm>
            <a:off x="228600" y="5943600"/>
            <a:ext cx="666720" cy="666720"/>
          </a:xfrm>
          <a:prstGeom prst="rect">
            <a:avLst/>
          </a:prstGeom>
          <a:noFill/>
          <a:ln w="0">
            <a:noFill/>
          </a:ln>
        </p:spPr>
      </p:pic>
      <p:sp>
        <p:nvSpPr>
          <p:cNvPr id="2204" name=""/>
          <p:cNvSpPr/>
          <p:nvPr/>
        </p:nvSpPr>
        <p:spPr>
          <a:xfrm>
            <a:off x="457200" y="19051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05" name=""/>
          <p:cNvSpPr/>
          <p:nvPr/>
        </p:nvSpPr>
        <p:spPr>
          <a:xfrm>
            <a:off x="457200" y="19810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6" name=""/>
          <p:cNvSpPr/>
          <p:nvPr/>
        </p:nvSpPr>
        <p:spPr>
          <a:xfrm>
            <a:off x="533520" y="228600"/>
            <a:ext cx="7772400" cy="5335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New York ISO</a:t>
            </a:r>
            <a:endParaRPr b="0" lang="en-US" sz="2400" strike="noStrike" u="none">
              <a:solidFill>
                <a:srgbClr val="000000"/>
              </a:solidFill>
              <a:effectLst/>
              <a:uFillTx/>
              <a:latin typeface="Times New Roman"/>
            </a:endParaRPr>
          </a:p>
        </p:txBody>
      </p:sp>
      <p:sp>
        <p:nvSpPr>
          <p:cNvPr id="2207" name=""/>
          <p:cNvSpPr/>
          <p:nvPr/>
        </p:nvSpPr>
        <p:spPr>
          <a:xfrm>
            <a:off x="609480" y="685800"/>
            <a:ext cx="7772400" cy="411480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	</a:t>
            </a:r>
            <a:r>
              <a:rPr b="1" lang="en-US" sz="1600" strike="noStrike" u="none">
                <a:solidFill>
                  <a:srgbClr val="000000"/>
                </a:solidFill>
                <a:effectLst/>
                <a:uFillTx/>
                <a:latin typeface="Times New Roman"/>
              </a:rPr>
              <a:t>Regulatory trends/changes for 2001:</a:t>
            </a:r>
            <a:endParaRPr b="0" lang="en-US" sz="1600" strike="noStrike" u="none">
              <a:solidFill>
                <a:srgbClr val="000000"/>
              </a:solidFill>
              <a:effectLst/>
              <a:uFillTx/>
              <a:latin typeface="Times New Roman"/>
            </a:endParaRPr>
          </a:p>
          <a:p>
            <a:pPr lvl="1" marL="743040" indent="-285840">
              <a:lnSpc>
                <a:spcPct val="10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State faces a capacity shortage, especially in the NYC and Long Island regions during 2001 peaking </a:t>
            </a:r>
            <a:endParaRPr b="0" lang="en-US" sz="1600" strike="noStrike" u="none">
              <a:solidFill>
                <a:srgbClr val="000000"/>
              </a:solidFill>
              <a:effectLst/>
              <a:uFillTx/>
              <a:latin typeface="Times New Roman"/>
            </a:endParaRPr>
          </a:p>
          <a:p>
            <a:pPr lvl="1" marL="743040" indent="-285840">
              <a:lnSpc>
                <a:spcPct val="10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This combined with price volatility due, in part, to wholesale market design problems has led to increased pressure from the PSC and some utilities for lower price caps (currently $1,000 per mwh) and other market intervention mechanisms such as a circuit breaker prior to the summer of 2001</a:t>
            </a:r>
            <a:endParaRPr b="0" lang="en-US" sz="1600" strike="noStrike" u="none">
              <a:solidFill>
                <a:srgbClr val="000000"/>
              </a:solidFill>
              <a:effectLst/>
              <a:uFillTx/>
              <a:latin typeface="Times New Roman"/>
            </a:endParaRPr>
          </a:p>
        </p:txBody>
      </p:sp>
      <p:sp>
        <p:nvSpPr>
          <p:cNvPr id="2208" name=""/>
          <p:cNvSpPr/>
          <p:nvPr/>
        </p:nvSpPr>
        <p:spPr>
          <a:xfrm>
            <a:off x="609480" y="3048120"/>
            <a:ext cx="8001000" cy="119592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Regulatory trends/changes for 2001:</a:t>
            </a:r>
            <a:endParaRPr b="0" lang="en-US" sz="1600" strike="noStrike" u="none">
              <a:solidFill>
                <a:srgbClr val="000000"/>
              </a:solidFill>
              <a:effectLst/>
              <a:uFillTx/>
              <a:latin typeface="Times New Roman"/>
            </a:endParaRPr>
          </a:p>
          <a:p>
            <a:pPr lvl="1" marL="457200">
              <a:lnSpc>
                <a:spcPct val="100000"/>
              </a:lnSpc>
              <a:spcBef>
                <a:spcPts val="10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Congestion Management System rules, Uplift, In-Service, Vermont Open access, Connecticut environmental regulations, Utility credit issues, ISO management, Natural gas supply, RTO formation, NEPOOL governance, and CMS/MMS.</a:t>
            </a:r>
            <a:endParaRPr b="0" lang="en-US" sz="1600" strike="noStrike" u="none">
              <a:solidFill>
                <a:srgbClr val="000000"/>
              </a:solidFill>
              <a:effectLst/>
              <a:uFillTx/>
              <a:latin typeface="Times New Roman"/>
            </a:endParaRPr>
          </a:p>
        </p:txBody>
      </p:sp>
      <p:sp>
        <p:nvSpPr>
          <p:cNvPr id="2209" name=""/>
          <p:cNvSpPr/>
          <p:nvPr/>
        </p:nvSpPr>
        <p:spPr>
          <a:xfrm>
            <a:off x="3812040" y="2590920"/>
            <a:ext cx="13831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NEPOOL</a:t>
            </a:r>
            <a:endParaRPr b="0" lang="en-US" sz="2400" strike="noStrike" u="none">
              <a:solidFill>
                <a:srgbClr val="000000"/>
              </a:solidFill>
              <a:effectLst/>
              <a:uFillTx/>
              <a:latin typeface="Times New Roman"/>
            </a:endParaRPr>
          </a:p>
        </p:txBody>
      </p:sp>
      <p:sp>
        <p:nvSpPr>
          <p:cNvPr id="2210" name=""/>
          <p:cNvSpPr/>
          <p:nvPr/>
        </p:nvSpPr>
        <p:spPr>
          <a:xfrm>
            <a:off x="4116960" y="4267080"/>
            <a:ext cx="7398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PJM</a:t>
            </a:r>
            <a:endParaRPr b="0" lang="en-US" sz="2400" strike="noStrike" u="none">
              <a:solidFill>
                <a:srgbClr val="000000"/>
              </a:solidFill>
              <a:effectLst/>
              <a:uFillTx/>
              <a:latin typeface="Times New Roman"/>
            </a:endParaRPr>
          </a:p>
        </p:txBody>
      </p:sp>
      <p:sp>
        <p:nvSpPr>
          <p:cNvPr id="2211" name=""/>
          <p:cNvSpPr/>
          <p:nvPr/>
        </p:nvSpPr>
        <p:spPr>
          <a:xfrm>
            <a:off x="609480" y="4800600"/>
            <a:ext cx="7696440" cy="1414080"/>
          </a:xfrm>
          <a:prstGeom prst="rect">
            <a:avLst/>
          </a:prstGeom>
          <a:noFill/>
          <a:ln w="0">
            <a:noFill/>
          </a:ln>
        </p:spPr>
        <p:style>
          <a:lnRef idx="0"/>
          <a:fillRef idx="0"/>
          <a:effectRef idx="0"/>
          <a:fontRef idx="minor"/>
        </p:style>
        <p:txBody>
          <a:bodyPr lIns="90000" rIns="90000" tIns="46800" bIns="46800" anchor="t">
            <a:spAutoFit/>
          </a:bodyPr>
          <a:p>
            <a:pPr lvl="1" marL="4572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Regulatory trends/changes for 2001:</a:t>
            </a:r>
            <a:endParaRPr b="0" lang="en-US" sz="1600" strike="noStrike" u="none">
              <a:solidFill>
                <a:srgbClr val="000000"/>
              </a:solidFill>
              <a:effectLst/>
              <a:uFillTx/>
              <a:latin typeface="Times New Roman"/>
            </a:endParaRPr>
          </a:p>
          <a:p>
            <a:pPr lvl="1" marL="4572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t>
            </a:r>
            <a:r>
              <a:rPr b="0" lang="en-US" sz="1600" strike="noStrike" u="none">
                <a:solidFill>
                  <a:srgbClr val="000000"/>
                </a:solidFill>
                <a:effectLst/>
                <a:uFillTx/>
                <a:latin typeface="Times New Roman"/>
              </a:rPr>
              <a:t>PJM currently utilizes as what as seen as the premier market operating system.  It is the most efficient market in the nation today and as seen as a model for other markets.</a:t>
            </a:r>
            <a:endParaRPr b="0" lang="en-US" sz="1600" strike="noStrike" u="none">
              <a:solidFill>
                <a:srgbClr val="000000"/>
              </a:solidFill>
              <a:effectLst/>
              <a:uFillTx/>
              <a:latin typeface="Times New Roman"/>
            </a:endParaRPr>
          </a:p>
          <a:p>
            <a:pPr lvl="1" marL="4572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-Currently NEPOOL is in the process of implementing PJMs 2 settlement software system.</a:t>
            </a:r>
            <a:endParaRPr b="0" lang="en-US" sz="1600" strike="noStrike" u="none">
              <a:solidFill>
                <a:srgbClr val="000000"/>
              </a:solidFill>
              <a:effectLst/>
              <a:uFillTx/>
              <a:latin typeface="Times New Roman"/>
            </a:endParaRPr>
          </a:p>
        </p:txBody>
      </p:sp>
      <p:pic>
        <p:nvPicPr>
          <p:cNvPr id="2212" name="" descr=""/>
          <p:cNvPicPr/>
          <p:nvPr/>
        </p:nvPicPr>
        <p:blipFill>
          <a:blip r:embed="rId1"/>
          <a:stretch/>
        </p:blipFill>
        <p:spPr>
          <a:xfrm>
            <a:off x="304920" y="5943600"/>
            <a:ext cx="666720" cy="666720"/>
          </a:xfrm>
          <a:prstGeom prst="rect">
            <a:avLst/>
          </a:prstGeom>
          <a:noFill/>
          <a:ln w="0">
            <a:noFill/>
          </a:ln>
        </p:spPr>
      </p:pic>
      <p:sp>
        <p:nvSpPr>
          <p:cNvPr id="2213" name=""/>
          <p:cNvSpPr/>
          <p:nvPr/>
        </p:nvSpPr>
        <p:spPr>
          <a:xfrm>
            <a:off x="457200" y="1522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14" name=""/>
          <p:cNvSpPr/>
          <p:nvPr/>
        </p:nvSpPr>
        <p:spPr>
          <a:xfrm>
            <a:off x="457200" y="2286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5" name=""/>
          <p:cNvSpPr/>
          <p:nvPr/>
        </p:nvSpPr>
        <p:spPr>
          <a:xfrm>
            <a:off x="609480" y="1752480"/>
            <a:ext cx="7925040" cy="21337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Arial"/>
              </a:rPr>
              <a:t>Ontario Business &amp; Market Overview</a:t>
            </a:r>
            <a:endParaRPr b="0" lang="en-US" sz="4000" strike="noStrike" u="none">
              <a:solidFill>
                <a:srgbClr val="000000"/>
              </a:solidFill>
              <a:effectLst/>
              <a:uFillTx/>
              <a:latin typeface="Times New Roman"/>
            </a:endParaRPr>
          </a:p>
        </p:txBody>
      </p:sp>
      <p:pic>
        <p:nvPicPr>
          <p:cNvPr id="2216" name="" descr=""/>
          <p:cNvPicPr/>
          <p:nvPr/>
        </p:nvPicPr>
        <p:blipFill>
          <a:blip r:embed="rId1"/>
          <a:stretch/>
        </p:blipFill>
        <p:spPr>
          <a:xfrm>
            <a:off x="304920" y="6039000"/>
            <a:ext cx="666720" cy="666720"/>
          </a:xfrm>
          <a:prstGeom prst="rect">
            <a:avLst/>
          </a:prstGeom>
          <a:noFill/>
          <a:ln w="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7" name=""/>
          <p:cNvSpPr/>
          <p:nvPr/>
        </p:nvSpPr>
        <p:spPr>
          <a:xfrm>
            <a:off x="838080" y="152280"/>
            <a:ext cx="8305920" cy="39888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Times New Roman"/>
              </a:rPr>
              <a:t>Eastern Canada – Commercial Initiatives</a:t>
            </a:r>
            <a:endParaRPr b="0" lang="en-US" sz="2000" strike="noStrike" u="none">
              <a:solidFill>
                <a:srgbClr val="000000"/>
              </a:solidFill>
              <a:effectLst/>
              <a:uFillTx/>
              <a:latin typeface="Times New Roman"/>
            </a:endParaRPr>
          </a:p>
        </p:txBody>
      </p:sp>
      <p:graphicFrame>
        <p:nvGraphicFramePr>
          <p:cNvPr id="2218" name=""/>
          <p:cNvGraphicFramePr/>
          <p:nvPr/>
        </p:nvGraphicFramePr>
        <p:xfrm>
          <a:off x="838080" y="758880"/>
          <a:ext cx="7391520" cy="5216400"/>
        </p:xfrm>
        <a:graphic>
          <a:graphicData uri="http://schemas.openxmlformats.org/drawingml/2006/table">
            <a:tbl>
              <a:tblPr/>
              <a:tblGrid>
                <a:gridCol w="2743200"/>
                <a:gridCol w="4648320"/>
              </a:tblGrid>
              <a:tr h="297360">
                <a:tc>
                  <a:txBody>
                    <a:bodyPr lIns="90000" rIns="90000" tIns="46800" bIns="46800" anchor="t">
                      <a:noAutofit/>
                    </a:bodyPr>
                    <a:p>
                      <a:pPr algn="ct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Sector</a:t>
                      </a:r>
                      <a:endParaRPr b="0" lang="en-US" sz="1000" strike="noStrike" u="none">
                        <a:solidFill>
                          <a:srgbClr val="000000"/>
                        </a:solidFill>
                        <a:effectLst/>
                        <a:uFillTx/>
                        <a:latin typeface="Times New Roman"/>
                      </a:endParaRPr>
                    </a:p>
                  </a:txBody>
                  <a:tcPr anchor="t" marL="90000" marR="90000">
                    <a:lnL>
                      <a:noFill/>
                    </a:lnL>
                    <a:lnR>
                      <a:noFill/>
                    </a:lnR>
                    <a:lnT>
                      <a:noFill/>
                    </a:lnT>
                    <a:lnB w="5760">
                      <a:solidFill>
                        <a:srgbClr val="000000"/>
                      </a:solidFill>
                      <a:prstDash val="solid"/>
                    </a:lnB>
                    <a:solidFill>
                      <a:srgbClr val="9f9fff"/>
                    </a:solidFill>
                  </a:tcPr>
                </a:tc>
                <a:tc>
                  <a:txBody>
                    <a:bodyPr lIns="90000" rIns="90000" tIns="46800" bIns="46800" anchor="t">
                      <a:noAutofit/>
                    </a:bodyPr>
                    <a:p>
                      <a:pPr algn="ct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Opportunities</a:t>
                      </a:r>
                      <a:endParaRPr b="0" lang="en-US" sz="1000" strike="noStrike" u="none">
                        <a:solidFill>
                          <a:srgbClr val="000000"/>
                        </a:solidFill>
                        <a:effectLst/>
                        <a:uFillTx/>
                        <a:latin typeface="Times New Roman"/>
                      </a:endParaRPr>
                    </a:p>
                  </a:txBody>
                  <a:tcPr anchor="t" marL="90000" marR="90000">
                    <a:lnL>
                      <a:noFill/>
                    </a:lnL>
                    <a:lnR>
                      <a:noFill/>
                    </a:lnR>
                    <a:lnT>
                      <a:noFill/>
                    </a:lnT>
                    <a:lnB w="5760">
                      <a:solidFill>
                        <a:srgbClr val="000000"/>
                      </a:solidFill>
                      <a:prstDash val="solid"/>
                    </a:lnB>
                    <a:solidFill>
                      <a:srgbClr val="9f9fff"/>
                    </a:solidFill>
                  </a:tcPr>
                </a:tc>
              </a:tr>
              <a:tr h="64800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Industrials (&gt; 25 MW)</a:t>
                      </a:r>
                      <a:endParaRPr b="0" lang="en-US" sz="1000" strike="noStrike" u="none">
                        <a:solidFill>
                          <a:srgbClr val="000000"/>
                        </a:solidFill>
                        <a:effectLst/>
                        <a:uFillTx/>
                        <a:latin typeface="Times New Roman"/>
                      </a:endParaRPr>
                    </a:p>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solid"/>
                    </a:lnT>
                    <a:lnB w="5760">
                      <a:solidFill>
                        <a:srgbClr val="000000"/>
                      </a:solidFill>
                      <a:prstDash val="dash"/>
                    </a:lnB>
                    <a:noFill/>
                  </a:tcPr>
                </a:tc>
                <a:tc>
                  <a:txBody>
                    <a:bodyPr lIns="90000" rIns="90000" tIns="46800" bIns="46800" anchor="t">
                      <a:noAutofit/>
                    </a:bodyPr>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Covering top 55 industrials (approximately 8 to 10 completed transactions or near execution representing nearly 500MW of load)</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Leveraging electricity into new gas business</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solid"/>
                    </a:lnT>
                    <a:lnB w="5760">
                      <a:solidFill>
                        <a:srgbClr val="000000"/>
                      </a:solidFill>
                      <a:prstDash val="dash"/>
                    </a:lnB>
                    <a:noFill/>
                  </a:tcPr>
                </a:tc>
              </a:tr>
              <a:tr h="46296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NUGs</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c>
                  <a:txBody>
                    <a:bodyPr lIns="90000" rIns="90000" tIns="46800" bIns="46800" anchor="t">
                      <a:noAutofit/>
                    </a:bodyPr>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Won OEFC (government) RFP to manage 1,600 MW of non-OPGI generation</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Providing portfolio management and wholesale electricity services</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r>
              <a:tr h="76788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G6 Retail Initiative (&lt; 25 MW; Not Yet Public)</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Proposed new retail business in association with 4 major municipally-owned utility affiliates, to supply electricity:</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Industrial / Commercial</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Residential</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r>
              <a:tr h="73620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Services</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c>
                  <a:txBody>
                    <a:bodyPr lIns="90000" rIns="90000" tIns="46800" bIns="46800" anchor="t">
                      <a:noAutofit/>
                    </a:bodyPr>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ENERconnect is a services transaction to provide wholesale and retail settlements to approximately 45 MEUs</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ENERconnect relationship used as platform for providing similar services to industrials and others.</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r>
              <a:tr h="116820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Generation</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Looking at:</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Industrial</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Power-by-the-hour</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Back-up generators</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OPGI Divestiture</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Moore Project</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r>
              <a:tr h="1136520">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Trading</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c>
                  <a:txBody>
                    <a:bodyPr lIns="90000" rIns="90000" tIns="46800" bIns="46800" anchor="t">
                      <a:noAutofit/>
                    </a:bodyPr>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Pending Deals: </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NUGs: Management of electricity sales in both the forward and spot markets</a:t>
                      </a:r>
                      <a:endParaRPr b="0" lang="en-US" sz="1000" strike="noStrike" u="none">
                        <a:solidFill>
                          <a:srgbClr val="000000"/>
                        </a:solidFill>
                        <a:effectLst/>
                        <a:uFillTx/>
                        <a:latin typeface="Times New Roman"/>
                      </a:endParaRPr>
                    </a:p>
                    <a:p>
                      <a:pP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At Market Opening: </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Long and Short Term Trading in the IMO Physical Markets: Energy and Operating Reserves</a:t>
                      </a:r>
                      <a:endParaRPr b="0" lang="en-US" sz="1000" strike="noStrike" u="none">
                        <a:solidFill>
                          <a:srgbClr val="000000"/>
                        </a:solidFill>
                        <a:effectLst/>
                        <a:uFillTx/>
                        <a:latin typeface="Times New Roman"/>
                      </a:endParaRPr>
                    </a:p>
                    <a:p>
                      <a:pPr>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 Management of customers Dispatchability using shared savings structure</a:t>
                      </a:r>
                      <a:endParaRPr b="0" lang="en-US" sz="1000" strike="noStrike" u="none">
                        <a:solidFill>
                          <a:srgbClr val="000000"/>
                        </a:solidFill>
                        <a:effectLst/>
                        <a:uFillTx/>
                        <a:latin typeface="Times New Roman"/>
                      </a:endParaRPr>
                    </a:p>
                  </a:txBody>
                  <a:tcPr anchor="t" marL="90000" marR="90000">
                    <a:lnL>
                      <a:noFill/>
                    </a:lnL>
                    <a:lnR>
                      <a:noFill/>
                    </a:lnR>
                    <a:lnT w="5760">
                      <a:solidFill>
                        <a:srgbClr val="000000"/>
                      </a:solidFill>
                      <a:prstDash val="dash"/>
                    </a:lnT>
                    <a:lnB w="5760">
                      <a:solidFill>
                        <a:srgbClr val="000000"/>
                      </a:solidFill>
                      <a:prstDash val="dash"/>
                    </a:lnB>
                    <a:noFill/>
                  </a:tcPr>
                </a:tc>
              </a:tr>
            </a:tbl>
          </a:graphicData>
        </a:graphic>
      </p:graphicFrame>
      <p:pic>
        <p:nvPicPr>
          <p:cNvPr id="2219" name="" descr=""/>
          <p:cNvPicPr/>
          <p:nvPr/>
        </p:nvPicPr>
        <p:blipFill>
          <a:blip r:embed="rId1"/>
          <a:stretch/>
        </p:blipFill>
        <p:spPr>
          <a:xfrm>
            <a:off x="304920" y="6039000"/>
            <a:ext cx="666720" cy="666720"/>
          </a:xfrm>
          <a:prstGeom prst="rect">
            <a:avLst/>
          </a:prstGeom>
          <a:noFill/>
          <a:ln w="0">
            <a:noFill/>
          </a:ln>
        </p:spPr>
      </p:pic>
      <p:sp>
        <p:nvSpPr>
          <p:cNvPr id="2220" name=""/>
          <p:cNvSpPr/>
          <p:nvPr/>
        </p:nvSpPr>
        <p:spPr>
          <a:xfrm>
            <a:off x="38088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21" name=""/>
          <p:cNvSpPr/>
          <p:nvPr/>
        </p:nvSpPr>
        <p:spPr>
          <a:xfrm>
            <a:off x="38088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2" name=""/>
          <p:cNvSpPr/>
          <p:nvPr/>
        </p:nvSpPr>
        <p:spPr>
          <a:xfrm>
            <a:off x="609480" y="1066680"/>
            <a:ext cx="3124440" cy="28958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IMO</a:t>
            </a:r>
            <a:endParaRPr b="0" lang="en-US" sz="900" strike="noStrike" u="none">
              <a:solidFill>
                <a:srgbClr val="000000"/>
              </a:solidFill>
              <a:effectLst/>
              <a:uFillTx/>
              <a:latin typeface="Times New Roman"/>
            </a:endParaRPr>
          </a:p>
          <a:p>
            <a:pPr marL="343080" indent="-343080">
              <a:lnSpc>
                <a:spcPct val="90000"/>
              </a:lnSpc>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43080" indent="-343080">
              <a:lnSpc>
                <a:spcPct val="90000"/>
              </a:lnSpc>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43080" indent="-343080">
              <a:lnSpc>
                <a:spcPct val="90000"/>
              </a:lnSpc>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43080" indent="-343080">
              <a:lnSpc>
                <a:spcPct val="90000"/>
              </a:lnSpc>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Ontario Power Generation</a:t>
            </a: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Hydro One</a:t>
            </a:r>
            <a:endParaRPr b="0" lang="en-US" sz="9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Ontario Electricity Finance Corporation / Non-Utility Generators</a:t>
            </a:r>
            <a:endParaRPr b="0" lang="en-US" sz="9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2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90000"/>
              </a:lnSpc>
              <a:spcBef>
                <a:spcPts val="176"/>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7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British Energy</a:t>
            </a:r>
            <a:endParaRPr b="0" lang="en-US" sz="900" strike="noStrike" u="none">
              <a:solidFill>
                <a:srgbClr val="000000"/>
              </a:solidFill>
              <a:effectLst/>
              <a:uFillTx/>
              <a:latin typeface="Times New Roman"/>
            </a:endParaRPr>
          </a:p>
          <a:p>
            <a:pPr marL="343080" indent="-343080">
              <a:lnSpc>
                <a:spcPct val="9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90000"/>
              </a:lnSpc>
              <a:spcBef>
                <a:spcPts val="224"/>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4" marL="2057400" indent="-228600">
              <a:lnSpc>
                <a:spcPct val="90000"/>
              </a:lnSpc>
              <a:spcBef>
                <a:spcPts val="224"/>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4" marL="2057400" indent="-228600">
              <a:lnSpc>
                <a:spcPct val="90000"/>
              </a:lnSpc>
              <a:spcBef>
                <a:spcPts val="224"/>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4" marL="2057400" indent="-228600">
              <a:lnSpc>
                <a:spcPct val="90000"/>
              </a:lnSpc>
              <a:spcBef>
                <a:spcPts val="224"/>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2223" name=""/>
          <p:cNvSpPr/>
          <p:nvPr/>
        </p:nvSpPr>
        <p:spPr>
          <a:xfrm>
            <a:off x="323388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2224" name=""/>
          <p:cNvSpPr/>
          <p:nvPr/>
        </p:nvSpPr>
        <p:spPr>
          <a:xfrm>
            <a:off x="323388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2225" name=""/>
          <p:cNvSpPr/>
          <p:nvPr/>
        </p:nvSpPr>
        <p:spPr>
          <a:xfrm>
            <a:off x="3505320" y="990720"/>
            <a:ext cx="5333760" cy="312408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Independent Electricity Market Operator.  Responsible for overseeing the reliability of the Ontario power system. In the open market, the IMO will be in charge of amending the markets rules, as well as collecting and publishing market information.</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Generation division of former regulated utility, Ontario Hydro</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Currently own 93.5% of the generation available in the Ontario Province (25,650 MW)</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Must divest down to 35% of total market capacity within 10 years</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Planning to sell Lambton (1975 MW) coal units and Lennox (2130 MW) natural gas/oil units in 2002. Also agreed to sell Bruce (3140 MW on line)  to British Energy.</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The owner and operator of the transmission and distribution operations formerly provided by the provincially owned utility. </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Ontario Electricity Finance Corporation is the holding company established to manage Ontario Hydro’s stranded debt</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OEFC holds PPAs with Ontario’s 94 NUG units (1768 MW capacity)</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OEFC with assistance of contract administrator (Enron Canada Corp) will actively manage the power sales from its portfolio of NUG power</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Completed 18 year lease (with an option for another 25 years) on Bruce Nuclear Station (3140 MW on-line and 3076 MW laid up)</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As a result, British Energy controls approximately 11% of generation in Ontario</a:t>
            </a:r>
            <a:endParaRPr b="0" lang="en-US" sz="1000" strike="noStrike" u="none">
              <a:solidFill>
                <a:srgbClr val="000000"/>
              </a:solidFill>
              <a:effectLst/>
              <a:uFillTx/>
              <a:latin typeface="Times New Roman"/>
            </a:endParaRPr>
          </a:p>
          <a:p>
            <a:pPr marL="343080" indent="-343080">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lvl="4" marL="2057400" indent="-228600">
              <a:lnSpc>
                <a:spcPct val="10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2226" name=""/>
          <p:cNvSpPr/>
          <p:nvPr/>
        </p:nvSpPr>
        <p:spPr>
          <a:xfrm>
            <a:off x="838080" y="304920"/>
            <a:ext cx="8305920" cy="39888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Times New Roman"/>
              </a:rPr>
              <a:t>Ontario – Key Players</a:t>
            </a:r>
            <a:endParaRPr b="0" lang="en-US" sz="2000" strike="noStrike" u="none">
              <a:solidFill>
                <a:srgbClr val="000000"/>
              </a:solidFill>
              <a:effectLst/>
              <a:uFillTx/>
              <a:latin typeface="Times New Roman"/>
            </a:endParaRPr>
          </a:p>
        </p:txBody>
      </p:sp>
      <p:pic>
        <p:nvPicPr>
          <p:cNvPr id="2227" name="" descr=""/>
          <p:cNvPicPr/>
          <p:nvPr/>
        </p:nvPicPr>
        <p:blipFill>
          <a:blip r:embed="rId1"/>
          <a:stretch/>
        </p:blipFill>
        <p:spPr>
          <a:xfrm>
            <a:off x="304920" y="6039000"/>
            <a:ext cx="666720" cy="666720"/>
          </a:xfrm>
          <a:prstGeom prst="rect">
            <a:avLst/>
          </a:prstGeom>
          <a:noFill/>
          <a:ln w="0">
            <a:noFill/>
          </a:ln>
        </p:spPr>
      </p:pic>
      <p:sp>
        <p:nvSpPr>
          <p:cNvPr id="2228" name=""/>
          <p:cNvSpPr/>
          <p:nvPr/>
        </p:nvSpPr>
        <p:spPr>
          <a:xfrm>
            <a:off x="533520" y="7621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29" name=""/>
          <p:cNvSpPr/>
          <p:nvPr/>
        </p:nvSpPr>
        <p:spPr>
          <a:xfrm>
            <a:off x="533520" y="8380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30" name=""/>
          <p:cNvSpPr/>
          <p:nvPr/>
        </p:nvSpPr>
        <p:spPr>
          <a:xfrm>
            <a:off x="1066680" y="762120"/>
            <a:ext cx="7696440" cy="259056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Load</a:t>
            </a:r>
            <a:r>
              <a:rPr b="0" lang="en-US" sz="1600" strike="noStrike" u="none">
                <a:solidFill>
                  <a:srgbClr val="000000"/>
                </a:solidFill>
                <a:effectLst/>
                <a:uFillTx/>
                <a:latin typeface="Times New Roman"/>
              </a:rPr>
              <a:t>:</a:t>
            </a:r>
            <a:endParaRPr b="0" lang="en-US" sz="16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All time 20-minute peak demand reached 24,007 MW in January 1994.</a:t>
            </a:r>
            <a:endParaRPr b="0" lang="en-US" sz="14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highest summer peak was 23,435 MW in 1999.</a:t>
            </a:r>
            <a:endParaRPr b="0" lang="en-US" sz="14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Load is very weather dependent</a:t>
            </a:r>
            <a:endParaRPr b="0" lang="en-US" sz="14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Average Load  (1999-2000):</a:t>
            </a:r>
            <a:endParaRPr b="0" lang="en-US" sz="14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Jan-Feb On Peak = 19,677 MW</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Jul-Aug On Peak = 18,791 MW</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1999-2000 = 18,443 MW</a:t>
            </a:r>
            <a:endParaRPr b="0" lang="en-US" sz="10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Average Year-over-Year Load Growth (1999-2000):</a:t>
            </a:r>
            <a:endParaRPr b="0" lang="en-US" sz="14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1999 On Peak = 2.3%</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2000 On Peak = 1.8%</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1995-2000 On Peak = 1.4%</a:t>
            </a:r>
            <a:endParaRPr b="0" lang="en-US" sz="10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4" marL="2057400" indent="-228600">
              <a:lnSpc>
                <a:spcPct val="90000"/>
              </a:lnSpc>
              <a:spcBef>
                <a:spcPts val="3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2231" name=""/>
          <p:cNvSpPr/>
          <p:nvPr/>
        </p:nvSpPr>
        <p:spPr>
          <a:xfrm>
            <a:off x="1066680" y="3505320"/>
            <a:ext cx="7696440" cy="236196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pPr marL="343080" indent="-343080">
              <a:lnSpc>
                <a:spcPct val="90000"/>
              </a:lnSpc>
              <a:spcBef>
                <a:spcPts val="4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Supply</a:t>
            </a:r>
            <a:r>
              <a:rPr b="0" lang="en-US" sz="1600" strike="noStrike" u="none">
                <a:solidFill>
                  <a:srgbClr val="000000"/>
                </a:solidFill>
                <a:effectLst/>
                <a:uFillTx/>
                <a:latin typeface="Times New Roman"/>
              </a:rPr>
              <a:t>:</a:t>
            </a:r>
            <a:endParaRPr b="0" lang="en-US" sz="16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Average Generation:</a:t>
            </a:r>
            <a:endParaRPr b="0" lang="en-US" sz="14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1999, OPG generated an average of *18,928 MWh during all On Peak hours.</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1999, OPG generated an average of *20,215 MWh during Jan-Feb On Peak hours.</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1999, OPG generated an average of *20,766 MWh during Jul-Aug On Peak hours.</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2" marL="1143000" indent="-228600">
              <a:lnSpc>
                <a:spcPct val="90000"/>
              </a:lnSpc>
              <a:spcBef>
                <a:spcPts val="34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Installed Capacity Mix:                                            </a:t>
            </a:r>
            <a:endParaRPr b="0" lang="en-US" sz="14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31.7% Nuclear (8728 MW)</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27.5% Coal (7560 MW)</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26.5% Hydro (7230 MW)</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7.9% Oil/Gas (2162 MW)</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6.4% NUGs (1766 MW)</a:t>
            </a:r>
            <a:endParaRPr b="0" lang="en-US" sz="1000" strike="noStrike" u="none">
              <a:solidFill>
                <a:srgbClr val="000000"/>
              </a:solidFill>
              <a:effectLst/>
              <a:uFillTx/>
              <a:latin typeface="Times New Roman"/>
            </a:endParaRPr>
          </a:p>
          <a:p>
            <a:pPr lvl="4" marL="2057400" indent="-228600">
              <a:lnSpc>
                <a:spcPct val="90000"/>
              </a:lnSpc>
              <a:spcBef>
                <a:spcPts val="24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4" marL="2057400" indent="-228600">
              <a:lnSpc>
                <a:spcPct val="90000"/>
              </a:lnSpc>
              <a:spcBef>
                <a:spcPts val="249"/>
              </a:spcBef>
              <a:tabLst>
                <a:tab algn="l" pos="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2232" name=""/>
          <p:cNvSpPr/>
          <p:nvPr/>
        </p:nvSpPr>
        <p:spPr>
          <a:xfrm>
            <a:off x="1066680" y="6095880"/>
            <a:ext cx="739152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Taken from a table on the IMO website, representing weekly generation by type of fuel. No data is available for 2000. </a:t>
            </a:r>
            <a:endParaRPr b="0" lang="en-US" sz="1000" strike="noStrike" u="none">
              <a:solidFill>
                <a:srgbClr val="000000"/>
              </a:solidFill>
              <a:effectLst/>
              <a:uFillTx/>
              <a:latin typeface="Times New Roman"/>
            </a:endParaRPr>
          </a:p>
        </p:txBody>
      </p:sp>
      <p:sp>
        <p:nvSpPr>
          <p:cNvPr id="2233" name=""/>
          <p:cNvSpPr/>
          <p:nvPr/>
        </p:nvSpPr>
        <p:spPr>
          <a:xfrm>
            <a:off x="762120" y="152280"/>
            <a:ext cx="61722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Ontario Supply and Demand</a:t>
            </a:r>
            <a:endParaRPr b="0" lang="en-US" sz="2400" strike="noStrike" u="none">
              <a:solidFill>
                <a:srgbClr val="000000"/>
              </a:solidFill>
              <a:effectLst/>
              <a:uFillTx/>
              <a:latin typeface="Times New Roman"/>
            </a:endParaRPr>
          </a:p>
        </p:txBody>
      </p:sp>
      <p:pic>
        <p:nvPicPr>
          <p:cNvPr id="2234" name="" descr=""/>
          <p:cNvPicPr/>
          <p:nvPr/>
        </p:nvPicPr>
        <p:blipFill>
          <a:blip r:embed="rId1"/>
          <a:stretch/>
        </p:blipFill>
        <p:spPr>
          <a:xfrm>
            <a:off x="304920" y="6039000"/>
            <a:ext cx="666720" cy="666720"/>
          </a:xfrm>
          <a:prstGeom prst="rect">
            <a:avLst/>
          </a:prstGeom>
          <a:noFill/>
          <a:ln w="0">
            <a:noFill/>
          </a:ln>
        </p:spPr>
      </p:pic>
      <p:sp>
        <p:nvSpPr>
          <p:cNvPr id="2235" name=""/>
          <p:cNvSpPr/>
          <p:nvPr/>
        </p:nvSpPr>
        <p:spPr>
          <a:xfrm>
            <a:off x="60948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36" name=""/>
          <p:cNvSpPr/>
          <p:nvPr/>
        </p:nvSpPr>
        <p:spPr>
          <a:xfrm>
            <a:off x="60948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37" name=""/>
          <p:cNvSpPr/>
          <p:nvPr/>
        </p:nvSpPr>
        <p:spPr>
          <a:xfrm>
            <a:off x="762120" y="6583320"/>
            <a:ext cx="51814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*Installed Capacity From The IMO 18-Month Outlook, November 2000</a:t>
            </a:r>
            <a:endParaRPr b="0" lang="en-US" sz="1200" strike="noStrike" u="none">
              <a:solidFill>
                <a:srgbClr val="000000"/>
              </a:solidFill>
              <a:effectLst/>
              <a:uFillTx/>
              <a:latin typeface="Times New Roman"/>
            </a:endParaRPr>
          </a:p>
        </p:txBody>
      </p:sp>
      <p:pic>
        <p:nvPicPr>
          <p:cNvPr id="2238" name="" descr=""/>
          <p:cNvPicPr/>
          <p:nvPr/>
        </p:nvPicPr>
        <p:blipFill>
          <a:blip r:embed="rId1"/>
          <a:stretch/>
        </p:blipFill>
        <p:spPr>
          <a:xfrm>
            <a:off x="5257800" y="533520"/>
            <a:ext cx="3200400" cy="2514600"/>
          </a:xfrm>
          <a:prstGeom prst="rect">
            <a:avLst/>
          </a:prstGeom>
          <a:noFill/>
          <a:ln w="0">
            <a:noFill/>
          </a:ln>
        </p:spPr>
      </p:pic>
      <p:pic>
        <p:nvPicPr>
          <p:cNvPr id="2239" name="" descr=""/>
          <p:cNvPicPr/>
          <p:nvPr/>
        </p:nvPicPr>
        <p:blipFill>
          <a:blip r:embed="rId2"/>
          <a:stretch/>
        </p:blipFill>
        <p:spPr>
          <a:xfrm>
            <a:off x="1371600" y="457200"/>
            <a:ext cx="3048120" cy="2614680"/>
          </a:xfrm>
          <a:prstGeom prst="rect">
            <a:avLst/>
          </a:prstGeom>
          <a:noFill/>
          <a:ln w="0">
            <a:noFill/>
          </a:ln>
        </p:spPr>
      </p:pic>
      <p:sp>
        <p:nvSpPr>
          <p:cNvPr id="2240" name=""/>
          <p:cNvSpPr/>
          <p:nvPr/>
        </p:nvSpPr>
        <p:spPr>
          <a:xfrm>
            <a:off x="838080" y="152280"/>
            <a:ext cx="8305920" cy="39888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Times New Roman"/>
              </a:rPr>
              <a:t>Winter Installed Capacity Reserve Margin</a:t>
            </a:r>
            <a:endParaRPr b="0" lang="en-US" sz="2000" strike="noStrike" u="none">
              <a:solidFill>
                <a:srgbClr val="000000"/>
              </a:solidFill>
              <a:effectLst/>
              <a:uFillTx/>
              <a:latin typeface="Times New Roman"/>
            </a:endParaRPr>
          </a:p>
        </p:txBody>
      </p:sp>
      <p:pic>
        <p:nvPicPr>
          <p:cNvPr id="2241" name="" descr=""/>
          <p:cNvPicPr/>
          <p:nvPr/>
        </p:nvPicPr>
        <p:blipFill>
          <a:blip r:embed="rId3"/>
          <a:stretch/>
        </p:blipFill>
        <p:spPr>
          <a:xfrm>
            <a:off x="800280" y="4572000"/>
            <a:ext cx="3466800" cy="1933560"/>
          </a:xfrm>
          <a:prstGeom prst="rect">
            <a:avLst/>
          </a:prstGeom>
          <a:noFill/>
          <a:ln w="0">
            <a:noFill/>
          </a:ln>
        </p:spPr>
      </p:pic>
      <p:pic>
        <p:nvPicPr>
          <p:cNvPr id="2242" name="" descr=""/>
          <p:cNvPicPr/>
          <p:nvPr/>
        </p:nvPicPr>
        <p:blipFill>
          <a:blip r:embed="rId4"/>
          <a:stretch/>
        </p:blipFill>
        <p:spPr>
          <a:xfrm>
            <a:off x="4419720" y="4572000"/>
            <a:ext cx="3733560" cy="1951200"/>
          </a:xfrm>
          <a:prstGeom prst="rect">
            <a:avLst/>
          </a:prstGeom>
          <a:noFill/>
          <a:ln w="0">
            <a:noFill/>
          </a:ln>
        </p:spPr>
      </p:pic>
      <p:pic>
        <p:nvPicPr>
          <p:cNvPr id="2243" name="" descr=""/>
          <p:cNvPicPr/>
          <p:nvPr/>
        </p:nvPicPr>
        <p:blipFill>
          <a:blip r:embed="rId5"/>
          <a:srcRect l="64353" t="21131" r="0" b="42263"/>
          <a:stretch/>
        </p:blipFill>
        <p:spPr>
          <a:xfrm>
            <a:off x="3962520" y="1295280"/>
            <a:ext cx="1266840" cy="1109880"/>
          </a:xfrm>
          <a:prstGeom prst="rect">
            <a:avLst/>
          </a:prstGeom>
          <a:noFill/>
          <a:ln w="0">
            <a:noFill/>
          </a:ln>
        </p:spPr>
      </p:pic>
      <p:pic>
        <p:nvPicPr>
          <p:cNvPr id="2244" name="" descr=""/>
          <p:cNvPicPr/>
          <p:nvPr/>
        </p:nvPicPr>
        <p:blipFill>
          <a:blip r:embed="rId6"/>
          <a:stretch/>
        </p:blipFill>
        <p:spPr>
          <a:xfrm>
            <a:off x="2428920" y="2590920"/>
            <a:ext cx="4200480" cy="1968480"/>
          </a:xfrm>
          <a:prstGeom prst="rect">
            <a:avLst/>
          </a:prstGeom>
          <a:noFill/>
          <a:ln w="0">
            <a:noFill/>
          </a:ln>
        </p:spPr>
      </p:pic>
      <p:pic>
        <p:nvPicPr>
          <p:cNvPr id="2245" name="" descr=""/>
          <p:cNvPicPr/>
          <p:nvPr/>
        </p:nvPicPr>
        <p:blipFill>
          <a:blip r:embed="rId7"/>
          <a:stretch/>
        </p:blipFill>
        <p:spPr>
          <a:xfrm>
            <a:off x="152280" y="6019920"/>
            <a:ext cx="666720" cy="666720"/>
          </a:xfrm>
          <a:prstGeom prst="rect">
            <a:avLst/>
          </a:prstGeom>
          <a:noFill/>
          <a:ln w="0">
            <a:noFill/>
          </a:ln>
        </p:spPr>
      </p:pic>
      <p:sp>
        <p:nvSpPr>
          <p:cNvPr id="2246" name=""/>
          <p:cNvSpPr/>
          <p:nvPr/>
        </p:nvSpPr>
        <p:spPr>
          <a:xfrm>
            <a:off x="53352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47" name=""/>
          <p:cNvSpPr/>
          <p:nvPr/>
        </p:nvSpPr>
        <p:spPr>
          <a:xfrm>
            <a:off x="53352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Financial Swap</a:t>
            </a:r>
            <a:endParaRPr b="0" lang="en-US" sz="4400" strike="noStrike" u="none">
              <a:solidFill>
                <a:srgbClr val="000000"/>
              </a:solidFill>
              <a:effectLst/>
              <a:uFillTx/>
              <a:latin typeface="Times New Roman"/>
            </a:endParaRPr>
          </a:p>
        </p:txBody>
      </p:sp>
      <p:graphicFrame>
        <p:nvGraphicFramePr>
          <p:cNvPr id="128" name=""/>
          <p:cNvGraphicFramePr/>
          <p:nvPr/>
        </p:nvGraphicFramePr>
        <p:xfrm>
          <a:off x="2666880" y="1219320"/>
          <a:ext cx="6026400" cy="5029200"/>
        </p:xfrm>
        <a:graphic>
          <a:graphicData uri="http://schemas.openxmlformats.org/presentationml/2006/ole">
            <p:oleObj r:id="rId1" spid="">
              <p:embed/>
              <p:pic>
                <p:nvPicPr>
                  <p:cNvPr id="129" name="" descr=""/>
                  <p:cNvPicPr/>
                  <p:nvPr/>
                </p:nvPicPr>
                <p:blipFill>
                  <a:blip r:embed="rId2"/>
                  <a:stretch/>
                </p:blipFill>
                <p:spPr>
                  <a:xfrm>
                    <a:off x="2666880" y="1219320"/>
                    <a:ext cx="6026400" cy="5029200"/>
                  </a:xfrm>
                  <a:prstGeom prst="rect">
                    <a:avLst/>
                  </a:prstGeom>
                  <a:noFill/>
                  <a:ln w="0">
                    <a:noFill/>
                  </a:ln>
                </p:spPr>
              </p:pic>
            </p:oleObj>
          </a:graphicData>
        </a:graphic>
      </p:graphicFrame>
      <p:sp>
        <p:nvSpPr>
          <p:cNvPr id="130" name=""/>
          <p:cNvSpPr/>
          <p:nvPr/>
        </p:nvSpPr>
        <p:spPr>
          <a:xfrm>
            <a:off x="304920" y="2038320"/>
            <a:ext cx="2209680" cy="2709360"/>
          </a:xfrm>
          <a:prstGeom prst="rect">
            <a:avLst/>
          </a:prstGeom>
          <a:noFill/>
          <a:ln w="0">
            <a:noFill/>
          </a:ln>
        </p:spPr>
        <p:style>
          <a:lnRef idx="0"/>
          <a:fillRef idx="0"/>
          <a:effectRef idx="0"/>
          <a:fontRef idx="minor"/>
        </p:style>
        <p:txBody>
          <a:bodyPr lIns="90000" rIns="90000" tIns="46800" bIns="46800" anchor="t">
            <a:spAutoFit/>
          </a:bodyPr>
          <a:p>
            <a:pPr>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Floating Price</a:t>
            </a:r>
            <a:endParaRPr b="0" lang="en-US" sz="2000" strike="noStrike" u="none">
              <a:solidFill>
                <a:srgbClr val="000000"/>
              </a:solidFill>
              <a:effectLst/>
              <a:uFillTx/>
              <a:latin typeface="Times New Roman"/>
            </a:endParaRPr>
          </a:p>
          <a:p>
            <a:pPr lvl="1" marL="457200">
              <a:lnSpc>
                <a:spcPct val="100000"/>
              </a:lnSpc>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Settled against   Megawatt Daily</a:t>
            </a:r>
            <a:endParaRPr b="0" lang="en-US" sz="1800" strike="noStrike" u="none">
              <a:solidFill>
                <a:srgbClr val="000000"/>
              </a:solidFill>
              <a:effectLst/>
              <a:uFillTx/>
              <a:latin typeface="Times New Roman"/>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Fixed Price</a:t>
            </a:r>
            <a:endParaRPr b="0" lang="en-US" sz="2000" strike="noStrike" u="none">
              <a:solidFill>
                <a:srgbClr val="000000"/>
              </a:solidFill>
              <a:effectLst/>
              <a:uFillTx/>
              <a:latin typeface="Times New Roman"/>
            </a:endParaRPr>
          </a:p>
          <a:p>
            <a:pPr lvl="1" marL="457200">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As shown on EOL</a:t>
            </a:r>
            <a:endParaRPr b="0" lang="en-US" sz="1800" strike="noStrike" u="none">
              <a:solidFill>
                <a:srgbClr val="000000"/>
              </a:solidFill>
              <a:effectLst/>
              <a:uFillTx/>
              <a:latin typeface="Times New Roman"/>
            </a:endParaRPr>
          </a:p>
        </p:txBody>
      </p:sp>
      <p:pic>
        <p:nvPicPr>
          <p:cNvPr id="131" name="" descr=""/>
          <p:cNvPicPr/>
          <p:nvPr/>
        </p:nvPicPr>
        <p:blipFill>
          <a:blip r:embed="rId3"/>
          <a:stretch/>
        </p:blipFill>
        <p:spPr>
          <a:xfrm>
            <a:off x="304920" y="5943600"/>
            <a:ext cx="666720" cy="666720"/>
          </a:xfrm>
          <a:prstGeom prst="rect">
            <a:avLst/>
          </a:prstGeom>
          <a:noFill/>
          <a:ln w="0">
            <a:noFill/>
          </a:ln>
        </p:spPr>
      </p:pic>
      <p:sp>
        <p:nvSpPr>
          <p:cNvPr id="132" name=""/>
          <p:cNvSpPr/>
          <p:nvPr/>
        </p:nvSpPr>
        <p:spPr>
          <a:xfrm>
            <a:off x="533520" y="9907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3" name=""/>
          <p:cNvSpPr/>
          <p:nvPr/>
        </p:nvSpPr>
        <p:spPr>
          <a:xfrm>
            <a:off x="533520" y="10666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48" name="" descr=""/>
          <p:cNvPicPr/>
          <p:nvPr/>
        </p:nvPicPr>
        <p:blipFill>
          <a:blip r:embed="rId1"/>
          <a:stretch/>
        </p:blipFill>
        <p:spPr>
          <a:xfrm>
            <a:off x="914400" y="433440"/>
            <a:ext cx="3352680" cy="2614680"/>
          </a:xfrm>
          <a:prstGeom prst="rect">
            <a:avLst/>
          </a:prstGeom>
          <a:noFill/>
          <a:ln w="0">
            <a:noFill/>
          </a:ln>
        </p:spPr>
      </p:pic>
      <p:pic>
        <p:nvPicPr>
          <p:cNvPr id="2249" name="" descr=""/>
          <p:cNvPicPr/>
          <p:nvPr/>
        </p:nvPicPr>
        <p:blipFill>
          <a:blip r:embed="rId2"/>
          <a:stretch/>
        </p:blipFill>
        <p:spPr>
          <a:xfrm>
            <a:off x="5105520" y="519120"/>
            <a:ext cx="3200400" cy="2529000"/>
          </a:xfrm>
          <a:prstGeom prst="rect">
            <a:avLst/>
          </a:prstGeom>
          <a:noFill/>
          <a:ln w="0">
            <a:noFill/>
          </a:ln>
        </p:spPr>
      </p:pic>
      <p:sp>
        <p:nvSpPr>
          <p:cNvPr id="2250" name=""/>
          <p:cNvSpPr/>
          <p:nvPr/>
        </p:nvSpPr>
        <p:spPr>
          <a:xfrm>
            <a:off x="838080" y="152280"/>
            <a:ext cx="8305920" cy="39888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Times New Roman"/>
              </a:rPr>
              <a:t>Summer Installed Capacity Reserve Margin</a:t>
            </a:r>
            <a:endParaRPr b="0" lang="en-US" sz="2000" strike="noStrike" u="none">
              <a:solidFill>
                <a:srgbClr val="000000"/>
              </a:solidFill>
              <a:effectLst/>
              <a:uFillTx/>
              <a:latin typeface="Times New Roman"/>
            </a:endParaRPr>
          </a:p>
        </p:txBody>
      </p:sp>
      <p:pic>
        <p:nvPicPr>
          <p:cNvPr id="2251" name="" descr=""/>
          <p:cNvPicPr/>
          <p:nvPr/>
        </p:nvPicPr>
        <p:blipFill>
          <a:blip r:embed="rId3"/>
          <a:srcRect l="64353" t="21131" r="0" b="42263"/>
          <a:stretch/>
        </p:blipFill>
        <p:spPr>
          <a:xfrm>
            <a:off x="3962520" y="1295280"/>
            <a:ext cx="1266840" cy="1109880"/>
          </a:xfrm>
          <a:prstGeom prst="rect">
            <a:avLst/>
          </a:prstGeom>
          <a:noFill/>
          <a:ln w="0">
            <a:noFill/>
          </a:ln>
        </p:spPr>
      </p:pic>
      <p:pic>
        <p:nvPicPr>
          <p:cNvPr id="2252" name="" descr=""/>
          <p:cNvPicPr/>
          <p:nvPr/>
        </p:nvPicPr>
        <p:blipFill>
          <a:blip r:embed="rId4"/>
          <a:stretch/>
        </p:blipFill>
        <p:spPr>
          <a:xfrm>
            <a:off x="914400" y="4473720"/>
            <a:ext cx="3352680" cy="2079360"/>
          </a:xfrm>
          <a:prstGeom prst="rect">
            <a:avLst/>
          </a:prstGeom>
          <a:noFill/>
          <a:ln w="0">
            <a:noFill/>
          </a:ln>
        </p:spPr>
      </p:pic>
      <p:pic>
        <p:nvPicPr>
          <p:cNvPr id="2253" name="" descr=""/>
          <p:cNvPicPr/>
          <p:nvPr/>
        </p:nvPicPr>
        <p:blipFill>
          <a:blip r:embed="rId5"/>
          <a:stretch/>
        </p:blipFill>
        <p:spPr>
          <a:xfrm>
            <a:off x="4495680" y="4262400"/>
            <a:ext cx="3829320" cy="2443320"/>
          </a:xfrm>
          <a:prstGeom prst="rect">
            <a:avLst/>
          </a:prstGeom>
          <a:noFill/>
          <a:ln w="0">
            <a:noFill/>
          </a:ln>
        </p:spPr>
      </p:pic>
      <p:sp>
        <p:nvSpPr>
          <p:cNvPr id="2254" name=""/>
          <p:cNvSpPr/>
          <p:nvPr/>
        </p:nvSpPr>
        <p:spPr>
          <a:xfrm>
            <a:off x="762120" y="6583320"/>
            <a:ext cx="51814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*Installed Capacity From The IMO 18-Month Outlook, November 2000</a:t>
            </a:r>
            <a:endParaRPr b="0" lang="en-US" sz="1200" strike="noStrike" u="none">
              <a:solidFill>
                <a:srgbClr val="000000"/>
              </a:solidFill>
              <a:effectLst/>
              <a:uFillTx/>
              <a:latin typeface="Times New Roman"/>
            </a:endParaRPr>
          </a:p>
        </p:txBody>
      </p:sp>
      <p:pic>
        <p:nvPicPr>
          <p:cNvPr id="2255" name="" descr=""/>
          <p:cNvPicPr/>
          <p:nvPr/>
        </p:nvPicPr>
        <p:blipFill>
          <a:blip r:embed="rId6"/>
          <a:stretch/>
        </p:blipFill>
        <p:spPr>
          <a:xfrm>
            <a:off x="2590920" y="2476440"/>
            <a:ext cx="4038480" cy="2001960"/>
          </a:xfrm>
          <a:prstGeom prst="rect">
            <a:avLst/>
          </a:prstGeom>
          <a:noFill/>
          <a:ln w="0">
            <a:noFill/>
          </a:ln>
        </p:spPr>
      </p:pic>
      <p:pic>
        <p:nvPicPr>
          <p:cNvPr id="2256" name="" descr=""/>
          <p:cNvPicPr/>
          <p:nvPr/>
        </p:nvPicPr>
        <p:blipFill>
          <a:blip r:embed="rId7"/>
          <a:stretch/>
        </p:blipFill>
        <p:spPr>
          <a:xfrm>
            <a:off x="152280" y="6019920"/>
            <a:ext cx="666720" cy="666720"/>
          </a:xfrm>
          <a:prstGeom prst="rect">
            <a:avLst/>
          </a:prstGeom>
          <a:noFill/>
          <a:ln w="0">
            <a:noFill/>
          </a:ln>
        </p:spPr>
      </p:pic>
      <p:sp>
        <p:nvSpPr>
          <p:cNvPr id="2257" name=""/>
          <p:cNvSpPr/>
          <p:nvPr/>
        </p:nvSpPr>
        <p:spPr>
          <a:xfrm>
            <a:off x="45720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58" name=""/>
          <p:cNvSpPr/>
          <p:nvPr/>
        </p:nvSpPr>
        <p:spPr>
          <a:xfrm>
            <a:off x="45720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9" name=""/>
          <p:cNvSpPr/>
          <p:nvPr/>
        </p:nvSpPr>
        <p:spPr>
          <a:xfrm>
            <a:off x="762120" y="1066680"/>
            <a:ext cx="5333760" cy="2438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*Major Intertie Capability</a:t>
            </a:r>
            <a:r>
              <a:rPr b="0" lang="en-US" sz="1400" strike="noStrike" u="none">
                <a:solidFill>
                  <a:srgbClr val="000000"/>
                </a:solidFill>
                <a:effectLst/>
                <a:uFillTx/>
                <a:latin typeface="Times New Roman"/>
              </a:rPr>
              <a:t>:</a:t>
            </a:r>
            <a:endParaRPr b="0" lang="en-US" sz="1400" strike="noStrike" u="none">
              <a:solidFill>
                <a:srgbClr val="000000"/>
              </a:solidFill>
              <a:effectLst/>
              <a:uFillTx/>
              <a:latin typeface="Times New Roman"/>
            </a:endParaRPr>
          </a:p>
          <a:p>
            <a:pPr lvl="4" marL="2057400" indent="-228600">
              <a:lnSpc>
                <a:spcPct val="90000"/>
              </a:lnSpc>
              <a:spcBef>
                <a:spcPts val="224"/>
              </a:spcBef>
              <a:tabLst>
                <a:tab algn="l" pos="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                           IN                 OUT   </a:t>
            </a:r>
            <a:endParaRPr b="0" lang="en-US" sz="9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Manitoba Interface              </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Summer                </a:t>
            </a:r>
            <a:r>
              <a:rPr b="0" lang="en-US" sz="1200" strike="noStrike" u="none">
                <a:solidFill>
                  <a:srgbClr val="000000"/>
                </a:solidFill>
                <a:effectLst/>
                <a:uFillTx/>
                <a:latin typeface="Times New Roman"/>
              </a:rPr>
              <a:t> 163             163</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Winter                   </a:t>
            </a:r>
            <a:r>
              <a:rPr b="0" lang="en-US" sz="1200" strike="noStrike" u="none">
                <a:solidFill>
                  <a:srgbClr val="000000"/>
                </a:solidFill>
                <a:effectLst/>
                <a:uFillTx/>
                <a:latin typeface="Times New Roman"/>
              </a:rPr>
              <a:t> 190            190</a:t>
            </a:r>
            <a:endParaRPr b="0" lang="en-US" sz="12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Hydro Quebec Interface</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Summer                 </a:t>
            </a:r>
            <a:r>
              <a:rPr b="0" lang="en-US" sz="1200" strike="noStrike" u="none">
                <a:solidFill>
                  <a:srgbClr val="000000"/>
                </a:solidFill>
                <a:effectLst/>
                <a:uFillTx/>
                <a:latin typeface="Times New Roman"/>
              </a:rPr>
              <a:t>1,394          530</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Winter   </a:t>
            </a:r>
            <a:r>
              <a:rPr b="0" lang="en-US" sz="1200" strike="noStrike" u="none">
                <a:solidFill>
                  <a:srgbClr val="000000"/>
                </a:solidFill>
                <a:effectLst/>
                <a:uFillTx/>
                <a:latin typeface="Times New Roman"/>
              </a:rPr>
              <a:t>            1,408          530</a:t>
            </a:r>
            <a:endParaRPr b="0" lang="en-US" sz="12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New York Interface</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Summer                </a:t>
            </a:r>
            <a:r>
              <a:rPr b="0" lang="en-US" sz="1200" strike="noStrike" u="none">
                <a:solidFill>
                  <a:srgbClr val="000000"/>
                </a:solidFill>
                <a:effectLst/>
                <a:uFillTx/>
                <a:latin typeface="Times New Roman"/>
              </a:rPr>
              <a:t>1,850         2,350</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Winter                   </a:t>
            </a:r>
            <a:r>
              <a:rPr b="0" lang="en-US" sz="1200" strike="noStrike" u="none">
                <a:solidFill>
                  <a:srgbClr val="000000"/>
                </a:solidFill>
                <a:effectLst/>
                <a:uFillTx/>
                <a:latin typeface="Times New Roman"/>
              </a:rPr>
              <a:t>2,150         2,450</a:t>
            </a:r>
            <a:endParaRPr b="0" lang="en-US" sz="12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Michigan Interface</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Summer                </a:t>
            </a:r>
            <a:r>
              <a:rPr b="0" lang="en-US" sz="1200" strike="noStrike" u="none">
                <a:solidFill>
                  <a:srgbClr val="000000"/>
                </a:solidFill>
                <a:effectLst/>
                <a:uFillTx/>
                <a:latin typeface="Times New Roman"/>
              </a:rPr>
              <a:t>1,500         2,350</a:t>
            </a:r>
            <a:endParaRPr b="0" lang="en-US" sz="1200" strike="noStrike" u="none">
              <a:solidFill>
                <a:srgbClr val="000000"/>
              </a:solidFill>
              <a:effectLst/>
              <a:uFillTx/>
              <a:latin typeface="Times New Roman"/>
            </a:endParaRPr>
          </a:p>
          <a:p>
            <a:pPr lvl="3" marL="1600200" indent="-228600">
              <a:lnSpc>
                <a:spcPct val="90000"/>
              </a:lnSpc>
              <a:spcBef>
                <a:spcPts val="300"/>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Winter                   </a:t>
            </a:r>
            <a:r>
              <a:rPr b="0" lang="en-US" sz="1200" strike="noStrike" u="none">
                <a:solidFill>
                  <a:srgbClr val="000000"/>
                </a:solidFill>
                <a:effectLst/>
                <a:uFillTx/>
                <a:latin typeface="Times New Roman"/>
              </a:rPr>
              <a:t>1,600         2,400</a:t>
            </a:r>
            <a:endParaRPr b="0" lang="en-US" sz="1200" strike="noStrike" u="none">
              <a:solidFill>
                <a:srgbClr val="000000"/>
              </a:solidFill>
              <a:effectLst/>
              <a:uFillTx/>
              <a:latin typeface="Times New Roman"/>
            </a:endParaRPr>
          </a:p>
          <a:p>
            <a:pPr lvl="3" marL="1600200" indent="-228600">
              <a:lnSpc>
                <a:spcPct val="90000"/>
              </a:lnSpc>
              <a:spcBef>
                <a:spcPts val="224"/>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Minnesota                           100               150</a:t>
            </a:r>
            <a:endParaRPr b="0" lang="en-US" sz="1200" strike="noStrike" u="none">
              <a:solidFill>
                <a:srgbClr val="000000"/>
              </a:solidFill>
              <a:effectLst/>
              <a:uFillTx/>
              <a:latin typeface="Times New Roman"/>
            </a:endParaRPr>
          </a:p>
          <a:p>
            <a:pPr lvl="1" marL="743040" indent="-285840">
              <a:lnSpc>
                <a:spcPct val="90000"/>
              </a:lnSpc>
              <a:spcBef>
                <a:spcPts val="3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lvl="1" marL="743040" indent="-285840">
              <a:lnSpc>
                <a:spcPct val="9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Total Capability</a:t>
            </a:r>
            <a:endParaRPr b="0" lang="en-US" sz="1400" strike="noStrike" u="none">
              <a:solidFill>
                <a:srgbClr val="000000"/>
              </a:solidFill>
              <a:effectLst/>
              <a:uFillTx/>
              <a:latin typeface="Times New Roman"/>
            </a:endParaRPr>
          </a:p>
          <a:p>
            <a:pPr lvl="1" marL="743040" indent="-285840">
              <a:lnSpc>
                <a:spcPct val="9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	</a:t>
            </a: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               Summer</a:t>
            </a:r>
            <a:r>
              <a:rPr b="1" lang="en-US" sz="900" strike="noStrike" u="none">
                <a:solidFill>
                  <a:srgbClr val="000000"/>
                </a:solidFill>
                <a:effectLst/>
                <a:uFillTx/>
                <a:latin typeface="Times New Roman"/>
              </a:rPr>
              <a:t>            </a:t>
            </a:r>
            <a:r>
              <a:rPr b="1" lang="en-US" sz="1200" strike="noStrike" u="none">
                <a:solidFill>
                  <a:srgbClr val="000000"/>
                </a:solidFill>
                <a:effectLst/>
                <a:uFillTx/>
                <a:latin typeface="Times New Roman"/>
              </a:rPr>
              <a:t>5,007      5,543 </a:t>
            </a:r>
            <a:endParaRPr b="0" lang="en-US" sz="1200" strike="noStrike" u="none">
              <a:solidFill>
                <a:srgbClr val="000000"/>
              </a:solidFill>
              <a:effectLst/>
              <a:uFillTx/>
              <a:latin typeface="Times New Roman"/>
            </a:endParaRPr>
          </a:p>
          <a:p>
            <a:pPr lvl="1" marL="743040" indent="-285840">
              <a:lnSpc>
                <a:spcPct val="9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	</a:t>
            </a:r>
            <a:r>
              <a:rPr b="1" lang="en-US" sz="1400" strike="noStrike" u="none">
                <a:solidFill>
                  <a:srgbClr val="000000"/>
                </a:solidFill>
                <a:effectLst/>
                <a:uFillTx/>
                <a:latin typeface="Times New Roman"/>
              </a:rPr>
              <a:t>	</a:t>
            </a:r>
            <a:r>
              <a:rPr b="1" lang="en-US" sz="1400" strike="noStrike" u="none">
                <a:solidFill>
                  <a:srgbClr val="000000"/>
                </a:solidFill>
                <a:effectLst/>
                <a:uFillTx/>
                <a:latin typeface="Times New Roman"/>
              </a:rPr>
              <a:t>              </a:t>
            </a:r>
            <a:r>
              <a:rPr b="1" lang="en-US" sz="1200" strike="noStrike" u="none">
                <a:solidFill>
                  <a:srgbClr val="000000"/>
                </a:solidFill>
                <a:effectLst/>
                <a:uFillTx/>
                <a:latin typeface="Times New Roman"/>
              </a:rPr>
              <a:t>Winter</a:t>
            </a:r>
            <a:r>
              <a:rPr b="1" lang="en-US" sz="1400" strike="noStrike" u="none">
                <a:solidFill>
                  <a:srgbClr val="000000"/>
                </a:solidFill>
                <a:effectLst/>
                <a:uFillTx/>
                <a:latin typeface="Times New Roman"/>
              </a:rPr>
              <a:t>        </a:t>
            </a:r>
            <a:r>
              <a:rPr b="1" lang="en-US" sz="1200" strike="noStrike" u="none">
                <a:solidFill>
                  <a:srgbClr val="000000"/>
                </a:solidFill>
                <a:effectLst/>
                <a:uFillTx/>
                <a:latin typeface="Times New Roman"/>
              </a:rPr>
              <a:t> 5,448      5,720</a:t>
            </a:r>
            <a:endParaRPr b="0" lang="en-US" sz="1200" strike="noStrike" u="none">
              <a:solidFill>
                <a:srgbClr val="000000"/>
              </a:solidFill>
              <a:effectLst/>
              <a:uFillTx/>
              <a:latin typeface="Times New Roman"/>
            </a:endParaRPr>
          </a:p>
          <a:p>
            <a:pPr lvl="1" marL="743040" indent="-285840">
              <a:lnSpc>
                <a:spcPct val="9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lvl="4" marL="2057400" indent="-228600">
              <a:lnSpc>
                <a:spcPct val="90000"/>
              </a:lnSpc>
              <a:spcBef>
                <a:spcPts val="300"/>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2260" name=""/>
          <p:cNvSpPr/>
          <p:nvPr/>
        </p:nvSpPr>
        <p:spPr>
          <a:xfrm>
            <a:off x="323388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2261" name=""/>
          <p:cNvSpPr/>
          <p:nvPr/>
        </p:nvSpPr>
        <p:spPr>
          <a:xfrm>
            <a:off x="323388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2262" name="" descr=""/>
          <p:cNvPicPr/>
          <p:nvPr/>
        </p:nvPicPr>
        <p:blipFill>
          <a:blip r:embed="rId1"/>
          <a:srcRect l="21654" t="0" r="21654" b="13114"/>
          <a:stretch/>
        </p:blipFill>
        <p:spPr>
          <a:xfrm>
            <a:off x="5105520" y="685800"/>
            <a:ext cx="2590560" cy="2187720"/>
          </a:xfrm>
          <a:prstGeom prst="rect">
            <a:avLst/>
          </a:prstGeom>
          <a:noFill/>
          <a:ln w="0">
            <a:noFill/>
          </a:ln>
        </p:spPr>
      </p:pic>
      <p:pic>
        <p:nvPicPr>
          <p:cNvPr id="2263" name="" descr=""/>
          <p:cNvPicPr/>
          <p:nvPr/>
        </p:nvPicPr>
        <p:blipFill>
          <a:blip r:embed="rId2"/>
          <a:srcRect l="22189" t="0" r="22189" b="13079"/>
          <a:stretch/>
        </p:blipFill>
        <p:spPr>
          <a:xfrm>
            <a:off x="5257800" y="3429000"/>
            <a:ext cx="2590920" cy="2289240"/>
          </a:xfrm>
          <a:prstGeom prst="rect">
            <a:avLst/>
          </a:prstGeom>
          <a:noFill/>
          <a:ln w="0">
            <a:noFill/>
          </a:ln>
        </p:spPr>
      </p:pic>
      <p:sp>
        <p:nvSpPr>
          <p:cNvPr id="2264" name=""/>
          <p:cNvSpPr/>
          <p:nvPr/>
        </p:nvSpPr>
        <p:spPr>
          <a:xfrm>
            <a:off x="1066680" y="6019920"/>
            <a:ext cx="388620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*From the IMO 18-Month Outlook (November 2000)</a:t>
            </a:r>
            <a:endParaRPr b="0" lang="en-US" sz="1200" strike="noStrike" u="none">
              <a:solidFill>
                <a:srgbClr val="000000"/>
              </a:solidFill>
              <a:effectLst/>
              <a:uFillTx/>
              <a:latin typeface="Times New Roman"/>
            </a:endParaRPr>
          </a:p>
        </p:txBody>
      </p:sp>
      <p:sp>
        <p:nvSpPr>
          <p:cNvPr id="2265" name=""/>
          <p:cNvSpPr/>
          <p:nvPr/>
        </p:nvSpPr>
        <p:spPr>
          <a:xfrm>
            <a:off x="838080" y="152280"/>
            <a:ext cx="8305920" cy="39888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3333cc"/>
                </a:solidFill>
                <a:effectLst/>
                <a:uFillTx/>
                <a:latin typeface="Times New Roman"/>
              </a:rPr>
              <a:t>Ontario - Imports/Exports</a:t>
            </a:r>
            <a:endParaRPr b="0" lang="en-US" sz="2000" strike="noStrike" u="none">
              <a:solidFill>
                <a:srgbClr val="000000"/>
              </a:solidFill>
              <a:effectLst/>
              <a:uFillTx/>
              <a:latin typeface="Times New Roman"/>
            </a:endParaRPr>
          </a:p>
        </p:txBody>
      </p:sp>
      <p:pic>
        <p:nvPicPr>
          <p:cNvPr id="2266" name="" descr=""/>
          <p:cNvPicPr/>
          <p:nvPr/>
        </p:nvPicPr>
        <p:blipFill>
          <a:blip r:embed="rId3"/>
          <a:stretch/>
        </p:blipFill>
        <p:spPr>
          <a:xfrm>
            <a:off x="304920" y="5867280"/>
            <a:ext cx="666720" cy="666720"/>
          </a:xfrm>
          <a:prstGeom prst="rect">
            <a:avLst/>
          </a:prstGeom>
          <a:noFill/>
          <a:ln w="0">
            <a:noFill/>
          </a:ln>
        </p:spPr>
      </p:pic>
      <p:sp>
        <p:nvSpPr>
          <p:cNvPr id="2267" name=""/>
          <p:cNvSpPr/>
          <p:nvPr/>
        </p:nvSpPr>
        <p:spPr>
          <a:xfrm>
            <a:off x="457200" y="60948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68" name=""/>
          <p:cNvSpPr/>
          <p:nvPr/>
        </p:nvSpPr>
        <p:spPr>
          <a:xfrm>
            <a:off x="457200" y="68580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9" name="PlaceHolder 1"/>
          <p:cNvSpPr>
            <a:spLocks noGrp="1"/>
          </p:cNvSpPr>
          <p:nvPr>
            <p:ph type="title"/>
          </p:nvPr>
        </p:nvSpPr>
        <p:spPr>
          <a:xfrm>
            <a:off x="76212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Standard Offers</a:t>
            </a:r>
            <a:endParaRPr b="0" lang="en-US" sz="4400" strike="noStrike" u="none">
              <a:solidFill>
                <a:srgbClr val="000000"/>
              </a:solidFill>
              <a:effectLst/>
              <a:uFillTx/>
              <a:latin typeface="Times New Roman"/>
            </a:endParaRPr>
          </a:p>
        </p:txBody>
      </p:sp>
      <p:sp>
        <p:nvSpPr>
          <p:cNvPr id="2270"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Since the official restructuring of the electricity markets in Maine on March 1, 2000, electricity consumers have had the opportunity to select a competitive energy supplier</a:t>
            </a:r>
            <a:endParaRPr b="0" lang="en-US" sz="2600" strike="noStrike" u="none">
              <a:solidFill>
                <a:srgbClr val="000000"/>
              </a:solidFill>
              <a:effectLst/>
              <a:uFillTx/>
              <a:latin typeface="Times New Roman"/>
            </a:endParaRPr>
          </a:p>
          <a:p>
            <a:pPr marL="343080" indent="-343080">
              <a:spcBef>
                <a:spcPts val="6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The Standard offer is the electricity supply service available to any consumer who does not select a supplier.</a:t>
            </a:r>
            <a:endParaRPr b="0" lang="en-US" sz="2600" strike="noStrike" u="none">
              <a:solidFill>
                <a:srgbClr val="000000"/>
              </a:solidFill>
              <a:effectLst/>
              <a:uFillTx/>
              <a:latin typeface="Times New Roman"/>
            </a:endParaRPr>
          </a:p>
        </p:txBody>
      </p:sp>
      <p:pic>
        <p:nvPicPr>
          <p:cNvPr id="2271" name="" descr=""/>
          <p:cNvPicPr/>
          <p:nvPr/>
        </p:nvPicPr>
        <p:blipFill>
          <a:blip r:embed="rId1"/>
          <a:stretch/>
        </p:blipFill>
        <p:spPr>
          <a:xfrm>
            <a:off x="304920" y="6039000"/>
            <a:ext cx="666720" cy="666720"/>
          </a:xfrm>
          <a:prstGeom prst="rect">
            <a:avLst/>
          </a:prstGeom>
          <a:noFill/>
          <a:ln w="0">
            <a:noFill/>
          </a:ln>
        </p:spPr>
      </p:pic>
      <p:sp>
        <p:nvSpPr>
          <p:cNvPr id="2272" name=""/>
          <p:cNvSpPr/>
          <p:nvPr/>
        </p:nvSpPr>
        <p:spPr>
          <a:xfrm>
            <a:off x="457200" y="121932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73" name=""/>
          <p:cNvSpPr/>
          <p:nvPr/>
        </p:nvSpPr>
        <p:spPr>
          <a:xfrm>
            <a:off x="457200" y="129528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4" name="PlaceHolder 1"/>
          <p:cNvSpPr>
            <a:spLocks noGrp="1"/>
          </p:cNvSpPr>
          <p:nvPr>
            <p:ph type="title"/>
          </p:nvPr>
        </p:nvSpPr>
        <p:spPr>
          <a:xfrm>
            <a:off x="76212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Standard Offers</a:t>
            </a:r>
            <a:endParaRPr b="0" lang="en-US" sz="4400" strike="noStrike" u="none">
              <a:solidFill>
                <a:srgbClr val="000000"/>
              </a:solidFill>
              <a:effectLst/>
              <a:uFillTx/>
              <a:latin typeface="Times New Roman"/>
            </a:endParaRPr>
          </a:p>
        </p:txBody>
      </p:sp>
      <p:sp>
        <p:nvSpPr>
          <p:cNvPr id="2275" name="PlaceHolder 2"/>
          <p:cNvSpPr>
            <a:spLocks noGrp="1"/>
          </p:cNvSpPr>
          <p:nvPr>
            <p:ph/>
          </p:nvPr>
        </p:nvSpPr>
        <p:spPr>
          <a:xfrm>
            <a:off x="685800" y="1066680"/>
            <a:ext cx="7772400" cy="4114800"/>
          </a:xfrm>
          <a:prstGeom prst="rect">
            <a:avLst/>
          </a:prstGeom>
          <a:noFill/>
          <a:ln w="0">
            <a:noFill/>
          </a:ln>
        </p:spPr>
        <p:txBody>
          <a:bodyPr lIns="90000" rIns="90000" tIns="46800" bIns="46800" anchor="t">
            <a:normAutofit fontScale="92500" lnSpcReduction="19999"/>
          </a:bodyPr>
          <a:p>
            <a:pPr marL="343080" indent="-34308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There are 5 services that you must provide to your customers under a Standard Offer:</a:t>
            </a:r>
            <a:endParaRPr b="0" lang="en-US" sz="2400" strike="noStrike" u="none">
              <a:solidFill>
                <a:srgbClr val="000000"/>
              </a:solidFill>
              <a:effectLst/>
              <a:uFillTx/>
              <a:latin typeface="Times New Roman"/>
            </a:endParaRPr>
          </a:p>
          <a:p>
            <a:pPr marL="343080" indent="-34308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1)</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Energy</a:t>
            </a:r>
            <a:endParaRPr b="0" lang="en-US" sz="2400" strike="noStrike" u="none">
              <a:solidFill>
                <a:srgbClr val="000000"/>
              </a:solidFill>
              <a:effectLst/>
              <a:uFillTx/>
              <a:latin typeface="Times New Roman"/>
            </a:endParaRPr>
          </a:p>
          <a:p>
            <a:pPr marL="343080" indent="-34308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2)</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Ancillary Services</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Scheduling, System Control and Dispatch</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Voltage Support</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Regulation and Frequency Response</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Energy Imbalance</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Operating Reserve</a:t>
            </a:r>
            <a:endParaRPr b="0" lang="en-US" sz="2400" strike="noStrike" u="none">
              <a:solidFill>
                <a:srgbClr val="000000"/>
              </a:solidFill>
              <a:effectLst/>
              <a:uFillTx/>
              <a:latin typeface="Times New Roman"/>
            </a:endParaRPr>
          </a:p>
          <a:p>
            <a:pPr lvl="1" marL="743040" indent="-28584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Black Start</a:t>
            </a:r>
            <a:endParaRPr b="0" lang="en-US" sz="2400" strike="noStrike" u="none">
              <a:solidFill>
                <a:srgbClr val="000000"/>
              </a:solidFill>
              <a:effectLst/>
              <a:uFillTx/>
              <a:latin typeface="Times New Roman"/>
            </a:endParaRPr>
          </a:p>
          <a:p>
            <a:pPr marL="343080" indent="-34308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3)</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Losses</a:t>
            </a:r>
            <a:endParaRPr b="0" lang="en-US" sz="2400" strike="noStrike" u="none">
              <a:solidFill>
                <a:srgbClr val="000000"/>
              </a:solidFill>
              <a:effectLst/>
              <a:uFillTx/>
              <a:latin typeface="Times New Roman"/>
            </a:endParaRPr>
          </a:p>
          <a:p>
            <a:pPr marL="343080" indent="-34308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4)</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Congestion</a:t>
            </a:r>
            <a:endParaRPr b="0" lang="en-US" sz="2400" strike="noStrike" u="none">
              <a:solidFill>
                <a:srgbClr val="000000"/>
              </a:solidFill>
              <a:effectLst/>
              <a:uFillTx/>
              <a:latin typeface="Times New Roman"/>
            </a:endParaRPr>
          </a:p>
          <a:p>
            <a:pPr marL="343080" indent="-343080">
              <a:lnSpc>
                <a:spcPct val="9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5)</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Installed Capacity (ICAP)</a:t>
            </a:r>
            <a:endParaRPr b="0" lang="en-US" sz="2400" strike="noStrike" u="none">
              <a:solidFill>
                <a:srgbClr val="000000"/>
              </a:solidFill>
              <a:effectLst/>
              <a:uFillTx/>
              <a:latin typeface="Times New Roman"/>
            </a:endParaRPr>
          </a:p>
          <a:p>
            <a:pPr lvl="1" marL="743040" indent="0">
              <a:lnSpc>
                <a:spcPct val="9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pic>
        <p:nvPicPr>
          <p:cNvPr id="2276" name="" descr=""/>
          <p:cNvPicPr/>
          <p:nvPr/>
        </p:nvPicPr>
        <p:blipFill>
          <a:blip r:embed="rId1"/>
          <a:stretch/>
        </p:blipFill>
        <p:spPr>
          <a:xfrm>
            <a:off x="152280" y="6019920"/>
            <a:ext cx="666720" cy="666720"/>
          </a:xfrm>
          <a:prstGeom prst="rect">
            <a:avLst/>
          </a:prstGeom>
          <a:noFill/>
          <a:ln w="0">
            <a:noFill/>
          </a:ln>
        </p:spPr>
      </p:pic>
      <p:sp>
        <p:nvSpPr>
          <p:cNvPr id="2277" name=""/>
          <p:cNvSpPr/>
          <p:nvPr/>
        </p:nvSpPr>
        <p:spPr>
          <a:xfrm>
            <a:off x="45720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78"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79" name=""/>
          <p:cNvSpPr/>
          <p:nvPr/>
        </p:nvSpPr>
        <p:spPr>
          <a:xfrm>
            <a:off x="609480" y="228600"/>
            <a:ext cx="7882200" cy="6001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Standard Offers NEPOOL</a:t>
            </a:r>
            <a:endParaRPr b="0" lang="en-US" sz="2400" strike="noStrike" u="none">
              <a:solidFill>
                <a:srgbClr val="000000"/>
              </a:solidFill>
              <a:effectLst/>
              <a:uFillTx/>
              <a:latin typeface="Times New Roman"/>
            </a:endParaRPr>
          </a:p>
        </p:txBody>
      </p:sp>
      <p:sp>
        <p:nvSpPr>
          <p:cNvPr id="2280" name=""/>
          <p:cNvSpPr/>
          <p:nvPr/>
        </p:nvSpPr>
        <p:spPr>
          <a:xfrm>
            <a:off x="609480" y="990720"/>
            <a:ext cx="7882200" cy="463536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What are the standard offer service rates?</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pic>
        <p:nvPicPr>
          <p:cNvPr id="2281" name="logo_white" descr=""/>
          <p:cNvPicPr/>
          <p:nvPr/>
        </p:nvPicPr>
        <p:blipFill>
          <a:blip r:embed="rId1"/>
          <a:stretch/>
        </p:blipFill>
        <p:spPr>
          <a:xfrm>
            <a:off x="152280" y="152280"/>
            <a:ext cx="730440" cy="622440"/>
          </a:xfrm>
          <a:prstGeom prst="rect">
            <a:avLst/>
          </a:prstGeom>
          <a:noFill/>
          <a:ln w="0">
            <a:noFill/>
          </a:ln>
        </p:spPr>
      </p:pic>
      <p:graphicFrame>
        <p:nvGraphicFramePr>
          <p:cNvPr id="2282" name=""/>
          <p:cNvGraphicFramePr/>
          <p:nvPr/>
        </p:nvGraphicFramePr>
        <p:xfrm>
          <a:off x="380880" y="1600200"/>
          <a:ext cx="8229600" cy="2928960"/>
        </p:xfrm>
        <a:graphic>
          <a:graphicData uri="http://schemas.openxmlformats.org/presentationml/2006/ole">
            <p:oleObj progId="Excel.Sheet.12" r:id="rId2" spid="">
              <p:embed/>
              <p:pic>
                <p:nvPicPr>
                  <p:cNvPr id="2283" name="" descr=""/>
                  <p:cNvPicPr/>
                  <p:nvPr/>
                </p:nvPicPr>
                <p:blipFill>
                  <a:blip r:embed="rId3"/>
                  <a:stretch/>
                </p:blipFill>
                <p:spPr>
                  <a:xfrm>
                    <a:off x="380880" y="1600200"/>
                    <a:ext cx="8229600" cy="2928960"/>
                  </a:xfrm>
                  <a:prstGeom prst="rect">
                    <a:avLst/>
                  </a:prstGeom>
                  <a:noFill/>
                  <a:ln w="0">
                    <a:noFill/>
                  </a:ln>
                </p:spPr>
              </p:pic>
            </p:oleObj>
          </a:graphicData>
        </a:graphic>
      </p:graphicFrame>
      <p:pic>
        <p:nvPicPr>
          <p:cNvPr id="2284" name="" descr=""/>
          <p:cNvPicPr/>
          <p:nvPr/>
        </p:nvPicPr>
        <p:blipFill>
          <a:blip r:embed="rId4"/>
          <a:stretch/>
        </p:blipFill>
        <p:spPr>
          <a:xfrm>
            <a:off x="304920" y="5867280"/>
            <a:ext cx="666720" cy="666720"/>
          </a:xfrm>
          <a:prstGeom prst="rect">
            <a:avLst/>
          </a:prstGeom>
          <a:noFill/>
          <a:ln w="0">
            <a:noFill/>
          </a:ln>
        </p:spPr>
      </p:pic>
      <p:sp>
        <p:nvSpPr>
          <p:cNvPr id="2285" name=""/>
          <p:cNvSpPr/>
          <p:nvPr/>
        </p:nvSpPr>
        <p:spPr>
          <a:xfrm>
            <a:off x="45720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86"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287" name=""/>
          <p:cNvGraphicFramePr/>
          <p:nvPr/>
        </p:nvGraphicFramePr>
        <p:xfrm>
          <a:off x="609480" y="1143000"/>
          <a:ext cx="7858080" cy="4552920"/>
        </p:xfrm>
        <a:graphic>
          <a:graphicData uri="http://schemas.openxmlformats.org/presentationml/2006/ole">
            <p:oleObj progId="Excel.Sheet.12" r:id="rId1" spid="">
              <p:embed/>
              <p:pic>
                <p:nvPicPr>
                  <p:cNvPr id="2288" name="" descr=""/>
                  <p:cNvPicPr/>
                  <p:nvPr/>
                </p:nvPicPr>
                <p:blipFill>
                  <a:blip r:embed="rId2"/>
                  <a:stretch/>
                </p:blipFill>
                <p:spPr>
                  <a:xfrm>
                    <a:off x="609480" y="1143000"/>
                    <a:ext cx="7858080" cy="4552920"/>
                  </a:xfrm>
                  <a:prstGeom prst="rect">
                    <a:avLst/>
                  </a:prstGeom>
                  <a:noFill/>
                  <a:ln w="0">
                    <a:noFill/>
                  </a:ln>
                </p:spPr>
              </p:pic>
            </p:oleObj>
          </a:graphicData>
        </a:graphic>
      </p:graphicFrame>
      <p:sp>
        <p:nvSpPr>
          <p:cNvPr id="2289" name=""/>
          <p:cNvSpPr/>
          <p:nvPr/>
        </p:nvSpPr>
        <p:spPr>
          <a:xfrm>
            <a:off x="1371600" y="3733920"/>
            <a:ext cx="1752480" cy="0"/>
          </a:xfrm>
          <a:prstGeom prst="line">
            <a:avLst/>
          </a:prstGeom>
          <a:ln w="31680">
            <a:solidFill>
              <a:srgbClr val="000000"/>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0" name=""/>
          <p:cNvSpPr/>
          <p:nvPr/>
        </p:nvSpPr>
        <p:spPr>
          <a:xfrm>
            <a:off x="1371600" y="3429000"/>
            <a:ext cx="1752480" cy="0"/>
          </a:xfrm>
          <a:prstGeom prst="line">
            <a:avLst/>
          </a:prstGeom>
          <a:ln w="31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flipV="1">
            <a:off x="3124080" y="2666880"/>
            <a:ext cx="0" cy="10670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2" name=""/>
          <p:cNvSpPr/>
          <p:nvPr/>
        </p:nvSpPr>
        <p:spPr>
          <a:xfrm>
            <a:off x="3124080" y="2666880"/>
            <a:ext cx="3962520" cy="0"/>
          </a:xfrm>
          <a:prstGeom prst="line">
            <a:avLst/>
          </a:prstGeom>
          <a:ln w="31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3" name=""/>
          <p:cNvSpPr/>
          <p:nvPr/>
        </p:nvSpPr>
        <p:spPr>
          <a:xfrm>
            <a:off x="3124080" y="3048120"/>
            <a:ext cx="3962520" cy="0"/>
          </a:xfrm>
          <a:prstGeom prst="line">
            <a:avLst/>
          </a:prstGeom>
          <a:ln w="31680">
            <a:solidFill>
              <a:srgbClr val="000000"/>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4" name=""/>
          <p:cNvSpPr/>
          <p:nvPr/>
        </p:nvSpPr>
        <p:spPr>
          <a:xfrm>
            <a:off x="7086600" y="2666880"/>
            <a:ext cx="0" cy="10670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5" name=""/>
          <p:cNvSpPr/>
          <p:nvPr/>
        </p:nvSpPr>
        <p:spPr>
          <a:xfrm>
            <a:off x="7086600" y="3429000"/>
            <a:ext cx="228600" cy="0"/>
          </a:xfrm>
          <a:prstGeom prst="line">
            <a:avLst/>
          </a:prstGeom>
          <a:ln w="31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6" name=""/>
          <p:cNvSpPr/>
          <p:nvPr/>
        </p:nvSpPr>
        <p:spPr>
          <a:xfrm>
            <a:off x="7086600" y="3733920"/>
            <a:ext cx="228600" cy="0"/>
          </a:xfrm>
          <a:prstGeom prst="line">
            <a:avLst/>
          </a:prstGeom>
          <a:ln w="31680">
            <a:solidFill>
              <a:srgbClr val="000000"/>
            </a:solidFill>
            <a:prstDash val="dash"/>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7" name=""/>
          <p:cNvSpPr/>
          <p:nvPr/>
        </p:nvSpPr>
        <p:spPr>
          <a:xfrm>
            <a:off x="756000" y="5715000"/>
            <a:ext cx="49291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Solid Line Represents Long against the pool</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2298" name=""/>
          <p:cNvSpPr/>
          <p:nvPr/>
        </p:nvSpPr>
        <p:spPr>
          <a:xfrm>
            <a:off x="755640" y="6172200"/>
            <a:ext cx="51692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 Dashed Line Represents Short against the pool</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2299" name=""/>
          <p:cNvSpPr/>
          <p:nvPr/>
        </p:nvSpPr>
        <p:spPr>
          <a:xfrm>
            <a:off x="1607040" y="228600"/>
            <a:ext cx="591192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Serving Load under a Standard Offer</a:t>
            </a:r>
            <a:endParaRPr b="0" lang="en-US" sz="2800" strike="noStrike" u="none">
              <a:solidFill>
                <a:srgbClr val="000000"/>
              </a:solidFill>
              <a:effectLst/>
              <a:uFillTx/>
              <a:latin typeface="Times New Roman"/>
            </a:endParaRPr>
          </a:p>
        </p:txBody>
      </p:sp>
      <p:pic>
        <p:nvPicPr>
          <p:cNvPr id="2300" name="" descr=""/>
          <p:cNvPicPr/>
          <p:nvPr/>
        </p:nvPicPr>
        <p:blipFill>
          <a:blip r:embed="rId3"/>
          <a:stretch/>
        </p:blipFill>
        <p:spPr>
          <a:xfrm>
            <a:off x="152280" y="6019920"/>
            <a:ext cx="666720" cy="666720"/>
          </a:xfrm>
          <a:prstGeom prst="rect">
            <a:avLst/>
          </a:prstGeom>
          <a:noFill/>
          <a:ln w="0">
            <a:noFill/>
          </a:ln>
        </p:spPr>
      </p:pic>
      <p:sp>
        <p:nvSpPr>
          <p:cNvPr id="2301" name=""/>
          <p:cNvSpPr/>
          <p:nvPr/>
        </p:nvSpPr>
        <p:spPr>
          <a:xfrm>
            <a:off x="45720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02"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03" name="ENE_C_WHI" descr=""/>
          <p:cNvPicPr/>
          <p:nvPr/>
        </p:nvPicPr>
        <p:blipFill>
          <a:blip r:embed="rId1"/>
          <a:stretch/>
        </p:blipFill>
        <p:spPr>
          <a:xfrm>
            <a:off x="2286000" y="1295280"/>
            <a:ext cx="4132440" cy="415152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348000" y="25430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35" name="" descr=""/>
          <p:cNvPicPr/>
          <p:nvPr/>
        </p:nvPicPr>
        <p:blipFill>
          <a:blip r:embed="rId1"/>
          <a:stretch/>
        </p:blipFill>
        <p:spPr>
          <a:xfrm>
            <a:off x="762120" y="1114560"/>
            <a:ext cx="3657600" cy="2695320"/>
          </a:xfrm>
          <a:prstGeom prst="rect">
            <a:avLst/>
          </a:prstGeom>
          <a:noFill/>
          <a:ln w="0">
            <a:noFill/>
          </a:ln>
        </p:spPr>
      </p:pic>
      <p:sp>
        <p:nvSpPr>
          <p:cNvPr id="136" name=""/>
          <p:cNvSpPr/>
          <p:nvPr/>
        </p:nvSpPr>
        <p:spPr>
          <a:xfrm>
            <a:off x="3352680" y="25430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37" name="" descr=""/>
          <p:cNvPicPr/>
          <p:nvPr/>
        </p:nvPicPr>
        <p:blipFill>
          <a:blip r:embed="rId2"/>
          <a:stretch/>
        </p:blipFill>
        <p:spPr>
          <a:xfrm>
            <a:off x="4572000" y="3886200"/>
            <a:ext cx="3573360" cy="2743200"/>
          </a:xfrm>
          <a:prstGeom prst="rect">
            <a:avLst/>
          </a:prstGeom>
          <a:noFill/>
          <a:ln w="0">
            <a:noFill/>
          </a:ln>
        </p:spPr>
      </p:pic>
      <p:sp>
        <p:nvSpPr>
          <p:cNvPr id="138" name=""/>
          <p:cNvSpPr/>
          <p:nvPr/>
        </p:nvSpPr>
        <p:spPr>
          <a:xfrm>
            <a:off x="335268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139" name=""/>
          <p:cNvSpPr/>
          <p:nvPr/>
        </p:nvSpPr>
        <p:spPr>
          <a:xfrm>
            <a:off x="3352680" y="25430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40" name="" descr=""/>
          <p:cNvPicPr/>
          <p:nvPr/>
        </p:nvPicPr>
        <p:blipFill>
          <a:blip r:embed="rId3"/>
          <a:stretch/>
        </p:blipFill>
        <p:spPr>
          <a:xfrm>
            <a:off x="4572000" y="1112760"/>
            <a:ext cx="3583080" cy="2697120"/>
          </a:xfrm>
          <a:prstGeom prst="rect">
            <a:avLst/>
          </a:prstGeom>
          <a:noFill/>
          <a:ln w="0">
            <a:noFill/>
          </a:ln>
        </p:spPr>
      </p:pic>
      <p:sp>
        <p:nvSpPr>
          <p:cNvPr id="141" name=""/>
          <p:cNvSpPr/>
          <p:nvPr/>
        </p:nvSpPr>
        <p:spPr>
          <a:xfrm>
            <a:off x="3352680" y="25430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142" name=""/>
          <p:cNvSpPr/>
          <p:nvPr/>
        </p:nvSpPr>
        <p:spPr>
          <a:xfrm>
            <a:off x="3348000" y="2514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43" name="" descr=""/>
          <p:cNvPicPr/>
          <p:nvPr/>
        </p:nvPicPr>
        <p:blipFill>
          <a:blip r:embed="rId4"/>
          <a:stretch/>
        </p:blipFill>
        <p:spPr>
          <a:xfrm>
            <a:off x="762120" y="3886200"/>
            <a:ext cx="3684600" cy="2743200"/>
          </a:xfrm>
          <a:prstGeom prst="rect">
            <a:avLst/>
          </a:prstGeom>
          <a:noFill/>
          <a:ln w="0">
            <a:noFill/>
          </a:ln>
        </p:spPr>
      </p:pic>
      <p:sp>
        <p:nvSpPr>
          <p:cNvPr id="144" name=""/>
          <p:cNvSpPr/>
          <p:nvPr/>
        </p:nvSpPr>
        <p:spPr>
          <a:xfrm>
            <a:off x="279360" y="12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Real Time Market Information</a:t>
            </a:r>
            <a:endParaRPr b="0" lang="en-US" sz="4400" strike="noStrike" u="none">
              <a:solidFill>
                <a:srgbClr val="000000"/>
              </a:solidFill>
              <a:effectLst/>
              <a:uFillTx/>
              <a:latin typeface="Times New Roman"/>
            </a:endParaRPr>
          </a:p>
        </p:txBody>
      </p:sp>
      <p:pic>
        <p:nvPicPr>
          <p:cNvPr id="145" name="" descr=""/>
          <p:cNvPicPr/>
          <p:nvPr/>
        </p:nvPicPr>
        <p:blipFill>
          <a:blip r:embed="rId5"/>
          <a:stretch/>
        </p:blipFill>
        <p:spPr>
          <a:xfrm>
            <a:off x="152280" y="5943600"/>
            <a:ext cx="666720" cy="666720"/>
          </a:xfrm>
          <a:prstGeom prst="rect">
            <a:avLst/>
          </a:prstGeom>
          <a:noFill/>
          <a:ln w="0">
            <a:noFill/>
          </a:ln>
        </p:spPr>
      </p:pic>
      <p:sp>
        <p:nvSpPr>
          <p:cNvPr id="146" name=""/>
          <p:cNvSpPr/>
          <p:nvPr/>
        </p:nvSpPr>
        <p:spPr>
          <a:xfrm>
            <a:off x="457200" y="914400"/>
            <a:ext cx="8001000" cy="0"/>
          </a:xfrm>
          <a:prstGeom prst="line">
            <a:avLst/>
          </a:prstGeom>
          <a:ln w="57240">
            <a:solidFill>
              <a:srgbClr val="0099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7" name=""/>
          <p:cNvSpPr/>
          <p:nvPr/>
        </p:nvSpPr>
        <p:spPr>
          <a:xfrm>
            <a:off x="457200" y="990720"/>
            <a:ext cx="8001000" cy="0"/>
          </a:xfrm>
          <a:prstGeom prst="line">
            <a:avLst/>
          </a:prstGeom>
          <a:ln w="572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3001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Paul Thomas</cp:lastModifiedBy>
  <dcterms:modified xsi:type="dcterms:W3CDTF">2001-05-17T10:22:41Z</dcterms:modified>
  <cp:revision>20</cp:revision>
  <dc:subject/>
  <dc:title>PowerPoint Presentation</dc:title>
</cp:coreProperties>
</file>