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7.wmf" ContentType="image/x-wmf"/>
  <Override PartName="/ppt/media/image16.wmf" ContentType="image/x-wmf"/>
  <Override PartName="/ppt/media/image10.wmf" ContentType="image/x-wmf"/>
  <Override PartName="/ppt/media/image6.wmf" ContentType="image/x-wmf"/>
  <Override PartName="/ppt/media/image15.wmf" ContentType="image/x-wmf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3.png" ContentType="image/png"/>
  <Override PartName="/ppt/media/image28.wmf" ContentType="image/x-wmf"/>
  <Override PartName="/ppt/media/image1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docx" ContentType="application/vnd.openxmlformats-officedocument.wordprocessingml.document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notesSlides/_rels/notesSlide27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41600" cy="928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70080" cy="457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1"/>
          </p:nvPr>
        </p:nvSpPr>
        <p:spPr>
          <a:xfrm>
            <a:off x="3990960" y="0"/>
            <a:ext cx="3068640" cy="457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864720" y="685440"/>
            <a:ext cx="5262840" cy="350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20880" y="4419720"/>
            <a:ext cx="5217840" cy="41925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2"/>
          </p:nvPr>
        </p:nvSpPr>
        <p:spPr>
          <a:xfrm>
            <a:off x="0" y="8843760"/>
            <a:ext cx="3070080" cy="453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3"/>
          </p:nvPr>
        </p:nvSpPr>
        <p:spPr>
          <a:xfrm>
            <a:off x="3990960" y="8843760"/>
            <a:ext cx="3068640" cy="453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4BF88881-E03B-465E-97BA-F7CDC338582B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3.wmf"/><Relationship Id="rId3" Type="http://schemas.openxmlformats.org/officeDocument/2006/relationships/slide" Target="../slides/slide2.xml"/><Relationship Id="rId4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5.wmf"/><Relationship Id="rId3" Type="http://schemas.openxmlformats.org/officeDocument/2006/relationships/slide" Target="../slides/slide24.xml"/><Relationship Id="rId4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6.wmf"/><Relationship Id="rId3" Type="http://schemas.openxmlformats.org/officeDocument/2006/relationships/slide" Target="../slides/slide25.xml"/><Relationship Id="rId4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7.wmf"/><Relationship Id="rId3" Type="http://schemas.openxmlformats.org/officeDocument/2006/relationships/slide" Target="../slides/slide26.xml"/><Relationship Id="rId4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8.wmf"/><Relationship Id="rId3" Type="http://schemas.openxmlformats.org/officeDocument/2006/relationships/slide" Target="../slides/slide27.xml"/><Relationship Id="rId4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4.wmf"/><Relationship Id="rId3" Type="http://schemas.openxmlformats.org/officeDocument/2006/relationships/slide" Target="../slides/slide3.xml"/><Relationship Id="rId4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9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graphicFrame>
        <p:nvGraphicFramePr>
          <p:cNvPr id="5030" name=""/>
          <p:cNvGraphicFramePr/>
          <p:nvPr/>
        </p:nvGraphicFramePr>
        <p:xfrm>
          <a:off x="1563840" y="4659480"/>
          <a:ext cx="3870000" cy="3970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3840" y="4659480"/>
                    <a:ext cx="3870000" cy="397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5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graphicFrame>
        <p:nvGraphicFramePr>
          <p:cNvPr id="5036" name=""/>
          <p:cNvGraphicFramePr/>
          <p:nvPr/>
        </p:nvGraphicFramePr>
        <p:xfrm>
          <a:off x="1041480" y="4654440"/>
          <a:ext cx="5365800" cy="4124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1480" y="4654440"/>
                    <a:ext cx="536580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sp>
        <p:nvSpPr>
          <p:cNvPr id="5039" name=""/>
          <p:cNvSpPr/>
          <p:nvPr/>
        </p:nvSpPr>
        <p:spPr>
          <a:xfrm>
            <a:off x="820800" y="4384800"/>
            <a:ext cx="18396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5040" name=""/>
          <p:cNvGraphicFramePr/>
          <p:nvPr/>
        </p:nvGraphicFramePr>
        <p:xfrm>
          <a:off x="1600200" y="4344840"/>
          <a:ext cx="3857760" cy="4557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4344840"/>
                    <a:ext cx="3857760" cy="455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2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graphicFrame>
        <p:nvGraphicFramePr>
          <p:cNvPr id="5043" name=""/>
          <p:cNvGraphicFramePr/>
          <p:nvPr/>
        </p:nvGraphicFramePr>
        <p:xfrm>
          <a:off x="1084320" y="4568760"/>
          <a:ext cx="4997520" cy="3956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4320" y="4568760"/>
                    <a:ext cx="4997520" cy="395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5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graphicFrame>
        <p:nvGraphicFramePr>
          <p:cNvPr id="5046" name=""/>
          <p:cNvGraphicFramePr/>
          <p:nvPr/>
        </p:nvGraphicFramePr>
        <p:xfrm>
          <a:off x="1413000" y="4565520"/>
          <a:ext cx="4064040" cy="388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13000" y="4565520"/>
                    <a:ext cx="4064040" cy="388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2" name="PlaceHolder 1"/>
          <p:cNvSpPr>
            <a:spLocks noGrp="1"/>
          </p:cNvSpPr>
          <p:nvPr>
            <p:ph type="sldImg"/>
          </p:nvPr>
        </p:nvSpPr>
        <p:spPr>
          <a:xfrm>
            <a:off x="865080" y="685800"/>
            <a:ext cx="5262840" cy="3508200"/>
          </a:xfrm>
          <a:prstGeom prst="rect">
            <a:avLst/>
          </a:prstGeom>
          <a:ln w="0">
            <a:noFill/>
          </a:ln>
        </p:spPr>
      </p:sp>
      <p:graphicFrame>
        <p:nvGraphicFramePr>
          <p:cNvPr id="5033" name=""/>
          <p:cNvGraphicFramePr/>
          <p:nvPr/>
        </p:nvGraphicFramePr>
        <p:xfrm>
          <a:off x="1249200" y="4724280"/>
          <a:ext cx="4586400" cy="3965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9200" y="4724280"/>
                    <a:ext cx="4586400" cy="396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45183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259240" y="1604520"/>
            <a:ext cx="45183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91540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AC_00_NA-</a:t>
            </a:r>
            <a:fld id="{5FA361AF-72BF-41CB-8D9F-B23236A4234E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7" Type="http://schemas.openxmlformats.org/officeDocument/2006/relationships/image" Target="../media/image3.png"/><Relationship Id="rId8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9.wmf"/><Relationship Id="rId5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wmf"/><Relationship Id="rId5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5.wmf"/><Relationship Id="rId9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" name=""/>
          <p:cNvSpPr/>
          <p:nvPr/>
        </p:nvSpPr>
        <p:spPr>
          <a:xfrm>
            <a:off x="2817720" y="0"/>
            <a:ext cx="4648320" cy="120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Power Market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2" name=""/>
          <p:cNvSpPr/>
          <p:nvPr/>
        </p:nvSpPr>
        <p:spPr>
          <a:xfrm>
            <a:off x="1096920" y="1901880"/>
            <a:ext cx="8380440" cy="354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Deregulation Provides Enormous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82560" indent="-22536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Divesting of Generation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82560" indent="-225360">
              <a:lnSpc>
                <a:spcPct val="100000"/>
              </a:lnSpc>
              <a:spcBef>
                <a:spcPts val="788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Access to Industrial Energy Load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Changes in Regulatory Environment will Facilitate Access to Utility Territories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Need Price Risk Management Services to Compete More Effectively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82560" indent="-22536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3" name=""/>
          <p:cNvSpPr/>
          <p:nvPr/>
        </p:nvSpPr>
        <p:spPr>
          <a:xfrm>
            <a:off x="950760" y="2036880"/>
            <a:ext cx="13824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4" name=""/>
          <p:cNvSpPr/>
          <p:nvPr/>
        </p:nvSpPr>
        <p:spPr>
          <a:xfrm>
            <a:off x="950760" y="3292560"/>
            <a:ext cx="13824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5" name=""/>
          <p:cNvSpPr/>
          <p:nvPr/>
        </p:nvSpPr>
        <p:spPr>
          <a:xfrm>
            <a:off x="950760" y="4138560"/>
            <a:ext cx="13824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6" name=""/>
          <p:cNvSpPr/>
          <p:nvPr/>
        </p:nvSpPr>
        <p:spPr>
          <a:xfrm>
            <a:off x="552600" y="4524480"/>
            <a:ext cx="2334960" cy="161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957" name=""/>
          <p:cNvGraphicFramePr/>
          <p:nvPr/>
        </p:nvGraphicFramePr>
        <p:xfrm>
          <a:off x="974880" y="4775040"/>
          <a:ext cx="2233440" cy="132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74880" y="4775040"/>
                    <a:ext cx="2233440" cy="132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59" name=""/>
          <p:cNvSpPr/>
          <p:nvPr/>
        </p:nvSpPr>
        <p:spPr>
          <a:xfrm>
            <a:off x="552600" y="1012680"/>
            <a:ext cx="2334960" cy="16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960" name=""/>
          <p:cNvGraphicFramePr/>
          <p:nvPr/>
        </p:nvGraphicFramePr>
        <p:xfrm>
          <a:off x="830160" y="1392120"/>
          <a:ext cx="1712880" cy="1065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0160" y="1392120"/>
                    <a:ext cx="1712880" cy="106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62" name=""/>
          <p:cNvSpPr/>
          <p:nvPr/>
        </p:nvSpPr>
        <p:spPr>
          <a:xfrm>
            <a:off x="552600" y="2801880"/>
            <a:ext cx="2334960" cy="16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63" name=""/>
          <p:cNvSpPr/>
          <p:nvPr/>
        </p:nvSpPr>
        <p:spPr>
          <a:xfrm>
            <a:off x="896760" y="299880"/>
            <a:ext cx="8483760" cy="8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Wholesale Power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64" name=""/>
          <p:cNvGrpSpPr/>
          <p:nvPr/>
        </p:nvGrpSpPr>
        <p:grpSpPr>
          <a:xfrm>
            <a:off x="4465800" y="2019240"/>
            <a:ext cx="2885760" cy="2709720"/>
            <a:chOff x="4465800" y="2019240"/>
            <a:chExt cx="2885760" cy="2709720"/>
          </a:xfrm>
        </p:grpSpPr>
        <p:sp>
          <p:nvSpPr>
            <p:cNvPr id="1965" name=""/>
            <p:cNvSpPr/>
            <p:nvPr/>
          </p:nvSpPr>
          <p:spPr>
            <a:xfrm>
              <a:off x="4876920" y="3684600"/>
              <a:ext cx="7920" cy="9360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4876920" y="3778200"/>
              <a:ext cx="114120" cy="414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4884840" y="3684600"/>
              <a:ext cx="106200" cy="13500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4786200" y="3643200"/>
              <a:ext cx="49320" cy="11772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4786200" y="376092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4491000" y="3778200"/>
              <a:ext cx="295200" cy="15084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4465800" y="3929040"/>
              <a:ext cx="252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465800" y="39463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465800" y="3954600"/>
              <a:ext cx="2520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4491000" y="3954600"/>
              <a:ext cx="1800" cy="792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4491000" y="3786120"/>
              <a:ext cx="376200" cy="16848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4729320" y="38624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4711680" y="3878280"/>
              <a:ext cx="17640" cy="3492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4672080" y="3913200"/>
              <a:ext cx="3960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4867200" y="3895560"/>
              <a:ext cx="82800" cy="590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4950000" y="3852720"/>
              <a:ext cx="1440" cy="428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4950000" y="3852720"/>
              <a:ext cx="792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4957920" y="3811680"/>
              <a:ext cx="25200" cy="410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4983120" y="375300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5056200" y="3753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5072040" y="3744720"/>
              <a:ext cx="17640" cy="241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5089680" y="3684600"/>
              <a:ext cx="48960" cy="601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5138640" y="3684600"/>
              <a:ext cx="9864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5237280" y="3684600"/>
              <a:ext cx="31680" cy="2520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5268960" y="370980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4991040" y="3744720"/>
              <a:ext cx="295200" cy="842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5056200" y="381960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5056200" y="385272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5024520" y="3862440"/>
              <a:ext cx="31680" cy="20160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4957920" y="4064040"/>
              <a:ext cx="6660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4843440" y="4071960"/>
              <a:ext cx="181080" cy="18576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4884840" y="4206960"/>
              <a:ext cx="269640" cy="1429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5146560" y="369396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5146560" y="3744720"/>
              <a:ext cx="15840" cy="4932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5162400" y="3794040"/>
              <a:ext cx="6696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5229360" y="3819600"/>
              <a:ext cx="3960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5268960" y="3836880"/>
              <a:ext cx="6660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5211720" y="3744720"/>
              <a:ext cx="165240" cy="39528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5335560" y="3709800"/>
              <a:ext cx="228600" cy="1098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5416560" y="3819600"/>
              <a:ext cx="66600" cy="12672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5335560" y="3803760"/>
              <a:ext cx="81000" cy="410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5121360" y="3778200"/>
              <a:ext cx="156960" cy="46188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7" name=""/>
            <p:cNvSpPr/>
            <p:nvPr/>
          </p:nvSpPr>
          <p:spPr>
            <a:xfrm flipV="1">
              <a:off x="5162400" y="3913200"/>
              <a:ext cx="907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5253120" y="3913200"/>
              <a:ext cx="489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5302080" y="3870360"/>
              <a:ext cx="33480" cy="5076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5253120" y="3844800"/>
              <a:ext cx="82440" cy="2556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5121360" y="3836880"/>
              <a:ext cx="131760" cy="1584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5056200" y="3878280"/>
              <a:ext cx="90360" cy="6804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4950000" y="3878280"/>
              <a:ext cx="10620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5056200" y="4005360"/>
              <a:ext cx="98280" cy="6660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5130720" y="4046400"/>
              <a:ext cx="179640" cy="1429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5229360" y="4181400"/>
              <a:ext cx="122040" cy="2556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5286240" y="4214880"/>
              <a:ext cx="1800" cy="9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5268960" y="422424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5335560" y="4097160"/>
              <a:ext cx="88920" cy="5112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5424480" y="4148280"/>
              <a:ext cx="17640" cy="5076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5442120" y="417348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5465880" y="4130640"/>
              <a:ext cx="66600" cy="5076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4827600" y="4282920"/>
              <a:ext cx="88920" cy="7488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4884840" y="4324320"/>
              <a:ext cx="155520" cy="40464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4950000" y="4400640"/>
              <a:ext cx="114120" cy="2854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5064120" y="4367160"/>
              <a:ext cx="4140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5105520" y="4349880"/>
              <a:ext cx="4104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5146560" y="4240080"/>
              <a:ext cx="147600" cy="12708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9" name=""/>
            <p:cNvSpPr/>
            <p:nvPr/>
          </p:nvSpPr>
          <p:spPr>
            <a:xfrm flipV="1">
              <a:off x="4991040" y="4417920"/>
              <a:ext cx="7920" cy="842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4998960" y="439272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4908600" y="2422440"/>
              <a:ext cx="303120" cy="21132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5040360" y="2473200"/>
              <a:ext cx="925560" cy="842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6572160" y="2751120"/>
              <a:ext cx="4140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6048360" y="2751120"/>
              <a:ext cx="41400" cy="12708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6211800" y="2743200"/>
              <a:ext cx="74880" cy="10008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6245280" y="2759040"/>
              <a:ext cx="196920" cy="10152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6286680" y="2557440"/>
              <a:ext cx="56880" cy="23652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6589800" y="2684520"/>
              <a:ext cx="334800" cy="23472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6359400" y="2692440"/>
              <a:ext cx="82800" cy="13500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6302520" y="2768400"/>
              <a:ext cx="237960" cy="7488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6458040" y="2768400"/>
              <a:ext cx="33120" cy="5112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6211800" y="2819520"/>
              <a:ext cx="287280" cy="586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5786280" y="2725560"/>
              <a:ext cx="246240" cy="13500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6654960" y="2666880"/>
              <a:ext cx="56880" cy="176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6753240" y="2633760"/>
              <a:ext cx="163440" cy="2520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6" name=""/>
            <p:cNvSpPr/>
            <p:nvPr/>
          </p:nvSpPr>
          <p:spPr>
            <a:xfrm flipV="1">
              <a:off x="6613560" y="2793960"/>
              <a:ext cx="252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6473880" y="2768400"/>
              <a:ext cx="115920" cy="3348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6580080" y="2768400"/>
              <a:ext cx="74880" cy="1429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6499080" y="2809800"/>
              <a:ext cx="106560" cy="176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6523200" y="2819520"/>
              <a:ext cx="74520" cy="586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5597640" y="3036960"/>
              <a:ext cx="253800" cy="19368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5900760" y="2952720"/>
              <a:ext cx="33480" cy="13500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5776920" y="2860560"/>
              <a:ext cx="181080" cy="12708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6089760" y="2962080"/>
              <a:ext cx="352440" cy="1429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6056280" y="2970360"/>
              <a:ext cx="57240" cy="759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6014880" y="2852640"/>
              <a:ext cx="131760" cy="842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6458040" y="280188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6408720" y="2776680"/>
              <a:ext cx="57240" cy="507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6818400" y="2759040"/>
              <a:ext cx="98280" cy="842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0" name=""/>
            <p:cNvSpPr/>
            <p:nvPr/>
          </p:nvSpPr>
          <p:spPr>
            <a:xfrm flipH="1">
              <a:off x="6802560" y="2919240"/>
              <a:ext cx="79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6491160" y="2827440"/>
              <a:ext cx="88920" cy="1429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6613560" y="2490840"/>
              <a:ext cx="4140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6548400" y="2406600"/>
              <a:ext cx="147600" cy="11736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6670800" y="2465280"/>
              <a:ext cx="90360" cy="3348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6761160" y="2448000"/>
              <a:ext cx="73080" cy="2520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5818320" y="2523960"/>
              <a:ext cx="155520" cy="27000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6097680" y="249084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6432480" y="2651040"/>
              <a:ext cx="58680" cy="414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6481800" y="2633760"/>
              <a:ext cx="936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6737400" y="260028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5934240" y="2625840"/>
              <a:ext cx="179280" cy="2854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6089760" y="2700360"/>
              <a:ext cx="48960" cy="5076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6384960" y="2590920"/>
              <a:ext cx="303120" cy="9360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6392880" y="2600280"/>
              <a:ext cx="220680" cy="22716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5" name=""/>
            <p:cNvSpPr/>
            <p:nvPr/>
          </p:nvSpPr>
          <p:spPr>
            <a:xfrm flipH="1" flipV="1">
              <a:off x="6335280" y="2549160"/>
              <a:ext cx="5724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6335640" y="2608200"/>
              <a:ext cx="106560" cy="9216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6719760" y="2590920"/>
              <a:ext cx="147600" cy="2520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6727680" y="2473200"/>
              <a:ext cx="49320" cy="1429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6621480" y="2516040"/>
              <a:ext cx="572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6064200" y="2373120"/>
              <a:ext cx="74520" cy="9216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5826240" y="2422440"/>
              <a:ext cx="6660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2" name=""/>
            <p:cNvSpPr/>
            <p:nvPr/>
          </p:nvSpPr>
          <p:spPr>
            <a:xfrm>
              <a:off x="6834240" y="2254320"/>
              <a:ext cx="936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6810480" y="2279520"/>
              <a:ext cx="33120" cy="16848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6515280" y="2289240"/>
              <a:ext cx="188640" cy="19368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6318360" y="2398680"/>
              <a:ext cx="56880" cy="1429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6080040" y="2498760"/>
              <a:ext cx="598680" cy="11736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6064200" y="2448000"/>
              <a:ext cx="90360" cy="9360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6022800" y="2490840"/>
              <a:ext cx="57240" cy="331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6072120" y="2457360"/>
              <a:ext cx="106560" cy="2523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5916600" y="2457360"/>
              <a:ext cx="66600" cy="7452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5761080" y="2516040"/>
              <a:ext cx="196920" cy="19368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2" name=""/>
            <p:cNvSpPr/>
            <p:nvPr/>
          </p:nvSpPr>
          <p:spPr>
            <a:xfrm flipH="1">
              <a:off x="5892840" y="2549520"/>
              <a:ext cx="23760" cy="41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6613560" y="2338200"/>
              <a:ext cx="57240" cy="14472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6605640" y="2363760"/>
              <a:ext cx="90360" cy="1429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6605640" y="2457360"/>
              <a:ext cx="82440" cy="4932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6597720" y="244008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6367320" y="2432160"/>
              <a:ext cx="262080" cy="9180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5875200" y="2136600"/>
              <a:ext cx="90720" cy="4464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5867280" y="2506680"/>
              <a:ext cx="212760" cy="763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5688000" y="249084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5983200" y="2490840"/>
              <a:ext cx="96840" cy="331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6006960" y="2498760"/>
              <a:ext cx="572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5761080" y="2506680"/>
              <a:ext cx="271440" cy="18576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5999040" y="250668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6064200" y="244800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6014880" y="2465280"/>
              <a:ext cx="90720" cy="37800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7" name=""/>
            <p:cNvSpPr/>
            <p:nvPr/>
          </p:nvSpPr>
          <p:spPr>
            <a:xfrm flipH="1">
              <a:off x="6097680" y="2482920"/>
              <a:ext cx="79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6072120" y="2490840"/>
              <a:ext cx="414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6032520" y="2482920"/>
              <a:ext cx="179280" cy="2095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6138720" y="2457360"/>
              <a:ext cx="81000" cy="6660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6129360" y="2373120"/>
              <a:ext cx="74520" cy="15084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6032520" y="2179440"/>
              <a:ext cx="65160" cy="1000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6097680" y="227952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6105600" y="2289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6032520" y="2179440"/>
              <a:ext cx="81000" cy="11772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6999120" y="2027160"/>
              <a:ext cx="81000" cy="428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5794200" y="2162160"/>
              <a:ext cx="140040" cy="32868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6351480" y="2263680"/>
              <a:ext cx="98640" cy="9216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9" name=""/>
            <p:cNvSpPr/>
            <p:nvPr/>
          </p:nvSpPr>
          <p:spPr>
            <a:xfrm flipH="1">
              <a:off x="6268680" y="2330280"/>
              <a:ext cx="5724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6072120" y="23144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6719760" y="2179440"/>
              <a:ext cx="90720" cy="842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6784920" y="2179440"/>
              <a:ext cx="25560" cy="669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5794200" y="2297160"/>
              <a:ext cx="828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6138720" y="2187720"/>
              <a:ext cx="277920" cy="11736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6097680" y="2271600"/>
              <a:ext cx="212760" cy="9216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6032520" y="2019240"/>
              <a:ext cx="195120" cy="16848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6219720" y="2062080"/>
              <a:ext cx="25560" cy="11736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6089760" y="2297160"/>
              <a:ext cx="48960" cy="1094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6326280" y="2549520"/>
              <a:ext cx="1728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0" name=""/>
            <p:cNvSpPr/>
            <p:nvPr/>
          </p:nvSpPr>
          <p:spPr>
            <a:xfrm flipH="1">
              <a:off x="6252840" y="2195640"/>
              <a:ext cx="3348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6245280" y="219564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6261120" y="220500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6286680" y="2205000"/>
              <a:ext cx="31680" cy="414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4" name=""/>
            <p:cNvSpPr/>
            <p:nvPr/>
          </p:nvSpPr>
          <p:spPr>
            <a:xfrm flipH="1" flipV="1">
              <a:off x="6294600" y="2246400"/>
              <a:ext cx="79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5" name=""/>
            <p:cNvSpPr/>
            <p:nvPr/>
          </p:nvSpPr>
          <p:spPr>
            <a:xfrm flipH="1">
              <a:off x="5942160" y="2465280"/>
              <a:ext cx="237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5843520" y="2557440"/>
              <a:ext cx="57240" cy="16812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7" name=""/>
            <p:cNvSpPr/>
            <p:nvPr/>
          </p:nvSpPr>
          <p:spPr>
            <a:xfrm flipH="1">
              <a:off x="5874840" y="2583000"/>
              <a:ext cx="255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6794640" y="2070000"/>
              <a:ext cx="204480" cy="5076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6999120" y="2036880"/>
              <a:ext cx="98640" cy="331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7097760" y="202716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7113600" y="2019240"/>
              <a:ext cx="65160" cy="12708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7178760" y="214632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7196040" y="2162160"/>
              <a:ext cx="1800" cy="334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7196040" y="2195640"/>
              <a:ext cx="122400" cy="428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745320" y="2085840"/>
              <a:ext cx="57240" cy="428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6745320" y="2062080"/>
              <a:ext cx="277920" cy="7452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7023240" y="2044800"/>
              <a:ext cx="74520" cy="172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7097760" y="2027160"/>
              <a:ext cx="237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7121520" y="2027160"/>
              <a:ext cx="90360" cy="176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7211880" y="2044800"/>
              <a:ext cx="41400" cy="2520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7253280" y="207000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7277040" y="2095560"/>
              <a:ext cx="25560" cy="666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7302600" y="216216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7253280" y="2070000"/>
              <a:ext cx="41400" cy="9216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7294680" y="2162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7302600" y="21700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7302600" y="2162160"/>
              <a:ext cx="48960" cy="16812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7121520" y="2027160"/>
              <a:ext cx="204840" cy="2444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7326360" y="225432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7326360" y="225432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1" name=""/>
            <p:cNvSpPr/>
            <p:nvPr/>
          </p:nvSpPr>
          <p:spPr>
            <a:xfrm flipH="1">
              <a:off x="7318440" y="2254320"/>
              <a:ext cx="792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7318440" y="2254320"/>
              <a:ext cx="144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7318440" y="227160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7318440" y="227160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5" name=""/>
          <p:cNvSpPr/>
          <p:nvPr/>
        </p:nvSpPr>
        <p:spPr>
          <a:xfrm>
            <a:off x="924840" y="232560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6" name=""/>
          <p:cNvSpPr/>
          <p:nvPr/>
        </p:nvSpPr>
        <p:spPr>
          <a:xfrm>
            <a:off x="1994040" y="2325600"/>
            <a:ext cx="475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7" name=""/>
          <p:cNvSpPr/>
          <p:nvPr/>
        </p:nvSpPr>
        <p:spPr>
          <a:xfrm>
            <a:off x="972720" y="1033560"/>
            <a:ext cx="1497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Peaking Generation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8" name=""/>
          <p:cNvSpPr/>
          <p:nvPr/>
        </p:nvSpPr>
        <p:spPr>
          <a:xfrm>
            <a:off x="1477080" y="232560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9" name=""/>
          <p:cNvSpPr/>
          <p:nvPr/>
        </p:nvSpPr>
        <p:spPr>
          <a:xfrm>
            <a:off x="1009800" y="215100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0" name=""/>
          <p:cNvSpPr/>
          <p:nvPr/>
        </p:nvSpPr>
        <p:spPr>
          <a:xfrm>
            <a:off x="2013840" y="13129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2,800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1" name=""/>
          <p:cNvSpPr/>
          <p:nvPr/>
        </p:nvSpPr>
        <p:spPr>
          <a:xfrm>
            <a:off x="1463040" y="17794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1,300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2" name=""/>
          <p:cNvSpPr/>
          <p:nvPr/>
        </p:nvSpPr>
        <p:spPr>
          <a:xfrm>
            <a:off x="912960" y="532296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3" name=""/>
          <p:cNvSpPr/>
          <p:nvPr/>
        </p:nvSpPr>
        <p:spPr>
          <a:xfrm>
            <a:off x="1006920" y="4530600"/>
            <a:ext cx="1139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Term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4" name=""/>
          <p:cNvSpPr/>
          <p:nvPr/>
        </p:nvSpPr>
        <p:spPr>
          <a:xfrm>
            <a:off x="959040" y="2857680"/>
            <a:ext cx="117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175" name=""/>
          <p:cNvGraphicFramePr/>
          <p:nvPr/>
        </p:nvGraphicFramePr>
        <p:xfrm>
          <a:off x="1150920" y="3054240"/>
          <a:ext cx="2102040" cy="13557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17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50920" y="3054240"/>
                    <a:ext cx="2102040" cy="135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77" name=""/>
          <p:cNvSpPr/>
          <p:nvPr/>
        </p:nvSpPr>
        <p:spPr>
          <a:xfrm>
            <a:off x="663480" y="3529080"/>
            <a:ext cx="106560" cy="114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8" name=""/>
          <p:cNvSpPr/>
          <p:nvPr/>
        </p:nvSpPr>
        <p:spPr>
          <a:xfrm>
            <a:off x="663480" y="3892680"/>
            <a:ext cx="106560" cy="115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9" name=""/>
          <p:cNvSpPr/>
          <p:nvPr/>
        </p:nvSpPr>
        <p:spPr>
          <a:xfrm>
            <a:off x="730080" y="3659040"/>
            <a:ext cx="549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0" name=""/>
          <p:cNvSpPr/>
          <p:nvPr/>
        </p:nvSpPr>
        <p:spPr>
          <a:xfrm>
            <a:off x="663480" y="3714840"/>
            <a:ext cx="104760" cy="114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1" name=""/>
          <p:cNvSpPr/>
          <p:nvPr/>
        </p:nvSpPr>
        <p:spPr>
          <a:xfrm>
            <a:off x="754200" y="4019400"/>
            <a:ext cx="509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2" name=""/>
          <p:cNvSpPr/>
          <p:nvPr/>
        </p:nvSpPr>
        <p:spPr>
          <a:xfrm>
            <a:off x="663480" y="3343320"/>
            <a:ext cx="106560" cy="115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3" name=""/>
          <p:cNvSpPr/>
          <p:nvPr/>
        </p:nvSpPr>
        <p:spPr>
          <a:xfrm>
            <a:off x="735840" y="3489480"/>
            <a:ext cx="66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4" name=""/>
          <p:cNvSpPr/>
          <p:nvPr/>
        </p:nvSpPr>
        <p:spPr>
          <a:xfrm>
            <a:off x="741600" y="384480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Municipal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5" name=""/>
          <p:cNvSpPr/>
          <p:nvPr/>
        </p:nvSpPr>
        <p:spPr>
          <a:xfrm>
            <a:off x="663480" y="4060800"/>
            <a:ext cx="106560" cy="1159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6" name=""/>
          <p:cNvSpPr/>
          <p:nvPr/>
        </p:nvSpPr>
        <p:spPr>
          <a:xfrm>
            <a:off x="737280" y="3282840"/>
            <a:ext cx="884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Manufacturing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7" name=""/>
          <p:cNvSpPr/>
          <p:nvPr/>
        </p:nvSpPr>
        <p:spPr>
          <a:xfrm>
            <a:off x="856080" y="512604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8" name=""/>
          <p:cNvSpPr/>
          <p:nvPr/>
        </p:nvSpPr>
        <p:spPr>
          <a:xfrm>
            <a:off x="856080" y="54039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&gt;5Yr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9" name=""/>
          <p:cNvSpPr/>
          <p:nvPr/>
        </p:nvSpPr>
        <p:spPr>
          <a:xfrm>
            <a:off x="908280" y="526896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1-5Yr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0" name=""/>
          <p:cNvSpPr/>
          <p:nvPr/>
        </p:nvSpPr>
        <p:spPr>
          <a:xfrm>
            <a:off x="806400" y="5184720"/>
            <a:ext cx="88920" cy="88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1" name=""/>
          <p:cNvSpPr/>
          <p:nvPr/>
        </p:nvSpPr>
        <p:spPr>
          <a:xfrm>
            <a:off x="806400" y="5329080"/>
            <a:ext cx="88920" cy="88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2" name=""/>
          <p:cNvSpPr/>
          <p:nvPr/>
        </p:nvSpPr>
        <p:spPr>
          <a:xfrm>
            <a:off x="806400" y="5473800"/>
            <a:ext cx="88920" cy="889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3" name=""/>
          <p:cNvGrpSpPr/>
          <p:nvPr/>
        </p:nvGrpSpPr>
        <p:grpSpPr>
          <a:xfrm>
            <a:off x="3151080" y="1038240"/>
            <a:ext cx="6249600" cy="4122360"/>
            <a:chOff x="3151080" y="1038240"/>
            <a:chExt cx="6249600" cy="4122360"/>
          </a:xfrm>
        </p:grpSpPr>
        <p:sp>
          <p:nvSpPr>
            <p:cNvPr id="2194" name=""/>
            <p:cNvSpPr/>
            <p:nvPr/>
          </p:nvSpPr>
          <p:spPr>
            <a:xfrm>
              <a:off x="6271200" y="1096920"/>
              <a:ext cx="241200" cy="319680"/>
            </a:xfrm>
            <a:prstGeom prst="rect">
              <a:avLst/>
            </a:prstGeom>
            <a:solidFill>
              <a:srgbClr val="00f008"/>
            </a:solidFill>
            <a:ln w="9360">
              <a:solidFill>
                <a:srgbClr val="00f0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2195" name=""/>
            <p:cNvGrpSpPr/>
            <p:nvPr/>
          </p:nvGrpSpPr>
          <p:grpSpPr>
            <a:xfrm>
              <a:off x="6314040" y="1044000"/>
              <a:ext cx="2188080" cy="1618560"/>
              <a:chOff x="6314040" y="1044000"/>
              <a:chExt cx="2188080" cy="1618560"/>
            </a:xfrm>
          </p:grpSpPr>
          <p:sp>
            <p:nvSpPr>
              <p:cNvPr id="2196" name=""/>
              <p:cNvSpPr/>
              <p:nvPr/>
            </p:nvSpPr>
            <p:spPr>
              <a:xfrm>
                <a:off x="6314040" y="1044000"/>
                <a:ext cx="2188080" cy="161856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197" name=""/>
              <p:cNvSpPr/>
              <p:nvPr/>
            </p:nvSpPr>
            <p:spPr>
              <a:xfrm>
                <a:off x="7743600" y="229356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9360">
                <a:solidFill>
                  <a:srgbClr val="00f0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2198" name=""/>
            <p:cNvSpPr/>
            <p:nvPr/>
          </p:nvSpPr>
          <p:spPr>
            <a:xfrm>
              <a:off x="7784280" y="1044000"/>
              <a:ext cx="1616400" cy="96696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781240" y="1044000"/>
              <a:ext cx="810720" cy="67392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4980600" y="1041120"/>
              <a:ext cx="835920" cy="67140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4146840" y="1038240"/>
              <a:ext cx="946800" cy="60552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3518640" y="1038240"/>
              <a:ext cx="1026000" cy="54396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3414240" y="1392480"/>
              <a:ext cx="793080" cy="58104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3206160" y="1757160"/>
              <a:ext cx="950760" cy="78192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4013280" y="1528920"/>
              <a:ext cx="664560" cy="111204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4264200" y="1537560"/>
              <a:ext cx="1183320" cy="7545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05760" y="1695240"/>
              <a:ext cx="781920" cy="47916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4606560" y="2210400"/>
              <a:ext cx="790560" cy="66996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383440" y="2151720"/>
              <a:ext cx="823320" cy="52668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5360400" y="2592360"/>
              <a:ext cx="966960" cy="45180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4188600" y="2589480"/>
              <a:ext cx="623160" cy="81072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4747680" y="2814480"/>
              <a:ext cx="823320" cy="66132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5563080" y="3043080"/>
              <a:ext cx="863640" cy="45180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446080" y="3466440"/>
              <a:ext cx="1004400" cy="5032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4658040" y="3401640"/>
              <a:ext cx="789120" cy="83340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3997080" y="3308040"/>
              <a:ext cx="750240" cy="90828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3579120" y="2463120"/>
              <a:ext cx="726120" cy="112212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3151080" y="2352600"/>
              <a:ext cx="959400" cy="155808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113520" y="1663920"/>
              <a:ext cx="747720" cy="88056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186600" y="2527920"/>
              <a:ext cx="702360" cy="45180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6286320" y="2941200"/>
              <a:ext cx="779040" cy="67104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6422040" y="3536640"/>
              <a:ext cx="591480" cy="53496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6756840" y="2642400"/>
              <a:ext cx="475920" cy="8035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6567840" y="2000880"/>
              <a:ext cx="609480" cy="65124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6822360" y="1901880"/>
              <a:ext cx="568800" cy="33156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7163640" y="2704320"/>
              <a:ext cx="370080" cy="61848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7248240" y="2133000"/>
              <a:ext cx="459360" cy="58392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7483320" y="2599560"/>
              <a:ext cx="488520" cy="56520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7929000" y="2478960"/>
              <a:ext cx="669600" cy="438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7787880" y="2836440"/>
              <a:ext cx="462240" cy="48348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7023960" y="3083040"/>
              <a:ext cx="838440" cy="44892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8102880" y="2833560"/>
              <a:ext cx="534960" cy="24516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8723520" y="1901880"/>
              <a:ext cx="215280" cy="40896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8806680" y="1526040"/>
              <a:ext cx="414000" cy="68544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8658360" y="2250720"/>
              <a:ext cx="422640" cy="19800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8865720" y="2379600"/>
              <a:ext cx="75600" cy="10620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8682120" y="2385720"/>
              <a:ext cx="196200" cy="19620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8719920" y="2525040"/>
              <a:ext cx="147240" cy="10584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8980200" y="2447280"/>
              <a:ext cx="42480" cy="241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7715160" y="2922120"/>
              <a:ext cx="894960" cy="51084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7659720" y="3283920"/>
              <a:ext cx="990720" cy="44640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6958440" y="3397320"/>
              <a:ext cx="979560" cy="35712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7784280" y="3601080"/>
              <a:ext cx="586440" cy="44604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7517520" y="3663000"/>
              <a:ext cx="624600" cy="65844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7210080" y="3700080"/>
              <a:ext cx="450720" cy="75204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7331040" y="4242600"/>
              <a:ext cx="1080000" cy="81648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6831360" y="3737520"/>
              <a:ext cx="414000" cy="73152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4969080" y="3539160"/>
              <a:ext cx="1622880" cy="159444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7746480" y="2296800"/>
              <a:ext cx="7200" cy="108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3523680" y="1038240"/>
              <a:ext cx="888480" cy="144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6913080" y="1805760"/>
              <a:ext cx="87840" cy="7308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7225200" y="1840320"/>
              <a:ext cx="70200" cy="2016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7994880" y="1993680"/>
              <a:ext cx="736200" cy="91548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8505720" y="2811960"/>
              <a:ext cx="132120" cy="18324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7492320" y="2044080"/>
              <a:ext cx="231480" cy="10332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8586360" y="1950840"/>
              <a:ext cx="199800" cy="38448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8378640" y="5004720"/>
              <a:ext cx="57600" cy="7560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8318160" y="5060520"/>
              <a:ext cx="34920" cy="4716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8249040" y="5082120"/>
              <a:ext cx="28800" cy="2016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8290440" y="5110560"/>
              <a:ext cx="16200" cy="3420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8199720" y="5097600"/>
              <a:ext cx="26280" cy="2592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8146800" y="5110560"/>
              <a:ext cx="16200" cy="1584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8109360" y="5113800"/>
              <a:ext cx="16200" cy="1008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8087760" y="5137920"/>
              <a:ext cx="19800" cy="684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8165880" y="5135040"/>
              <a:ext cx="37800" cy="2556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8223840" y="5132160"/>
              <a:ext cx="45360" cy="1296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8123040" y="5135040"/>
              <a:ext cx="10080" cy="2304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6515280" y="4059000"/>
              <a:ext cx="689760" cy="58932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8878320" y="2194560"/>
              <a:ext cx="51480" cy="10044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70" name=""/>
          <p:cNvSpPr/>
          <p:nvPr/>
        </p:nvSpPr>
        <p:spPr>
          <a:xfrm>
            <a:off x="6593040" y="1530360"/>
            <a:ext cx="1427040" cy="976320"/>
          </a:xfrm>
          <a:custGeom>
            <a:avLst/>
            <a:gdLst/>
            <a:ahLst/>
            <a:rect l="l" t="t" r="r" b="b"/>
            <a:pathLst>
              <a:path w="825" h="564">
                <a:moveTo>
                  <a:pt x="87" y="0"/>
                </a:moveTo>
                <a:lnTo>
                  <a:pt x="0" y="291"/>
                </a:lnTo>
                <a:lnTo>
                  <a:pt x="174" y="396"/>
                </a:lnTo>
                <a:lnTo>
                  <a:pt x="405" y="369"/>
                </a:lnTo>
                <a:lnTo>
                  <a:pt x="486" y="375"/>
                </a:lnTo>
                <a:lnTo>
                  <a:pt x="552" y="483"/>
                </a:lnTo>
                <a:lnTo>
                  <a:pt x="648" y="564"/>
                </a:lnTo>
                <a:lnTo>
                  <a:pt x="702" y="546"/>
                </a:lnTo>
                <a:lnTo>
                  <a:pt x="696" y="447"/>
                </a:lnTo>
                <a:lnTo>
                  <a:pt x="783" y="408"/>
                </a:lnTo>
                <a:lnTo>
                  <a:pt x="825" y="336"/>
                </a:lnTo>
                <a:lnTo>
                  <a:pt x="729" y="204"/>
                </a:lnTo>
                <a:lnTo>
                  <a:pt x="594" y="180"/>
                </a:lnTo>
                <a:lnTo>
                  <a:pt x="480" y="78"/>
                </a:lnTo>
                <a:lnTo>
                  <a:pt x="309" y="12"/>
                </a:lnTo>
                <a:lnTo>
                  <a:pt x="201" y="36"/>
                </a:lnTo>
                <a:lnTo>
                  <a:pt x="87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1" name=""/>
          <p:cNvSpPr/>
          <p:nvPr/>
        </p:nvSpPr>
        <p:spPr>
          <a:xfrm>
            <a:off x="5229360" y="3044880"/>
            <a:ext cx="1738080" cy="1477800"/>
          </a:xfrm>
          <a:custGeom>
            <a:avLst/>
            <a:gdLst/>
            <a:ahLst/>
            <a:rect l="l" t="t" r="r" b="b"/>
            <a:pathLst>
              <a:path w="1005" h="855">
                <a:moveTo>
                  <a:pt x="168" y="0"/>
                </a:moveTo>
                <a:lnTo>
                  <a:pt x="651" y="3"/>
                </a:lnTo>
                <a:lnTo>
                  <a:pt x="669" y="45"/>
                </a:lnTo>
                <a:lnTo>
                  <a:pt x="678" y="72"/>
                </a:lnTo>
                <a:lnTo>
                  <a:pt x="744" y="57"/>
                </a:lnTo>
                <a:lnTo>
                  <a:pt x="750" y="183"/>
                </a:lnTo>
                <a:lnTo>
                  <a:pt x="771" y="210"/>
                </a:lnTo>
                <a:lnTo>
                  <a:pt x="774" y="297"/>
                </a:lnTo>
                <a:lnTo>
                  <a:pt x="921" y="288"/>
                </a:lnTo>
                <a:lnTo>
                  <a:pt x="927" y="342"/>
                </a:lnTo>
                <a:lnTo>
                  <a:pt x="855" y="357"/>
                </a:lnTo>
                <a:lnTo>
                  <a:pt x="849" y="402"/>
                </a:lnTo>
                <a:lnTo>
                  <a:pt x="786" y="447"/>
                </a:lnTo>
                <a:lnTo>
                  <a:pt x="825" y="552"/>
                </a:lnTo>
                <a:lnTo>
                  <a:pt x="858" y="606"/>
                </a:lnTo>
                <a:lnTo>
                  <a:pt x="867" y="675"/>
                </a:lnTo>
                <a:lnTo>
                  <a:pt x="912" y="684"/>
                </a:lnTo>
                <a:lnTo>
                  <a:pt x="921" y="705"/>
                </a:lnTo>
                <a:lnTo>
                  <a:pt x="1005" y="714"/>
                </a:lnTo>
                <a:lnTo>
                  <a:pt x="984" y="795"/>
                </a:lnTo>
                <a:lnTo>
                  <a:pt x="912" y="828"/>
                </a:lnTo>
                <a:lnTo>
                  <a:pt x="900" y="855"/>
                </a:lnTo>
                <a:lnTo>
                  <a:pt x="801" y="846"/>
                </a:lnTo>
                <a:lnTo>
                  <a:pt x="753" y="765"/>
                </a:lnTo>
                <a:lnTo>
                  <a:pt x="564" y="654"/>
                </a:lnTo>
                <a:lnTo>
                  <a:pt x="606" y="588"/>
                </a:lnTo>
                <a:lnTo>
                  <a:pt x="321" y="564"/>
                </a:lnTo>
                <a:lnTo>
                  <a:pt x="189" y="705"/>
                </a:lnTo>
                <a:lnTo>
                  <a:pt x="0" y="702"/>
                </a:lnTo>
                <a:lnTo>
                  <a:pt x="0" y="441"/>
                </a:lnTo>
                <a:lnTo>
                  <a:pt x="81" y="156"/>
                </a:lnTo>
                <a:lnTo>
                  <a:pt x="168" y="0"/>
                </a:lnTo>
                <a:close/>
              </a:path>
            </a:pathLst>
          </a:custGeom>
          <a:solidFill>
            <a:srgbClr val="00f008"/>
          </a:solidFill>
          <a:ln w="2844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2" name=""/>
          <p:cNvSpPr/>
          <p:nvPr/>
        </p:nvSpPr>
        <p:spPr>
          <a:xfrm>
            <a:off x="3708360" y="3875040"/>
            <a:ext cx="4089600" cy="2622600"/>
          </a:xfrm>
          <a:custGeom>
            <a:avLst/>
            <a:gdLst/>
            <a:ahLst/>
            <a:rect l="l" t="t" r="r" b="b"/>
            <a:pathLst>
              <a:path w="4732" h="3036">
                <a:moveTo>
                  <a:pt x="0" y="0"/>
                </a:moveTo>
                <a:lnTo>
                  <a:pt x="349" y="34"/>
                </a:lnTo>
                <a:lnTo>
                  <a:pt x="338" y="63"/>
                </a:lnTo>
                <a:lnTo>
                  <a:pt x="821" y="379"/>
                </a:lnTo>
                <a:lnTo>
                  <a:pt x="1222" y="407"/>
                </a:lnTo>
                <a:lnTo>
                  <a:pt x="1238" y="350"/>
                </a:lnTo>
                <a:lnTo>
                  <a:pt x="1468" y="368"/>
                </a:lnTo>
                <a:lnTo>
                  <a:pt x="1509" y="402"/>
                </a:lnTo>
                <a:lnTo>
                  <a:pt x="1502" y="449"/>
                </a:lnTo>
                <a:lnTo>
                  <a:pt x="1543" y="459"/>
                </a:lnTo>
                <a:lnTo>
                  <a:pt x="1588" y="522"/>
                </a:lnTo>
                <a:lnTo>
                  <a:pt x="1611" y="522"/>
                </a:lnTo>
                <a:lnTo>
                  <a:pt x="1635" y="574"/>
                </a:lnTo>
                <a:lnTo>
                  <a:pt x="1692" y="585"/>
                </a:lnTo>
                <a:lnTo>
                  <a:pt x="1681" y="603"/>
                </a:lnTo>
                <a:lnTo>
                  <a:pt x="1697" y="660"/>
                </a:lnTo>
                <a:lnTo>
                  <a:pt x="1710" y="741"/>
                </a:lnTo>
                <a:lnTo>
                  <a:pt x="1749" y="780"/>
                </a:lnTo>
                <a:lnTo>
                  <a:pt x="1817" y="861"/>
                </a:lnTo>
                <a:lnTo>
                  <a:pt x="1853" y="856"/>
                </a:lnTo>
                <a:lnTo>
                  <a:pt x="1864" y="879"/>
                </a:lnTo>
                <a:lnTo>
                  <a:pt x="1927" y="913"/>
                </a:lnTo>
                <a:lnTo>
                  <a:pt x="1979" y="861"/>
                </a:lnTo>
                <a:lnTo>
                  <a:pt x="1973" y="809"/>
                </a:lnTo>
                <a:lnTo>
                  <a:pt x="1979" y="780"/>
                </a:lnTo>
                <a:lnTo>
                  <a:pt x="2031" y="780"/>
                </a:lnTo>
                <a:lnTo>
                  <a:pt x="2042" y="746"/>
                </a:lnTo>
                <a:lnTo>
                  <a:pt x="2065" y="746"/>
                </a:lnTo>
                <a:lnTo>
                  <a:pt x="2065" y="770"/>
                </a:lnTo>
                <a:lnTo>
                  <a:pt x="2187" y="780"/>
                </a:lnTo>
                <a:lnTo>
                  <a:pt x="2255" y="843"/>
                </a:lnTo>
                <a:lnTo>
                  <a:pt x="2300" y="936"/>
                </a:lnTo>
                <a:lnTo>
                  <a:pt x="2305" y="970"/>
                </a:lnTo>
                <a:lnTo>
                  <a:pt x="2375" y="1080"/>
                </a:lnTo>
                <a:lnTo>
                  <a:pt x="2398" y="1125"/>
                </a:lnTo>
                <a:lnTo>
                  <a:pt x="2456" y="1166"/>
                </a:lnTo>
                <a:lnTo>
                  <a:pt x="2466" y="1223"/>
                </a:lnTo>
                <a:lnTo>
                  <a:pt x="2484" y="1257"/>
                </a:lnTo>
                <a:lnTo>
                  <a:pt x="2477" y="1297"/>
                </a:lnTo>
                <a:lnTo>
                  <a:pt x="2518" y="1320"/>
                </a:lnTo>
                <a:lnTo>
                  <a:pt x="2513" y="1383"/>
                </a:lnTo>
                <a:lnTo>
                  <a:pt x="2558" y="1377"/>
                </a:lnTo>
                <a:lnTo>
                  <a:pt x="2592" y="1417"/>
                </a:lnTo>
                <a:lnTo>
                  <a:pt x="2621" y="1411"/>
                </a:lnTo>
                <a:lnTo>
                  <a:pt x="2673" y="1440"/>
                </a:lnTo>
                <a:lnTo>
                  <a:pt x="2701" y="1440"/>
                </a:lnTo>
                <a:lnTo>
                  <a:pt x="2735" y="1435"/>
                </a:lnTo>
                <a:lnTo>
                  <a:pt x="2764" y="1453"/>
                </a:lnTo>
                <a:lnTo>
                  <a:pt x="2805" y="1458"/>
                </a:lnTo>
                <a:lnTo>
                  <a:pt x="2787" y="1544"/>
                </a:lnTo>
                <a:lnTo>
                  <a:pt x="2805" y="1584"/>
                </a:lnTo>
                <a:lnTo>
                  <a:pt x="2805" y="1732"/>
                </a:lnTo>
                <a:lnTo>
                  <a:pt x="2811" y="1790"/>
                </a:lnTo>
                <a:lnTo>
                  <a:pt x="2886" y="1904"/>
                </a:lnTo>
                <a:lnTo>
                  <a:pt x="2936" y="1962"/>
                </a:lnTo>
                <a:lnTo>
                  <a:pt x="2988" y="2014"/>
                </a:lnTo>
                <a:lnTo>
                  <a:pt x="2983" y="2032"/>
                </a:lnTo>
                <a:lnTo>
                  <a:pt x="2915" y="1980"/>
                </a:lnTo>
                <a:lnTo>
                  <a:pt x="2891" y="1969"/>
                </a:lnTo>
                <a:lnTo>
                  <a:pt x="2886" y="1985"/>
                </a:lnTo>
                <a:lnTo>
                  <a:pt x="3029" y="2123"/>
                </a:lnTo>
                <a:lnTo>
                  <a:pt x="3194" y="2313"/>
                </a:lnTo>
                <a:lnTo>
                  <a:pt x="3235" y="2347"/>
                </a:lnTo>
                <a:lnTo>
                  <a:pt x="3270" y="2371"/>
                </a:lnTo>
                <a:lnTo>
                  <a:pt x="3338" y="2381"/>
                </a:lnTo>
                <a:lnTo>
                  <a:pt x="3395" y="2405"/>
                </a:lnTo>
                <a:lnTo>
                  <a:pt x="3452" y="2433"/>
                </a:lnTo>
                <a:lnTo>
                  <a:pt x="3556" y="2428"/>
                </a:lnTo>
                <a:lnTo>
                  <a:pt x="3648" y="2329"/>
                </a:lnTo>
                <a:lnTo>
                  <a:pt x="3791" y="2324"/>
                </a:lnTo>
                <a:lnTo>
                  <a:pt x="3854" y="2290"/>
                </a:lnTo>
                <a:lnTo>
                  <a:pt x="3877" y="2256"/>
                </a:lnTo>
                <a:lnTo>
                  <a:pt x="3958" y="2243"/>
                </a:lnTo>
                <a:lnTo>
                  <a:pt x="4049" y="2191"/>
                </a:lnTo>
                <a:lnTo>
                  <a:pt x="4078" y="2112"/>
                </a:lnTo>
                <a:lnTo>
                  <a:pt x="4096" y="1946"/>
                </a:lnTo>
                <a:lnTo>
                  <a:pt x="4119" y="1870"/>
                </a:lnTo>
                <a:lnTo>
                  <a:pt x="4164" y="1813"/>
                </a:lnTo>
                <a:lnTo>
                  <a:pt x="4221" y="1779"/>
                </a:lnTo>
                <a:lnTo>
                  <a:pt x="4383" y="1745"/>
                </a:lnTo>
                <a:lnTo>
                  <a:pt x="4417" y="1722"/>
                </a:lnTo>
                <a:lnTo>
                  <a:pt x="4560" y="1716"/>
                </a:lnTo>
                <a:lnTo>
                  <a:pt x="4646" y="1704"/>
                </a:lnTo>
                <a:lnTo>
                  <a:pt x="4686" y="1688"/>
                </a:lnTo>
                <a:lnTo>
                  <a:pt x="4709" y="1688"/>
                </a:lnTo>
                <a:lnTo>
                  <a:pt x="4727" y="1740"/>
                </a:lnTo>
                <a:lnTo>
                  <a:pt x="4732" y="1790"/>
                </a:lnTo>
                <a:lnTo>
                  <a:pt x="4693" y="1876"/>
                </a:lnTo>
                <a:lnTo>
                  <a:pt x="4664" y="1912"/>
                </a:lnTo>
                <a:lnTo>
                  <a:pt x="4664" y="1991"/>
                </a:lnTo>
                <a:lnTo>
                  <a:pt x="4623" y="2014"/>
                </a:lnTo>
                <a:lnTo>
                  <a:pt x="4657" y="2026"/>
                </a:lnTo>
                <a:lnTo>
                  <a:pt x="4680" y="2089"/>
                </a:lnTo>
                <a:lnTo>
                  <a:pt x="4657" y="2123"/>
                </a:lnTo>
                <a:lnTo>
                  <a:pt x="4641" y="2170"/>
                </a:lnTo>
                <a:lnTo>
                  <a:pt x="4641" y="2256"/>
                </a:lnTo>
                <a:lnTo>
                  <a:pt x="4636" y="2285"/>
                </a:lnTo>
                <a:lnTo>
                  <a:pt x="4607" y="2272"/>
                </a:lnTo>
                <a:lnTo>
                  <a:pt x="4594" y="2227"/>
                </a:lnTo>
                <a:lnTo>
                  <a:pt x="4555" y="2215"/>
                </a:lnTo>
                <a:lnTo>
                  <a:pt x="4526" y="2277"/>
                </a:lnTo>
                <a:lnTo>
                  <a:pt x="4422" y="2381"/>
                </a:lnTo>
                <a:lnTo>
                  <a:pt x="4383" y="2405"/>
                </a:lnTo>
                <a:lnTo>
                  <a:pt x="4125" y="2410"/>
                </a:lnTo>
                <a:lnTo>
                  <a:pt x="4119" y="2530"/>
                </a:lnTo>
                <a:lnTo>
                  <a:pt x="4062" y="2543"/>
                </a:lnTo>
                <a:lnTo>
                  <a:pt x="4125" y="2593"/>
                </a:lnTo>
                <a:lnTo>
                  <a:pt x="4193" y="2606"/>
                </a:lnTo>
                <a:lnTo>
                  <a:pt x="4256" y="2645"/>
                </a:lnTo>
                <a:lnTo>
                  <a:pt x="4273" y="2708"/>
                </a:lnTo>
                <a:lnTo>
                  <a:pt x="4250" y="2760"/>
                </a:lnTo>
                <a:lnTo>
                  <a:pt x="3947" y="2760"/>
                </a:lnTo>
                <a:lnTo>
                  <a:pt x="3940" y="2846"/>
                </a:lnTo>
                <a:lnTo>
                  <a:pt x="3958" y="2903"/>
                </a:lnTo>
                <a:lnTo>
                  <a:pt x="3976" y="2955"/>
                </a:lnTo>
                <a:lnTo>
                  <a:pt x="3940" y="3036"/>
                </a:lnTo>
                <a:lnTo>
                  <a:pt x="3791" y="2887"/>
                </a:lnTo>
                <a:lnTo>
                  <a:pt x="3734" y="2846"/>
                </a:lnTo>
                <a:lnTo>
                  <a:pt x="3660" y="2812"/>
                </a:lnTo>
                <a:lnTo>
                  <a:pt x="3608" y="2772"/>
                </a:lnTo>
                <a:lnTo>
                  <a:pt x="3590" y="2726"/>
                </a:lnTo>
                <a:lnTo>
                  <a:pt x="3517" y="2744"/>
                </a:lnTo>
                <a:lnTo>
                  <a:pt x="3504" y="2765"/>
                </a:lnTo>
                <a:lnTo>
                  <a:pt x="3465" y="2760"/>
                </a:lnTo>
                <a:lnTo>
                  <a:pt x="3460" y="2720"/>
                </a:lnTo>
                <a:lnTo>
                  <a:pt x="3424" y="2702"/>
                </a:lnTo>
                <a:lnTo>
                  <a:pt x="3402" y="2708"/>
                </a:lnTo>
                <a:lnTo>
                  <a:pt x="3384" y="2744"/>
                </a:lnTo>
                <a:lnTo>
                  <a:pt x="3418" y="2765"/>
                </a:lnTo>
                <a:lnTo>
                  <a:pt x="3374" y="2778"/>
                </a:lnTo>
                <a:lnTo>
                  <a:pt x="3304" y="2794"/>
                </a:lnTo>
                <a:lnTo>
                  <a:pt x="3201" y="2846"/>
                </a:lnTo>
                <a:lnTo>
                  <a:pt x="3149" y="2864"/>
                </a:lnTo>
                <a:lnTo>
                  <a:pt x="3080" y="2864"/>
                </a:lnTo>
                <a:lnTo>
                  <a:pt x="2988" y="2835"/>
                </a:lnTo>
                <a:lnTo>
                  <a:pt x="2897" y="2817"/>
                </a:lnTo>
                <a:lnTo>
                  <a:pt x="2771" y="2788"/>
                </a:lnTo>
                <a:lnTo>
                  <a:pt x="2735" y="2754"/>
                </a:lnTo>
                <a:lnTo>
                  <a:pt x="2639" y="2720"/>
                </a:lnTo>
                <a:lnTo>
                  <a:pt x="2547" y="2715"/>
                </a:lnTo>
                <a:lnTo>
                  <a:pt x="2506" y="2679"/>
                </a:lnTo>
                <a:lnTo>
                  <a:pt x="2375" y="2650"/>
                </a:lnTo>
                <a:lnTo>
                  <a:pt x="2266" y="2600"/>
                </a:lnTo>
                <a:lnTo>
                  <a:pt x="2146" y="2507"/>
                </a:lnTo>
                <a:lnTo>
                  <a:pt x="2047" y="2485"/>
                </a:lnTo>
                <a:lnTo>
                  <a:pt x="2018" y="2491"/>
                </a:lnTo>
                <a:lnTo>
                  <a:pt x="2002" y="2507"/>
                </a:lnTo>
                <a:lnTo>
                  <a:pt x="1961" y="2473"/>
                </a:lnTo>
                <a:lnTo>
                  <a:pt x="1882" y="2462"/>
                </a:lnTo>
                <a:lnTo>
                  <a:pt x="1835" y="2416"/>
                </a:lnTo>
                <a:lnTo>
                  <a:pt x="1767" y="2376"/>
                </a:lnTo>
                <a:lnTo>
                  <a:pt x="1687" y="2301"/>
                </a:lnTo>
                <a:lnTo>
                  <a:pt x="1640" y="2267"/>
                </a:lnTo>
                <a:lnTo>
                  <a:pt x="1588" y="2267"/>
                </a:lnTo>
                <a:lnTo>
                  <a:pt x="1554" y="2199"/>
                </a:lnTo>
                <a:lnTo>
                  <a:pt x="1520" y="2129"/>
                </a:lnTo>
                <a:lnTo>
                  <a:pt x="1514" y="2077"/>
                </a:lnTo>
                <a:lnTo>
                  <a:pt x="1572" y="2077"/>
                </a:lnTo>
                <a:lnTo>
                  <a:pt x="1577" y="2037"/>
                </a:lnTo>
                <a:lnTo>
                  <a:pt x="1566" y="2003"/>
                </a:lnTo>
                <a:lnTo>
                  <a:pt x="1549" y="1969"/>
                </a:lnTo>
                <a:lnTo>
                  <a:pt x="1566" y="1904"/>
                </a:lnTo>
                <a:lnTo>
                  <a:pt x="1543" y="1831"/>
                </a:lnTo>
                <a:lnTo>
                  <a:pt x="1514" y="1774"/>
                </a:lnTo>
                <a:lnTo>
                  <a:pt x="1497" y="1722"/>
                </a:lnTo>
                <a:lnTo>
                  <a:pt x="1400" y="1641"/>
                </a:lnTo>
                <a:lnTo>
                  <a:pt x="1319" y="1560"/>
                </a:lnTo>
                <a:lnTo>
                  <a:pt x="1285" y="1497"/>
                </a:lnTo>
                <a:lnTo>
                  <a:pt x="1267" y="1453"/>
                </a:lnTo>
                <a:lnTo>
                  <a:pt x="1176" y="1377"/>
                </a:lnTo>
                <a:lnTo>
                  <a:pt x="1129" y="1320"/>
                </a:lnTo>
                <a:lnTo>
                  <a:pt x="1066" y="1239"/>
                </a:lnTo>
                <a:lnTo>
                  <a:pt x="1021" y="1200"/>
                </a:lnTo>
                <a:lnTo>
                  <a:pt x="980" y="1194"/>
                </a:lnTo>
                <a:lnTo>
                  <a:pt x="957" y="1187"/>
                </a:lnTo>
                <a:lnTo>
                  <a:pt x="952" y="1171"/>
                </a:lnTo>
                <a:lnTo>
                  <a:pt x="1004" y="1137"/>
                </a:lnTo>
                <a:lnTo>
                  <a:pt x="1021" y="1073"/>
                </a:lnTo>
                <a:lnTo>
                  <a:pt x="935" y="1010"/>
                </a:lnTo>
                <a:lnTo>
                  <a:pt x="894" y="999"/>
                </a:lnTo>
                <a:lnTo>
                  <a:pt x="831" y="924"/>
                </a:lnTo>
                <a:lnTo>
                  <a:pt x="769" y="879"/>
                </a:lnTo>
                <a:lnTo>
                  <a:pt x="735" y="884"/>
                </a:lnTo>
                <a:lnTo>
                  <a:pt x="745" y="798"/>
                </a:lnTo>
                <a:lnTo>
                  <a:pt x="699" y="770"/>
                </a:lnTo>
                <a:lnTo>
                  <a:pt x="654" y="718"/>
                </a:lnTo>
                <a:lnTo>
                  <a:pt x="641" y="660"/>
                </a:lnTo>
                <a:lnTo>
                  <a:pt x="602" y="631"/>
                </a:lnTo>
                <a:lnTo>
                  <a:pt x="573" y="540"/>
                </a:lnTo>
                <a:lnTo>
                  <a:pt x="568" y="483"/>
                </a:lnTo>
                <a:lnTo>
                  <a:pt x="516" y="368"/>
                </a:lnTo>
                <a:lnTo>
                  <a:pt x="464" y="219"/>
                </a:lnTo>
                <a:lnTo>
                  <a:pt x="407" y="201"/>
                </a:lnTo>
                <a:lnTo>
                  <a:pt x="344" y="172"/>
                </a:lnTo>
                <a:lnTo>
                  <a:pt x="304" y="120"/>
                </a:lnTo>
                <a:lnTo>
                  <a:pt x="269" y="97"/>
                </a:lnTo>
                <a:lnTo>
                  <a:pt x="252" y="178"/>
                </a:lnTo>
                <a:lnTo>
                  <a:pt x="240" y="327"/>
                </a:lnTo>
                <a:lnTo>
                  <a:pt x="258" y="407"/>
                </a:lnTo>
                <a:lnTo>
                  <a:pt x="297" y="470"/>
                </a:lnTo>
                <a:lnTo>
                  <a:pt x="362" y="545"/>
                </a:lnTo>
                <a:lnTo>
                  <a:pt x="407" y="649"/>
                </a:lnTo>
                <a:lnTo>
                  <a:pt x="464" y="718"/>
                </a:lnTo>
                <a:lnTo>
                  <a:pt x="482" y="809"/>
                </a:lnTo>
                <a:lnTo>
                  <a:pt x="505" y="890"/>
                </a:lnTo>
                <a:lnTo>
                  <a:pt x="545" y="913"/>
                </a:lnTo>
                <a:lnTo>
                  <a:pt x="555" y="970"/>
                </a:lnTo>
                <a:lnTo>
                  <a:pt x="613" y="994"/>
                </a:lnTo>
                <a:lnTo>
                  <a:pt x="649" y="1038"/>
                </a:lnTo>
                <a:lnTo>
                  <a:pt x="654" y="1090"/>
                </a:lnTo>
                <a:lnTo>
                  <a:pt x="631" y="1137"/>
                </a:lnTo>
                <a:lnTo>
                  <a:pt x="636" y="1187"/>
                </a:lnTo>
                <a:lnTo>
                  <a:pt x="693" y="1229"/>
                </a:lnTo>
                <a:lnTo>
                  <a:pt x="735" y="1286"/>
                </a:lnTo>
                <a:lnTo>
                  <a:pt x="735" y="1359"/>
                </a:lnTo>
                <a:lnTo>
                  <a:pt x="722" y="1406"/>
                </a:lnTo>
                <a:lnTo>
                  <a:pt x="735" y="1458"/>
                </a:lnTo>
                <a:lnTo>
                  <a:pt x="831" y="1481"/>
                </a:lnTo>
                <a:lnTo>
                  <a:pt x="871" y="1487"/>
                </a:lnTo>
                <a:lnTo>
                  <a:pt x="912" y="1612"/>
                </a:lnTo>
                <a:lnTo>
                  <a:pt x="878" y="1625"/>
                </a:lnTo>
                <a:lnTo>
                  <a:pt x="871" y="1693"/>
                </a:lnTo>
                <a:lnTo>
                  <a:pt x="842" y="1711"/>
                </a:lnTo>
                <a:lnTo>
                  <a:pt x="826" y="1688"/>
                </a:lnTo>
                <a:lnTo>
                  <a:pt x="826" y="1646"/>
                </a:lnTo>
                <a:lnTo>
                  <a:pt x="785" y="1625"/>
                </a:lnTo>
                <a:lnTo>
                  <a:pt x="769" y="1567"/>
                </a:lnTo>
                <a:lnTo>
                  <a:pt x="688" y="1474"/>
                </a:lnTo>
                <a:lnTo>
                  <a:pt x="545" y="1349"/>
                </a:lnTo>
                <a:lnTo>
                  <a:pt x="534" y="1291"/>
                </a:lnTo>
                <a:lnTo>
                  <a:pt x="527" y="1148"/>
                </a:lnTo>
                <a:lnTo>
                  <a:pt x="441" y="1056"/>
                </a:lnTo>
                <a:lnTo>
                  <a:pt x="412" y="994"/>
                </a:lnTo>
                <a:lnTo>
                  <a:pt x="390" y="958"/>
                </a:lnTo>
                <a:lnTo>
                  <a:pt x="321" y="958"/>
                </a:lnTo>
                <a:lnTo>
                  <a:pt x="224" y="872"/>
                </a:lnTo>
                <a:lnTo>
                  <a:pt x="182" y="838"/>
                </a:lnTo>
                <a:lnTo>
                  <a:pt x="148" y="793"/>
                </a:lnTo>
                <a:lnTo>
                  <a:pt x="234" y="786"/>
                </a:lnTo>
                <a:lnTo>
                  <a:pt x="247" y="809"/>
                </a:lnTo>
                <a:lnTo>
                  <a:pt x="276" y="798"/>
                </a:lnTo>
                <a:lnTo>
                  <a:pt x="263" y="746"/>
                </a:lnTo>
                <a:lnTo>
                  <a:pt x="286" y="735"/>
                </a:lnTo>
                <a:lnTo>
                  <a:pt x="297" y="671"/>
                </a:lnTo>
                <a:lnTo>
                  <a:pt x="240" y="574"/>
                </a:lnTo>
                <a:lnTo>
                  <a:pt x="114" y="477"/>
                </a:lnTo>
                <a:lnTo>
                  <a:pt x="68" y="384"/>
                </a:lnTo>
                <a:lnTo>
                  <a:pt x="52" y="293"/>
                </a:lnTo>
                <a:lnTo>
                  <a:pt x="52" y="207"/>
                </a:lnTo>
                <a:lnTo>
                  <a:pt x="23" y="167"/>
                </a:lnTo>
                <a:lnTo>
                  <a:pt x="0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3" name=""/>
          <p:cNvSpPr/>
          <p:nvPr/>
        </p:nvSpPr>
        <p:spPr>
          <a:xfrm>
            <a:off x="5322960" y="3625920"/>
            <a:ext cx="1265040" cy="1530360"/>
          </a:xfrm>
          <a:custGeom>
            <a:avLst/>
            <a:gdLst/>
            <a:ahLst/>
            <a:rect l="l" t="t" r="r" b="b"/>
            <a:pathLst>
              <a:path w="732" h="885">
                <a:moveTo>
                  <a:pt x="15" y="612"/>
                </a:moveTo>
                <a:lnTo>
                  <a:pt x="63" y="597"/>
                </a:lnTo>
                <a:lnTo>
                  <a:pt x="54" y="558"/>
                </a:lnTo>
                <a:lnTo>
                  <a:pt x="93" y="546"/>
                </a:lnTo>
                <a:lnTo>
                  <a:pt x="144" y="546"/>
                </a:lnTo>
                <a:lnTo>
                  <a:pt x="183" y="585"/>
                </a:lnTo>
                <a:lnTo>
                  <a:pt x="213" y="633"/>
                </a:lnTo>
                <a:lnTo>
                  <a:pt x="243" y="711"/>
                </a:lnTo>
                <a:lnTo>
                  <a:pt x="285" y="738"/>
                </a:lnTo>
                <a:lnTo>
                  <a:pt x="291" y="774"/>
                </a:lnTo>
                <a:lnTo>
                  <a:pt x="324" y="813"/>
                </a:lnTo>
                <a:lnTo>
                  <a:pt x="339" y="846"/>
                </a:lnTo>
                <a:lnTo>
                  <a:pt x="381" y="861"/>
                </a:lnTo>
                <a:lnTo>
                  <a:pt x="432" y="879"/>
                </a:lnTo>
                <a:lnTo>
                  <a:pt x="465" y="885"/>
                </a:lnTo>
                <a:lnTo>
                  <a:pt x="486" y="867"/>
                </a:lnTo>
                <a:lnTo>
                  <a:pt x="498" y="852"/>
                </a:lnTo>
                <a:lnTo>
                  <a:pt x="480" y="837"/>
                </a:lnTo>
                <a:lnTo>
                  <a:pt x="465" y="819"/>
                </a:lnTo>
                <a:lnTo>
                  <a:pt x="459" y="783"/>
                </a:lnTo>
                <a:lnTo>
                  <a:pt x="465" y="738"/>
                </a:lnTo>
                <a:lnTo>
                  <a:pt x="459" y="711"/>
                </a:lnTo>
                <a:lnTo>
                  <a:pt x="489" y="696"/>
                </a:lnTo>
                <a:lnTo>
                  <a:pt x="510" y="672"/>
                </a:lnTo>
                <a:lnTo>
                  <a:pt x="531" y="651"/>
                </a:lnTo>
                <a:lnTo>
                  <a:pt x="573" y="645"/>
                </a:lnTo>
                <a:lnTo>
                  <a:pt x="603" y="621"/>
                </a:lnTo>
                <a:lnTo>
                  <a:pt x="633" y="606"/>
                </a:lnTo>
                <a:lnTo>
                  <a:pt x="654" y="573"/>
                </a:lnTo>
                <a:lnTo>
                  <a:pt x="705" y="561"/>
                </a:lnTo>
                <a:lnTo>
                  <a:pt x="714" y="543"/>
                </a:lnTo>
                <a:lnTo>
                  <a:pt x="714" y="501"/>
                </a:lnTo>
                <a:lnTo>
                  <a:pt x="648" y="501"/>
                </a:lnTo>
                <a:lnTo>
                  <a:pt x="648" y="471"/>
                </a:lnTo>
                <a:lnTo>
                  <a:pt x="732" y="459"/>
                </a:lnTo>
                <a:lnTo>
                  <a:pt x="717" y="390"/>
                </a:lnTo>
                <a:lnTo>
                  <a:pt x="648" y="387"/>
                </a:lnTo>
                <a:lnTo>
                  <a:pt x="645" y="345"/>
                </a:lnTo>
                <a:lnTo>
                  <a:pt x="612" y="321"/>
                </a:lnTo>
                <a:lnTo>
                  <a:pt x="585" y="315"/>
                </a:lnTo>
                <a:lnTo>
                  <a:pt x="582" y="288"/>
                </a:lnTo>
                <a:lnTo>
                  <a:pt x="609" y="279"/>
                </a:lnTo>
                <a:lnTo>
                  <a:pt x="645" y="243"/>
                </a:lnTo>
                <a:lnTo>
                  <a:pt x="693" y="246"/>
                </a:lnTo>
                <a:lnTo>
                  <a:pt x="645" y="186"/>
                </a:lnTo>
                <a:lnTo>
                  <a:pt x="576" y="189"/>
                </a:lnTo>
                <a:lnTo>
                  <a:pt x="507" y="189"/>
                </a:lnTo>
                <a:lnTo>
                  <a:pt x="459" y="180"/>
                </a:lnTo>
                <a:lnTo>
                  <a:pt x="435" y="195"/>
                </a:lnTo>
                <a:lnTo>
                  <a:pt x="366" y="168"/>
                </a:lnTo>
                <a:lnTo>
                  <a:pt x="297" y="141"/>
                </a:lnTo>
                <a:lnTo>
                  <a:pt x="291" y="0"/>
                </a:lnTo>
                <a:lnTo>
                  <a:pt x="189" y="0"/>
                </a:lnTo>
                <a:lnTo>
                  <a:pt x="186" y="186"/>
                </a:lnTo>
                <a:lnTo>
                  <a:pt x="180" y="273"/>
                </a:lnTo>
                <a:lnTo>
                  <a:pt x="102" y="288"/>
                </a:lnTo>
                <a:lnTo>
                  <a:pt x="93" y="315"/>
                </a:lnTo>
                <a:lnTo>
                  <a:pt x="54" y="330"/>
                </a:lnTo>
                <a:lnTo>
                  <a:pt x="0" y="351"/>
                </a:lnTo>
                <a:lnTo>
                  <a:pt x="15" y="6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4" name=""/>
          <p:cNvSpPr/>
          <p:nvPr/>
        </p:nvSpPr>
        <p:spPr>
          <a:xfrm>
            <a:off x="7635960" y="4264200"/>
            <a:ext cx="793800" cy="803160"/>
          </a:xfrm>
          <a:custGeom>
            <a:avLst/>
            <a:gdLst/>
            <a:ahLst/>
            <a:rect l="l" t="t" r="r" b="b"/>
            <a:pathLst>
              <a:path w="459" h="465">
                <a:moveTo>
                  <a:pt x="279" y="0"/>
                </a:moveTo>
                <a:lnTo>
                  <a:pt x="369" y="183"/>
                </a:lnTo>
                <a:lnTo>
                  <a:pt x="378" y="225"/>
                </a:lnTo>
                <a:lnTo>
                  <a:pt x="405" y="249"/>
                </a:lnTo>
                <a:lnTo>
                  <a:pt x="426" y="276"/>
                </a:lnTo>
                <a:lnTo>
                  <a:pt x="447" y="318"/>
                </a:lnTo>
                <a:lnTo>
                  <a:pt x="450" y="375"/>
                </a:lnTo>
                <a:lnTo>
                  <a:pt x="453" y="414"/>
                </a:lnTo>
                <a:lnTo>
                  <a:pt x="459" y="465"/>
                </a:lnTo>
                <a:lnTo>
                  <a:pt x="420" y="459"/>
                </a:lnTo>
                <a:lnTo>
                  <a:pt x="375" y="465"/>
                </a:lnTo>
                <a:lnTo>
                  <a:pt x="345" y="456"/>
                </a:lnTo>
                <a:lnTo>
                  <a:pt x="354" y="420"/>
                </a:lnTo>
                <a:lnTo>
                  <a:pt x="333" y="402"/>
                </a:lnTo>
                <a:lnTo>
                  <a:pt x="306" y="390"/>
                </a:lnTo>
                <a:lnTo>
                  <a:pt x="288" y="369"/>
                </a:lnTo>
                <a:lnTo>
                  <a:pt x="279" y="339"/>
                </a:lnTo>
                <a:lnTo>
                  <a:pt x="282" y="309"/>
                </a:lnTo>
                <a:lnTo>
                  <a:pt x="252" y="309"/>
                </a:lnTo>
                <a:lnTo>
                  <a:pt x="234" y="282"/>
                </a:lnTo>
                <a:lnTo>
                  <a:pt x="231" y="261"/>
                </a:lnTo>
                <a:lnTo>
                  <a:pt x="198" y="255"/>
                </a:lnTo>
                <a:lnTo>
                  <a:pt x="195" y="198"/>
                </a:lnTo>
                <a:lnTo>
                  <a:pt x="198" y="177"/>
                </a:lnTo>
                <a:lnTo>
                  <a:pt x="186" y="150"/>
                </a:lnTo>
                <a:lnTo>
                  <a:pt x="180" y="123"/>
                </a:lnTo>
                <a:lnTo>
                  <a:pt x="147" y="102"/>
                </a:lnTo>
                <a:lnTo>
                  <a:pt x="126" y="84"/>
                </a:lnTo>
                <a:lnTo>
                  <a:pt x="93" y="99"/>
                </a:lnTo>
                <a:lnTo>
                  <a:pt x="45" y="111"/>
                </a:lnTo>
                <a:lnTo>
                  <a:pt x="18" y="93"/>
                </a:lnTo>
                <a:lnTo>
                  <a:pt x="6" y="60"/>
                </a:lnTo>
                <a:lnTo>
                  <a:pt x="0" y="27"/>
                </a:lnTo>
                <a:lnTo>
                  <a:pt x="24" y="66"/>
                </a:lnTo>
                <a:lnTo>
                  <a:pt x="45" y="63"/>
                </a:lnTo>
                <a:lnTo>
                  <a:pt x="81" y="30"/>
                </a:lnTo>
                <a:lnTo>
                  <a:pt x="159" y="18"/>
                </a:lnTo>
                <a:lnTo>
                  <a:pt x="213" y="15"/>
                </a:lnTo>
                <a:lnTo>
                  <a:pt x="252" y="12"/>
                </a:lnTo>
                <a:lnTo>
                  <a:pt x="279" y="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5" name=""/>
          <p:cNvSpPr/>
          <p:nvPr/>
        </p:nvSpPr>
        <p:spPr>
          <a:xfrm>
            <a:off x="5327640" y="1619280"/>
            <a:ext cx="1546200" cy="1461960"/>
          </a:xfrm>
          <a:custGeom>
            <a:avLst/>
            <a:gdLst/>
            <a:ahLst/>
            <a:rect l="l" t="t" r="r" b="b"/>
            <a:pathLst>
              <a:path w="894" h="846">
                <a:moveTo>
                  <a:pt x="36" y="45"/>
                </a:moveTo>
                <a:lnTo>
                  <a:pt x="531" y="45"/>
                </a:lnTo>
                <a:lnTo>
                  <a:pt x="534" y="0"/>
                </a:lnTo>
                <a:lnTo>
                  <a:pt x="573" y="18"/>
                </a:lnTo>
                <a:lnTo>
                  <a:pt x="594" y="57"/>
                </a:lnTo>
                <a:lnTo>
                  <a:pt x="615" y="69"/>
                </a:lnTo>
                <a:lnTo>
                  <a:pt x="642" y="51"/>
                </a:lnTo>
                <a:lnTo>
                  <a:pt x="663" y="51"/>
                </a:lnTo>
                <a:lnTo>
                  <a:pt x="696" y="81"/>
                </a:lnTo>
                <a:lnTo>
                  <a:pt x="744" y="84"/>
                </a:lnTo>
                <a:lnTo>
                  <a:pt x="774" y="78"/>
                </a:lnTo>
                <a:lnTo>
                  <a:pt x="807" y="87"/>
                </a:lnTo>
                <a:lnTo>
                  <a:pt x="813" y="120"/>
                </a:lnTo>
                <a:lnTo>
                  <a:pt x="804" y="141"/>
                </a:lnTo>
                <a:lnTo>
                  <a:pt x="744" y="180"/>
                </a:lnTo>
                <a:lnTo>
                  <a:pt x="750" y="213"/>
                </a:lnTo>
                <a:lnTo>
                  <a:pt x="810" y="198"/>
                </a:lnTo>
                <a:lnTo>
                  <a:pt x="828" y="207"/>
                </a:lnTo>
                <a:lnTo>
                  <a:pt x="846" y="228"/>
                </a:lnTo>
                <a:lnTo>
                  <a:pt x="864" y="291"/>
                </a:lnTo>
                <a:lnTo>
                  <a:pt x="870" y="348"/>
                </a:lnTo>
                <a:lnTo>
                  <a:pt x="837" y="381"/>
                </a:lnTo>
                <a:lnTo>
                  <a:pt x="846" y="531"/>
                </a:lnTo>
                <a:lnTo>
                  <a:pt x="819" y="561"/>
                </a:lnTo>
                <a:lnTo>
                  <a:pt x="888" y="633"/>
                </a:lnTo>
                <a:lnTo>
                  <a:pt x="894" y="678"/>
                </a:lnTo>
                <a:lnTo>
                  <a:pt x="852" y="711"/>
                </a:lnTo>
                <a:lnTo>
                  <a:pt x="849" y="765"/>
                </a:lnTo>
                <a:lnTo>
                  <a:pt x="819" y="789"/>
                </a:lnTo>
                <a:lnTo>
                  <a:pt x="777" y="759"/>
                </a:lnTo>
                <a:lnTo>
                  <a:pt x="561" y="771"/>
                </a:lnTo>
                <a:lnTo>
                  <a:pt x="564" y="834"/>
                </a:lnTo>
                <a:lnTo>
                  <a:pt x="129" y="846"/>
                </a:lnTo>
                <a:lnTo>
                  <a:pt x="120" y="750"/>
                </a:lnTo>
                <a:lnTo>
                  <a:pt x="0" y="744"/>
                </a:lnTo>
                <a:lnTo>
                  <a:pt x="36" y="45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6" name=""/>
          <p:cNvSpPr/>
          <p:nvPr/>
        </p:nvSpPr>
        <p:spPr>
          <a:xfrm>
            <a:off x="3129120" y="1415880"/>
            <a:ext cx="2447640" cy="3232440"/>
          </a:xfrm>
          <a:custGeom>
            <a:avLst/>
            <a:gdLst/>
            <a:ahLst/>
            <a:rect l="l" t="t" r="r" b="b"/>
            <a:pathLst>
              <a:path w="1416" h="1869">
                <a:moveTo>
                  <a:pt x="1338" y="168"/>
                </a:moveTo>
                <a:lnTo>
                  <a:pt x="1293" y="849"/>
                </a:lnTo>
                <a:lnTo>
                  <a:pt x="1416" y="861"/>
                </a:lnTo>
                <a:lnTo>
                  <a:pt x="1407" y="1194"/>
                </a:lnTo>
                <a:lnTo>
                  <a:pt x="1335" y="1188"/>
                </a:lnTo>
                <a:lnTo>
                  <a:pt x="1338" y="1365"/>
                </a:lnTo>
                <a:lnTo>
                  <a:pt x="1296" y="1416"/>
                </a:lnTo>
                <a:lnTo>
                  <a:pt x="1266" y="1506"/>
                </a:lnTo>
                <a:lnTo>
                  <a:pt x="1275" y="1869"/>
                </a:lnTo>
                <a:lnTo>
                  <a:pt x="1182" y="1800"/>
                </a:lnTo>
                <a:lnTo>
                  <a:pt x="1167" y="1725"/>
                </a:lnTo>
                <a:lnTo>
                  <a:pt x="1092" y="1647"/>
                </a:lnTo>
                <a:lnTo>
                  <a:pt x="1071" y="1605"/>
                </a:lnTo>
                <a:lnTo>
                  <a:pt x="957" y="1605"/>
                </a:lnTo>
                <a:lnTo>
                  <a:pt x="936" y="1632"/>
                </a:lnTo>
                <a:lnTo>
                  <a:pt x="732" y="1617"/>
                </a:lnTo>
                <a:lnTo>
                  <a:pt x="516" y="1473"/>
                </a:lnTo>
                <a:lnTo>
                  <a:pt x="474" y="1452"/>
                </a:lnTo>
                <a:lnTo>
                  <a:pt x="462" y="1593"/>
                </a:lnTo>
                <a:lnTo>
                  <a:pt x="351" y="1584"/>
                </a:lnTo>
                <a:lnTo>
                  <a:pt x="357" y="1524"/>
                </a:lnTo>
                <a:lnTo>
                  <a:pt x="333" y="1476"/>
                </a:lnTo>
                <a:lnTo>
                  <a:pt x="336" y="1404"/>
                </a:lnTo>
                <a:lnTo>
                  <a:pt x="324" y="1365"/>
                </a:lnTo>
                <a:lnTo>
                  <a:pt x="306" y="1338"/>
                </a:lnTo>
                <a:lnTo>
                  <a:pt x="273" y="1314"/>
                </a:lnTo>
                <a:lnTo>
                  <a:pt x="246" y="1275"/>
                </a:lnTo>
                <a:lnTo>
                  <a:pt x="222" y="1275"/>
                </a:lnTo>
                <a:lnTo>
                  <a:pt x="207" y="1239"/>
                </a:lnTo>
                <a:lnTo>
                  <a:pt x="120" y="1230"/>
                </a:lnTo>
                <a:lnTo>
                  <a:pt x="117" y="1176"/>
                </a:lnTo>
                <a:lnTo>
                  <a:pt x="138" y="1164"/>
                </a:lnTo>
                <a:lnTo>
                  <a:pt x="117" y="1143"/>
                </a:lnTo>
                <a:lnTo>
                  <a:pt x="141" y="1125"/>
                </a:lnTo>
                <a:lnTo>
                  <a:pt x="87" y="1110"/>
                </a:lnTo>
                <a:lnTo>
                  <a:pt x="99" y="1074"/>
                </a:lnTo>
                <a:lnTo>
                  <a:pt x="72" y="1047"/>
                </a:lnTo>
                <a:lnTo>
                  <a:pt x="78" y="1026"/>
                </a:lnTo>
                <a:lnTo>
                  <a:pt x="84" y="1002"/>
                </a:lnTo>
                <a:lnTo>
                  <a:pt x="51" y="960"/>
                </a:lnTo>
                <a:lnTo>
                  <a:pt x="63" y="933"/>
                </a:lnTo>
                <a:lnTo>
                  <a:pt x="51" y="888"/>
                </a:lnTo>
                <a:lnTo>
                  <a:pt x="48" y="849"/>
                </a:lnTo>
                <a:lnTo>
                  <a:pt x="9" y="828"/>
                </a:lnTo>
                <a:lnTo>
                  <a:pt x="6" y="762"/>
                </a:lnTo>
                <a:lnTo>
                  <a:pt x="27" y="726"/>
                </a:lnTo>
                <a:lnTo>
                  <a:pt x="6" y="681"/>
                </a:lnTo>
                <a:lnTo>
                  <a:pt x="0" y="645"/>
                </a:lnTo>
                <a:lnTo>
                  <a:pt x="27" y="636"/>
                </a:lnTo>
                <a:lnTo>
                  <a:pt x="30" y="612"/>
                </a:lnTo>
                <a:lnTo>
                  <a:pt x="42" y="594"/>
                </a:lnTo>
                <a:lnTo>
                  <a:pt x="33" y="558"/>
                </a:lnTo>
                <a:lnTo>
                  <a:pt x="54" y="546"/>
                </a:lnTo>
                <a:lnTo>
                  <a:pt x="33" y="516"/>
                </a:lnTo>
                <a:lnTo>
                  <a:pt x="51" y="489"/>
                </a:lnTo>
                <a:lnTo>
                  <a:pt x="45" y="465"/>
                </a:lnTo>
                <a:lnTo>
                  <a:pt x="63" y="453"/>
                </a:lnTo>
                <a:lnTo>
                  <a:pt x="75" y="417"/>
                </a:lnTo>
                <a:lnTo>
                  <a:pt x="126" y="312"/>
                </a:lnTo>
                <a:lnTo>
                  <a:pt x="129" y="276"/>
                </a:lnTo>
                <a:lnTo>
                  <a:pt x="150" y="261"/>
                </a:lnTo>
                <a:lnTo>
                  <a:pt x="150" y="216"/>
                </a:lnTo>
                <a:lnTo>
                  <a:pt x="150" y="168"/>
                </a:lnTo>
                <a:lnTo>
                  <a:pt x="171" y="156"/>
                </a:lnTo>
                <a:lnTo>
                  <a:pt x="174" y="108"/>
                </a:lnTo>
                <a:lnTo>
                  <a:pt x="177" y="72"/>
                </a:lnTo>
                <a:lnTo>
                  <a:pt x="165" y="45"/>
                </a:lnTo>
                <a:lnTo>
                  <a:pt x="159" y="12"/>
                </a:lnTo>
                <a:lnTo>
                  <a:pt x="174" y="0"/>
                </a:lnTo>
                <a:lnTo>
                  <a:pt x="210" y="9"/>
                </a:lnTo>
                <a:lnTo>
                  <a:pt x="246" y="24"/>
                </a:lnTo>
                <a:lnTo>
                  <a:pt x="294" y="36"/>
                </a:lnTo>
                <a:lnTo>
                  <a:pt x="474" y="72"/>
                </a:lnTo>
                <a:lnTo>
                  <a:pt x="729" y="108"/>
                </a:lnTo>
                <a:lnTo>
                  <a:pt x="1140" y="138"/>
                </a:lnTo>
                <a:lnTo>
                  <a:pt x="1338" y="16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7" name=""/>
          <p:cNvSpPr/>
          <p:nvPr/>
        </p:nvSpPr>
        <p:spPr>
          <a:xfrm>
            <a:off x="7864560" y="1500120"/>
            <a:ext cx="1306440" cy="1130400"/>
          </a:xfrm>
          <a:custGeom>
            <a:avLst/>
            <a:gdLst/>
            <a:ahLst/>
            <a:rect l="l" t="t" r="r" b="b"/>
            <a:pathLst>
              <a:path w="756" h="654">
                <a:moveTo>
                  <a:pt x="648" y="15"/>
                </a:moveTo>
                <a:lnTo>
                  <a:pt x="627" y="24"/>
                </a:lnTo>
                <a:lnTo>
                  <a:pt x="597" y="0"/>
                </a:lnTo>
                <a:lnTo>
                  <a:pt x="579" y="27"/>
                </a:lnTo>
                <a:lnTo>
                  <a:pt x="567" y="96"/>
                </a:lnTo>
                <a:lnTo>
                  <a:pt x="561" y="168"/>
                </a:lnTo>
                <a:lnTo>
                  <a:pt x="549" y="219"/>
                </a:lnTo>
                <a:lnTo>
                  <a:pt x="525" y="219"/>
                </a:lnTo>
                <a:lnTo>
                  <a:pt x="480" y="267"/>
                </a:lnTo>
                <a:lnTo>
                  <a:pt x="441" y="264"/>
                </a:lnTo>
                <a:lnTo>
                  <a:pt x="372" y="288"/>
                </a:lnTo>
                <a:lnTo>
                  <a:pt x="342" y="291"/>
                </a:lnTo>
                <a:lnTo>
                  <a:pt x="285" y="330"/>
                </a:lnTo>
                <a:lnTo>
                  <a:pt x="273" y="363"/>
                </a:lnTo>
                <a:lnTo>
                  <a:pt x="171" y="432"/>
                </a:lnTo>
                <a:lnTo>
                  <a:pt x="141" y="432"/>
                </a:lnTo>
                <a:lnTo>
                  <a:pt x="51" y="471"/>
                </a:lnTo>
                <a:lnTo>
                  <a:pt x="51" y="501"/>
                </a:lnTo>
                <a:lnTo>
                  <a:pt x="33" y="534"/>
                </a:lnTo>
                <a:lnTo>
                  <a:pt x="63" y="552"/>
                </a:lnTo>
                <a:lnTo>
                  <a:pt x="39" y="579"/>
                </a:lnTo>
                <a:lnTo>
                  <a:pt x="0" y="594"/>
                </a:lnTo>
                <a:lnTo>
                  <a:pt x="281" y="564"/>
                </a:lnTo>
                <a:lnTo>
                  <a:pt x="365" y="572"/>
                </a:lnTo>
                <a:lnTo>
                  <a:pt x="429" y="580"/>
                </a:lnTo>
                <a:lnTo>
                  <a:pt x="459" y="582"/>
                </a:lnTo>
                <a:lnTo>
                  <a:pt x="483" y="609"/>
                </a:lnTo>
                <a:lnTo>
                  <a:pt x="483" y="654"/>
                </a:lnTo>
                <a:lnTo>
                  <a:pt x="561" y="636"/>
                </a:lnTo>
                <a:lnTo>
                  <a:pt x="594" y="591"/>
                </a:lnTo>
                <a:lnTo>
                  <a:pt x="594" y="531"/>
                </a:lnTo>
                <a:lnTo>
                  <a:pt x="603" y="498"/>
                </a:lnTo>
                <a:lnTo>
                  <a:pt x="636" y="498"/>
                </a:lnTo>
                <a:lnTo>
                  <a:pt x="633" y="462"/>
                </a:lnTo>
                <a:lnTo>
                  <a:pt x="636" y="429"/>
                </a:lnTo>
                <a:lnTo>
                  <a:pt x="600" y="384"/>
                </a:lnTo>
                <a:lnTo>
                  <a:pt x="615" y="348"/>
                </a:lnTo>
                <a:lnTo>
                  <a:pt x="615" y="297"/>
                </a:lnTo>
                <a:lnTo>
                  <a:pt x="648" y="261"/>
                </a:lnTo>
                <a:lnTo>
                  <a:pt x="681" y="231"/>
                </a:lnTo>
                <a:lnTo>
                  <a:pt x="753" y="210"/>
                </a:lnTo>
                <a:lnTo>
                  <a:pt x="756" y="186"/>
                </a:lnTo>
                <a:lnTo>
                  <a:pt x="741" y="147"/>
                </a:lnTo>
                <a:lnTo>
                  <a:pt x="708" y="84"/>
                </a:lnTo>
                <a:lnTo>
                  <a:pt x="687" y="48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8" name=""/>
          <p:cNvSpPr/>
          <p:nvPr/>
        </p:nvSpPr>
        <p:spPr>
          <a:xfrm>
            <a:off x="6961320" y="1878120"/>
            <a:ext cx="1333440" cy="1649160"/>
          </a:xfrm>
          <a:custGeom>
            <a:avLst/>
            <a:gdLst/>
            <a:ahLst/>
            <a:rect l="l" t="t" r="r" b="b"/>
            <a:pathLst>
              <a:path w="771" h="954">
                <a:moveTo>
                  <a:pt x="60" y="12"/>
                </a:moveTo>
                <a:lnTo>
                  <a:pt x="84" y="0"/>
                </a:lnTo>
                <a:lnTo>
                  <a:pt x="165" y="6"/>
                </a:lnTo>
                <a:lnTo>
                  <a:pt x="201" y="21"/>
                </a:lnTo>
                <a:lnTo>
                  <a:pt x="231" y="27"/>
                </a:lnTo>
                <a:lnTo>
                  <a:pt x="285" y="63"/>
                </a:lnTo>
                <a:lnTo>
                  <a:pt x="321" y="102"/>
                </a:lnTo>
                <a:lnTo>
                  <a:pt x="351" y="147"/>
                </a:lnTo>
                <a:lnTo>
                  <a:pt x="345" y="216"/>
                </a:lnTo>
                <a:lnTo>
                  <a:pt x="315" y="243"/>
                </a:lnTo>
                <a:lnTo>
                  <a:pt x="378" y="225"/>
                </a:lnTo>
                <a:lnTo>
                  <a:pt x="417" y="243"/>
                </a:lnTo>
                <a:lnTo>
                  <a:pt x="441" y="351"/>
                </a:lnTo>
                <a:lnTo>
                  <a:pt x="417" y="381"/>
                </a:lnTo>
                <a:lnTo>
                  <a:pt x="399" y="411"/>
                </a:lnTo>
                <a:lnTo>
                  <a:pt x="423" y="447"/>
                </a:lnTo>
                <a:lnTo>
                  <a:pt x="471" y="413"/>
                </a:lnTo>
                <a:lnTo>
                  <a:pt x="503" y="381"/>
                </a:lnTo>
                <a:lnTo>
                  <a:pt x="531" y="366"/>
                </a:lnTo>
                <a:lnTo>
                  <a:pt x="555" y="378"/>
                </a:lnTo>
                <a:lnTo>
                  <a:pt x="567" y="402"/>
                </a:lnTo>
                <a:lnTo>
                  <a:pt x="600" y="462"/>
                </a:lnTo>
                <a:lnTo>
                  <a:pt x="627" y="498"/>
                </a:lnTo>
                <a:lnTo>
                  <a:pt x="579" y="522"/>
                </a:lnTo>
                <a:lnTo>
                  <a:pt x="561" y="537"/>
                </a:lnTo>
                <a:lnTo>
                  <a:pt x="648" y="594"/>
                </a:lnTo>
                <a:lnTo>
                  <a:pt x="708" y="576"/>
                </a:lnTo>
                <a:lnTo>
                  <a:pt x="753" y="567"/>
                </a:lnTo>
                <a:lnTo>
                  <a:pt x="771" y="601"/>
                </a:lnTo>
                <a:lnTo>
                  <a:pt x="763" y="637"/>
                </a:lnTo>
                <a:lnTo>
                  <a:pt x="759" y="661"/>
                </a:lnTo>
                <a:lnTo>
                  <a:pt x="727" y="689"/>
                </a:lnTo>
                <a:lnTo>
                  <a:pt x="711" y="701"/>
                </a:lnTo>
                <a:lnTo>
                  <a:pt x="707" y="709"/>
                </a:lnTo>
                <a:lnTo>
                  <a:pt x="755" y="729"/>
                </a:lnTo>
                <a:lnTo>
                  <a:pt x="732" y="714"/>
                </a:lnTo>
                <a:lnTo>
                  <a:pt x="735" y="780"/>
                </a:lnTo>
                <a:lnTo>
                  <a:pt x="743" y="809"/>
                </a:lnTo>
                <a:lnTo>
                  <a:pt x="731" y="869"/>
                </a:lnTo>
                <a:lnTo>
                  <a:pt x="587" y="893"/>
                </a:lnTo>
                <a:lnTo>
                  <a:pt x="519" y="888"/>
                </a:lnTo>
                <a:lnTo>
                  <a:pt x="477" y="891"/>
                </a:lnTo>
                <a:lnTo>
                  <a:pt x="414" y="912"/>
                </a:lnTo>
                <a:lnTo>
                  <a:pt x="369" y="906"/>
                </a:lnTo>
                <a:lnTo>
                  <a:pt x="360" y="876"/>
                </a:lnTo>
                <a:lnTo>
                  <a:pt x="309" y="906"/>
                </a:lnTo>
                <a:lnTo>
                  <a:pt x="237" y="891"/>
                </a:lnTo>
                <a:lnTo>
                  <a:pt x="207" y="915"/>
                </a:lnTo>
                <a:lnTo>
                  <a:pt x="120" y="936"/>
                </a:lnTo>
                <a:lnTo>
                  <a:pt x="96" y="936"/>
                </a:lnTo>
                <a:lnTo>
                  <a:pt x="72" y="936"/>
                </a:lnTo>
                <a:lnTo>
                  <a:pt x="57" y="954"/>
                </a:lnTo>
                <a:lnTo>
                  <a:pt x="0" y="954"/>
                </a:lnTo>
                <a:lnTo>
                  <a:pt x="54" y="918"/>
                </a:lnTo>
                <a:lnTo>
                  <a:pt x="81" y="891"/>
                </a:lnTo>
                <a:lnTo>
                  <a:pt x="111" y="849"/>
                </a:lnTo>
                <a:lnTo>
                  <a:pt x="141" y="831"/>
                </a:lnTo>
                <a:lnTo>
                  <a:pt x="171" y="780"/>
                </a:lnTo>
                <a:lnTo>
                  <a:pt x="162" y="750"/>
                </a:lnTo>
                <a:lnTo>
                  <a:pt x="135" y="693"/>
                </a:lnTo>
                <a:lnTo>
                  <a:pt x="123" y="603"/>
                </a:lnTo>
                <a:lnTo>
                  <a:pt x="123" y="507"/>
                </a:lnTo>
                <a:lnTo>
                  <a:pt x="111" y="462"/>
                </a:lnTo>
                <a:lnTo>
                  <a:pt x="81" y="261"/>
                </a:lnTo>
                <a:lnTo>
                  <a:pt x="81" y="207"/>
                </a:lnTo>
                <a:lnTo>
                  <a:pt x="63" y="174"/>
                </a:lnTo>
                <a:lnTo>
                  <a:pt x="60" y="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9" name=""/>
          <p:cNvSpPr/>
          <p:nvPr/>
        </p:nvSpPr>
        <p:spPr>
          <a:xfrm>
            <a:off x="6583320" y="1784520"/>
            <a:ext cx="684360" cy="1774800"/>
          </a:xfrm>
          <a:custGeom>
            <a:avLst/>
            <a:gdLst/>
            <a:ahLst/>
            <a:rect l="l" t="t" r="r" b="b"/>
            <a:pathLst>
              <a:path w="396" h="1026">
                <a:moveTo>
                  <a:pt x="96" y="138"/>
                </a:moveTo>
                <a:lnTo>
                  <a:pt x="192" y="0"/>
                </a:lnTo>
                <a:lnTo>
                  <a:pt x="216" y="12"/>
                </a:lnTo>
                <a:lnTo>
                  <a:pt x="240" y="6"/>
                </a:lnTo>
                <a:lnTo>
                  <a:pt x="213" y="42"/>
                </a:lnTo>
                <a:lnTo>
                  <a:pt x="258" y="57"/>
                </a:lnTo>
                <a:lnTo>
                  <a:pt x="288" y="78"/>
                </a:lnTo>
                <a:lnTo>
                  <a:pt x="312" y="87"/>
                </a:lnTo>
                <a:lnTo>
                  <a:pt x="297" y="138"/>
                </a:lnTo>
                <a:lnTo>
                  <a:pt x="297" y="204"/>
                </a:lnTo>
                <a:lnTo>
                  <a:pt x="294" y="249"/>
                </a:lnTo>
                <a:lnTo>
                  <a:pt x="324" y="231"/>
                </a:lnTo>
                <a:lnTo>
                  <a:pt x="318" y="312"/>
                </a:lnTo>
                <a:lnTo>
                  <a:pt x="306" y="384"/>
                </a:lnTo>
                <a:lnTo>
                  <a:pt x="324" y="516"/>
                </a:lnTo>
                <a:lnTo>
                  <a:pt x="342" y="531"/>
                </a:lnTo>
                <a:lnTo>
                  <a:pt x="360" y="741"/>
                </a:lnTo>
                <a:lnTo>
                  <a:pt x="396" y="819"/>
                </a:lnTo>
                <a:lnTo>
                  <a:pt x="378" y="876"/>
                </a:lnTo>
                <a:lnTo>
                  <a:pt x="360" y="912"/>
                </a:lnTo>
                <a:lnTo>
                  <a:pt x="330" y="939"/>
                </a:lnTo>
                <a:lnTo>
                  <a:pt x="330" y="972"/>
                </a:lnTo>
                <a:lnTo>
                  <a:pt x="291" y="984"/>
                </a:lnTo>
                <a:lnTo>
                  <a:pt x="276" y="1026"/>
                </a:lnTo>
                <a:lnTo>
                  <a:pt x="213" y="1026"/>
                </a:lnTo>
                <a:lnTo>
                  <a:pt x="186" y="1008"/>
                </a:lnTo>
                <a:lnTo>
                  <a:pt x="204" y="978"/>
                </a:lnTo>
                <a:lnTo>
                  <a:pt x="216" y="945"/>
                </a:lnTo>
                <a:lnTo>
                  <a:pt x="156" y="960"/>
                </a:lnTo>
                <a:lnTo>
                  <a:pt x="120" y="942"/>
                </a:lnTo>
                <a:lnTo>
                  <a:pt x="54" y="921"/>
                </a:lnTo>
                <a:lnTo>
                  <a:pt x="12" y="882"/>
                </a:lnTo>
                <a:lnTo>
                  <a:pt x="3" y="825"/>
                </a:lnTo>
                <a:lnTo>
                  <a:pt x="12" y="777"/>
                </a:lnTo>
                <a:lnTo>
                  <a:pt x="0" y="735"/>
                </a:lnTo>
                <a:lnTo>
                  <a:pt x="18" y="687"/>
                </a:lnTo>
                <a:lnTo>
                  <a:pt x="9" y="666"/>
                </a:lnTo>
                <a:lnTo>
                  <a:pt x="45" y="645"/>
                </a:lnTo>
                <a:lnTo>
                  <a:pt x="81" y="657"/>
                </a:lnTo>
                <a:lnTo>
                  <a:pt x="96" y="675"/>
                </a:lnTo>
                <a:lnTo>
                  <a:pt x="120" y="654"/>
                </a:lnTo>
                <a:lnTo>
                  <a:pt x="117" y="588"/>
                </a:lnTo>
                <a:lnTo>
                  <a:pt x="141" y="582"/>
                </a:lnTo>
                <a:lnTo>
                  <a:pt x="132" y="534"/>
                </a:lnTo>
                <a:lnTo>
                  <a:pt x="81" y="465"/>
                </a:lnTo>
                <a:lnTo>
                  <a:pt x="102" y="414"/>
                </a:lnTo>
                <a:lnTo>
                  <a:pt x="93" y="273"/>
                </a:lnTo>
                <a:lnTo>
                  <a:pt x="126" y="231"/>
                </a:lnTo>
                <a:lnTo>
                  <a:pt x="96" y="13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0" name=""/>
          <p:cNvSpPr/>
          <p:nvPr/>
        </p:nvSpPr>
        <p:spPr>
          <a:xfrm>
            <a:off x="6297480" y="2895480"/>
            <a:ext cx="2365560" cy="1762200"/>
          </a:xfrm>
          <a:custGeom>
            <a:avLst/>
            <a:gdLst/>
            <a:ahLst/>
            <a:rect l="l" t="t" r="r" b="b"/>
            <a:pathLst>
              <a:path w="1368" h="1020">
                <a:moveTo>
                  <a:pt x="138" y="984"/>
                </a:moveTo>
                <a:lnTo>
                  <a:pt x="231" y="963"/>
                </a:lnTo>
                <a:lnTo>
                  <a:pt x="285" y="981"/>
                </a:lnTo>
                <a:lnTo>
                  <a:pt x="363" y="978"/>
                </a:lnTo>
                <a:lnTo>
                  <a:pt x="390" y="1014"/>
                </a:lnTo>
                <a:lnTo>
                  <a:pt x="453" y="1002"/>
                </a:lnTo>
                <a:lnTo>
                  <a:pt x="471" y="1002"/>
                </a:lnTo>
                <a:lnTo>
                  <a:pt x="492" y="1020"/>
                </a:lnTo>
                <a:lnTo>
                  <a:pt x="516" y="1005"/>
                </a:lnTo>
                <a:lnTo>
                  <a:pt x="543" y="1005"/>
                </a:lnTo>
                <a:lnTo>
                  <a:pt x="537" y="981"/>
                </a:lnTo>
                <a:lnTo>
                  <a:pt x="507" y="969"/>
                </a:lnTo>
                <a:lnTo>
                  <a:pt x="507" y="939"/>
                </a:lnTo>
                <a:lnTo>
                  <a:pt x="498" y="912"/>
                </a:lnTo>
                <a:lnTo>
                  <a:pt x="480" y="906"/>
                </a:lnTo>
                <a:lnTo>
                  <a:pt x="510" y="888"/>
                </a:lnTo>
                <a:lnTo>
                  <a:pt x="567" y="891"/>
                </a:lnTo>
                <a:lnTo>
                  <a:pt x="588" y="882"/>
                </a:lnTo>
                <a:lnTo>
                  <a:pt x="612" y="906"/>
                </a:lnTo>
                <a:lnTo>
                  <a:pt x="633" y="885"/>
                </a:lnTo>
                <a:lnTo>
                  <a:pt x="663" y="891"/>
                </a:lnTo>
                <a:lnTo>
                  <a:pt x="684" y="882"/>
                </a:lnTo>
                <a:lnTo>
                  <a:pt x="717" y="885"/>
                </a:lnTo>
                <a:lnTo>
                  <a:pt x="741" y="876"/>
                </a:lnTo>
                <a:lnTo>
                  <a:pt x="768" y="849"/>
                </a:lnTo>
                <a:lnTo>
                  <a:pt x="813" y="870"/>
                </a:lnTo>
                <a:lnTo>
                  <a:pt x="837" y="837"/>
                </a:lnTo>
                <a:lnTo>
                  <a:pt x="975" y="807"/>
                </a:lnTo>
                <a:lnTo>
                  <a:pt x="1005" y="807"/>
                </a:lnTo>
                <a:lnTo>
                  <a:pt x="1023" y="792"/>
                </a:lnTo>
                <a:lnTo>
                  <a:pt x="1056" y="798"/>
                </a:lnTo>
                <a:lnTo>
                  <a:pt x="1053" y="726"/>
                </a:lnTo>
                <a:lnTo>
                  <a:pt x="1050" y="702"/>
                </a:lnTo>
                <a:lnTo>
                  <a:pt x="1071" y="684"/>
                </a:lnTo>
                <a:lnTo>
                  <a:pt x="1080" y="657"/>
                </a:lnTo>
                <a:lnTo>
                  <a:pt x="1089" y="627"/>
                </a:lnTo>
                <a:lnTo>
                  <a:pt x="1119" y="618"/>
                </a:lnTo>
                <a:lnTo>
                  <a:pt x="1128" y="591"/>
                </a:lnTo>
                <a:lnTo>
                  <a:pt x="1167" y="579"/>
                </a:lnTo>
                <a:lnTo>
                  <a:pt x="1176" y="531"/>
                </a:lnTo>
                <a:lnTo>
                  <a:pt x="1206" y="492"/>
                </a:lnTo>
                <a:lnTo>
                  <a:pt x="1251" y="489"/>
                </a:lnTo>
                <a:lnTo>
                  <a:pt x="1257" y="435"/>
                </a:lnTo>
                <a:lnTo>
                  <a:pt x="1317" y="390"/>
                </a:lnTo>
                <a:lnTo>
                  <a:pt x="1350" y="357"/>
                </a:lnTo>
                <a:lnTo>
                  <a:pt x="1329" y="330"/>
                </a:lnTo>
                <a:lnTo>
                  <a:pt x="1362" y="315"/>
                </a:lnTo>
                <a:lnTo>
                  <a:pt x="1368" y="279"/>
                </a:lnTo>
                <a:lnTo>
                  <a:pt x="1365" y="261"/>
                </a:lnTo>
                <a:lnTo>
                  <a:pt x="1353" y="237"/>
                </a:lnTo>
                <a:lnTo>
                  <a:pt x="1341" y="210"/>
                </a:lnTo>
                <a:lnTo>
                  <a:pt x="1329" y="189"/>
                </a:lnTo>
                <a:lnTo>
                  <a:pt x="1293" y="189"/>
                </a:lnTo>
                <a:lnTo>
                  <a:pt x="1293" y="156"/>
                </a:lnTo>
                <a:lnTo>
                  <a:pt x="1287" y="126"/>
                </a:lnTo>
                <a:lnTo>
                  <a:pt x="1290" y="105"/>
                </a:lnTo>
                <a:lnTo>
                  <a:pt x="1272" y="93"/>
                </a:lnTo>
                <a:lnTo>
                  <a:pt x="1236" y="81"/>
                </a:lnTo>
                <a:lnTo>
                  <a:pt x="1218" y="87"/>
                </a:lnTo>
                <a:lnTo>
                  <a:pt x="1215" y="66"/>
                </a:lnTo>
                <a:lnTo>
                  <a:pt x="1218" y="30"/>
                </a:lnTo>
                <a:lnTo>
                  <a:pt x="1185" y="36"/>
                </a:lnTo>
                <a:lnTo>
                  <a:pt x="1173" y="15"/>
                </a:lnTo>
                <a:lnTo>
                  <a:pt x="1152" y="21"/>
                </a:lnTo>
                <a:lnTo>
                  <a:pt x="1125" y="15"/>
                </a:lnTo>
                <a:lnTo>
                  <a:pt x="1110" y="0"/>
                </a:lnTo>
                <a:lnTo>
                  <a:pt x="1110" y="27"/>
                </a:lnTo>
                <a:lnTo>
                  <a:pt x="1104" y="54"/>
                </a:lnTo>
                <a:lnTo>
                  <a:pt x="1086" y="84"/>
                </a:lnTo>
                <a:lnTo>
                  <a:pt x="1047" y="93"/>
                </a:lnTo>
                <a:lnTo>
                  <a:pt x="1065" y="120"/>
                </a:lnTo>
                <a:lnTo>
                  <a:pt x="1032" y="138"/>
                </a:lnTo>
                <a:lnTo>
                  <a:pt x="1035" y="171"/>
                </a:lnTo>
                <a:lnTo>
                  <a:pt x="1011" y="204"/>
                </a:lnTo>
                <a:lnTo>
                  <a:pt x="1053" y="183"/>
                </a:lnTo>
                <a:lnTo>
                  <a:pt x="1095" y="153"/>
                </a:lnTo>
                <a:lnTo>
                  <a:pt x="1113" y="129"/>
                </a:lnTo>
                <a:lnTo>
                  <a:pt x="1116" y="171"/>
                </a:lnTo>
                <a:lnTo>
                  <a:pt x="1092" y="207"/>
                </a:lnTo>
                <a:lnTo>
                  <a:pt x="1086" y="228"/>
                </a:lnTo>
                <a:lnTo>
                  <a:pt x="1101" y="255"/>
                </a:lnTo>
                <a:lnTo>
                  <a:pt x="936" y="279"/>
                </a:lnTo>
                <a:lnTo>
                  <a:pt x="921" y="300"/>
                </a:lnTo>
                <a:lnTo>
                  <a:pt x="888" y="297"/>
                </a:lnTo>
                <a:lnTo>
                  <a:pt x="825" y="315"/>
                </a:lnTo>
                <a:lnTo>
                  <a:pt x="753" y="312"/>
                </a:lnTo>
                <a:lnTo>
                  <a:pt x="744" y="267"/>
                </a:lnTo>
                <a:lnTo>
                  <a:pt x="708" y="309"/>
                </a:lnTo>
                <a:lnTo>
                  <a:pt x="702" y="291"/>
                </a:lnTo>
                <a:lnTo>
                  <a:pt x="681" y="303"/>
                </a:lnTo>
                <a:lnTo>
                  <a:pt x="642" y="291"/>
                </a:lnTo>
                <a:lnTo>
                  <a:pt x="624" y="261"/>
                </a:lnTo>
                <a:lnTo>
                  <a:pt x="606" y="279"/>
                </a:lnTo>
                <a:lnTo>
                  <a:pt x="609" y="309"/>
                </a:lnTo>
                <a:lnTo>
                  <a:pt x="549" y="318"/>
                </a:lnTo>
                <a:lnTo>
                  <a:pt x="525" y="351"/>
                </a:lnTo>
                <a:lnTo>
                  <a:pt x="495" y="342"/>
                </a:lnTo>
                <a:lnTo>
                  <a:pt x="459" y="342"/>
                </a:lnTo>
                <a:lnTo>
                  <a:pt x="435" y="366"/>
                </a:lnTo>
                <a:lnTo>
                  <a:pt x="405" y="354"/>
                </a:lnTo>
                <a:lnTo>
                  <a:pt x="366" y="360"/>
                </a:lnTo>
                <a:lnTo>
                  <a:pt x="408" y="333"/>
                </a:lnTo>
                <a:lnTo>
                  <a:pt x="426" y="300"/>
                </a:lnTo>
                <a:lnTo>
                  <a:pt x="393" y="282"/>
                </a:lnTo>
                <a:lnTo>
                  <a:pt x="369" y="297"/>
                </a:lnTo>
                <a:lnTo>
                  <a:pt x="333" y="318"/>
                </a:lnTo>
                <a:lnTo>
                  <a:pt x="333" y="336"/>
                </a:lnTo>
                <a:lnTo>
                  <a:pt x="312" y="300"/>
                </a:lnTo>
                <a:lnTo>
                  <a:pt x="294" y="273"/>
                </a:lnTo>
                <a:lnTo>
                  <a:pt x="258" y="276"/>
                </a:lnTo>
                <a:lnTo>
                  <a:pt x="252" y="258"/>
                </a:lnTo>
                <a:lnTo>
                  <a:pt x="219" y="267"/>
                </a:lnTo>
                <a:lnTo>
                  <a:pt x="219" y="240"/>
                </a:lnTo>
                <a:lnTo>
                  <a:pt x="180" y="216"/>
                </a:lnTo>
                <a:lnTo>
                  <a:pt x="201" y="204"/>
                </a:lnTo>
                <a:lnTo>
                  <a:pt x="189" y="177"/>
                </a:lnTo>
                <a:lnTo>
                  <a:pt x="219" y="153"/>
                </a:lnTo>
                <a:lnTo>
                  <a:pt x="222" y="111"/>
                </a:lnTo>
                <a:lnTo>
                  <a:pt x="177" y="102"/>
                </a:lnTo>
                <a:lnTo>
                  <a:pt x="207" y="75"/>
                </a:lnTo>
                <a:lnTo>
                  <a:pt x="186" y="27"/>
                </a:lnTo>
                <a:lnTo>
                  <a:pt x="0" y="24"/>
                </a:lnTo>
                <a:lnTo>
                  <a:pt x="24" y="129"/>
                </a:lnTo>
                <a:lnTo>
                  <a:pt x="72" y="207"/>
                </a:lnTo>
                <a:lnTo>
                  <a:pt x="90" y="303"/>
                </a:lnTo>
                <a:lnTo>
                  <a:pt x="135" y="360"/>
                </a:lnTo>
                <a:lnTo>
                  <a:pt x="138" y="414"/>
                </a:lnTo>
                <a:lnTo>
                  <a:pt x="186" y="426"/>
                </a:lnTo>
                <a:lnTo>
                  <a:pt x="141" y="513"/>
                </a:lnTo>
                <a:lnTo>
                  <a:pt x="180" y="675"/>
                </a:lnTo>
                <a:lnTo>
                  <a:pt x="228" y="789"/>
                </a:lnTo>
                <a:lnTo>
                  <a:pt x="282" y="849"/>
                </a:lnTo>
                <a:lnTo>
                  <a:pt x="240" y="897"/>
                </a:lnTo>
                <a:lnTo>
                  <a:pt x="135" y="858"/>
                </a:lnTo>
                <a:lnTo>
                  <a:pt x="57" y="876"/>
                </a:lnTo>
                <a:lnTo>
                  <a:pt x="45" y="915"/>
                </a:lnTo>
                <a:lnTo>
                  <a:pt x="96" y="942"/>
                </a:lnTo>
                <a:lnTo>
                  <a:pt x="132" y="960"/>
                </a:lnTo>
                <a:lnTo>
                  <a:pt x="138" y="98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1" name=""/>
          <p:cNvSpPr/>
          <p:nvPr/>
        </p:nvSpPr>
        <p:spPr>
          <a:xfrm>
            <a:off x="7872480" y="2454120"/>
            <a:ext cx="830160" cy="677880"/>
          </a:xfrm>
          <a:custGeom>
            <a:avLst/>
            <a:gdLst/>
            <a:ahLst/>
            <a:rect l="l" t="t" r="r" b="b"/>
            <a:pathLst>
              <a:path w="480" h="392">
                <a:moveTo>
                  <a:pt x="0" y="44"/>
                </a:moveTo>
                <a:lnTo>
                  <a:pt x="16" y="76"/>
                </a:lnTo>
                <a:lnTo>
                  <a:pt x="48" y="84"/>
                </a:lnTo>
                <a:lnTo>
                  <a:pt x="48" y="108"/>
                </a:lnTo>
                <a:lnTo>
                  <a:pt x="52" y="144"/>
                </a:lnTo>
                <a:lnTo>
                  <a:pt x="96" y="168"/>
                </a:lnTo>
                <a:lnTo>
                  <a:pt x="44" y="176"/>
                </a:lnTo>
                <a:lnTo>
                  <a:pt x="32" y="200"/>
                </a:lnTo>
                <a:lnTo>
                  <a:pt x="64" y="228"/>
                </a:lnTo>
                <a:lnTo>
                  <a:pt x="84" y="248"/>
                </a:lnTo>
                <a:lnTo>
                  <a:pt x="116" y="272"/>
                </a:lnTo>
                <a:lnTo>
                  <a:pt x="192" y="248"/>
                </a:lnTo>
                <a:lnTo>
                  <a:pt x="228" y="280"/>
                </a:lnTo>
                <a:lnTo>
                  <a:pt x="264" y="272"/>
                </a:lnTo>
                <a:lnTo>
                  <a:pt x="284" y="344"/>
                </a:lnTo>
                <a:lnTo>
                  <a:pt x="336" y="348"/>
                </a:lnTo>
                <a:lnTo>
                  <a:pt x="372" y="392"/>
                </a:lnTo>
                <a:lnTo>
                  <a:pt x="388" y="300"/>
                </a:lnTo>
                <a:lnTo>
                  <a:pt x="396" y="344"/>
                </a:lnTo>
                <a:lnTo>
                  <a:pt x="428" y="344"/>
                </a:lnTo>
                <a:lnTo>
                  <a:pt x="448" y="316"/>
                </a:lnTo>
                <a:lnTo>
                  <a:pt x="448" y="260"/>
                </a:lnTo>
                <a:lnTo>
                  <a:pt x="412" y="240"/>
                </a:lnTo>
                <a:lnTo>
                  <a:pt x="436" y="224"/>
                </a:lnTo>
                <a:lnTo>
                  <a:pt x="468" y="188"/>
                </a:lnTo>
                <a:lnTo>
                  <a:pt x="472" y="140"/>
                </a:lnTo>
                <a:lnTo>
                  <a:pt x="480" y="84"/>
                </a:lnTo>
                <a:lnTo>
                  <a:pt x="480" y="52"/>
                </a:lnTo>
                <a:lnTo>
                  <a:pt x="448" y="16"/>
                </a:lnTo>
                <a:lnTo>
                  <a:pt x="384" y="12"/>
                </a:lnTo>
                <a:lnTo>
                  <a:pt x="360" y="8"/>
                </a:lnTo>
                <a:lnTo>
                  <a:pt x="324" y="0"/>
                </a:lnTo>
                <a:lnTo>
                  <a:pt x="244" y="4"/>
                </a:lnTo>
                <a:lnTo>
                  <a:pt x="112" y="16"/>
                </a:lnTo>
                <a:lnTo>
                  <a:pt x="0" y="4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2" name=""/>
          <p:cNvSpPr/>
          <p:nvPr/>
        </p:nvSpPr>
        <p:spPr>
          <a:xfrm>
            <a:off x="8969400" y="1517760"/>
            <a:ext cx="93600" cy="88920"/>
          </a:xfrm>
          <a:custGeom>
            <a:avLst/>
            <a:gdLst/>
            <a:ahLst/>
            <a:rect l="l" t="t" r="r" b="b"/>
            <a:pathLst>
              <a:path w="54" h="52">
                <a:moveTo>
                  <a:pt x="0" y="4"/>
                </a:moveTo>
                <a:lnTo>
                  <a:pt x="32" y="0"/>
                </a:lnTo>
                <a:lnTo>
                  <a:pt x="54" y="52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3" name=""/>
          <p:cNvSpPr/>
          <p:nvPr/>
        </p:nvSpPr>
        <p:spPr>
          <a:xfrm>
            <a:off x="8107200" y="2676600"/>
            <a:ext cx="411480" cy="141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4" name=""/>
          <p:cNvSpPr/>
          <p:nvPr/>
        </p:nvSpPr>
        <p:spPr>
          <a:xfrm>
            <a:off x="8025120" y="2625840"/>
            <a:ext cx="523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5" name=""/>
          <p:cNvSpPr/>
          <p:nvPr/>
        </p:nvSpPr>
        <p:spPr>
          <a:xfrm>
            <a:off x="6559560" y="1593720"/>
            <a:ext cx="1160280" cy="1214640"/>
          </a:xfrm>
          <a:custGeom>
            <a:avLst/>
            <a:gdLst/>
            <a:ahLst/>
            <a:rect l="l" t="t" r="r" b="b"/>
            <a:pathLst>
              <a:path w="672" h="703">
                <a:moveTo>
                  <a:pt x="323" y="646"/>
                </a:moveTo>
                <a:lnTo>
                  <a:pt x="294" y="604"/>
                </a:lnTo>
                <a:lnTo>
                  <a:pt x="275" y="550"/>
                </a:lnTo>
                <a:lnTo>
                  <a:pt x="268" y="506"/>
                </a:lnTo>
                <a:lnTo>
                  <a:pt x="273" y="448"/>
                </a:lnTo>
                <a:lnTo>
                  <a:pt x="275" y="413"/>
                </a:lnTo>
                <a:lnTo>
                  <a:pt x="279" y="373"/>
                </a:lnTo>
                <a:lnTo>
                  <a:pt x="251" y="398"/>
                </a:lnTo>
                <a:lnTo>
                  <a:pt x="257" y="350"/>
                </a:lnTo>
                <a:lnTo>
                  <a:pt x="262" y="317"/>
                </a:lnTo>
                <a:lnTo>
                  <a:pt x="281" y="298"/>
                </a:lnTo>
                <a:lnTo>
                  <a:pt x="299" y="275"/>
                </a:lnTo>
                <a:lnTo>
                  <a:pt x="310" y="265"/>
                </a:lnTo>
                <a:lnTo>
                  <a:pt x="307" y="279"/>
                </a:lnTo>
                <a:lnTo>
                  <a:pt x="316" y="265"/>
                </a:lnTo>
                <a:lnTo>
                  <a:pt x="340" y="244"/>
                </a:lnTo>
                <a:lnTo>
                  <a:pt x="370" y="229"/>
                </a:lnTo>
                <a:lnTo>
                  <a:pt x="394" y="231"/>
                </a:lnTo>
                <a:lnTo>
                  <a:pt x="407" y="221"/>
                </a:lnTo>
                <a:lnTo>
                  <a:pt x="403" y="198"/>
                </a:lnTo>
                <a:lnTo>
                  <a:pt x="372" y="177"/>
                </a:lnTo>
                <a:lnTo>
                  <a:pt x="323" y="171"/>
                </a:lnTo>
                <a:lnTo>
                  <a:pt x="299" y="198"/>
                </a:lnTo>
                <a:lnTo>
                  <a:pt x="286" y="227"/>
                </a:lnTo>
                <a:lnTo>
                  <a:pt x="257" y="215"/>
                </a:lnTo>
                <a:lnTo>
                  <a:pt x="247" y="196"/>
                </a:lnTo>
                <a:lnTo>
                  <a:pt x="218" y="183"/>
                </a:lnTo>
                <a:lnTo>
                  <a:pt x="210" y="200"/>
                </a:lnTo>
                <a:lnTo>
                  <a:pt x="190" y="204"/>
                </a:lnTo>
                <a:lnTo>
                  <a:pt x="194" y="188"/>
                </a:lnTo>
                <a:lnTo>
                  <a:pt x="212" y="167"/>
                </a:lnTo>
                <a:lnTo>
                  <a:pt x="216" y="148"/>
                </a:lnTo>
                <a:lnTo>
                  <a:pt x="208" y="138"/>
                </a:lnTo>
                <a:lnTo>
                  <a:pt x="173" y="167"/>
                </a:lnTo>
                <a:lnTo>
                  <a:pt x="162" y="196"/>
                </a:lnTo>
                <a:lnTo>
                  <a:pt x="127" y="223"/>
                </a:lnTo>
                <a:lnTo>
                  <a:pt x="90" y="238"/>
                </a:lnTo>
                <a:lnTo>
                  <a:pt x="64" y="213"/>
                </a:lnTo>
                <a:lnTo>
                  <a:pt x="36" y="227"/>
                </a:lnTo>
                <a:lnTo>
                  <a:pt x="10" y="242"/>
                </a:lnTo>
                <a:lnTo>
                  <a:pt x="0" y="190"/>
                </a:lnTo>
                <a:lnTo>
                  <a:pt x="48" y="162"/>
                </a:lnTo>
                <a:lnTo>
                  <a:pt x="77" y="154"/>
                </a:lnTo>
                <a:lnTo>
                  <a:pt x="95" y="131"/>
                </a:lnTo>
                <a:lnTo>
                  <a:pt x="114" y="117"/>
                </a:lnTo>
                <a:lnTo>
                  <a:pt x="132" y="100"/>
                </a:lnTo>
                <a:lnTo>
                  <a:pt x="140" y="71"/>
                </a:lnTo>
                <a:lnTo>
                  <a:pt x="162" y="31"/>
                </a:lnTo>
                <a:lnTo>
                  <a:pt x="171" y="52"/>
                </a:lnTo>
                <a:lnTo>
                  <a:pt x="179" y="31"/>
                </a:lnTo>
                <a:lnTo>
                  <a:pt x="208" y="29"/>
                </a:lnTo>
                <a:lnTo>
                  <a:pt x="188" y="0"/>
                </a:lnTo>
                <a:lnTo>
                  <a:pt x="236" y="25"/>
                </a:lnTo>
                <a:lnTo>
                  <a:pt x="253" y="42"/>
                </a:lnTo>
                <a:lnTo>
                  <a:pt x="264" y="13"/>
                </a:lnTo>
                <a:lnTo>
                  <a:pt x="277" y="17"/>
                </a:lnTo>
                <a:lnTo>
                  <a:pt x="283" y="42"/>
                </a:lnTo>
                <a:lnTo>
                  <a:pt x="310" y="65"/>
                </a:lnTo>
                <a:lnTo>
                  <a:pt x="329" y="58"/>
                </a:lnTo>
                <a:lnTo>
                  <a:pt x="353" y="75"/>
                </a:lnTo>
                <a:lnTo>
                  <a:pt x="368" y="96"/>
                </a:lnTo>
                <a:lnTo>
                  <a:pt x="377" y="106"/>
                </a:lnTo>
                <a:lnTo>
                  <a:pt x="370" y="129"/>
                </a:lnTo>
                <a:lnTo>
                  <a:pt x="399" y="138"/>
                </a:lnTo>
                <a:lnTo>
                  <a:pt x="405" y="148"/>
                </a:lnTo>
                <a:lnTo>
                  <a:pt x="416" y="177"/>
                </a:lnTo>
                <a:lnTo>
                  <a:pt x="440" y="184"/>
                </a:lnTo>
                <a:lnTo>
                  <a:pt x="456" y="184"/>
                </a:lnTo>
                <a:lnTo>
                  <a:pt x="485" y="188"/>
                </a:lnTo>
                <a:lnTo>
                  <a:pt x="520" y="183"/>
                </a:lnTo>
                <a:lnTo>
                  <a:pt x="546" y="185"/>
                </a:lnTo>
                <a:lnTo>
                  <a:pt x="559" y="185"/>
                </a:lnTo>
                <a:lnTo>
                  <a:pt x="583" y="177"/>
                </a:lnTo>
                <a:lnTo>
                  <a:pt x="596" y="185"/>
                </a:lnTo>
                <a:lnTo>
                  <a:pt x="622" y="204"/>
                </a:lnTo>
                <a:lnTo>
                  <a:pt x="648" y="223"/>
                </a:lnTo>
                <a:lnTo>
                  <a:pt x="663" y="246"/>
                </a:lnTo>
                <a:lnTo>
                  <a:pt x="657" y="265"/>
                </a:lnTo>
                <a:lnTo>
                  <a:pt x="672" y="294"/>
                </a:lnTo>
                <a:lnTo>
                  <a:pt x="659" y="302"/>
                </a:lnTo>
                <a:lnTo>
                  <a:pt x="646" y="288"/>
                </a:lnTo>
                <a:lnTo>
                  <a:pt x="633" y="288"/>
                </a:lnTo>
                <a:lnTo>
                  <a:pt x="626" y="304"/>
                </a:lnTo>
                <a:lnTo>
                  <a:pt x="622" y="283"/>
                </a:lnTo>
                <a:lnTo>
                  <a:pt x="607" y="271"/>
                </a:lnTo>
                <a:lnTo>
                  <a:pt x="585" y="256"/>
                </a:lnTo>
                <a:lnTo>
                  <a:pt x="568" y="252"/>
                </a:lnTo>
                <a:lnTo>
                  <a:pt x="581" y="277"/>
                </a:lnTo>
                <a:lnTo>
                  <a:pt x="596" y="296"/>
                </a:lnTo>
                <a:lnTo>
                  <a:pt x="574" y="321"/>
                </a:lnTo>
                <a:lnTo>
                  <a:pt x="579" y="340"/>
                </a:lnTo>
                <a:lnTo>
                  <a:pt x="574" y="356"/>
                </a:lnTo>
                <a:lnTo>
                  <a:pt x="608" y="366"/>
                </a:lnTo>
                <a:lnTo>
                  <a:pt x="608" y="382"/>
                </a:lnTo>
                <a:lnTo>
                  <a:pt x="664" y="422"/>
                </a:lnTo>
                <a:lnTo>
                  <a:pt x="660" y="458"/>
                </a:lnTo>
                <a:lnTo>
                  <a:pt x="616" y="422"/>
                </a:lnTo>
                <a:lnTo>
                  <a:pt x="568" y="410"/>
                </a:lnTo>
                <a:lnTo>
                  <a:pt x="527" y="373"/>
                </a:lnTo>
                <a:lnTo>
                  <a:pt x="520" y="388"/>
                </a:lnTo>
                <a:lnTo>
                  <a:pt x="501" y="408"/>
                </a:lnTo>
                <a:lnTo>
                  <a:pt x="481" y="438"/>
                </a:lnTo>
                <a:lnTo>
                  <a:pt x="477" y="452"/>
                </a:lnTo>
                <a:lnTo>
                  <a:pt x="459" y="406"/>
                </a:lnTo>
                <a:lnTo>
                  <a:pt x="485" y="381"/>
                </a:lnTo>
                <a:lnTo>
                  <a:pt x="494" y="354"/>
                </a:lnTo>
                <a:lnTo>
                  <a:pt x="483" y="327"/>
                </a:lnTo>
                <a:lnTo>
                  <a:pt x="481" y="315"/>
                </a:lnTo>
                <a:lnTo>
                  <a:pt x="479" y="302"/>
                </a:lnTo>
                <a:lnTo>
                  <a:pt x="453" y="281"/>
                </a:lnTo>
                <a:lnTo>
                  <a:pt x="429" y="269"/>
                </a:lnTo>
                <a:lnTo>
                  <a:pt x="409" y="260"/>
                </a:lnTo>
                <a:lnTo>
                  <a:pt x="388" y="269"/>
                </a:lnTo>
                <a:lnTo>
                  <a:pt x="392" y="290"/>
                </a:lnTo>
                <a:lnTo>
                  <a:pt x="370" y="304"/>
                </a:lnTo>
                <a:lnTo>
                  <a:pt x="379" y="329"/>
                </a:lnTo>
                <a:lnTo>
                  <a:pt x="355" y="325"/>
                </a:lnTo>
                <a:lnTo>
                  <a:pt x="331" y="331"/>
                </a:lnTo>
                <a:lnTo>
                  <a:pt x="329" y="373"/>
                </a:lnTo>
                <a:lnTo>
                  <a:pt x="331" y="394"/>
                </a:lnTo>
                <a:lnTo>
                  <a:pt x="327" y="423"/>
                </a:lnTo>
                <a:lnTo>
                  <a:pt x="340" y="446"/>
                </a:lnTo>
                <a:lnTo>
                  <a:pt x="333" y="465"/>
                </a:lnTo>
                <a:lnTo>
                  <a:pt x="370" y="498"/>
                </a:lnTo>
                <a:lnTo>
                  <a:pt x="349" y="517"/>
                </a:lnTo>
                <a:lnTo>
                  <a:pt x="359" y="567"/>
                </a:lnTo>
                <a:lnTo>
                  <a:pt x="355" y="590"/>
                </a:lnTo>
                <a:lnTo>
                  <a:pt x="329" y="611"/>
                </a:lnTo>
                <a:lnTo>
                  <a:pt x="333" y="633"/>
                </a:lnTo>
                <a:lnTo>
                  <a:pt x="380" y="703"/>
                </a:lnTo>
              </a:path>
            </a:pathLst>
          </a:custGeom>
          <a:solidFill>
            <a:srgbClr val="66ffff"/>
          </a:solidFill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6" name=""/>
          <p:cNvSpPr/>
          <p:nvPr/>
        </p:nvSpPr>
        <p:spPr>
          <a:xfrm>
            <a:off x="6559560" y="1620720"/>
            <a:ext cx="1042920" cy="1068480"/>
          </a:xfrm>
          <a:custGeom>
            <a:avLst/>
            <a:gdLst/>
            <a:ahLst/>
            <a:rect l="l" t="t" r="r" b="b"/>
            <a:pathLst>
              <a:path w="604" h="618">
                <a:moveTo>
                  <a:pt x="0" y="236"/>
                </a:moveTo>
                <a:lnTo>
                  <a:pt x="26" y="174"/>
                </a:lnTo>
                <a:lnTo>
                  <a:pt x="48" y="150"/>
                </a:lnTo>
                <a:lnTo>
                  <a:pt x="72" y="116"/>
                </a:lnTo>
                <a:lnTo>
                  <a:pt x="104" y="104"/>
                </a:lnTo>
                <a:lnTo>
                  <a:pt x="112" y="88"/>
                </a:lnTo>
                <a:lnTo>
                  <a:pt x="112" y="60"/>
                </a:lnTo>
                <a:lnTo>
                  <a:pt x="126" y="52"/>
                </a:lnTo>
                <a:lnTo>
                  <a:pt x="142" y="52"/>
                </a:lnTo>
                <a:lnTo>
                  <a:pt x="142" y="36"/>
                </a:lnTo>
                <a:lnTo>
                  <a:pt x="152" y="30"/>
                </a:lnTo>
                <a:lnTo>
                  <a:pt x="154" y="0"/>
                </a:lnTo>
                <a:lnTo>
                  <a:pt x="168" y="6"/>
                </a:lnTo>
                <a:lnTo>
                  <a:pt x="182" y="6"/>
                </a:lnTo>
                <a:lnTo>
                  <a:pt x="192" y="16"/>
                </a:lnTo>
                <a:lnTo>
                  <a:pt x="208" y="34"/>
                </a:lnTo>
                <a:lnTo>
                  <a:pt x="216" y="12"/>
                </a:lnTo>
                <a:lnTo>
                  <a:pt x="242" y="14"/>
                </a:lnTo>
                <a:lnTo>
                  <a:pt x="254" y="26"/>
                </a:lnTo>
                <a:lnTo>
                  <a:pt x="252" y="44"/>
                </a:lnTo>
                <a:lnTo>
                  <a:pt x="262" y="60"/>
                </a:lnTo>
                <a:lnTo>
                  <a:pt x="276" y="60"/>
                </a:lnTo>
                <a:lnTo>
                  <a:pt x="296" y="56"/>
                </a:lnTo>
                <a:lnTo>
                  <a:pt x="318" y="54"/>
                </a:lnTo>
                <a:lnTo>
                  <a:pt x="320" y="84"/>
                </a:lnTo>
                <a:lnTo>
                  <a:pt x="340" y="114"/>
                </a:lnTo>
                <a:lnTo>
                  <a:pt x="344" y="138"/>
                </a:lnTo>
                <a:lnTo>
                  <a:pt x="356" y="152"/>
                </a:lnTo>
                <a:lnTo>
                  <a:pt x="366" y="178"/>
                </a:lnTo>
                <a:lnTo>
                  <a:pt x="386" y="184"/>
                </a:lnTo>
                <a:lnTo>
                  <a:pt x="452" y="172"/>
                </a:lnTo>
                <a:lnTo>
                  <a:pt x="476" y="172"/>
                </a:lnTo>
                <a:lnTo>
                  <a:pt x="500" y="180"/>
                </a:lnTo>
                <a:lnTo>
                  <a:pt x="524" y="182"/>
                </a:lnTo>
                <a:lnTo>
                  <a:pt x="550" y="194"/>
                </a:lnTo>
                <a:lnTo>
                  <a:pt x="568" y="216"/>
                </a:lnTo>
                <a:lnTo>
                  <a:pt x="580" y="218"/>
                </a:lnTo>
                <a:lnTo>
                  <a:pt x="594" y="234"/>
                </a:lnTo>
                <a:lnTo>
                  <a:pt x="604" y="256"/>
                </a:lnTo>
                <a:lnTo>
                  <a:pt x="594" y="274"/>
                </a:lnTo>
                <a:lnTo>
                  <a:pt x="588" y="284"/>
                </a:lnTo>
                <a:lnTo>
                  <a:pt x="574" y="280"/>
                </a:lnTo>
                <a:lnTo>
                  <a:pt x="560" y="284"/>
                </a:lnTo>
                <a:lnTo>
                  <a:pt x="550" y="270"/>
                </a:lnTo>
                <a:lnTo>
                  <a:pt x="546" y="252"/>
                </a:lnTo>
                <a:lnTo>
                  <a:pt x="536" y="262"/>
                </a:lnTo>
                <a:lnTo>
                  <a:pt x="522" y="236"/>
                </a:lnTo>
                <a:lnTo>
                  <a:pt x="524" y="272"/>
                </a:lnTo>
                <a:lnTo>
                  <a:pt x="522" y="294"/>
                </a:lnTo>
                <a:lnTo>
                  <a:pt x="520" y="312"/>
                </a:lnTo>
                <a:lnTo>
                  <a:pt x="520" y="332"/>
                </a:lnTo>
                <a:lnTo>
                  <a:pt x="526" y="364"/>
                </a:lnTo>
                <a:lnTo>
                  <a:pt x="528" y="378"/>
                </a:lnTo>
                <a:lnTo>
                  <a:pt x="524" y="404"/>
                </a:lnTo>
                <a:lnTo>
                  <a:pt x="524" y="420"/>
                </a:lnTo>
                <a:lnTo>
                  <a:pt x="514" y="434"/>
                </a:lnTo>
                <a:lnTo>
                  <a:pt x="520" y="462"/>
                </a:lnTo>
                <a:lnTo>
                  <a:pt x="508" y="496"/>
                </a:lnTo>
                <a:lnTo>
                  <a:pt x="486" y="506"/>
                </a:lnTo>
                <a:lnTo>
                  <a:pt x="480" y="490"/>
                </a:lnTo>
                <a:lnTo>
                  <a:pt x="492" y="470"/>
                </a:lnTo>
                <a:lnTo>
                  <a:pt x="496" y="456"/>
                </a:lnTo>
                <a:lnTo>
                  <a:pt x="496" y="420"/>
                </a:lnTo>
                <a:lnTo>
                  <a:pt x="476" y="382"/>
                </a:lnTo>
                <a:lnTo>
                  <a:pt x="460" y="360"/>
                </a:lnTo>
                <a:lnTo>
                  <a:pt x="448" y="382"/>
                </a:lnTo>
                <a:lnTo>
                  <a:pt x="444" y="402"/>
                </a:lnTo>
                <a:lnTo>
                  <a:pt x="432" y="404"/>
                </a:lnTo>
                <a:lnTo>
                  <a:pt x="426" y="386"/>
                </a:lnTo>
                <a:lnTo>
                  <a:pt x="430" y="366"/>
                </a:lnTo>
                <a:lnTo>
                  <a:pt x="434" y="346"/>
                </a:lnTo>
                <a:lnTo>
                  <a:pt x="436" y="326"/>
                </a:lnTo>
                <a:lnTo>
                  <a:pt x="422" y="300"/>
                </a:lnTo>
                <a:lnTo>
                  <a:pt x="424" y="282"/>
                </a:lnTo>
                <a:lnTo>
                  <a:pt x="412" y="258"/>
                </a:lnTo>
                <a:lnTo>
                  <a:pt x="402" y="252"/>
                </a:lnTo>
                <a:lnTo>
                  <a:pt x="378" y="244"/>
                </a:lnTo>
                <a:lnTo>
                  <a:pt x="364" y="236"/>
                </a:lnTo>
                <a:lnTo>
                  <a:pt x="362" y="224"/>
                </a:lnTo>
                <a:lnTo>
                  <a:pt x="344" y="246"/>
                </a:lnTo>
                <a:lnTo>
                  <a:pt x="350" y="280"/>
                </a:lnTo>
                <a:lnTo>
                  <a:pt x="332" y="302"/>
                </a:lnTo>
                <a:lnTo>
                  <a:pt x="324" y="328"/>
                </a:lnTo>
                <a:lnTo>
                  <a:pt x="304" y="338"/>
                </a:lnTo>
                <a:lnTo>
                  <a:pt x="306" y="378"/>
                </a:lnTo>
                <a:lnTo>
                  <a:pt x="286" y="406"/>
                </a:lnTo>
                <a:lnTo>
                  <a:pt x="300" y="438"/>
                </a:lnTo>
                <a:lnTo>
                  <a:pt x="312" y="472"/>
                </a:lnTo>
                <a:lnTo>
                  <a:pt x="320" y="510"/>
                </a:lnTo>
                <a:lnTo>
                  <a:pt x="302" y="552"/>
                </a:lnTo>
                <a:lnTo>
                  <a:pt x="292" y="598"/>
                </a:lnTo>
                <a:lnTo>
                  <a:pt x="278" y="618"/>
                </a:lnTo>
                <a:lnTo>
                  <a:pt x="262" y="614"/>
                </a:lnTo>
                <a:lnTo>
                  <a:pt x="244" y="576"/>
                </a:lnTo>
                <a:lnTo>
                  <a:pt x="246" y="520"/>
                </a:lnTo>
                <a:lnTo>
                  <a:pt x="236" y="496"/>
                </a:lnTo>
                <a:lnTo>
                  <a:pt x="236" y="466"/>
                </a:lnTo>
                <a:lnTo>
                  <a:pt x="240" y="418"/>
                </a:lnTo>
                <a:lnTo>
                  <a:pt x="240" y="382"/>
                </a:lnTo>
                <a:lnTo>
                  <a:pt x="248" y="364"/>
                </a:lnTo>
                <a:lnTo>
                  <a:pt x="244" y="348"/>
                </a:lnTo>
                <a:lnTo>
                  <a:pt x="232" y="366"/>
                </a:lnTo>
                <a:lnTo>
                  <a:pt x="214" y="374"/>
                </a:lnTo>
                <a:lnTo>
                  <a:pt x="216" y="338"/>
                </a:lnTo>
                <a:lnTo>
                  <a:pt x="230" y="308"/>
                </a:lnTo>
                <a:lnTo>
                  <a:pt x="244" y="284"/>
                </a:lnTo>
                <a:lnTo>
                  <a:pt x="254" y="258"/>
                </a:lnTo>
                <a:lnTo>
                  <a:pt x="274" y="258"/>
                </a:lnTo>
                <a:lnTo>
                  <a:pt x="286" y="228"/>
                </a:lnTo>
                <a:lnTo>
                  <a:pt x="314" y="222"/>
                </a:lnTo>
                <a:lnTo>
                  <a:pt x="336" y="212"/>
                </a:lnTo>
                <a:lnTo>
                  <a:pt x="354" y="210"/>
                </a:lnTo>
                <a:lnTo>
                  <a:pt x="354" y="198"/>
                </a:lnTo>
                <a:lnTo>
                  <a:pt x="348" y="188"/>
                </a:lnTo>
                <a:lnTo>
                  <a:pt x="340" y="170"/>
                </a:lnTo>
                <a:lnTo>
                  <a:pt x="318" y="166"/>
                </a:lnTo>
                <a:lnTo>
                  <a:pt x="276" y="182"/>
                </a:lnTo>
                <a:lnTo>
                  <a:pt x="256" y="212"/>
                </a:lnTo>
                <a:lnTo>
                  <a:pt x="240" y="216"/>
                </a:lnTo>
                <a:lnTo>
                  <a:pt x="206" y="176"/>
                </a:lnTo>
                <a:lnTo>
                  <a:pt x="164" y="198"/>
                </a:lnTo>
                <a:lnTo>
                  <a:pt x="152" y="206"/>
                </a:lnTo>
                <a:lnTo>
                  <a:pt x="148" y="178"/>
                </a:lnTo>
                <a:lnTo>
                  <a:pt x="158" y="172"/>
                </a:lnTo>
                <a:lnTo>
                  <a:pt x="172" y="150"/>
                </a:lnTo>
                <a:lnTo>
                  <a:pt x="186" y="130"/>
                </a:lnTo>
                <a:lnTo>
                  <a:pt x="178" y="118"/>
                </a:lnTo>
                <a:lnTo>
                  <a:pt x="160" y="144"/>
                </a:lnTo>
                <a:lnTo>
                  <a:pt x="148" y="158"/>
                </a:lnTo>
                <a:lnTo>
                  <a:pt x="128" y="186"/>
                </a:lnTo>
                <a:lnTo>
                  <a:pt x="112" y="208"/>
                </a:lnTo>
                <a:lnTo>
                  <a:pt x="78" y="220"/>
                </a:lnTo>
                <a:lnTo>
                  <a:pt x="52" y="228"/>
                </a:lnTo>
                <a:lnTo>
                  <a:pt x="44" y="214"/>
                </a:lnTo>
                <a:lnTo>
                  <a:pt x="28" y="220"/>
                </a:lnTo>
                <a:lnTo>
                  <a:pt x="14" y="230"/>
                </a:lnTo>
                <a:lnTo>
                  <a:pt x="0" y="23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7" name=""/>
          <p:cNvSpPr/>
          <p:nvPr/>
        </p:nvSpPr>
        <p:spPr>
          <a:xfrm>
            <a:off x="6754680" y="2023920"/>
            <a:ext cx="36828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8" name=""/>
          <p:cNvSpPr/>
          <p:nvPr/>
        </p:nvSpPr>
        <p:spPr>
          <a:xfrm>
            <a:off x="6678000" y="1971720"/>
            <a:ext cx="472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89" name=""/>
          <p:cNvGrpSpPr/>
          <p:nvPr/>
        </p:nvGrpSpPr>
        <p:grpSpPr>
          <a:xfrm>
            <a:off x="3271680" y="1477800"/>
            <a:ext cx="5524200" cy="3041280"/>
            <a:chOff x="3271680" y="1477800"/>
            <a:chExt cx="5524200" cy="3041280"/>
          </a:xfrm>
        </p:grpSpPr>
        <p:sp>
          <p:nvSpPr>
            <p:cNvPr id="2290" name=""/>
            <p:cNvSpPr/>
            <p:nvPr/>
          </p:nvSpPr>
          <p:spPr>
            <a:xfrm>
              <a:off x="8680320" y="1835280"/>
              <a:ext cx="115560" cy="39420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3548160" y="2008440"/>
              <a:ext cx="160560" cy="172296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3681360" y="3026160"/>
              <a:ext cx="713880" cy="72252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5699160" y="1972080"/>
              <a:ext cx="411480" cy="20160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6110640" y="2174040"/>
              <a:ext cx="88200" cy="1728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6199200" y="2191680"/>
              <a:ext cx="44640" cy="37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6243840" y="2229840"/>
              <a:ext cx="3636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5663160" y="1999800"/>
              <a:ext cx="911160" cy="7416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6537960" y="3539520"/>
              <a:ext cx="794880" cy="97956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6565680" y="4042440"/>
              <a:ext cx="392400" cy="4665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6904440" y="4197960"/>
              <a:ext cx="36000" cy="7416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6940440" y="4272480"/>
              <a:ext cx="124560" cy="10872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6842160" y="4389840"/>
              <a:ext cx="383760" cy="11880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6582960" y="3740040"/>
              <a:ext cx="89640" cy="6372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6458400" y="3639960"/>
              <a:ext cx="508320" cy="40248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6689880" y="3492720"/>
              <a:ext cx="1026720" cy="32976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6984000" y="3484080"/>
              <a:ext cx="375120" cy="23832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091280" y="3429000"/>
              <a:ext cx="126000" cy="11880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832880" y="3337200"/>
              <a:ext cx="79560" cy="8280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7663680" y="3373560"/>
              <a:ext cx="124200" cy="464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172280" y="3639960"/>
              <a:ext cx="375120" cy="30240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7547400" y="3539520"/>
              <a:ext cx="70920" cy="10008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7547400" y="3529440"/>
              <a:ext cx="88200" cy="11016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7581960" y="3420360"/>
              <a:ext cx="276480" cy="18288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7314120" y="3575880"/>
              <a:ext cx="205560" cy="19152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7805160" y="3409560"/>
              <a:ext cx="491040" cy="27504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8296560" y="3345840"/>
              <a:ext cx="36000" cy="6372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8332560" y="3337200"/>
              <a:ext cx="1800" cy="82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8" name=""/>
            <p:cNvSpPr/>
            <p:nvPr/>
          </p:nvSpPr>
          <p:spPr>
            <a:xfrm flipV="1">
              <a:off x="8332560" y="3309840"/>
              <a:ext cx="27720" cy="273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8360280" y="3198960"/>
              <a:ext cx="8280" cy="11088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8368920" y="3181680"/>
              <a:ext cx="106920" cy="1692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8038800" y="3318480"/>
              <a:ext cx="16920" cy="21060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815600" y="3420360"/>
              <a:ext cx="392400" cy="25560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8253000" y="3392640"/>
              <a:ext cx="34560" cy="2772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8199720" y="3337200"/>
              <a:ext cx="53280" cy="6372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8484840" y="3501360"/>
              <a:ext cx="45000" cy="2772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8360280" y="3484080"/>
              <a:ext cx="124200" cy="1692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8341200" y="3474000"/>
              <a:ext cx="1908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8332560" y="34567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8315280" y="3447720"/>
              <a:ext cx="1692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8038800" y="352944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8019720" y="3584520"/>
              <a:ext cx="19080" cy="1872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2" name=""/>
            <p:cNvSpPr/>
            <p:nvPr/>
          </p:nvSpPr>
          <p:spPr>
            <a:xfrm flipH="1" flipV="1">
              <a:off x="7287840" y="3373560"/>
              <a:ext cx="8280" cy="1101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8465760" y="318168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8100720" y="3090240"/>
              <a:ext cx="437400" cy="15552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8092080" y="3053880"/>
              <a:ext cx="79560" cy="8100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7886880" y="2924280"/>
              <a:ext cx="312840" cy="16596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8092080" y="2915640"/>
              <a:ext cx="285120" cy="28332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8306640" y="2943360"/>
              <a:ext cx="34200" cy="15552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8306640" y="291564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8296560" y="2898360"/>
              <a:ext cx="10080" cy="1692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8296560" y="2888280"/>
              <a:ext cx="1008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8019720" y="2851560"/>
              <a:ext cx="286920" cy="3636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8296560" y="2990160"/>
              <a:ext cx="10080" cy="3600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8306640" y="2943360"/>
              <a:ext cx="1800" cy="464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8341200" y="2871000"/>
              <a:ext cx="98640" cy="12744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8082000" y="2806560"/>
              <a:ext cx="304200" cy="11736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8386200" y="2576880"/>
              <a:ext cx="7956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8592120" y="25045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8564400" y="2521800"/>
              <a:ext cx="2772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8529840" y="2531880"/>
              <a:ext cx="34200" cy="9144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8538480" y="2623680"/>
              <a:ext cx="1440" cy="2556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8502120" y="264960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8476200" y="266004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8457120" y="2649600"/>
              <a:ext cx="1872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8457120" y="2623680"/>
              <a:ext cx="143280" cy="17280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8510400" y="2796480"/>
              <a:ext cx="900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8502120" y="27792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8484840" y="2779200"/>
              <a:ext cx="1692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8476200" y="27792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8439840" y="278784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8422560" y="277920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8225640" y="2768400"/>
              <a:ext cx="196920" cy="3780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8135640" y="2760120"/>
              <a:ext cx="89640" cy="828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8109360" y="2760120"/>
              <a:ext cx="2592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8092080" y="2704680"/>
              <a:ext cx="214200" cy="5508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8270640" y="2715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8217000" y="2704680"/>
              <a:ext cx="536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8" name=""/>
            <p:cNvSpPr/>
            <p:nvPr/>
          </p:nvSpPr>
          <p:spPr>
            <a:xfrm flipH="1">
              <a:off x="8208000" y="2704680"/>
              <a:ext cx="828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8199720" y="2704680"/>
              <a:ext cx="8280" cy="1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8171640" y="2704680"/>
              <a:ext cx="27720" cy="180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8100720" y="2704680"/>
              <a:ext cx="70920" cy="1908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8073360" y="2723760"/>
              <a:ext cx="273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7931520" y="2704680"/>
              <a:ext cx="141840" cy="23832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4" name=""/>
            <p:cNvSpPr/>
            <p:nvPr/>
          </p:nvSpPr>
          <p:spPr>
            <a:xfrm flipH="1">
              <a:off x="8377200" y="2649600"/>
              <a:ext cx="79560" cy="37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8360280" y="268740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8360280" y="268740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8306640" y="2704680"/>
              <a:ext cx="53640" cy="1908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8296560" y="2696040"/>
              <a:ext cx="10080" cy="2772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8306640" y="267732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8315280" y="2660040"/>
              <a:ext cx="180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8315280" y="2649600"/>
              <a:ext cx="1800" cy="10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8315280" y="2585520"/>
              <a:ext cx="70920" cy="6372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8306640" y="272376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8323920" y="2751480"/>
              <a:ext cx="255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8349840" y="2723760"/>
              <a:ext cx="4500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8394840" y="2704680"/>
              <a:ext cx="4500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8349840" y="2751480"/>
              <a:ext cx="7272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8422560" y="2732400"/>
              <a:ext cx="25560" cy="4644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8448480" y="2696040"/>
              <a:ext cx="27360" cy="3636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8476200" y="2687400"/>
              <a:ext cx="34200" cy="82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8502120" y="2668680"/>
              <a:ext cx="828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8465760" y="2696040"/>
              <a:ext cx="4464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8510400" y="275148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8600760" y="264096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8019720" y="2732400"/>
              <a:ext cx="72360" cy="19152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8306640" y="305388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7922880" y="2879640"/>
              <a:ext cx="96840" cy="828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3271680" y="2394000"/>
              <a:ext cx="302400" cy="67716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3325320" y="2349000"/>
              <a:ext cx="276120" cy="82404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3279960" y="2402640"/>
              <a:ext cx="302400" cy="88776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3351240" y="2430000"/>
              <a:ext cx="179280" cy="7416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3351240" y="3173040"/>
              <a:ext cx="151920" cy="38340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3359880" y="3539520"/>
              <a:ext cx="143280" cy="2556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3351240" y="3190320"/>
              <a:ext cx="267480" cy="53244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 flipV="1">
              <a:off x="3316320" y="3062160"/>
              <a:ext cx="16920" cy="63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3681360" y="3575880"/>
              <a:ext cx="357840" cy="17280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3681360" y="3593160"/>
              <a:ext cx="375120" cy="165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3681360" y="3593160"/>
              <a:ext cx="375120" cy="165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4047840" y="3575880"/>
              <a:ext cx="302400" cy="5508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3655440" y="3758760"/>
              <a:ext cx="660240" cy="23832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3619080" y="3722760"/>
              <a:ext cx="6228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3556800" y="3712320"/>
              <a:ext cx="124200" cy="464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3556800" y="3712320"/>
              <a:ext cx="115560" cy="3636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3672720" y="3401280"/>
              <a:ext cx="669240" cy="35748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3681360" y="3758760"/>
              <a:ext cx="1908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4002840" y="2374560"/>
              <a:ext cx="259560" cy="13824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4092840" y="3539520"/>
              <a:ext cx="705240" cy="9144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4039200" y="3565440"/>
              <a:ext cx="53640" cy="655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4039200" y="3437640"/>
              <a:ext cx="106920" cy="12744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4146480" y="3437640"/>
              <a:ext cx="25560" cy="10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4172040" y="3409560"/>
              <a:ext cx="36360" cy="3780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4208760" y="340128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4234680" y="3429000"/>
              <a:ext cx="188280" cy="1872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4423320" y="3437640"/>
              <a:ext cx="1692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4440240" y="3437640"/>
              <a:ext cx="98280" cy="2772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4538880" y="346536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3985560" y="3484080"/>
              <a:ext cx="561600" cy="54936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3940920" y="4006080"/>
              <a:ext cx="4464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3904200" y="4014720"/>
              <a:ext cx="3636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3958200" y="3923280"/>
              <a:ext cx="233280" cy="4644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4191480" y="3951000"/>
              <a:ext cx="133200" cy="464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4324680" y="3997440"/>
              <a:ext cx="79200" cy="1692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4403880" y="4006080"/>
              <a:ext cx="1044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4414680" y="3731400"/>
              <a:ext cx="276120" cy="33840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4476960" y="4050720"/>
              <a:ext cx="61920" cy="3780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4448880" y="4088880"/>
              <a:ext cx="2772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4403880" y="4097880"/>
              <a:ext cx="450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4403880" y="4097880"/>
              <a:ext cx="19080" cy="16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4538880" y="34653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4502880" y="3484080"/>
              <a:ext cx="36000" cy="11880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4191480" y="3603240"/>
              <a:ext cx="311040" cy="34740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3664080" y="1477800"/>
              <a:ext cx="268200" cy="23004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3932280" y="170784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3833280" y="1724760"/>
              <a:ext cx="98640" cy="11880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3833280" y="1843920"/>
              <a:ext cx="27720" cy="8280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3351240" y="1927080"/>
              <a:ext cx="510120" cy="34704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3753720" y="2027520"/>
              <a:ext cx="4320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3753720" y="1771560"/>
              <a:ext cx="525600" cy="25560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3833280" y="1982520"/>
              <a:ext cx="45000" cy="2556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3878640" y="2008440"/>
              <a:ext cx="36000" cy="180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3914640" y="1944360"/>
              <a:ext cx="62280" cy="6372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3850560" y="1899360"/>
              <a:ext cx="126000" cy="4500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3816000" y="1899360"/>
              <a:ext cx="34200" cy="82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3700440" y="1908000"/>
              <a:ext cx="115560" cy="8280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3574080" y="1991160"/>
              <a:ext cx="126000" cy="40284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610440" y="1733400"/>
              <a:ext cx="4500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655440" y="1733400"/>
              <a:ext cx="133200" cy="8280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788640" y="1816560"/>
              <a:ext cx="61920" cy="7380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9" name=""/>
            <p:cNvSpPr/>
            <p:nvPr/>
          </p:nvSpPr>
          <p:spPr>
            <a:xfrm flipH="1">
              <a:off x="3503160" y="1963440"/>
              <a:ext cx="27360" cy="44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3503160" y="1972080"/>
              <a:ext cx="11556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3619080" y="1899360"/>
              <a:ext cx="169560" cy="7272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788640" y="1899360"/>
              <a:ext cx="61920" cy="828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601800" y="2046240"/>
              <a:ext cx="115920" cy="31104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3466800" y="1799280"/>
              <a:ext cx="107280" cy="25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3717720" y="1991160"/>
              <a:ext cx="124200" cy="1692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664080" y="1999800"/>
              <a:ext cx="53640" cy="180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655440" y="199980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556800" y="2036160"/>
              <a:ext cx="98280" cy="1872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449520" y="2008440"/>
              <a:ext cx="107280" cy="4644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449520" y="1716120"/>
              <a:ext cx="214200" cy="29196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664080" y="170784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655440" y="1688400"/>
              <a:ext cx="1692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3655440" y="166968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672720" y="164196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5" name=""/>
            <p:cNvSpPr/>
            <p:nvPr/>
          </p:nvSpPr>
          <p:spPr>
            <a:xfrm flipH="1" flipV="1">
              <a:off x="3672360" y="1624320"/>
              <a:ext cx="8280" cy="16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3681360" y="1743840"/>
              <a:ext cx="81000" cy="2772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762360" y="1761480"/>
              <a:ext cx="34560" cy="1008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797280" y="1752840"/>
              <a:ext cx="4464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3841920" y="1707840"/>
              <a:ext cx="90000" cy="4500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3672720" y="1733400"/>
              <a:ext cx="98280" cy="3780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3601800" y="2310840"/>
              <a:ext cx="401040" cy="6372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582720" y="1991160"/>
              <a:ext cx="126000" cy="41148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3494520" y="1991160"/>
              <a:ext cx="8280" cy="27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3458160" y="2008440"/>
              <a:ext cx="8280" cy="10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3440880" y="201888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3404880" y="2073960"/>
              <a:ext cx="36000" cy="9108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3378600" y="2165400"/>
              <a:ext cx="25920" cy="1728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8" name=""/>
            <p:cNvSpPr/>
            <p:nvPr/>
          </p:nvSpPr>
          <p:spPr>
            <a:xfrm flipV="1">
              <a:off x="3664080" y="1999440"/>
              <a:ext cx="45000" cy="8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3797280" y="1679760"/>
              <a:ext cx="53280" cy="8136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490" name=""/>
          <p:cNvGrpSpPr/>
          <p:nvPr/>
        </p:nvGrpSpPr>
        <p:grpSpPr>
          <a:xfrm>
            <a:off x="3459240" y="1486080"/>
            <a:ext cx="5104800" cy="3453840"/>
            <a:chOff x="3459240" y="1486080"/>
            <a:chExt cx="5104800" cy="3453840"/>
          </a:xfrm>
        </p:grpSpPr>
        <p:sp>
          <p:nvSpPr>
            <p:cNvPr id="2491" name=""/>
            <p:cNvSpPr/>
            <p:nvPr/>
          </p:nvSpPr>
          <p:spPr>
            <a:xfrm>
              <a:off x="3682080" y="14860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3682080" y="15051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3682080" y="1523880"/>
              <a:ext cx="1800" cy="3636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3673440" y="1560240"/>
              <a:ext cx="8280" cy="6372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3459240" y="2027160"/>
              <a:ext cx="304200" cy="6372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4074480" y="1771200"/>
              <a:ext cx="1054440" cy="42012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8154360" y="440928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8199720" y="4492440"/>
              <a:ext cx="160560" cy="21060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8242560" y="4573440"/>
              <a:ext cx="72360" cy="11052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8323920" y="4692600"/>
              <a:ext cx="1692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8315280" y="4730760"/>
              <a:ext cx="1800" cy="17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2" name=""/>
            <p:cNvSpPr/>
            <p:nvPr/>
          </p:nvSpPr>
          <p:spPr>
            <a:xfrm flipH="1">
              <a:off x="8314920" y="4692600"/>
              <a:ext cx="828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8323920" y="4703400"/>
              <a:ext cx="70920" cy="14472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8323920" y="4692600"/>
              <a:ext cx="16920" cy="5544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8315280" y="4757040"/>
              <a:ext cx="828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6" name=""/>
            <p:cNvSpPr/>
            <p:nvPr/>
          </p:nvSpPr>
          <p:spPr>
            <a:xfrm>
              <a:off x="8341200" y="4712040"/>
              <a:ext cx="53640" cy="110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8341200" y="4739760"/>
              <a:ext cx="2772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8323920" y="4757040"/>
              <a:ext cx="45000" cy="464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8377560" y="48225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8341200" y="4858920"/>
              <a:ext cx="45000" cy="7236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8341200" y="485892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8360280" y="49035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8092080" y="47757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8082000" y="4767120"/>
              <a:ext cx="1008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8073360" y="476712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8073360" y="4767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8073360" y="4775760"/>
              <a:ext cx="828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8082000" y="479484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8082000" y="479484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8118000" y="4794840"/>
              <a:ext cx="1764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8188920" y="4848480"/>
              <a:ext cx="10440" cy="4644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8199720" y="489492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8199720" y="4848480"/>
              <a:ext cx="1440" cy="5508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8002440" y="4509720"/>
              <a:ext cx="106920" cy="110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8002440" y="4537440"/>
              <a:ext cx="36360" cy="12780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8163000" y="483984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8082000" y="4409280"/>
              <a:ext cx="224280" cy="31104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8064720" y="4345200"/>
              <a:ext cx="16920" cy="6372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8047440" y="433656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8047440" y="4326480"/>
              <a:ext cx="1440" cy="100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8047440" y="431784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8038800" y="431784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8028360" y="4226040"/>
              <a:ext cx="10440" cy="9144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8019720" y="42174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8011080" y="418104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993800" y="416232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993800" y="415368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966080" y="4115520"/>
              <a:ext cx="27720" cy="3780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966080" y="4089240"/>
              <a:ext cx="1800" cy="2592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948800" y="408924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948800" y="4089240"/>
              <a:ext cx="2772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976520" y="409824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976520" y="410688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993800" y="41259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8002440" y="412596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8011080" y="4125960"/>
              <a:ext cx="27720" cy="1692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8038800" y="4143240"/>
              <a:ext cx="1692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8056080" y="41536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8047440" y="4170960"/>
              <a:ext cx="828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8047440" y="419832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8038800" y="419832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8038800" y="4226040"/>
              <a:ext cx="8280" cy="824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8047440" y="430884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8047440" y="4308840"/>
              <a:ext cx="8280" cy="90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8056080" y="431784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8056080" y="4326480"/>
              <a:ext cx="828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8064720" y="4336560"/>
              <a:ext cx="27360" cy="723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8082000" y="4409280"/>
              <a:ext cx="278280" cy="45828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7368120" y="3923640"/>
              <a:ext cx="580320" cy="32976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7592760" y="3878280"/>
              <a:ext cx="222840" cy="30240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7734600" y="396000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7751880" y="4006800"/>
              <a:ext cx="1008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7761960" y="401544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7770600" y="4015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7779240" y="4015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7787880" y="401544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7805160" y="402372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7805160" y="4034160"/>
              <a:ext cx="19080" cy="2772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7824240" y="4061880"/>
              <a:ext cx="3420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7858800" y="4061880"/>
              <a:ext cx="2772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7886880" y="406188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7904160" y="40791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904160" y="407916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805160" y="3895920"/>
              <a:ext cx="286920" cy="25740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761960" y="3906360"/>
              <a:ext cx="42840" cy="4500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7761960" y="39513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7751880" y="3951360"/>
              <a:ext cx="1008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7743240" y="395136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7743240" y="395136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7743240" y="39600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7725600" y="3915000"/>
              <a:ext cx="17640" cy="450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7324560" y="3612240"/>
              <a:ext cx="401040" cy="30240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610040" y="3823200"/>
              <a:ext cx="1692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7680960" y="382320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7680960" y="381456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7698240" y="3814560"/>
              <a:ext cx="1008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7708320" y="380448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7708320" y="378720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7725600" y="3776400"/>
              <a:ext cx="1764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7743240" y="37591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7751880" y="3749040"/>
              <a:ext cx="1872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7770600" y="373176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7779240" y="3695400"/>
              <a:ext cx="25560" cy="3636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7805160" y="368532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7601400" y="3823200"/>
              <a:ext cx="1440" cy="550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7592760" y="3823200"/>
              <a:ext cx="96480" cy="7272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7547760" y="3584880"/>
              <a:ext cx="34200" cy="5508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7324560" y="3749040"/>
              <a:ext cx="70920" cy="2736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216840" y="1716120"/>
              <a:ext cx="278280" cy="24732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6495120" y="1954440"/>
              <a:ext cx="1692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512400" y="195444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521040" y="1982160"/>
              <a:ext cx="828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521040" y="1982160"/>
              <a:ext cx="8280" cy="4500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521040" y="2027160"/>
              <a:ext cx="1440" cy="11916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6521040" y="214632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6529680" y="2165400"/>
              <a:ext cx="1440" cy="6408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7029000" y="2687400"/>
              <a:ext cx="250560" cy="11916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7279920" y="2741040"/>
              <a:ext cx="632520" cy="43200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7734600" y="2768760"/>
              <a:ext cx="196560" cy="40428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7618680" y="2871000"/>
              <a:ext cx="259200" cy="31068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7761960" y="3173040"/>
              <a:ext cx="437400" cy="17280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7189560" y="3107880"/>
              <a:ext cx="241920" cy="18288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8341200" y="1963440"/>
              <a:ext cx="53640" cy="16380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8360280" y="212724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8368920" y="21376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8368920" y="2154960"/>
              <a:ext cx="828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8377560" y="2183040"/>
              <a:ext cx="16920" cy="5508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8386200" y="223812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8270640" y="2229480"/>
              <a:ext cx="115560" cy="1692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8394840" y="2238120"/>
              <a:ext cx="16920" cy="82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8412120" y="2238120"/>
              <a:ext cx="2772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8439840" y="223812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8465760" y="2246760"/>
              <a:ext cx="1008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8475840" y="2257200"/>
              <a:ext cx="88200" cy="450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8056080" y="3309840"/>
              <a:ext cx="89640" cy="1872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6" name=""/>
            <p:cNvSpPr/>
            <p:nvPr/>
          </p:nvSpPr>
          <p:spPr>
            <a:xfrm flipH="1">
              <a:off x="3486600" y="1927080"/>
              <a:ext cx="25560" cy="16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5530320" y="1724760"/>
              <a:ext cx="552960" cy="32976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5298480" y="1944360"/>
              <a:ext cx="375120" cy="9144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5628600" y="1944360"/>
              <a:ext cx="364680" cy="46836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5502600" y="1999440"/>
              <a:ext cx="286920" cy="4665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5628600" y="2440440"/>
              <a:ext cx="180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770440" y="2338200"/>
              <a:ext cx="724320" cy="12816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6074640" y="1880280"/>
              <a:ext cx="231480" cy="5508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6120000" y="1724760"/>
              <a:ext cx="446040" cy="40248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4610520" y="1733400"/>
              <a:ext cx="518400" cy="90720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4235400" y="1743480"/>
              <a:ext cx="865800" cy="44784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4361400" y="1816560"/>
              <a:ext cx="364680" cy="14688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5092560" y="1863000"/>
              <a:ext cx="446040" cy="64116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3673440" y="1733400"/>
              <a:ext cx="420120" cy="65124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3673440" y="2365920"/>
              <a:ext cx="1232280" cy="62388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3637080" y="2962440"/>
              <a:ext cx="1419480" cy="64980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4799160" y="3035160"/>
              <a:ext cx="544320" cy="20160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4449600" y="3007440"/>
              <a:ext cx="366480" cy="89892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4395960" y="2402640"/>
              <a:ext cx="1071720" cy="76032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4458240" y="3154320"/>
              <a:ext cx="72360" cy="828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4530960" y="3145680"/>
              <a:ext cx="53640" cy="1692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4361400" y="2549160"/>
              <a:ext cx="240120" cy="59652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5360760" y="2568240"/>
              <a:ext cx="70920" cy="21924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5191560" y="2623680"/>
              <a:ext cx="257400" cy="24732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5253840" y="2760120"/>
              <a:ext cx="293400" cy="32184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5236200" y="2971080"/>
              <a:ext cx="133200" cy="7272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5245200" y="2879640"/>
              <a:ext cx="61920" cy="21924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182920" y="3016080"/>
              <a:ext cx="115560" cy="34056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279760" y="3181680"/>
              <a:ext cx="267480" cy="11952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4940640" y="2888280"/>
              <a:ext cx="589320" cy="49428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6" name=""/>
            <p:cNvSpPr/>
            <p:nvPr/>
          </p:nvSpPr>
          <p:spPr>
            <a:xfrm>
              <a:off x="5002920" y="2924280"/>
              <a:ext cx="267840" cy="11952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4539600" y="3273480"/>
              <a:ext cx="409680" cy="23868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4779720" y="3512160"/>
              <a:ext cx="572040" cy="74988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5279760" y="3942720"/>
              <a:ext cx="258840" cy="21060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5245200" y="3942720"/>
              <a:ext cx="106920" cy="21924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4664160" y="3868200"/>
              <a:ext cx="295560" cy="32112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4486320" y="4181040"/>
              <a:ext cx="6192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5476320" y="1954440"/>
              <a:ext cx="535680" cy="98028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5468040" y="2879640"/>
              <a:ext cx="535680" cy="15552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5637600" y="2915640"/>
              <a:ext cx="1249560" cy="53208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6145560" y="3135240"/>
              <a:ext cx="205560" cy="4644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6074640" y="3154320"/>
              <a:ext cx="186480" cy="13608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6136920" y="3318480"/>
              <a:ext cx="160560" cy="14688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6136920" y="3318480"/>
              <a:ext cx="160560" cy="14688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0" name=""/>
            <p:cNvSpPr/>
            <p:nvPr/>
          </p:nvSpPr>
          <p:spPr>
            <a:xfrm>
              <a:off x="6136920" y="3318480"/>
              <a:ext cx="258840" cy="16560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6066000" y="3429360"/>
              <a:ext cx="88200" cy="28332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6066000" y="3648600"/>
              <a:ext cx="446040" cy="44064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530320" y="3695400"/>
              <a:ext cx="70920" cy="24732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4" name=""/>
            <p:cNvSpPr/>
            <p:nvPr/>
          </p:nvSpPr>
          <p:spPr>
            <a:xfrm>
              <a:off x="5592600" y="3712680"/>
              <a:ext cx="62280" cy="39420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5575320" y="406188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5271120" y="4106880"/>
              <a:ext cx="348840" cy="8244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5423040" y="3932280"/>
              <a:ext cx="98280" cy="22140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5538960" y="3942720"/>
              <a:ext cx="62280" cy="10836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9" name=""/>
            <p:cNvSpPr/>
            <p:nvPr/>
          </p:nvSpPr>
          <p:spPr>
            <a:xfrm>
              <a:off x="5601240" y="3740400"/>
              <a:ext cx="473400" cy="32112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5985000" y="3695400"/>
              <a:ext cx="473400" cy="26460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6083280" y="3657240"/>
              <a:ext cx="276480" cy="8280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2" name=""/>
            <p:cNvSpPr/>
            <p:nvPr/>
          </p:nvSpPr>
          <p:spPr>
            <a:xfrm>
              <a:off x="6270120" y="3484440"/>
              <a:ext cx="98640" cy="17280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6199560" y="3593520"/>
              <a:ext cx="70560" cy="1872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6216840" y="3548520"/>
              <a:ext cx="258840" cy="9144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5" name=""/>
            <p:cNvSpPr/>
            <p:nvPr/>
          </p:nvSpPr>
          <p:spPr>
            <a:xfrm flipH="1">
              <a:off x="5842800" y="3767760"/>
              <a:ext cx="8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6" name=""/>
            <p:cNvSpPr/>
            <p:nvPr/>
          </p:nvSpPr>
          <p:spPr>
            <a:xfrm>
              <a:off x="5727240" y="3776400"/>
              <a:ext cx="115560" cy="1044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5637600" y="3787200"/>
              <a:ext cx="89640" cy="828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8" name=""/>
            <p:cNvSpPr/>
            <p:nvPr/>
          </p:nvSpPr>
          <p:spPr>
            <a:xfrm flipH="1">
              <a:off x="5628240" y="3795840"/>
              <a:ext cx="900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5896800" y="3978720"/>
              <a:ext cx="88200" cy="3636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5959080" y="401544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691" name=""/>
          <p:cNvGrpSpPr/>
          <p:nvPr/>
        </p:nvGrpSpPr>
        <p:grpSpPr>
          <a:xfrm>
            <a:off x="5502240" y="2211480"/>
            <a:ext cx="3142800" cy="2949120"/>
            <a:chOff x="5502240" y="2211480"/>
            <a:chExt cx="3142800" cy="2949120"/>
          </a:xfrm>
        </p:grpSpPr>
        <p:sp>
          <p:nvSpPr>
            <p:cNvPr id="2692" name=""/>
            <p:cNvSpPr/>
            <p:nvPr/>
          </p:nvSpPr>
          <p:spPr>
            <a:xfrm>
              <a:off x="5949720" y="4024080"/>
              <a:ext cx="8280" cy="10188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5949720" y="4125960"/>
              <a:ext cx="124200" cy="450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5958360" y="4024080"/>
              <a:ext cx="115560" cy="14688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5" name=""/>
            <p:cNvSpPr/>
            <p:nvPr/>
          </p:nvSpPr>
          <p:spPr>
            <a:xfrm>
              <a:off x="5851080" y="3979080"/>
              <a:ext cx="53640" cy="12780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851080" y="410724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529600" y="4125960"/>
              <a:ext cx="321480" cy="16416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5502240" y="4290120"/>
              <a:ext cx="27360" cy="1872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502240" y="4308840"/>
              <a:ext cx="1440" cy="90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502240" y="4317840"/>
              <a:ext cx="273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5529600" y="4317840"/>
              <a:ext cx="1800" cy="82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5529600" y="4134600"/>
              <a:ext cx="409680" cy="18324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5789160" y="421740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5769720" y="4234680"/>
              <a:ext cx="19080" cy="3780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726880" y="4272840"/>
              <a:ext cx="42840" cy="914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939280" y="4253760"/>
              <a:ext cx="90000" cy="640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6029280" y="4206960"/>
              <a:ext cx="1440" cy="464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6029280" y="4206960"/>
              <a:ext cx="828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6037920" y="4162320"/>
              <a:ext cx="27360" cy="446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6065640" y="4098600"/>
              <a:ext cx="7956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6145200" y="409860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6162480" y="4089600"/>
              <a:ext cx="19080" cy="259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6181560" y="4024080"/>
              <a:ext cx="53280" cy="6516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6234840" y="4024080"/>
              <a:ext cx="10728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6342480" y="4024080"/>
              <a:ext cx="34200" cy="2736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6376680" y="4051440"/>
              <a:ext cx="18720" cy="554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6074280" y="4089600"/>
              <a:ext cx="321480" cy="914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6145200" y="417096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6145200" y="4206960"/>
              <a:ext cx="1440" cy="1044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6110640" y="4217400"/>
              <a:ext cx="34200" cy="21924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6037920" y="4437000"/>
              <a:ext cx="72360" cy="1872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5913360" y="4445640"/>
              <a:ext cx="196920" cy="20196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3" name=""/>
            <p:cNvSpPr/>
            <p:nvPr/>
          </p:nvSpPr>
          <p:spPr>
            <a:xfrm>
              <a:off x="5958360" y="4592520"/>
              <a:ext cx="293400" cy="1555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6243480" y="4034160"/>
              <a:ext cx="8280" cy="55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6243480" y="4089600"/>
              <a:ext cx="16920" cy="536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6260760" y="4143240"/>
              <a:ext cx="7272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6333840" y="4170960"/>
              <a:ext cx="42840" cy="1872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6376680" y="4189680"/>
              <a:ext cx="72360" cy="27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6314400" y="4089600"/>
              <a:ext cx="179640" cy="43020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6449400" y="4051440"/>
              <a:ext cx="248760" cy="11916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6537600" y="4170960"/>
              <a:ext cx="72360" cy="13788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6449400" y="4153680"/>
              <a:ext cx="88200" cy="446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6216120" y="4125960"/>
              <a:ext cx="170640" cy="50256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4" name=""/>
            <p:cNvSpPr/>
            <p:nvPr/>
          </p:nvSpPr>
          <p:spPr>
            <a:xfrm flipV="1">
              <a:off x="6260760" y="4272480"/>
              <a:ext cx="9864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6359760" y="4272840"/>
              <a:ext cx="53280" cy="82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6413040" y="4226040"/>
              <a:ext cx="36360" cy="550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6359760" y="4198320"/>
              <a:ext cx="89640" cy="2772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6216120" y="4189680"/>
              <a:ext cx="143280" cy="1692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6145200" y="4234680"/>
              <a:ext cx="98280" cy="7380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6029280" y="4234680"/>
              <a:ext cx="115560" cy="100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6145200" y="4373280"/>
              <a:ext cx="106920" cy="7236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6226200" y="4417920"/>
              <a:ext cx="195480" cy="1555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6333840" y="4564800"/>
              <a:ext cx="132840" cy="2772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6395760" y="4601160"/>
              <a:ext cx="1800" cy="10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6376680" y="461124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6449400" y="4473000"/>
              <a:ext cx="96840" cy="5544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6546240" y="4528800"/>
              <a:ext cx="19080" cy="550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6565320" y="455616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6591240" y="4509360"/>
              <a:ext cx="72360" cy="550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896080" y="4675320"/>
              <a:ext cx="96840" cy="8136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958360" y="4720320"/>
              <a:ext cx="169200" cy="44028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6029280" y="4803480"/>
              <a:ext cx="124200" cy="3106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6153840" y="4766760"/>
              <a:ext cx="45000" cy="3636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6198840" y="4748040"/>
              <a:ext cx="4464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6243480" y="4628520"/>
              <a:ext cx="160560" cy="13824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6074280" y="4822200"/>
              <a:ext cx="8280" cy="9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6082920" y="479484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5984280" y="2650320"/>
              <a:ext cx="330120" cy="22968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6127920" y="2705400"/>
              <a:ext cx="1008000" cy="914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7796160" y="3007800"/>
              <a:ext cx="4500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7225920" y="3007800"/>
              <a:ext cx="45000" cy="13824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7403760" y="2999160"/>
              <a:ext cx="81360" cy="10872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7440120" y="3016440"/>
              <a:ext cx="214200" cy="1101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7485480" y="2797200"/>
              <a:ext cx="61920" cy="2574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7815600" y="2935440"/>
              <a:ext cx="364320" cy="25524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7564680" y="2944080"/>
              <a:ext cx="90000" cy="14688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7502760" y="3026880"/>
              <a:ext cx="258840" cy="8136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7671960" y="3026880"/>
              <a:ext cx="36000" cy="554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7403760" y="3082320"/>
              <a:ext cx="312840" cy="6372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6940440" y="2980080"/>
              <a:ext cx="268200" cy="14688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7886520" y="2916360"/>
              <a:ext cx="61920" cy="1908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7993440" y="2880360"/>
              <a:ext cx="177840" cy="2736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3" name=""/>
            <p:cNvSpPr/>
            <p:nvPr/>
          </p:nvSpPr>
          <p:spPr>
            <a:xfrm flipV="1">
              <a:off x="7841520" y="3054240"/>
              <a:ext cx="2736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7689240" y="3026880"/>
              <a:ext cx="126000" cy="3636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7804800" y="3026880"/>
              <a:ext cx="81360" cy="1555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7716600" y="3071880"/>
              <a:ext cx="115920" cy="1908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7742880" y="3082320"/>
              <a:ext cx="81000" cy="6372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6734880" y="3319200"/>
              <a:ext cx="276120" cy="2106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7065000" y="3227400"/>
              <a:ext cx="36360" cy="14688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6930000" y="3126960"/>
              <a:ext cx="196920" cy="13824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7270920" y="3237480"/>
              <a:ext cx="383760" cy="1555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7234560" y="3246480"/>
              <a:ext cx="62280" cy="8244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7189200" y="3118320"/>
              <a:ext cx="143280" cy="914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7671960" y="306324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7618320" y="3035880"/>
              <a:ext cx="62280" cy="550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8064360" y="3016440"/>
              <a:ext cx="106920" cy="914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7" name=""/>
            <p:cNvSpPr/>
            <p:nvPr/>
          </p:nvSpPr>
          <p:spPr>
            <a:xfrm flipH="1">
              <a:off x="8046720" y="3191040"/>
              <a:ext cx="8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7707960" y="3090960"/>
              <a:ext cx="96840" cy="1555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7841520" y="2724480"/>
              <a:ext cx="45000" cy="3600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7770240" y="2633040"/>
              <a:ext cx="160560" cy="12744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7903800" y="2696760"/>
              <a:ext cx="98280" cy="3636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8002080" y="2678040"/>
              <a:ext cx="79560" cy="2736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6975360" y="2760840"/>
              <a:ext cx="169200" cy="29376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7279560" y="2724480"/>
              <a:ext cx="248760" cy="723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7644240" y="2899080"/>
              <a:ext cx="63720" cy="450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7697880" y="2880360"/>
              <a:ext cx="10080" cy="1872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7976160" y="284364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7101360" y="2871720"/>
              <a:ext cx="195120" cy="3106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7270920" y="2952720"/>
              <a:ext cx="53280" cy="550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7592400" y="2833560"/>
              <a:ext cx="330120" cy="10188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7601040" y="2843640"/>
              <a:ext cx="240120" cy="24696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2" name=""/>
            <p:cNvSpPr/>
            <p:nvPr/>
          </p:nvSpPr>
          <p:spPr>
            <a:xfrm flipH="1" flipV="1">
              <a:off x="7538400" y="2788200"/>
              <a:ext cx="6228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7538760" y="2852280"/>
              <a:ext cx="115920" cy="10008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7957080" y="2833560"/>
              <a:ext cx="160560" cy="2736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7965720" y="2705400"/>
              <a:ext cx="53640" cy="1555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7850160" y="2752200"/>
              <a:ext cx="62280" cy="450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7242840" y="2596320"/>
              <a:ext cx="81000" cy="10008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6984000" y="2650320"/>
              <a:ext cx="7236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8081640" y="2467080"/>
              <a:ext cx="1008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8055720" y="2494440"/>
              <a:ext cx="36000" cy="18324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7734240" y="2505240"/>
              <a:ext cx="205200" cy="2106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7519680" y="2624400"/>
              <a:ext cx="61920" cy="1555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7260120" y="2733120"/>
              <a:ext cx="651960" cy="12744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7242840" y="2678040"/>
              <a:ext cx="98280" cy="10188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7197840" y="2724480"/>
              <a:ext cx="6228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7251480" y="2688120"/>
              <a:ext cx="115920" cy="27468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7082280" y="2688120"/>
              <a:ext cx="72360" cy="8100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6912720" y="2752200"/>
              <a:ext cx="214200" cy="2106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9" name=""/>
            <p:cNvSpPr/>
            <p:nvPr/>
          </p:nvSpPr>
          <p:spPr>
            <a:xfrm flipH="1">
              <a:off x="7056000" y="2788560"/>
              <a:ext cx="25560" cy="450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7841520" y="2558520"/>
              <a:ext cx="62280" cy="15732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7832880" y="2586240"/>
              <a:ext cx="98280" cy="1555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7832880" y="2688120"/>
              <a:ext cx="89640" cy="536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7824240" y="266940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7573320" y="2660760"/>
              <a:ext cx="285120" cy="9972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7037280" y="2338920"/>
              <a:ext cx="98640" cy="48564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7028640" y="2741760"/>
              <a:ext cx="231480" cy="8280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6833160" y="2724480"/>
              <a:ext cx="248760" cy="723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7154640" y="2724480"/>
              <a:ext cx="105120" cy="3600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7180560" y="2733120"/>
              <a:ext cx="62280" cy="2736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6912720" y="2741760"/>
              <a:ext cx="295560" cy="20196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7171920" y="2741760"/>
              <a:ext cx="79560" cy="6516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7242840" y="267804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7189200" y="2696760"/>
              <a:ext cx="98640" cy="41112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4" name=""/>
            <p:cNvSpPr/>
            <p:nvPr/>
          </p:nvSpPr>
          <p:spPr>
            <a:xfrm flipH="1">
              <a:off x="7279200" y="2715840"/>
              <a:ext cx="828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7251480" y="2724480"/>
              <a:ext cx="4500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7208640" y="2715840"/>
              <a:ext cx="195120" cy="22788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7324200" y="2688120"/>
              <a:ext cx="88200" cy="7236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7314120" y="2596320"/>
              <a:ext cx="81000" cy="16416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7208640" y="2385720"/>
              <a:ext cx="70920" cy="10872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7279560" y="249444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7288200" y="250524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7208640" y="2385720"/>
              <a:ext cx="88200" cy="12780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8261280" y="2219760"/>
              <a:ext cx="88200" cy="464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6949080" y="2367000"/>
              <a:ext cx="152280" cy="35748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7556040" y="2477520"/>
              <a:ext cx="107280" cy="10008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6" name=""/>
            <p:cNvSpPr/>
            <p:nvPr/>
          </p:nvSpPr>
          <p:spPr>
            <a:xfrm flipH="1">
              <a:off x="7465680" y="2549880"/>
              <a:ext cx="62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7251480" y="2532600"/>
              <a:ext cx="45000" cy="1692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7957080" y="2385720"/>
              <a:ext cx="98640" cy="914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8028000" y="2385720"/>
              <a:ext cx="27720" cy="727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6949080" y="2513880"/>
              <a:ext cx="900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7324200" y="2394720"/>
              <a:ext cx="302400" cy="12744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7279560" y="2486160"/>
              <a:ext cx="231480" cy="10008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7208640" y="2211480"/>
              <a:ext cx="212400" cy="18324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7412400" y="2257920"/>
              <a:ext cx="27720" cy="12744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7270920" y="2513880"/>
              <a:ext cx="53280" cy="11880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7528320" y="2788560"/>
              <a:ext cx="1872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7" name=""/>
            <p:cNvSpPr/>
            <p:nvPr/>
          </p:nvSpPr>
          <p:spPr>
            <a:xfrm flipH="1">
              <a:off x="7448400" y="2403360"/>
              <a:ext cx="3636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7440120" y="2403360"/>
              <a:ext cx="1692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7457400" y="2413440"/>
              <a:ext cx="2772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7485480" y="2413440"/>
              <a:ext cx="34200" cy="450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1" name=""/>
            <p:cNvSpPr/>
            <p:nvPr/>
          </p:nvSpPr>
          <p:spPr>
            <a:xfrm flipH="1" flipV="1">
              <a:off x="7493760" y="2458440"/>
              <a:ext cx="8280" cy="18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2" name=""/>
            <p:cNvSpPr/>
            <p:nvPr/>
          </p:nvSpPr>
          <p:spPr>
            <a:xfrm flipH="1">
              <a:off x="7109640" y="2696760"/>
              <a:ext cx="2556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7002720" y="2797200"/>
              <a:ext cx="62280" cy="18288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4" name=""/>
            <p:cNvSpPr/>
            <p:nvPr/>
          </p:nvSpPr>
          <p:spPr>
            <a:xfrm flipH="1">
              <a:off x="7036920" y="2824920"/>
              <a:ext cx="2772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8038440" y="2266560"/>
              <a:ext cx="222480" cy="550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8261280" y="2230560"/>
              <a:ext cx="107280" cy="3600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8368920" y="2219760"/>
              <a:ext cx="2556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8385840" y="2211480"/>
              <a:ext cx="70920" cy="13824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8457120" y="234972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8475840" y="2367000"/>
              <a:ext cx="1800" cy="3636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8475840" y="2403360"/>
              <a:ext cx="133200" cy="464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7984800" y="2283840"/>
              <a:ext cx="62280" cy="464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7984800" y="2257920"/>
              <a:ext cx="302400" cy="8100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8287560" y="2239200"/>
              <a:ext cx="81000" cy="1872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8368920" y="221976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8394480" y="2219760"/>
              <a:ext cx="98280" cy="190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8493120" y="2239200"/>
              <a:ext cx="4500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8538120" y="226656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8564040" y="2294280"/>
              <a:ext cx="27720" cy="723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8591760" y="236700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8538120" y="2266560"/>
              <a:ext cx="45000" cy="10008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8583120" y="23670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8591760" y="2375640"/>
              <a:ext cx="828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8591760" y="2367000"/>
              <a:ext cx="53280" cy="18288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8394480" y="2219760"/>
              <a:ext cx="222840" cy="2660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8617680" y="2467080"/>
              <a:ext cx="1872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8617680" y="2467080"/>
              <a:ext cx="1872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8" name=""/>
            <p:cNvSpPr/>
            <p:nvPr/>
          </p:nvSpPr>
          <p:spPr>
            <a:xfrm flipH="1">
              <a:off x="8608680" y="2467080"/>
              <a:ext cx="828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8609040" y="2467080"/>
              <a:ext cx="144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8609040" y="248616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8609040" y="248616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892" name=""/>
          <p:cNvGrpSpPr/>
          <p:nvPr/>
        </p:nvGrpSpPr>
        <p:grpSpPr>
          <a:xfrm>
            <a:off x="7726320" y="1954080"/>
            <a:ext cx="1266480" cy="1128600"/>
            <a:chOff x="7726320" y="1954080"/>
            <a:chExt cx="1266480" cy="1128600"/>
          </a:xfrm>
        </p:grpSpPr>
        <p:sp>
          <p:nvSpPr>
            <p:cNvPr id="2893" name=""/>
            <p:cNvSpPr/>
            <p:nvPr/>
          </p:nvSpPr>
          <p:spPr>
            <a:xfrm>
              <a:off x="8592120" y="2365560"/>
              <a:ext cx="44640" cy="174240"/>
            </a:xfrm>
            <a:custGeom>
              <a:avLst/>
              <a:gdLst/>
              <a:ahLst/>
              <a:rect l="l" t="t" r="r" b="b"/>
              <a:pathLst>
                <a:path w="26" h="101">
                  <a:moveTo>
                    <a:pt x="0" y="0"/>
                  </a:moveTo>
                  <a:lnTo>
                    <a:pt x="5" y="16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8592120" y="2365560"/>
              <a:ext cx="53280" cy="191520"/>
            </a:xfrm>
            <a:custGeom>
              <a:avLst/>
              <a:gdLst/>
              <a:ahLst/>
              <a:rect l="l" t="t" r="r" b="b"/>
              <a:pathLst>
                <a:path w="31" h="111">
                  <a:moveTo>
                    <a:pt x="0" y="0"/>
                  </a:moveTo>
                  <a:lnTo>
                    <a:pt x="10" y="16"/>
                  </a:lnTo>
                  <a:lnTo>
                    <a:pt x="15" y="48"/>
                  </a:lnTo>
                  <a:lnTo>
                    <a:pt x="31" y="58"/>
                  </a:lnTo>
                  <a:lnTo>
                    <a:pt x="26" y="69"/>
                  </a:lnTo>
                  <a:lnTo>
                    <a:pt x="26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11"/>
                  </a:lnTo>
                  <a:lnTo>
                    <a:pt x="20" y="1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5" name=""/>
            <p:cNvSpPr/>
            <p:nvPr/>
          </p:nvSpPr>
          <p:spPr>
            <a:xfrm>
              <a:off x="8618040" y="25570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8618040" y="25570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8626680" y="2557080"/>
              <a:ext cx="1008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8618040" y="2457360"/>
              <a:ext cx="45000" cy="550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8618040" y="25311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8618040" y="25311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8823600" y="2035440"/>
              <a:ext cx="8280" cy="824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5" y="0"/>
                  </a:moveTo>
                  <a:lnTo>
                    <a:pt x="0" y="22"/>
                  </a:lnTo>
                  <a:lnTo>
                    <a:pt x="0" y="48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8680320" y="2118240"/>
              <a:ext cx="143280" cy="72720"/>
            </a:xfrm>
            <a:custGeom>
              <a:avLst/>
              <a:gdLst/>
              <a:ahLst/>
              <a:rect l="l" t="t" r="r" b="b"/>
              <a:pathLst>
                <a:path w="83" h="42">
                  <a:moveTo>
                    <a:pt x="83" y="0"/>
                  </a:moveTo>
                  <a:lnTo>
                    <a:pt x="78" y="5"/>
                  </a:lnTo>
                  <a:lnTo>
                    <a:pt x="67" y="11"/>
                  </a:lnTo>
                  <a:lnTo>
                    <a:pt x="52" y="21"/>
                  </a:lnTo>
                  <a:lnTo>
                    <a:pt x="31" y="37"/>
                  </a:lnTo>
                  <a:lnTo>
                    <a:pt x="0" y="4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8609400" y="2054160"/>
              <a:ext cx="70920" cy="13680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79"/>
                  </a:moveTo>
                  <a:lnTo>
                    <a:pt x="36" y="74"/>
                  </a:lnTo>
                  <a:lnTo>
                    <a:pt x="26" y="53"/>
                  </a:lnTo>
                  <a:lnTo>
                    <a:pt x="16" y="32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8564400" y="2035440"/>
              <a:ext cx="4500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11"/>
                  </a:move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8690400" y="21909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8699040" y="21909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8699040" y="2210040"/>
              <a:ext cx="96480" cy="174240"/>
            </a:xfrm>
            <a:custGeom>
              <a:avLst/>
              <a:gdLst/>
              <a:ahLst/>
              <a:rect l="l" t="t" r="r" b="b"/>
              <a:pathLst>
                <a:path w="56" h="101">
                  <a:moveTo>
                    <a:pt x="0" y="0"/>
                  </a:moveTo>
                  <a:lnTo>
                    <a:pt x="15" y="37"/>
                  </a:lnTo>
                  <a:lnTo>
                    <a:pt x="15" y="58"/>
                  </a:lnTo>
                  <a:lnTo>
                    <a:pt x="15" y="64"/>
                  </a:lnTo>
                  <a:lnTo>
                    <a:pt x="20" y="74"/>
                  </a:lnTo>
                  <a:lnTo>
                    <a:pt x="41" y="74"/>
                  </a:lnTo>
                  <a:lnTo>
                    <a:pt x="51" y="90"/>
                  </a:lnTo>
                  <a:lnTo>
                    <a:pt x="51" y="101"/>
                  </a:lnTo>
                  <a:lnTo>
                    <a:pt x="56" y="101"/>
                  </a:lnTo>
                  <a:lnTo>
                    <a:pt x="56" y="95"/>
                  </a:lnTo>
                  <a:lnTo>
                    <a:pt x="3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8752680" y="23842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8724960" y="2374200"/>
              <a:ext cx="2772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8707680" y="2374200"/>
              <a:ext cx="1692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8699040" y="237420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8680320" y="2365560"/>
              <a:ext cx="1872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8600760" y="2365560"/>
              <a:ext cx="79200" cy="8280"/>
            </a:xfrm>
            <a:custGeom>
              <a:avLst/>
              <a:gdLst/>
              <a:ahLst/>
              <a:rect l="l" t="t" r="r" b="b"/>
              <a:pathLst>
                <a:path w="46" h="5">
                  <a:moveTo>
                    <a:pt x="46" y="0"/>
                  </a:move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8592120" y="23655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8699040" y="2374200"/>
              <a:ext cx="96480" cy="19080"/>
            </a:xfrm>
            <a:custGeom>
              <a:avLst/>
              <a:gdLst/>
              <a:ahLst/>
              <a:rect l="l" t="t" r="r" b="b"/>
              <a:pathLst>
                <a:path w="56" h="11">
                  <a:moveTo>
                    <a:pt x="56" y="6"/>
                  </a:moveTo>
                  <a:lnTo>
                    <a:pt x="56" y="11"/>
                  </a:lnTo>
                  <a:lnTo>
                    <a:pt x="51" y="11"/>
                  </a:lnTo>
                  <a:lnTo>
                    <a:pt x="46" y="6"/>
                  </a:lnTo>
                  <a:lnTo>
                    <a:pt x="2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8724960" y="236556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27"/>
                  </a:moveTo>
                  <a:lnTo>
                    <a:pt x="0" y="11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8733600" y="2365560"/>
              <a:ext cx="1908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8733600" y="233748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8707680" y="2320560"/>
              <a:ext cx="25560" cy="169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0" name=""/>
            <p:cNvSpPr/>
            <p:nvPr/>
          </p:nvSpPr>
          <p:spPr>
            <a:xfrm flipV="1">
              <a:off x="8795880" y="237420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8769960" y="2229120"/>
              <a:ext cx="222840" cy="108360"/>
            </a:xfrm>
            <a:custGeom>
              <a:avLst/>
              <a:gdLst/>
              <a:ahLst/>
              <a:rect l="l" t="t" r="r" b="b"/>
              <a:pathLst>
                <a:path w="129" h="63">
                  <a:moveTo>
                    <a:pt x="0" y="63"/>
                  </a:moveTo>
                  <a:lnTo>
                    <a:pt x="26" y="26"/>
                  </a:lnTo>
                  <a:lnTo>
                    <a:pt x="41" y="10"/>
                  </a:lnTo>
                  <a:lnTo>
                    <a:pt x="67" y="0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67" y="10"/>
                  </a:lnTo>
                  <a:lnTo>
                    <a:pt x="129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8840880" y="2237760"/>
              <a:ext cx="11556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67" y="21"/>
                  </a:moveTo>
                  <a:lnTo>
                    <a:pt x="42" y="11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31" y="11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8840880" y="2237760"/>
              <a:ext cx="44640" cy="550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21" y="0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26" y="32"/>
                  </a:lnTo>
                  <a:lnTo>
                    <a:pt x="26" y="16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8832240" y="22564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8832240" y="2265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8885520" y="2218320"/>
              <a:ext cx="27720" cy="2772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16" y="11"/>
                  </a:lnTo>
                  <a:lnTo>
                    <a:pt x="16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7" name=""/>
            <p:cNvSpPr/>
            <p:nvPr/>
          </p:nvSpPr>
          <p:spPr>
            <a:xfrm flipV="1">
              <a:off x="8868240" y="2190960"/>
              <a:ext cx="180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8859600" y="2173320"/>
              <a:ext cx="828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8859600" y="21646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8832240" y="2154600"/>
              <a:ext cx="2736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8832240" y="2154600"/>
              <a:ext cx="36000" cy="3636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11"/>
                  </a:lnTo>
                  <a:lnTo>
                    <a:pt x="10" y="1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8806320" y="2118240"/>
              <a:ext cx="42840" cy="128160"/>
            </a:xfrm>
            <a:custGeom>
              <a:avLst/>
              <a:gdLst/>
              <a:ahLst/>
              <a:rect l="l" t="t" r="r" b="b"/>
              <a:pathLst>
                <a:path w="25" h="74">
                  <a:moveTo>
                    <a:pt x="15" y="21"/>
                  </a:moveTo>
                  <a:lnTo>
                    <a:pt x="15" y="1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16"/>
                  </a:lnTo>
                  <a:lnTo>
                    <a:pt x="5" y="32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5" y="74"/>
                  </a:lnTo>
                  <a:lnTo>
                    <a:pt x="20" y="7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8823600" y="2035440"/>
              <a:ext cx="16920" cy="82440"/>
            </a:xfrm>
            <a:custGeom>
              <a:avLst/>
              <a:gdLst/>
              <a:ahLst/>
              <a:rect l="l" t="t" r="r" b="b"/>
              <a:pathLst>
                <a:path w="10" h="48">
                  <a:moveTo>
                    <a:pt x="0" y="48"/>
                  </a:moveTo>
                  <a:lnTo>
                    <a:pt x="0" y="43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8823600" y="2073600"/>
              <a:ext cx="36000" cy="3600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1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5"/>
                  </a:lnTo>
                  <a:lnTo>
                    <a:pt x="15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8814960" y="2273760"/>
              <a:ext cx="34200" cy="3636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20" y="21"/>
                  </a:moveTo>
                  <a:lnTo>
                    <a:pt x="10" y="21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8795880" y="2190960"/>
              <a:ext cx="45000" cy="65160"/>
            </a:xfrm>
            <a:custGeom>
              <a:avLst/>
              <a:gdLst/>
              <a:ahLst/>
              <a:rect l="l" t="t" r="r" b="b"/>
              <a:pathLst>
                <a:path w="26" h="38">
                  <a:moveTo>
                    <a:pt x="6" y="0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8795880" y="2246400"/>
              <a:ext cx="1908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8778600" y="225648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8769960" y="226512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8716320" y="2265120"/>
              <a:ext cx="53640" cy="82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31" y="0"/>
                  </a:moveTo>
                  <a:lnTo>
                    <a:pt x="3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8573040" y="2210040"/>
              <a:ext cx="126000" cy="46440"/>
            </a:xfrm>
            <a:custGeom>
              <a:avLst/>
              <a:gdLst/>
              <a:ahLst/>
              <a:rect l="l" t="t" r="r" b="b"/>
              <a:pathLst>
                <a:path w="73" h="27">
                  <a:moveTo>
                    <a:pt x="73" y="0"/>
                  </a:moveTo>
                  <a:lnTo>
                    <a:pt x="62" y="16"/>
                  </a:lnTo>
                  <a:lnTo>
                    <a:pt x="42" y="21"/>
                  </a:lnTo>
                  <a:lnTo>
                    <a:pt x="42" y="27"/>
                  </a:lnTo>
                  <a:lnTo>
                    <a:pt x="37" y="21"/>
                  </a:lnTo>
                  <a:lnTo>
                    <a:pt x="16" y="2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2" name=""/>
            <p:cNvSpPr/>
            <p:nvPr/>
          </p:nvSpPr>
          <p:spPr>
            <a:xfrm flipH="1">
              <a:off x="8583120" y="2246400"/>
              <a:ext cx="16920" cy="36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8555760" y="2310120"/>
              <a:ext cx="828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8555760" y="23374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8555760" y="2356920"/>
              <a:ext cx="27720" cy="55080"/>
            </a:xfrm>
            <a:custGeom>
              <a:avLst/>
              <a:gdLst/>
              <a:ahLst/>
              <a:rect l="l" t="t" r="r" b="b"/>
              <a:pathLst>
                <a:path w="16" h="32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6"/>
                  </a:lnTo>
                  <a:lnTo>
                    <a:pt x="10" y="32"/>
                  </a:lnTo>
                  <a:lnTo>
                    <a:pt x="1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8476200" y="2273760"/>
              <a:ext cx="70920" cy="828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41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8323920" y="2265120"/>
              <a:ext cx="151920" cy="119160"/>
            </a:xfrm>
            <a:custGeom>
              <a:avLst/>
              <a:gdLst/>
              <a:ahLst/>
              <a:rect l="l" t="t" r="r" b="b"/>
              <a:pathLst>
                <a:path w="88" h="69">
                  <a:moveTo>
                    <a:pt x="88" y="10"/>
                  </a:moveTo>
                  <a:lnTo>
                    <a:pt x="88" y="37"/>
                  </a:lnTo>
                  <a:lnTo>
                    <a:pt x="77" y="48"/>
                  </a:lnTo>
                  <a:lnTo>
                    <a:pt x="77" y="53"/>
                  </a:lnTo>
                  <a:lnTo>
                    <a:pt x="26" y="69"/>
                  </a:lnTo>
                  <a:lnTo>
                    <a:pt x="21" y="69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8307000" y="225648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8307000" y="2256480"/>
              <a:ext cx="255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8323920" y="2256480"/>
              <a:ext cx="8280" cy="2556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5" y="0"/>
                  </a:moveTo>
                  <a:lnTo>
                    <a:pt x="5" y="5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8323920" y="2282400"/>
              <a:ext cx="1800" cy="10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8234280" y="2218320"/>
              <a:ext cx="89640" cy="82800"/>
            </a:xfrm>
            <a:custGeom>
              <a:avLst/>
              <a:gdLst/>
              <a:ahLst/>
              <a:rect l="l" t="t" r="r" b="b"/>
              <a:pathLst>
                <a:path w="52" h="48">
                  <a:moveTo>
                    <a:pt x="52" y="48"/>
                  </a:moveTo>
                  <a:lnTo>
                    <a:pt x="42" y="48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5" y="11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21" y="6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8253000" y="2201400"/>
              <a:ext cx="141840" cy="55080"/>
            </a:xfrm>
            <a:custGeom>
              <a:avLst/>
              <a:gdLst/>
              <a:ahLst/>
              <a:rect l="l" t="t" r="r" b="b"/>
              <a:pathLst>
                <a:path w="82" h="32">
                  <a:moveTo>
                    <a:pt x="0" y="0"/>
                  </a:moveTo>
                  <a:lnTo>
                    <a:pt x="25" y="32"/>
                  </a:lnTo>
                  <a:lnTo>
                    <a:pt x="15" y="1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25" y="16"/>
                  </a:lnTo>
                  <a:lnTo>
                    <a:pt x="82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7771320" y="2384280"/>
              <a:ext cx="589320" cy="319680"/>
            </a:xfrm>
            <a:custGeom>
              <a:avLst/>
              <a:gdLst/>
              <a:ahLst/>
              <a:rect l="l" t="t" r="r" b="b"/>
              <a:pathLst>
                <a:path w="341" h="185">
                  <a:moveTo>
                    <a:pt x="341" y="0"/>
                  </a:moveTo>
                  <a:lnTo>
                    <a:pt x="299" y="21"/>
                  </a:lnTo>
                  <a:lnTo>
                    <a:pt x="299" y="37"/>
                  </a:lnTo>
                  <a:lnTo>
                    <a:pt x="273" y="69"/>
                  </a:lnTo>
                  <a:lnTo>
                    <a:pt x="258" y="85"/>
                  </a:lnTo>
                  <a:lnTo>
                    <a:pt x="242" y="111"/>
                  </a:lnTo>
                  <a:lnTo>
                    <a:pt x="227" y="127"/>
                  </a:lnTo>
                  <a:lnTo>
                    <a:pt x="186" y="169"/>
                  </a:lnTo>
                  <a:lnTo>
                    <a:pt x="165" y="185"/>
                  </a:lnTo>
                  <a:lnTo>
                    <a:pt x="139" y="164"/>
                  </a:lnTo>
                  <a:lnTo>
                    <a:pt x="124" y="175"/>
                  </a:lnTo>
                  <a:lnTo>
                    <a:pt x="103" y="122"/>
                  </a:lnTo>
                  <a:lnTo>
                    <a:pt x="72" y="90"/>
                  </a:lnTo>
                  <a:lnTo>
                    <a:pt x="46" y="111"/>
                  </a:lnTo>
                  <a:lnTo>
                    <a:pt x="31" y="111"/>
                  </a:lnTo>
                  <a:lnTo>
                    <a:pt x="26" y="122"/>
                  </a:lnTo>
                  <a:lnTo>
                    <a:pt x="26" y="127"/>
                  </a:lnTo>
                  <a:lnTo>
                    <a:pt x="15" y="132"/>
                  </a:lnTo>
                  <a:lnTo>
                    <a:pt x="26" y="148"/>
                  </a:lnTo>
                  <a:lnTo>
                    <a:pt x="26" y="159"/>
                  </a:lnTo>
                  <a:lnTo>
                    <a:pt x="5" y="159"/>
                  </a:lnTo>
                  <a:lnTo>
                    <a:pt x="5" y="153"/>
                  </a:lnTo>
                  <a:lnTo>
                    <a:pt x="0" y="153"/>
                  </a:lnTo>
                  <a:lnTo>
                    <a:pt x="0" y="16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7726320" y="2667960"/>
              <a:ext cx="4500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7726320" y="2676600"/>
              <a:ext cx="1800" cy="100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7726320" y="2667960"/>
              <a:ext cx="36360" cy="1872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21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7762680" y="2667960"/>
              <a:ext cx="62280" cy="828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5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7824960" y="2640240"/>
              <a:ext cx="144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7824960" y="2585160"/>
              <a:ext cx="8280" cy="74160"/>
            </a:xfrm>
            <a:custGeom>
              <a:avLst/>
              <a:gdLst/>
              <a:ahLst/>
              <a:rect l="l" t="t" r="r" b="b"/>
              <a:pathLst>
                <a:path w="5" h="43">
                  <a:moveTo>
                    <a:pt x="0" y="32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22"/>
                  </a:lnTo>
                  <a:lnTo>
                    <a:pt x="5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8065080" y="2401920"/>
              <a:ext cx="53280" cy="20196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10" y="117"/>
                  </a:moveTo>
                  <a:lnTo>
                    <a:pt x="21" y="101"/>
                  </a:lnTo>
                  <a:lnTo>
                    <a:pt x="16" y="96"/>
                  </a:lnTo>
                  <a:lnTo>
                    <a:pt x="26" y="69"/>
                  </a:lnTo>
                  <a:lnTo>
                    <a:pt x="26" y="64"/>
                  </a:lnTo>
                  <a:lnTo>
                    <a:pt x="26" y="59"/>
                  </a:lnTo>
                  <a:lnTo>
                    <a:pt x="31" y="53"/>
                  </a:lnTo>
                  <a:lnTo>
                    <a:pt x="26" y="32"/>
                  </a:lnTo>
                  <a:lnTo>
                    <a:pt x="10" y="3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8065080" y="2393280"/>
              <a:ext cx="1440" cy="82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8047800" y="2374200"/>
              <a:ext cx="1692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8039160" y="2329200"/>
              <a:ext cx="293400" cy="330120"/>
            </a:xfrm>
            <a:custGeom>
              <a:avLst/>
              <a:gdLst/>
              <a:ahLst/>
              <a:rect l="l" t="t" r="r" b="b"/>
              <a:pathLst>
                <a:path w="170" h="191">
                  <a:moveTo>
                    <a:pt x="0" y="0"/>
                  </a:moveTo>
                  <a:lnTo>
                    <a:pt x="5" y="26"/>
                  </a:lnTo>
                  <a:lnTo>
                    <a:pt x="56" y="32"/>
                  </a:lnTo>
                  <a:lnTo>
                    <a:pt x="62" y="37"/>
                  </a:lnTo>
                  <a:lnTo>
                    <a:pt x="108" y="48"/>
                  </a:lnTo>
                  <a:lnTo>
                    <a:pt x="134" y="42"/>
                  </a:lnTo>
                  <a:lnTo>
                    <a:pt x="139" y="42"/>
                  </a:lnTo>
                  <a:lnTo>
                    <a:pt x="144" y="53"/>
                  </a:lnTo>
                  <a:lnTo>
                    <a:pt x="139" y="53"/>
                  </a:lnTo>
                  <a:lnTo>
                    <a:pt x="155" y="69"/>
                  </a:lnTo>
                  <a:lnTo>
                    <a:pt x="165" y="74"/>
                  </a:lnTo>
                  <a:lnTo>
                    <a:pt x="170" y="85"/>
                  </a:lnTo>
                  <a:lnTo>
                    <a:pt x="165" y="90"/>
                  </a:lnTo>
                  <a:lnTo>
                    <a:pt x="149" y="106"/>
                  </a:lnTo>
                  <a:lnTo>
                    <a:pt x="113" y="127"/>
                  </a:lnTo>
                  <a:lnTo>
                    <a:pt x="93" y="138"/>
                  </a:lnTo>
                  <a:lnTo>
                    <a:pt x="87" y="143"/>
                  </a:lnTo>
                  <a:lnTo>
                    <a:pt x="67" y="154"/>
                  </a:lnTo>
                  <a:lnTo>
                    <a:pt x="67" y="164"/>
                  </a:lnTo>
                  <a:lnTo>
                    <a:pt x="56" y="164"/>
                  </a:lnTo>
                  <a:lnTo>
                    <a:pt x="93" y="180"/>
                  </a:lnTo>
                  <a:lnTo>
                    <a:pt x="103" y="191"/>
                  </a:lnTo>
                  <a:lnTo>
                    <a:pt x="108" y="191"/>
                  </a:lnTo>
                  <a:lnTo>
                    <a:pt x="103" y="175"/>
                  </a:lnTo>
                  <a:lnTo>
                    <a:pt x="113" y="170"/>
                  </a:lnTo>
                  <a:lnTo>
                    <a:pt x="103" y="164"/>
                  </a:lnTo>
                  <a:lnTo>
                    <a:pt x="93" y="159"/>
                  </a:lnTo>
                  <a:lnTo>
                    <a:pt x="46" y="148"/>
                  </a:lnTo>
                  <a:lnTo>
                    <a:pt x="41" y="148"/>
                  </a:lnTo>
                  <a:lnTo>
                    <a:pt x="36" y="138"/>
                  </a:lnTo>
                  <a:lnTo>
                    <a:pt x="25" y="1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5" name=""/>
            <p:cNvSpPr/>
            <p:nvPr/>
          </p:nvSpPr>
          <p:spPr>
            <a:xfrm flipV="1">
              <a:off x="8118360" y="2576160"/>
              <a:ext cx="900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6" name=""/>
            <p:cNvSpPr/>
            <p:nvPr/>
          </p:nvSpPr>
          <p:spPr>
            <a:xfrm flipV="1">
              <a:off x="8279280" y="2393280"/>
              <a:ext cx="89640" cy="27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8323920" y="2466000"/>
              <a:ext cx="195480" cy="55080"/>
            </a:xfrm>
            <a:custGeom>
              <a:avLst/>
              <a:gdLst/>
              <a:ahLst/>
              <a:rect l="l" t="t" r="r" b="b"/>
              <a:pathLst>
                <a:path w="113" h="32">
                  <a:moveTo>
                    <a:pt x="0" y="0"/>
                  </a:moveTo>
                  <a:lnTo>
                    <a:pt x="57" y="6"/>
                  </a:lnTo>
                  <a:lnTo>
                    <a:pt x="57" y="6"/>
                  </a:lnTo>
                  <a:lnTo>
                    <a:pt x="62" y="6"/>
                  </a:lnTo>
                  <a:lnTo>
                    <a:pt x="82" y="11"/>
                  </a:lnTo>
                  <a:lnTo>
                    <a:pt x="103" y="32"/>
                  </a:lnTo>
                  <a:lnTo>
                    <a:pt x="113" y="27"/>
                  </a:lnTo>
                  <a:lnTo>
                    <a:pt x="108" y="32"/>
                  </a:lnTo>
                  <a:lnTo>
                    <a:pt x="103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8510760" y="2512440"/>
              <a:ext cx="81360" cy="2736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5"/>
                  </a:moveTo>
                  <a:lnTo>
                    <a:pt x="5" y="0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31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8493480" y="2531160"/>
              <a:ext cx="70920" cy="16920"/>
            </a:xfrm>
            <a:custGeom>
              <a:avLst/>
              <a:gdLst/>
              <a:ahLst/>
              <a:rect l="l" t="t" r="r" b="b"/>
              <a:pathLst>
                <a:path w="41" h="10">
                  <a:moveTo>
                    <a:pt x="41" y="5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8315640" y="2521080"/>
              <a:ext cx="186480" cy="101880"/>
            </a:xfrm>
            <a:custGeom>
              <a:avLst/>
              <a:gdLst/>
              <a:ahLst/>
              <a:rect l="l" t="t" r="r" b="b"/>
              <a:pathLst>
                <a:path w="108" h="59">
                  <a:moveTo>
                    <a:pt x="108" y="0"/>
                  </a:moveTo>
                  <a:lnTo>
                    <a:pt x="98" y="1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93" y="21"/>
                  </a:lnTo>
                  <a:lnTo>
                    <a:pt x="87" y="27"/>
                  </a:lnTo>
                  <a:lnTo>
                    <a:pt x="77" y="27"/>
                  </a:lnTo>
                  <a:lnTo>
                    <a:pt x="46" y="37"/>
                  </a:lnTo>
                  <a:lnTo>
                    <a:pt x="36" y="32"/>
                  </a:lnTo>
                  <a:lnTo>
                    <a:pt x="36" y="27"/>
                  </a:lnTo>
                  <a:lnTo>
                    <a:pt x="41" y="43"/>
                  </a:lnTo>
                  <a:lnTo>
                    <a:pt x="87" y="27"/>
                  </a:lnTo>
                  <a:lnTo>
                    <a:pt x="51" y="48"/>
                  </a:lnTo>
                  <a:lnTo>
                    <a:pt x="46" y="43"/>
                  </a:lnTo>
                  <a:lnTo>
                    <a:pt x="20" y="43"/>
                  </a:lnTo>
                  <a:lnTo>
                    <a:pt x="10" y="32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10" y="59"/>
                  </a:lnTo>
                  <a:lnTo>
                    <a:pt x="41" y="53"/>
                  </a:lnTo>
                  <a:lnTo>
                    <a:pt x="46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8287920" y="2567880"/>
              <a:ext cx="81000" cy="45000"/>
            </a:xfrm>
            <a:custGeom>
              <a:avLst/>
              <a:gdLst/>
              <a:ahLst/>
              <a:rect l="l" t="t" r="r" b="b"/>
              <a:pathLst>
                <a:path w="47" h="26">
                  <a:moveTo>
                    <a:pt x="16" y="26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47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8369280" y="255708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8377920" y="25398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8323920" y="2476080"/>
              <a:ext cx="98640" cy="914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36" y="37"/>
                  </a:moveTo>
                  <a:lnTo>
                    <a:pt x="36" y="26"/>
                  </a:lnTo>
                  <a:lnTo>
                    <a:pt x="46" y="16"/>
                  </a:lnTo>
                  <a:lnTo>
                    <a:pt x="36" y="16"/>
                  </a:lnTo>
                  <a:lnTo>
                    <a:pt x="31" y="26"/>
                  </a:lnTo>
                  <a:lnTo>
                    <a:pt x="26" y="37"/>
                  </a:lnTo>
                  <a:lnTo>
                    <a:pt x="26" y="42"/>
                  </a:lnTo>
                  <a:lnTo>
                    <a:pt x="26" y="47"/>
                  </a:lnTo>
                  <a:lnTo>
                    <a:pt x="26" y="47"/>
                  </a:lnTo>
                  <a:lnTo>
                    <a:pt x="41" y="37"/>
                  </a:lnTo>
                  <a:lnTo>
                    <a:pt x="36" y="26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7" y="5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46" y="26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8279280" y="25678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827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827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8332560" y="1954080"/>
              <a:ext cx="392040" cy="302400"/>
            </a:xfrm>
            <a:custGeom>
              <a:avLst/>
              <a:gdLst/>
              <a:ahLst/>
              <a:rect l="l" t="t" r="r" b="b"/>
              <a:pathLst>
                <a:path w="227" h="175">
                  <a:moveTo>
                    <a:pt x="0" y="0"/>
                  </a:moveTo>
                  <a:lnTo>
                    <a:pt x="16" y="122"/>
                  </a:lnTo>
                  <a:lnTo>
                    <a:pt x="41" y="148"/>
                  </a:lnTo>
                  <a:lnTo>
                    <a:pt x="41" y="164"/>
                  </a:lnTo>
                  <a:lnTo>
                    <a:pt x="46" y="164"/>
                  </a:lnTo>
                  <a:lnTo>
                    <a:pt x="52" y="169"/>
                  </a:lnTo>
                  <a:lnTo>
                    <a:pt x="57" y="164"/>
                  </a:lnTo>
                  <a:lnTo>
                    <a:pt x="72" y="175"/>
                  </a:lnTo>
                  <a:lnTo>
                    <a:pt x="114" y="164"/>
                  </a:lnTo>
                  <a:lnTo>
                    <a:pt x="119" y="164"/>
                  </a:lnTo>
                  <a:lnTo>
                    <a:pt x="129" y="153"/>
                  </a:lnTo>
                  <a:lnTo>
                    <a:pt x="139" y="153"/>
                  </a:lnTo>
                  <a:lnTo>
                    <a:pt x="145" y="148"/>
                  </a:lnTo>
                  <a:lnTo>
                    <a:pt x="165" y="148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81" y="148"/>
                  </a:lnTo>
                  <a:lnTo>
                    <a:pt x="181" y="153"/>
                  </a:lnTo>
                  <a:lnTo>
                    <a:pt x="191" y="143"/>
                  </a:lnTo>
                  <a:lnTo>
                    <a:pt x="196" y="148"/>
                  </a:lnTo>
                  <a:lnTo>
                    <a:pt x="227" y="1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8724960" y="221832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0"/>
                  </a:moveTo>
                  <a:lnTo>
                    <a:pt x="5" y="0"/>
                  </a:lnTo>
                  <a:lnTo>
                    <a:pt x="10" y="6"/>
                  </a:lnTo>
                  <a:lnTo>
                    <a:pt x="2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8761320" y="222912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1" name=""/>
            <p:cNvSpPr/>
            <p:nvPr/>
          </p:nvSpPr>
          <p:spPr>
            <a:xfrm flipV="1">
              <a:off x="8778600" y="2201040"/>
              <a:ext cx="8280" cy="27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8332560" y="1963080"/>
              <a:ext cx="196920" cy="293400"/>
            </a:xfrm>
            <a:custGeom>
              <a:avLst/>
              <a:gdLst/>
              <a:ahLst/>
              <a:rect l="l" t="t" r="r" b="b"/>
              <a:pathLst>
                <a:path w="114" h="170">
                  <a:moveTo>
                    <a:pt x="114" y="159"/>
                  </a:moveTo>
                  <a:lnTo>
                    <a:pt x="72" y="170"/>
                  </a:lnTo>
                  <a:lnTo>
                    <a:pt x="57" y="164"/>
                  </a:lnTo>
                  <a:lnTo>
                    <a:pt x="46" y="164"/>
                  </a:lnTo>
                  <a:lnTo>
                    <a:pt x="46" y="159"/>
                  </a:lnTo>
                  <a:lnTo>
                    <a:pt x="41" y="159"/>
                  </a:lnTo>
                  <a:lnTo>
                    <a:pt x="36" y="143"/>
                  </a:lnTo>
                  <a:lnTo>
                    <a:pt x="16" y="117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8690400" y="1971360"/>
              <a:ext cx="141840" cy="182880"/>
            </a:xfrm>
            <a:custGeom>
              <a:avLst/>
              <a:gdLst/>
              <a:ahLst/>
              <a:rect l="l" t="t" r="r" b="b"/>
              <a:pathLst>
                <a:path w="82" h="106">
                  <a:moveTo>
                    <a:pt x="0" y="0"/>
                  </a:moveTo>
                  <a:lnTo>
                    <a:pt x="30" y="74"/>
                  </a:lnTo>
                  <a:lnTo>
                    <a:pt x="82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8690400" y="1963080"/>
              <a:ext cx="141840" cy="191520"/>
            </a:xfrm>
            <a:custGeom>
              <a:avLst/>
              <a:gdLst/>
              <a:ahLst/>
              <a:rect l="l" t="t" r="r" b="b"/>
              <a:pathLst>
                <a:path w="82" h="111">
                  <a:moveTo>
                    <a:pt x="82" y="111"/>
                  </a:moveTo>
                  <a:lnTo>
                    <a:pt x="30" y="79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8823600" y="219096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5" y="0"/>
                  </a:moveTo>
                  <a:lnTo>
                    <a:pt x="0" y="11"/>
                  </a:lnTo>
                  <a:lnTo>
                    <a:pt x="1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6" name=""/>
            <p:cNvSpPr/>
            <p:nvPr/>
          </p:nvSpPr>
          <p:spPr>
            <a:xfrm flipH="1">
              <a:off x="8831880" y="2173320"/>
              <a:ext cx="16920" cy="9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8217000" y="2659320"/>
              <a:ext cx="36000" cy="1692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0" y="5"/>
                  </a:lnTo>
                  <a:lnTo>
                    <a:pt x="21" y="10"/>
                  </a:lnTo>
                  <a:lnTo>
                    <a:pt x="2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8253000" y="2676600"/>
              <a:ext cx="53640" cy="1008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8307000" y="268704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8307000" y="2676600"/>
              <a:ext cx="42840" cy="4644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5" y="16"/>
                  </a:moveTo>
                  <a:lnTo>
                    <a:pt x="10" y="27"/>
                  </a:lnTo>
                  <a:lnTo>
                    <a:pt x="15" y="27"/>
                  </a:lnTo>
                  <a:lnTo>
                    <a:pt x="15" y="16"/>
                  </a:lnTo>
                  <a:lnTo>
                    <a:pt x="25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8341200" y="2622960"/>
              <a:ext cx="124560" cy="914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8341200" y="2622960"/>
              <a:ext cx="124560" cy="914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8349840" y="2659320"/>
              <a:ext cx="45000" cy="4464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16"/>
                  </a:moveTo>
                  <a:lnTo>
                    <a:pt x="6" y="26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8476200" y="256788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8476200" y="256788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8493480" y="2567880"/>
              <a:ext cx="25920" cy="3636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15" y="21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8386560" y="2612880"/>
              <a:ext cx="133200" cy="7380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7" y="0"/>
                  </a:moveTo>
                  <a:lnTo>
                    <a:pt x="67" y="0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11"/>
                  </a:lnTo>
                  <a:lnTo>
                    <a:pt x="41" y="37"/>
                  </a:lnTo>
                  <a:lnTo>
                    <a:pt x="36" y="37"/>
                  </a:lnTo>
                  <a:lnTo>
                    <a:pt x="31" y="32"/>
                  </a:lnTo>
                  <a:lnTo>
                    <a:pt x="31" y="37"/>
                  </a:lnTo>
                  <a:lnTo>
                    <a:pt x="5" y="43"/>
                  </a:lnTo>
                  <a:lnTo>
                    <a:pt x="0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8465760" y="2567880"/>
              <a:ext cx="273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8493480" y="2521080"/>
              <a:ext cx="18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8555760" y="253116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8564400" y="2531160"/>
              <a:ext cx="180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8592120" y="2503800"/>
              <a:ext cx="25560" cy="169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8592120" y="2512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8600760" y="2512440"/>
              <a:ext cx="1440" cy="82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8564400" y="2521080"/>
              <a:ext cx="36360" cy="8280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21" y="0"/>
                  </a:moveTo>
                  <a:lnTo>
                    <a:pt x="16" y="6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16" y="32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6" name=""/>
            <p:cNvSpPr/>
            <p:nvPr/>
          </p:nvSpPr>
          <p:spPr>
            <a:xfrm flipH="1">
              <a:off x="8591760" y="2512440"/>
              <a:ext cx="828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8609400" y="2503800"/>
              <a:ext cx="16920" cy="3600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8583480" y="2557080"/>
              <a:ext cx="34200" cy="4680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0"/>
                  </a:lnTo>
                  <a:lnTo>
                    <a:pt x="15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22"/>
                  </a:lnTo>
                  <a:lnTo>
                    <a:pt x="10" y="27"/>
                  </a:lnTo>
                  <a:lnTo>
                    <a:pt x="15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8609400" y="25678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8564400" y="2640240"/>
              <a:ext cx="81000" cy="91440"/>
            </a:xfrm>
            <a:custGeom>
              <a:avLst/>
              <a:gdLst/>
              <a:ahLst/>
              <a:rect l="l" t="t" r="r" b="b"/>
              <a:pathLst>
                <a:path w="47" h="53">
                  <a:moveTo>
                    <a:pt x="31" y="53"/>
                  </a:moveTo>
                  <a:lnTo>
                    <a:pt x="0" y="37"/>
                  </a:lnTo>
                  <a:lnTo>
                    <a:pt x="0" y="32"/>
                  </a:lnTo>
                  <a:lnTo>
                    <a:pt x="21" y="11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36" y="16"/>
                  </a:lnTo>
                  <a:lnTo>
                    <a:pt x="42" y="11"/>
                  </a:lnTo>
                  <a:lnTo>
                    <a:pt x="42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8618040" y="264888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8636760" y="2622960"/>
              <a:ext cx="1800" cy="255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3" name=""/>
            <p:cNvSpPr/>
            <p:nvPr/>
          </p:nvSpPr>
          <p:spPr>
            <a:xfrm flipV="1">
              <a:off x="8636760" y="2622600"/>
              <a:ext cx="1800" cy="16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8618040" y="26229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0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8547120" y="2576520"/>
              <a:ext cx="7920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6" y="37"/>
                  </a:moveTo>
                  <a:lnTo>
                    <a:pt x="10" y="32"/>
                  </a:lnTo>
                  <a:lnTo>
                    <a:pt x="0" y="27"/>
                  </a:lnTo>
                  <a:lnTo>
                    <a:pt x="10" y="16"/>
                  </a:lnTo>
                  <a:lnTo>
                    <a:pt x="26" y="16"/>
                  </a:lnTo>
                  <a:lnTo>
                    <a:pt x="21" y="11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8529840" y="26229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10"/>
                  </a:lnTo>
                  <a:lnTo>
                    <a:pt x="5" y="15"/>
                  </a:lnTo>
                  <a:lnTo>
                    <a:pt x="1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8564400" y="2631600"/>
              <a:ext cx="180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8564400" y="264024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8360640" y="2667960"/>
              <a:ext cx="70920" cy="72360"/>
            </a:xfrm>
            <a:custGeom>
              <a:avLst/>
              <a:gdLst/>
              <a:ahLst/>
              <a:rect l="l" t="t" r="r" b="b"/>
              <a:pathLst>
                <a:path w="41" h="42">
                  <a:moveTo>
                    <a:pt x="36" y="0"/>
                  </a:moveTo>
                  <a:lnTo>
                    <a:pt x="36" y="11"/>
                  </a:lnTo>
                  <a:lnTo>
                    <a:pt x="41" y="21"/>
                  </a:lnTo>
                  <a:lnTo>
                    <a:pt x="36" y="27"/>
                  </a:lnTo>
                  <a:lnTo>
                    <a:pt x="20" y="32"/>
                  </a:lnTo>
                  <a:lnTo>
                    <a:pt x="15" y="37"/>
                  </a:lnTo>
                  <a:lnTo>
                    <a:pt x="10" y="32"/>
                  </a:lnTo>
                  <a:lnTo>
                    <a:pt x="1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5" y="37"/>
                  </a:lnTo>
                  <a:lnTo>
                    <a:pt x="25" y="42"/>
                  </a:lnTo>
                  <a:lnTo>
                    <a:pt x="25" y="37"/>
                  </a:lnTo>
                  <a:lnTo>
                    <a:pt x="2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8360640" y="2740680"/>
              <a:ext cx="42840" cy="129600"/>
            </a:xfrm>
            <a:custGeom>
              <a:avLst/>
              <a:gdLst/>
              <a:ahLst/>
              <a:rect l="l" t="t" r="r" b="b"/>
              <a:pathLst>
                <a:path w="25" h="75">
                  <a:moveTo>
                    <a:pt x="25" y="0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5" y="22"/>
                  </a:lnTo>
                  <a:lnTo>
                    <a:pt x="15" y="27"/>
                  </a:lnTo>
                  <a:lnTo>
                    <a:pt x="0" y="53"/>
                  </a:lnTo>
                  <a:lnTo>
                    <a:pt x="5" y="59"/>
                  </a:lnTo>
                  <a:lnTo>
                    <a:pt x="5" y="69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0" y="53"/>
                  </a:lnTo>
                  <a:lnTo>
                    <a:pt x="15" y="27"/>
                  </a:lnTo>
                  <a:lnTo>
                    <a:pt x="20" y="22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20" y="11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8440200" y="2714760"/>
              <a:ext cx="44640" cy="63720"/>
            </a:xfrm>
            <a:custGeom>
              <a:avLst/>
              <a:gdLst/>
              <a:ahLst/>
              <a:rect l="l" t="t" r="r" b="b"/>
              <a:pathLst>
                <a:path w="26" h="37">
                  <a:moveTo>
                    <a:pt x="0" y="21"/>
                  </a:moveTo>
                  <a:lnTo>
                    <a:pt x="5" y="2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10" y="21"/>
                  </a:lnTo>
                  <a:lnTo>
                    <a:pt x="15" y="10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5" y="21"/>
                  </a:lnTo>
                  <a:lnTo>
                    <a:pt x="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8431560" y="275076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8403480" y="2768040"/>
              <a:ext cx="27720" cy="1044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8403480" y="2778480"/>
              <a:ext cx="19080" cy="63720"/>
            </a:xfrm>
            <a:custGeom>
              <a:avLst/>
              <a:gdLst/>
              <a:ahLst/>
              <a:rect l="l" t="t" r="r" b="b"/>
              <a:pathLst>
                <a:path w="11" h="37">
                  <a:moveTo>
                    <a:pt x="0" y="0"/>
                  </a:moveTo>
                  <a:lnTo>
                    <a:pt x="1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11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8422920" y="2714760"/>
              <a:ext cx="61560" cy="4464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26"/>
                  </a:moveTo>
                  <a:lnTo>
                    <a:pt x="25" y="5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8476200" y="2604240"/>
              <a:ext cx="53640" cy="110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20" y="64"/>
                  </a:move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15" y="32"/>
                  </a:lnTo>
                  <a:lnTo>
                    <a:pt x="10" y="21"/>
                  </a:lnTo>
                  <a:lnTo>
                    <a:pt x="1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5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8493480" y="264888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8493480" y="264888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8476200" y="2667960"/>
              <a:ext cx="34200" cy="4644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5"/>
                  </a:lnTo>
                  <a:lnTo>
                    <a:pt x="10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8510760" y="2659320"/>
              <a:ext cx="2772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8510760" y="2659320"/>
              <a:ext cx="1908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8529840" y="2676600"/>
              <a:ext cx="144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8510760" y="2648880"/>
              <a:ext cx="1908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8510760" y="2640240"/>
              <a:ext cx="1908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8555760" y="2648880"/>
              <a:ext cx="8280" cy="55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8484840" y="2659320"/>
              <a:ext cx="7920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1" y="0"/>
                  </a:moveTo>
                  <a:lnTo>
                    <a:pt x="41" y="5"/>
                  </a:lnTo>
                  <a:lnTo>
                    <a:pt x="46" y="10"/>
                  </a:lnTo>
                  <a:lnTo>
                    <a:pt x="46" y="21"/>
                  </a:lnTo>
                  <a:lnTo>
                    <a:pt x="46" y="26"/>
                  </a:lnTo>
                  <a:lnTo>
                    <a:pt x="41" y="26"/>
                  </a:lnTo>
                  <a:lnTo>
                    <a:pt x="31" y="37"/>
                  </a:lnTo>
                  <a:lnTo>
                    <a:pt x="20" y="37"/>
                  </a:lnTo>
                  <a:lnTo>
                    <a:pt x="15" y="32"/>
                  </a:lnTo>
                  <a:lnTo>
                    <a:pt x="0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H="1">
              <a:off x="8422560" y="3025440"/>
              <a:ext cx="828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8253000" y="3043080"/>
              <a:ext cx="70920" cy="37800"/>
            </a:xfrm>
            <a:custGeom>
              <a:avLst/>
              <a:gdLst/>
              <a:ahLst/>
              <a:rect l="l" t="t" r="r" b="b"/>
              <a:pathLst>
                <a:path w="41" h="22">
                  <a:moveTo>
                    <a:pt x="0" y="22"/>
                  </a:moveTo>
                  <a:lnTo>
                    <a:pt x="5" y="16"/>
                  </a:lnTo>
                  <a:lnTo>
                    <a:pt x="10" y="0"/>
                  </a:lnTo>
                  <a:lnTo>
                    <a:pt x="25" y="11"/>
                  </a:lnTo>
                  <a:lnTo>
                    <a:pt x="4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H="1" flipV="1">
              <a:off x="8242920" y="3061800"/>
              <a:ext cx="1872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8369280" y="2851200"/>
              <a:ext cx="53640" cy="3636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31" y="11"/>
                  </a:lnTo>
                  <a:lnTo>
                    <a:pt x="20" y="21"/>
                  </a:lnTo>
                  <a:lnTo>
                    <a:pt x="20" y="21"/>
                  </a:lnTo>
                  <a:lnTo>
                    <a:pt x="15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8369280" y="284256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5"/>
                  </a:moveTo>
                  <a:lnTo>
                    <a:pt x="31" y="16"/>
                  </a:lnTo>
                  <a:lnTo>
                    <a:pt x="20" y="26"/>
                  </a:lnTo>
                  <a:lnTo>
                    <a:pt x="15" y="2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8394840" y="2897640"/>
              <a:ext cx="27720" cy="81000"/>
            </a:xfrm>
            <a:custGeom>
              <a:avLst/>
              <a:gdLst/>
              <a:ahLst/>
              <a:rect l="l" t="t" r="r" b="b"/>
              <a:pathLst>
                <a:path w="16" h="47">
                  <a:moveTo>
                    <a:pt x="0" y="47"/>
                  </a:moveTo>
                  <a:lnTo>
                    <a:pt x="16" y="37"/>
                  </a:lnTo>
                  <a:lnTo>
                    <a:pt x="16" y="3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8403480" y="2887560"/>
              <a:ext cx="828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8394840" y="2906280"/>
              <a:ext cx="27720" cy="63720"/>
            </a:xfrm>
            <a:custGeom>
              <a:avLst/>
              <a:gdLst/>
              <a:ahLst/>
              <a:rect l="l" t="t" r="r" b="b"/>
              <a:pathLst>
                <a:path w="16" h="37">
                  <a:moveTo>
                    <a:pt x="0" y="37"/>
                  </a:moveTo>
                  <a:lnTo>
                    <a:pt x="16" y="2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8394840" y="288756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8360640" y="2887560"/>
              <a:ext cx="828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7" name=""/>
            <p:cNvSpPr/>
            <p:nvPr/>
          </p:nvSpPr>
          <p:spPr>
            <a:xfrm flipV="1">
              <a:off x="8369280" y="288756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8386560" y="2906280"/>
              <a:ext cx="16920" cy="6372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5" y="37"/>
                  </a:moveTo>
                  <a:lnTo>
                    <a:pt x="10" y="32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32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9" name=""/>
            <p:cNvSpPr/>
            <p:nvPr/>
          </p:nvSpPr>
          <p:spPr>
            <a:xfrm flipV="1">
              <a:off x="8377920" y="2914560"/>
              <a:ext cx="828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8369280" y="2923560"/>
              <a:ext cx="1692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8377920" y="293436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8296560" y="2859840"/>
              <a:ext cx="1872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8296560" y="2859840"/>
              <a:ext cx="10080" cy="104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8307000" y="287028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8307000" y="2870280"/>
              <a:ext cx="828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8296560" y="2859840"/>
              <a:ext cx="1872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8315640" y="28512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8315640" y="283248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8287920" y="2806200"/>
              <a:ext cx="36000" cy="53640"/>
            </a:xfrm>
            <a:custGeom>
              <a:avLst/>
              <a:gdLst/>
              <a:ahLst/>
              <a:rect l="l" t="t" r="r" b="b"/>
              <a:pathLst>
                <a:path w="21" h="31">
                  <a:moveTo>
                    <a:pt x="16" y="15"/>
                  </a:moveTo>
                  <a:lnTo>
                    <a:pt x="11" y="15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31"/>
                  </a:lnTo>
                  <a:lnTo>
                    <a:pt x="5" y="21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1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8315640" y="2814840"/>
              <a:ext cx="16920" cy="450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0" y="26"/>
                  </a:moveTo>
                  <a:lnTo>
                    <a:pt x="10" y="26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1" name=""/>
            <p:cNvSpPr/>
            <p:nvPr/>
          </p:nvSpPr>
          <p:spPr>
            <a:xfrm flipV="1">
              <a:off x="8323920" y="2750400"/>
              <a:ext cx="70920" cy="16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8377920" y="273204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8377920" y="2732040"/>
              <a:ext cx="14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8332560" y="2714760"/>
              <a:ext cx="45000" cy="1692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26" y="10"/>
                  </a:moveTo>
                  <a:lnTo>
                    <a:pt x="21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8341200" y="2714760"/>
              <a:ext cx="828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8349840" y="271476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8349840" y="2714760"/>
              <a:ext cx="10440" cy="44640"/>
            </a:xfrm>
            <a:custGeom>
              <a:avLst/>
              <a:gdLst/>
              <a:ahLst/>
              <a:rect l="l" t="t" r="r" b="b"/>
              <a:pathLst>
                <a:path w="6" h="26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6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8422920" y="266796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5"/>
                  </a:moveTo>
                  <a:lnTo>
                    <a:pt x="0" y="11"/>
                  </a:lnTo>
                  <a:lnTo>
                    <a:pt x="5" y="16"/>
                  </a:lnTo>
                  <a:lnTo>
                    <a:pt x="10" y="1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8502120" y="2768040"/>
              <a:ext cx="81360" cy="183240"/>
            </a:xfrm>
            <a:custGeom>
              <a:avLst/>
              <a:gdLst/>
              <a:ahLst/>
              <a:rect l="l" t="t" r="r" b="b"/>
              <a:pathLst>
                <a:path w="47" h="106">
                  <a:moveTo>
                    <a:pt x="0" y="0"/>
                  </a:moveTo>
                  <a:lnTo>
                    <a:pt x="16" y="27"/>
                  </a:lnTo>
                  <a:lnTo>
                    <a:pt x="26" y="48"/>
                  </a:lnTo>
                  <a:lnTo>
                    <a:pt x="36" y="64"/>
                  </a:lnTo>
                  <a:lnTo>
                    <a:pt x="47" y="69"/>
                  </a:lnTo>
                  <a:lnTo>
                    <a:pt x="47" y="75"/>
                  </a:lnTo>
                  <a:lnTo>
                    <a:pt x="41" y="80"/>
                  </a:lnTo>
                  <a:lnTo>
                    <a:pt x="41" y="106"/>
                  </a:lnTo>
                  <a:lnTo>
                    <a:pt x="41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8484840" y="2732040"/>
              <a:ext cx="62280" cy="13824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69"/>
                  </a:moveTo>
                  <a:lnTo>
                    <a:pt x="26" y="74"/>
                  </a:lnTo>
                  <a:lnTo>
                    <a:pt x="10" y="80"/>
                  </a:lnTo>
                  <a:lnTo>
                    <a:pt x="0" y="48"/>
                  </a:lnTo>
                  <a:lnTo>
                    <a:pt x="5" y="37"/>
                  </a:lnTo>
                  <a:lnTo>
                    <a:pt x="5" y="1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8538480" y="270432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15" y="11"/>
                  </a:lnTo>
                  <a:lnTo>
                    <a:pt x="15" y="6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8502120" y="2714760"/>
              <a:ext cx="828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8484840" y="2667960"/>
              <a:ext cx="79200" cy="46440"/>
            </a:xfrm>
            <a:custGeom>
              <a:avLst/>
              <a:gdLst/>
              <a:ahLst/>
              <a:rect l="l" t="t" r="r" b="b"/>
              <a:pathLst>
                <a:path w="46" h="27">
                  <a:moveTo>
                    <a:pt x="46" y="5"/>
                  </a:moveTo>
                  <a:lnTo>
                    <a:pt x="41" y="5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8484840" y="266796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5" name=""/>
            <p:cNvSpPr/>
            <p:nvPr/>
          </p:nvSpPr>
          <p:spPr>
            <a:xfrm flipH="1">
              <a:off x="8199360" y="3081240"/>
              <a:ext cx="4284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8118360" y="2648880"/>
              <a:ext cx="143280" cy="914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78" y="16"/>
                  </a:moveTo>
                  <a:lnTo>
                    <a:pt x="78" y="0"/>
                  </a:lnTo>
                  <a:lnTo>
                    <a:pt x="83" y="6"/>
                  </a:lnTo>
                  <a:lnTo>
                    <a:pt x="78" y="16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31" y="4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8680320" y="1963080"/>
              <a:ext cx="126000" cy="219240"/>
            </a:xfrm>
            <a:custGeom>
              <a:avLst/>
              <a:gdLst/>
              <a:ahLst/>
              <a:rect l="l" t="t" r="r" b="b"/>
              <a:pathLst>
                <a:path w="73" h="127">
                  <a:moveTo>
                    <a:pt x="0" y="0"/>
                  </a:moveTo>
                  <a:lnTo>
                    <a:pt x="36" y="79"/>
                  </a:lnTo>
                  <a:lnTo>
                    <a:pt x="73" y="106"/>
                  </a:lnTo>
                  <a:lnTo>
                    <a:pt x="67" y="1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8" name=""/>
            <p:cNvSpPr/>
            <p:nvPr/>
          </p:nvSpPr>
          <p:spPr>
            <a:xfrm>
              <a:off x="8583480" y="249336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8547120" y="249336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5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8457480" y="2512440"/>
              <a:ext cx="106920" cy="110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52" y="0"/>
                  </a:moveTo>
                  <a:lnTo>
                    <a:pt x="57" y="26"/>
                  </a:lnTo>
                  <a:lnTo>
                    <a:pt x="57" y="32"/>
                  </a:lnTo>
                  <a:lnTo>
                    <a:pt x="62" y="53"/>
                  </a:lnTo>
                  <a:lnTo>
                    <a:pt x="36" y="64"/>
                  </a:lnTo>
                  <a:lnTo>
                    <a:pt x="0" y="58"/>
                  </a:lnTo>
                  <a:lnTo>
                    <a:pt x="5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8457480" y="256788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21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8431560" y="2557080"/>
              <a:ext cx="2556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6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8377920" y="2557080"/>
              <a:ext cx="536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6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836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7994160" y="2576520"/>
              <a:ext cx="374760" cy="146880"/>
            </a:xfrm>
            <a:custGeom>
              <a:avLst/>
              <a:gdLst/>
              <a:ahLst/>
              <a:rect l="l" t="t" r="r" b="b"/>
              <a:pathLst>
                <a:path w="217" h="85">
                  <a:moveTo>
                    <a:pt x="217" y="0"/>
                  </a:moveTo>
                  <a:lnTo>
                    <a:pt x="196" y="27"/>
                  </a:lnTo>
                  <a:lnTo>
                    <a:pt x="186" y="27"/>
                  </a:lnTo>
                  <a:lnTo>
                    <a:pt x="186" y="32"/>
                  </a:lnTo>
                  <a:lnTo>
                    <a:pt x="181" y="64"/>
                  </a:lnTo>
                  <a:lnTo>
                    <a:pt x="160" y="69"/>
                  </a:lnTo>
                  <a:lnTo>
                    <a:pt x="144" y="69"/>
                  </a:lnTo>
                  <a:lnTo>
                    <a:pt x="124" y="69"/>
                  </a:lnTo>
                  <a:lnTo>
                    <a:pt x="108" y="69"/>
                  </a:lnTo>
                  <a:lnTo>
                    <a:pt x="62" y="80"/>
                  </a:lnTo>
                  <a:lnTo>
                    <a:pt x="36" y="74"/>
                  </a:lnTo>
                  <a:lnTo>
                    <a:pt x="31" y="74"/>
                  </a:lnTo>
                  <a:lnTo>
                    <a:pt x="15" y="74"/>
                  </a:lnTo>
                  <a:lnTo>
                    <a:pt x="0" y="8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6" name=""/>
            <p:cNvSpPr/>
            <p:nvPr/>
          </p:nvSpPr>
          <p:spPr>
            <a:xfrm flipH="1" flipV="1">
              <a:off x="8465760" y="2604240"/>
              <a:ext cx="1008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7931880" y="2612880"/>
              <a:ext cx="525240" cy="257400"/>
            </a:xfrm>
            <a:custGeom>
              <a:avLst/>
              <a:gdLst/>
              <a:ahLst/>
              <a:rect l="l" t="t" r="r" b="b"/>
              <a:pathLst>
                <a:path w="304" h="149">
                  <a:moveTo>
                    <a:pt x="304" y="0"/>
                  </a:moveTo>
                  <a:lnTo>
                    <a:pt x="217" y="48"/>
                  </a:lnTo>
                  <a:lnTo>
                    <a:pt x="191" y="53"/>
                  </a:lnTo>
                  <a:lnTo>
                    <a:pt x="180" y="48"/>
                  </a:lnTo>
                  <a:lnTo>
                    <a:pt x="170" y="48"/>
                  </a:lnTo>
                  <a:lnTo>
                    <a:pt x="160" y="53"/>
                  </a:lnTo>
                  <a:lnTo>
                    <a:pt x="144" y="53"/>
                  </a:lnTo>
                  <a:lnTo>
                    <a:pt x="124" y="59"/>
                  </a:lnTo>
                  <a:lnTo>
                    <a:pt x="98" y="59"/>
                  </a:lnTo>
                  <a:lnTo>
                    <a:pt x="77" y="59"/>
                  </a:lnTo>
                  <a:lnTo>
                    <a:pt x="87" y="80"/>
                  </a:lnTo>
                  <a:lnTo>
                    <a:pt x="67" y="64"/>
                  </a:lnTo>
                  <a:lnTo>
                    <a:pt x="56" y="64"/>
                  </a:lnTo>
                  <a:lnTo>
                    <a:pt x="51" y="59"/>
                  </a:lnTo>
                  <a:lnTo>
                    <a:pt x="36" y="69"/>
                  </a:lnTo>
                  <a:lnTo>
                    <a:pt x="26" y="59"/>
                  </a:lnTo>
                  <a:lnTo>
                    <a:pt x="15" y="53"/>
                  </a:lnTo>
                  <a:lnTo>
                    <a:pt x="15" y="64"/>
                  </a:lnTo>
                  <a:lnTo>
                    <a:pt x="10" y="69"/>
                  </a:lnTo>
                  <a:lnTo>
                    <a:pt x="0" y="85"/>
                  </a:lnTo>
                  <a:lnTo>
                    <a:pt x="20" y="149"/>
                  </a:lnTo>
                  <a:lnTo>
                    <a:pt x="51" y="143"/>
                  </a:lnTo>
                  <a:lnTo>
                    <a:pt x="113" y="149"/>
                  </a:lnTo>
                  <a:lnTo>
                    <a:pt x="134" y="149"/>
                  </a:lnTo>
                  <a:lnTo>
                    <a:pt x="155" y="149"/>
                  </a:lnTo>
                  <a:lnTo>
                    <a:pt x="155" y="138"/>
                  </a:lnTo>
                  <a:lnTo>
                    <a:pt x="206" y="127"/>
                  </a:lnTo>
                  <a:lnTo>
                    <a:pt x="206" y="143"/>
                  </a:lnTo>
                  <a:lnTo>
                    <a:pt x="232" y="133"/>
                  </a:lnTo>
                  <a:lnTo>
                    <a:pt x="242" y="149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8341200" y="2723400"/>
              <a:ext cx="190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8360640" y="27234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8341200" y="2740680"/>
              <a:ext cx="70920" cy="129600"/>
            </a:xfrm>
            <a:custGeom>
              <a:avLst/>
              <a:gdLst/>
              <a:ahLst/>
              <a:rect l="l" t="t" r="r" b="b"/>
              <a:pathLst>
                <a:path w="41" h="75">
                  <a:moveTo>
                    <a:pt x="16" y="0"/>
                  </a:moveTo>
                  <a:lnTo>
                    <a:pt x="31" y="6"/>
                  </a:lnTo>
                  <a:lnTo>
                    <a:pt x="41" y="11"/>
                  </a:lnTo>
                  <a:lnTo>
                    <a:pt x="36" y="22"/>
                  </a:lnTo>
                  <a:lnTo>
                    <a:pt x="21" y="27"/>
                  </a:lnTo>
                  <a:lnTo>
                    <a:pt x="5" y="53"/>
                  </a:lnTo>
                  <a:lnTo>
                    <a:pt x="0" y="59"/>
                  </a:lnTo>
                  <a:lnTo>
                    <a:pt x="11" y="7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7913160" y="2859840"/>
              <a:ext cx="419400" cy="210600"/>
            </a:xfrm>
            <a:custGeom>
              <a:avLst/>
              <a:gdLst/>
              <a:ahLst/>
              <a:rect l="l" t="t" r="r" b="b"/>
              <a:pathLst>
                <a:path w="243" h="122">
                  <a:moveTo>
                    <a:pt x="0" y="11"/>
                  </a:moveTo>
                  <a:lnTo>
                    <a:pt x="31" y="6"/>
                  </a:lnTo>
                  <a:lnTo>
                    <a:pt x="37" y="22"/>
                  </a:lnTo>
                  <a:lnTo>
                    <a:pt x="42" y="37"/>
                  </a:lnTo>
                  <a:lnTo>
                    <a:pt x="104" y="32"/>
                  </a:lnTo>
                  <a:lnTo>
                    <a:pt x="129" y="37"/>
                  </a:lnTo>
                  <a:lnTo>
                    <a:pt x="160" y="37"/>
                  </a:lnTo>
                  <a:lnTo>
                    <a:pt x="166" y="16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8" y="11"/>
                  </a:lnTo>
                  <a:lnTo>
                    <a:pt x="228" y="16"/>
                  </a:lnTo>
                  <a:lnTo>
                    <a:pt x="228" y="37"/>
                  </a:lnTo>
                  <a:lnTo>
                    <a:pt x="233" y="59"/>
                  </a:lnTo>
                  <a:lnTo>
                    <a:pt x="233" y="75"/>
                  </a:lnTo>
                  <a:lnTo>
                    <a:pt x="238" y="112"/>
                  </a:lnTo>
                  <a:lnTo>
                    <a:pt x="243" y="12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8101080" y="2923560"/>
              <a:ext cx="214200" cy="157320"/>
            </a:xfrm>
            <a:custGeom>
              <a:avLst/>
              <a:gdLst/>
              <a:ahLst/>
              <a:rect l="l" t="t" r="r" b="b"/>
              <a:pathLst>
                <a:path w="124" h="91">
                  <a:moveTo>
                    <a:pt x="124" y="43"/>
                  </a:moveTo>
                  <a:lnTo>
                    <a:pt x="82" y="22"/>
                  </a:lnTo>
                  <a:lnTo>
                    <a:pt x="82" y="16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51" y="6"/>
                  </a:lnTo>
                  <a:lnTo>
                    <a:pt x="20" y="6"/>
                  </a:lnTo>
                  <a:lnTo>
                    <a:pt x="0" y="0"/>
                  </a:lnTo>
                  <a:lnTo>
                    <a:pt x="31" y="48"/>
                  </a:lnTo>
                  <a:lnTo>
                    <a:pt x="57" y="9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3" name=""/>
          <p:cNvSpPr/>
          <p:nvPr/>
        </p:nvSpPr>
        <p:spPr>
          <a:xfrm flipH="1" flipV="1">
            <a:off x="8412120" y="2887560"/>
            <a:ext cx="36720" cy="748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4" name=""/>
          <p:cNvSpPr/>
          <p:nvPr/>
        </p:nvSpPr>
        <p:spPr>
          <a:xfrm>
            <a:off x="8412120" y="2898720"/>
            <a:ext cx="28440" cy="63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5" name=""/>
          <p:cNvSpPr/>
          <p:nvPr/>
        </p:nvSpPr>
        <p:spPr>
          <a:xfrm>
            <a:off x="8423280" y="2660760"/>
            <a:ext cx="79200" cy="9036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6" name=""/>
          <p:cNvSpPr/>
          <p:nvPr/>
        </p:nvSpPr>
        <p:spPr>
          <a:xfrm>
            <a:off x="8529480" y="2624040"/>
            <a:ext cx="71640" cy="14472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7" name=""/>
          <p:cNvSpPr/>
          <p:nvPr/>
        </p:nvSpPr>
        <p:spPr>
          <a:xfrm>
            <a:off x="8529480" y="2732040"/>
            <a:ext cx="34920" cy="3672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8" name=""/>
          <p:cNvSpPr/>
          <p:nvPr/>
        </p:nvSpPr>
        <p:spPr>
          <a:xfrm>
            <a:off x="8564400" y="2714760"/>
            <a:ext cx="1800" cy="172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9" name=""/>
          <p:cNvSpPr/>
          <p:nvPr/>
        </p:nvSpPr>
        <p:spPr>
          <a:xfrm>
            <a:off x="8539200" y="2714760"/>
            <a:ext cx="33480" cy="460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0" name=""/>
          <p:cNvSpPr/>
          <p:nvPr/>
        </p:nvSpPr>
        <p:spPr>
          <a:xfrm>
            <a:off x="8502480" y="2760840"/>
            <a:ext cx="3672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1" name=""/>
          <p:cNvSpPr/>
          <p:nvPr/>
        </p:nvSpPr>
        <p:spPr>
          <a:xfrm>
            <a:off x="8325000" y="1963800"/>
            <a:ext cx="247680" cy="31896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2" name=""/>
          <p:cNvSpPr/>
          <p:nvPr/>
        </p:nvSpPr>
        <p:spPr>
          <a:xfrm>
            <a:off x="8502480" y="2293920"/>
            <a:ext cx="52560" cy="176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3" name=""/>
          <p:cNvSpPr/>
          <p:nvPr/>
        </p:nvSpPr>
        <p:spPr>
          <a:xfrm>
            <a:off x="8296200" y="2219400"/>
            <a:ext cx="81000" cy="1908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4" name=""/>
          <p:cNvSpPr/>
          <p:nvPr/>
        </p:nvSpPr>
        <p:spPr>
          <a:xfrm>
            <a:off x="8359920" y="2971800"/>
            <a:ext cx="34920" cy="6336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5" name=""/>
          <p:cNvSpPr/>
          <p:nvPr/>
        </p:nvSpPr>
        <p:spPr>
          <a:xfrm flipH="1">
            <a:off x="7894440" y="2924280"/>
            <a:ext cx="90360" cy="28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6" name=""/>
          <p:cNvSpPr/>
          <p:nvPr/>
        </p:nvSpPr>
        <p:spPr>
          <a:xfrm>
            <a:off x="7574040" y="2714760"/>
            <a:ext cx="231840" cy="23796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7" name=""/>
          <p:cNvSpPr/>
          <p:nvPr/>
        </p:nvSpPr>
        <p:spPr>
          <a:xfrm>
            <a:off x="7842240" y="2851200"/>
            <a:ext cx="88920" cy="22068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8" name=""/>
          <p:cNvSpPr/>
          <p:nvPr/>
        </p:nvSpPr>
        <p:spPr>
          <a:xfrm>
            <a:off x="7842240" y="3071880"/>
            <a:ext cx="52560" cy="824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9" name=""/>
          <p:cNvSpPr/>
          <p:nvPr/>
        </p:nvSpPr>
        <p:spPr>
          <a:xfrm>
            <a:off x="7199280" y="2962440"/>
            <a:ext cx="204840" cy="27432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0" name=""/>
          <p:cNvSpPr/>
          <p:nvPr/>
        </p:nvSpPr>
        <p:spPr>
          <a:xfrm>
            <a:off x="7763040" y="2998800"/>
            <a:ext cx="96840" cy="4428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1" name=""/>
          <p:cNvSpPr/>
          <p:nvPr/>
        </p:nvSpPr>
        <p:spPr>
          <a:xfrm>
            <a:off x="7450200" y="2430360"/>
            <a:ext cx="7920" cy="2700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2" name=""/>
          <p:cNvSpPr/>
          <p:nvPr/>
        </p:nvSpPr>
        <p:spPr>
          <a:xfrm>
            <a:off x="7280280" y="2724120"/>
            <a:ext cx="133200" cy="42228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3" name=""/>
          <p:cNvSpPr/>
          <p:nvPr/>
        </p:nvSpPr>
        <p:spPr>
          <a:xfrm>
            <a:off x="7548480" y="2943360"/>
            <a:ext cx="25560" cy="7272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4" name=""/>
          <p:cNvSpPr/>
          <p:nvPr/>
        </p:nvSpPr>
        <p:spPr>
          <a:xfrm>
            <a:off x="7520040" y="2806560"/>
            <a:ext cx="98280" cy="5400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5" name=""/>
          <p:cNvSpPr/>
          <p:nvPr/>
        </p:nvSpPr>
        <p:spPr>
          <a:xfrm>
            <a:off x="7780320" y="2860560"/>
            <a:ext cx="52560" cy="14616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6" name=""/>
          <p:cNvSpPr/>
          <p:nvPr/>
        </p:nvSpPr>
        <p:spPr>
          <a:xfrm>
            <a:off x="7475400" y="3127320"/>
            <a:ext cx="54000" cy="824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7" name=""/>
          <p:cNvSpPr/>
          <p:nvPr/>
        </p:nvSpPr>
        <p:spPr>
          <a:xfrm>
            <a:off x="7261200" y="3254400"/>
            <a:ext cx="54000" cy="11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8" name=""/>
          <p:cNvSpPr/>
          <p:nvPr/>
        </p:nvSpPr>
        <p:spPr>
          <a:xfrm>
            <a:off x="7234200" y="2998800"/>
            <a:ext cx="108000" cy="15552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9" name=""/>
          <p:cNvSpPr/>
          <p:nvPr/>
        </p:nvSpPr>
        <p:spPr>
          <a:xfrm>
            <a:off x="7280280" y="2998800"/>
            <a:ext cx="34920" cy="15552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0" name=""/>
          <p:cNvSpPr/>
          <p:nvPr/>
        </p:nvSpPr>
        <p:spPr>
          <a:xfrm>
            <a:off x="7048440" y="2935440"/>
            <a:ext cx="42840" cy="1728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1" name=""/>
          <p:cNvSpPr/>
          <p:nvPr/>
        </p:nvSpPr>
        <p:spPr>
          <a:xfrm>
            <a:off x="7066080" y="2952720"/>
            <a:ext cx="7920" cy="19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2" name=""/>
          <p:cNvSpPr/>
          <p:nvPr/>
        </p:nvSpPr>
        <p:spPr>
          <a:xfrm>
            <a:off x="6913440" y="2695680"/>
            <a:ext cx="222480" cy="25704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3" name=""/>
          <p:cNvSpPr/>
          <p:nvPr/>
        </p:nvSpPr>
        <p:spPr>
          <a:xfrm flipV="1">
            <a:off x="7128000" y="2751120"/>
            <a:ext cx="3636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4" name=""/>
          <p:cNvSpPr/>
          <p:nvPr/>
        </p:nvSpPr>
        <p:spPr>
          <a:xfrm flipV="1">
            <a:off x="7128000" y="2751120"/>
            <a:ext cx="3636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5" name=""/>
          <p:cNvSpPr/>
          <p:nvPr/>
        </p:nvSpPr>
        <p:spPr>
          <a:xfrm flipV="1">
            <a:off x="7128000" y="2760480"/>
            <a:ext cx="36360" cy="36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6" name=""/>
          <p:cNvSpPr/>
          <p:nvPr/>
        </p:nvSpPr>
        <p:spPr>
          <a:xfrm flipV="1">
            <a:off x="7135920" y="2760480"/>
            <a:ext cx="36360" cy="45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7" name=""/>
          <p:cNvSpPr/>
          <p:nvPr/>
        </p:nvSpPr>
        <p:spPr>
          <a:xfrm>
            <a:off x="7135920" y="2760840"/>
            <a:ext cx="144360" cy="3636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8" name=""/>
          <p:cNvSpPr/>
          <p:nvPr/>
        </p:nvSpPr>
        <p:spPr>
          <a:xfrm>
            <a:off x="7120080" y="2787480"/>
            <a:ext cx="1584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9" name=""/>
          <p:cNvSpPr/>
          <p:nvPr/>
        </p:nvSpPr>
        <p:spPr>
          <a:xfrm>
            <a:off x="7056360" y="2806560"/>
            <a:ext cx="63720" cy="972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0" name=""/>
          <p:cNvSpPr/>
          <p:nvPr/>
        </p:nvSpPr>
        <p:spPr>
          <a:xfrm flipV="1">
            <a:off x="7056360" y="2750760"/>
            <a:ext cx="1800" cy="65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1" name=""/>
          <p:cNvSpPr/>
          <p:nvPr/>
        </p:nvSpPr>
        <p:spPr>
          <a:xfrm>
            <a:off x="7155000" y="2724120"/>
            <a:ext cx="44280" cy="1764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2" name=""/>
          <p:cNvSpPr/>
          <p:nvPr/>
        </p:nvSpPr>
        <p:spPr>
          <a:xfrm>
            <a:off x="6707160" y="2751120"/>
            <a:ext cx="233280" cy="44784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3" name=""/>
          <p:cNvSpPr/>
          <p:nvPr/>
        </p:nvSpPr>
        <p:spPr>
          <a:xfrm>
            <a:off x="7048440" y="2724120"/>
            <a:ext cx="25560" cy="7308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4" name=""/>
          <p:cNvSpPr/>
          <p:nvPr/>
        </p:nvSpPr>
        <p:spPr>
          <a:xfrm>
            <a:off x="7037280" y="2467080"/>
            <a:ext cx="36720" cy="8244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5" name=""/>
          <p:cNvSpPr/>
          <p:nvPr/>
        </p:nvSpPr>
        <p:spPr>
          <a:xfrm>
            <a:off x="7056360" y="2641680"/>
            <a:ext cx="46080" cy="792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6" name=""/>
          <p:cNvSpPr/>
          <p:nvPr/>
        </p:nvSpPr>
        <p:spPr>
          <a:xfrm>
            <a:off x="7091280" y="2604960"/>
            <a:ext cx="28800" cy="8280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7" name=""/>
          <p:cNvSpPr/>
          <p:nvPr/>
        </p:nvSpPr>
        <p:spPr>
          <a:xfrm>
            <a:off x="7083360" y="2568600"/>
            <a:ext cx="7920" cy="363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8" name=""/>
          <p:cNvSpPr/>
          <p:nvPr/>
        </p:nvSpPr>
        <p:spPr>
          <a:xfrm>
            <a:off x="7091280" y="2604960"/>
            <a:ext cx="36720" cy="7308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9" name=""/>
          <p:cNvSpPr/>
          <p:nvPr/>
        </p:nvSpPr>
        <p:spPr>
          <a:xfrm>
            <a:off x="7110360" y="2678040"/>
            <a:ext cx="176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0" name=""/>
          <p:cNvSpPr/>
          <p:nvPr/>
        </p:nvSpPr>
        <p:spPr>
          <a:xfrm>
            <a:off x="7083360" y="2660760"/>
            <a:ext cx="27000" cy="270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1" name=""/>
          <p:cNvSpPr/>
          <p:nvPr/>
        </p:nvSpPr>
        <p:spPr>
          <a:xfrm flipV="1">
            <a:off x="7083360" y="2612520"/>
            <a:ext cx="7920" cy="478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2" name=""/>
          <p:cNvSpPr/>
          <p:nvPr/>
        </p:nvSpPr>
        <p:spPr>
          <a:xfrm>
            <a:off x="7091280" y="2612880"/>
            <a:ext cx="28800" cy="7488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3" name=""/>
          <p:cNvSpPr/>
          <p:nvPr/>
        </p:nvSpPr>
        <p:spPr>
          <a:xfrm>
            <a:off x="7091280" y="2668680"/>
            <a:ext cx="11160" cy="3636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4" name=""/>
          <p:cNvSpPr/>
          <p:nvPr/>
        </p:nvSpPr>
        <p:spPr>
          <a:xfrm>
            <a:off x="7091280" y="2668680"/>
            <a:ext cx="19080" cy="4608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5" name=""/>
          <p:cNvSpPr/>
          <p:nvPr/>
        </p:nvSpPr>
        <p:spPr>
          <a:xfrm>
            <a:off x="7083360" y="2668680"/>
            <a:ext cx="27000" cy="3636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6" name=""/>
          <p:cNvSpPr/>
          <p:nvPr/>
        </p:nvSpPr>
        <p:spPr>
          <a:xfrm>
            <a:off x="7091280" y="2612880"/>
            <a:ext cx="28800" cy="7488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7" name=""/>
          <p:cNvSpPr/>
          <p:nvPr/>
        </p:nvSpPr>
        <p:spPr>
          <a:xfrm>
            <a:off x="7083360" y="2732040"/>
            <a:ext cx="71640" cy="3672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8" name=""/>
          <p:cNvSpPr/>
          <p:nvPr/>
        </p:nvSpPr>
        <p:spPr>
          <a:xfrm>
            <a:off x="7120080" y="2751120"/>
            <a:ext cx="15840" cy="176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9" name=""/>
          <p:cNvSpPr/>
          <p:nvPr/>
        </p:nvSpPr>
        <p:spPr>
          <a:xfrm>
            <a:off x="7074000" y="2724120"/>
            <a:ext cx="9360" cy="5544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0" name=""/>
          <p:cNvSpPr/>
          <p:nvPr/>
        </p:nvSpPr>
        <p:spPr>
          <a:xfrm>
            <a:off x="7226280" y="2851200"/>
            <a:ext cx="17640" cy="4752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1" name=""/>
          <p:cNvSpPr/>
          <p:nvPr/>
        </p:nvSpPr>
        <p:spPr>
          <a:xfrm flipH="1">
            <a:off x="7208640" y="3154320"/>
            <a:ext cx="42840" cy="36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2" name=""/>
          <p:cNvSpPr/>
          <p:nvPr/>
        </p:nvSpPr>
        <p:spPr>
          <a:xfrm>
            <a:off x="7209000" y="2943360"/>
            <a:ext cx="125280" cy="2844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3" name=""/>
          <p:cNvSpPr/>
          <p:nvPr/>
        </p:nvSpPr>
        <p:spPr>
          <a:xfrm>
            <a:off x="7413480" y="2751120"/>
            <a:ext cx="52560" cy="3636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4" name=""/>
          <p:cNvSpPr/>
          <p:nvPr/>
        </p:nvSpPr>
        <p:spPr>
          <a:xfrm>
            <a:off x="7315200" y="2541600"/>
            <a:ext cx="295200" cy="6336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5" name=""/>
          <p:cNvSpPr/>
          <p:nvPr/>
        </p:nvSpPr>
        <p:spPr>
          <a:xfrm>
            <a:off x="7593120" y="2576520"/>
            <a:ext cx="1728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6" name=""/>
          <p:cNvSpPr/>
          <p:nvPr/>
        </p:nvSpPr>
        <p:spPr>
          <a:xfrm>
            <a:off x="7512120" y="2486160"/>
            <a:ext cx="270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7" name=""/>
          <p:cNvSpPr/>
          <p:nvPr/>
        </p:nvSpPr>
        <p:spPr>
          <a:xfrm>
            <a:off x="7226280" y="2386080"/>
            <a:ext cx="71280" cy="13644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8" name=""/>
          <p:cNvSpPr/>
          <p:nvPr/>
        </p:nvSpPr>
        <p:spPr>
          <a:xfrm>
            <a:off x="7218360" y="2330280"/>
            <a:ext cx="15840" cy="2700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9" name=""/>
          <p:cNvSpPr/>
          <p:nvPr/>
        </p:nvSpPr>
        <p:spPr>
          <a:xfrm>
            <a:off x="7815240" y="2705040"/>
            <a:ext cx="44640" cy="18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0" name=""/>
          <p:cNvSpPr/>
          <p:nvPr/>
        </p:nvSpPr>
        <p:spPr>
          <a:xfrm flipH="1" flipV="1">
            <a:off x="6805080" y="2386080"/>
            <a:ext cx="243000" cy="712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1" name=""/>
          <p:cNvSpPr/>
          <p:nvPr/>
        </p:nvSpPr>
        <p:spPr>
          <a:xfrm>
            <a:off x="6610320" y="3108240"/>
            <a:ext cx="79560" cy="9072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2" name=""/>
          <p:cNvSpPr/>
          <p:nvPr/>
        </p:nvSpPr>
        <p:spPr>
          <a:xfrm>
            <a:off x="7110360" y="4317840"/>
            <a:ext cx="187200" cy="14616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3" name=""/>
          <p:cNvSpPr/>
          <p:nvPr/>
        </p:nvSpPr>
        <p:spPr>
          <a:xfrm>
            <a:off x="7288200" y="3922560"/>
            <a:ext cx="463680" cy="47808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4" name=""/>
          <p:cNvSpPr/>
          <p:nvPr/>
        </p:nvSpPr>
        <p:spPr>
          <a:xfrm>
            <a:off x="7164360" y="4062240"/>
            <a:ext cx="293760" cy="19080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5" name=""/>
          <p:cNvSpPr/>
          <p:nvPr/>
        </p:nvSpPr>
        <p:spPr>
          <a:xfrm>
            <a:off x="7324560" y="4033800"/>
            <a:ext cx="43200" cy="2844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6" name=""/>
          <p:cNvSpPr/>
          <p:nvPr/>
        </p:nvSpPr>
        <p:spPr>
          <a:xfrm>
            <a:off x="7367760" y="3987720"/>
            <a:ext cx="28440" cy="4608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7" name=""/>
          <p:cNvSpPr/>
          <p:nvPr/>
        </p:nvSpPr>
        <p:spPr>
          <a:xfrm>
            <a:off x="7155000" y="4253040"/>
            <a:ext cx="9360" cy="4608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8" name=""/>
          <p:cNvSpPr/>
          <p:nvPr/>
        </p:nvSpPr>
        <p:spPr>
          <a:xfrm>
            <a:off x="7135920" y="4299120"/>
            <a:ext cx="19080" cy="3780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9" name=""/>
          <p:cNvSpPr/>
          <p:nvPr/>
        </p:nvSpPr>
        <p:spPr>
          <a:xfrm>
            <a:off x="7083360" y="4336920"/>
            <a:ext cx="52560" cy="3672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0" name=""/>
          <p:cNvSpPr/>
          <p:nvPr/>
        </p:nvSpPr>
        <p:spPr>
          <a:xfrm>
            <a:off x="7288200" y="4143240"/>
            <a:ext cx="196920" cy="26532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1" name=""/>
          <p:cNvSpPr/>
          <p:nvPr/>
        </p:nvSpPr>
        <p:spPr>
          <a:xfrm>
            <a:off x="7367760" y="3951360"/>
            <a:ext cx="98280" cy="5544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2" name=""/>
          <p:cNvSpPr/>
          <p:nvPr/>
        </p:nvSpPr>
        <p:spPr>
          <a:xfrm>
            <a:off x="7466040" y="3959280"/>
            <a:ext cx="36360" cy="4752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3" name=""/>
          <p:cNvSpPr/>
          <p:nvPr/>
        </p:nvSpPr>
        <p:spPr>
          <a:xfrm>
            <a:off x="7539120" y="3713040"/>
            <a:ext cx="42840" cy="9072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4" name=""/>
          <p:cNvSpPr/>
          <p:nvPr/>
        </p:nvSpPr>
        <p:spPr>
          <a:xfrm>
            <a:off x="8028000" y="3594240"/>
            <a:ext cx="206280" cy="10152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5" name=""/>
          <p:cNvSpPr/>
          <p:nvPr/>
        </p:nvSpPr>
        <p:spPr>
          <a:xfrm>
            <a:off x="8278920" y="3576600"/>
            <a:ext cx="144360" cy="10008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6" name=""/>
          <p:cNvSpPr/>
          <p:nvPr/>
        </p:nvSpPr>
        <p:spPr>
          <a:xfrm>
            <a:off x="7985160" y="3684600"/>
            <a:ext cx="177840" cy="17460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7" name=""/>
          <p:cNvSpPr/>
          <p:nvPr/>
        </p:nvSpPr>
        <p:spPr>
          <a:xfrm>
            <a:off x="7655040" y="4317840"/>
            <a:ext cx="339480" cy="20160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8" name=""/>
          <p:cNvSpPr/>
          <p:nvPr/>
        </p:nvSpPr>
        <p:spPr>
          <a:xfrm>
            <a:off x="7985160" y="4373640"/>
            <a:ext cx="108000" cy="10008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9" name=""/>
          <p:cNvSpPr/>
          <p:nvPr/>
        </p:nvSpPr>
        <p:spPr>
          <a:xfrm>
            <a:off x="8423280" y="3328920"/>
            <a:ext cx="96840" cy="31932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0" name=""/>
          <p:cNvSpPr/>
          <p:nvPr/>
        </p:nvSpPr>
        <p:spPr>
          <a:xfrm>
            <a:off x="8307360" y="3409920"/>
            <a:ext cx="42840" cy="1116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1" name=""/>
          <p:cNvSpPr/>
          <p:nvPr/>
        </p:nvSpPr>
        <p:spPr>
          <a:xfrm>
            <a:off x="8350200" y="3382920"/>
            <a:ext cx="36720" cy="2700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2" name=""/>
          <p:cNvSpPr/>
          <p:nvPr/>
        </p:nvSpPr>
        <p:spPr>
          <a:xfrm>
            <a:off x="8386920" y="3382920"/>
            <a:ext cx="1728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3" name=""/>
          <p:cNvSpPr/>
          <p:nvPr/>
        </p:nvSpPr>
        <p:spPr>
          <a:xfrm>
            <a:off x="8404200" y="3392640"/>
            <a:ext cx="4464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4" name=""/>
          <p:cNvSpPr/>
          <p:nvPr/>
        </p:nvSpPr>
        <p:spPr>
          <a:xfrm>
            <a:off x="8475840" y="3227400"/>
            <a:ext cx="17280" cy="3816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5" name=""/>
          <p:cNvSpPr/>
          <p:nvPr/>
        </p:nvSpPr>
        <p:spPr>
          <a:xfrm>
            <a:off x="8475840" y="3265560"/>
            <a:ext cx="1440" cy="792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6" name=""/>
          <p:cNvSpPr/>
          <p:nvPr/>
        </p:nvSpPr>
        <p:spPr>
          <a:xfrm>
            <a:off x="8466120" y="3273480"/>
            <a:ext cx="9720" cy="93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7" name=""/>
          <p:cNvSpPr/>
          <p:nvPr/>
        </p:nvSpPr>
        <p:spPr>
          <a:xfrm>
            <a:off x="8448840" y="3282840"/>
            <a:ext cx="17280" cy="4608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8" name=""/>
          <p:cNvSpPr/>
          <p:nvPr/>
        </p:nvSpPr>
        <p:spPr>
          <a:xfrm>
            <a:off x="8359920" y="3317760"/>
            <a:ext cx="88920" cy="1116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9" name=""/>
          <p:cNvSpPr/>
          <p:nvPr/>
        </p:nvSpPr>
        <p:spPr>
          <a:xfrm>
            <a:off x="8350200" y="3317760"/>
            <a:ext cx="9720" cy="32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0" name=""/>
          <p:cNvSpPr/>
          <p:nvPr/>
        </p:nvSpPr>
        <p:spPr>
          <a:xfrm>
            <a:off x="8529480" y="3246480"/>
            <a:ext cx="17640" cy="3636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1" name=""/>
          <p:cNvSpPr/>
          <p:nvPr/>
        </p:nvSpPr>
        <p:spPr>
          <a:xfrm>
            <a:off x="8510760" y="3282840"/>
            <a:ext cx="3636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2" name=""/>
          <p:cNvSpPr/>
          <p:nvPr/>
        </p:nvSpPr>
        <p:spPr>
          <a:xfrm>
            <a:off x="8493120" y="3246480"/>
            <a:ext cx="17640" cy="3636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3" name=""/>
          <p:cNvSpPr/>
          <p:nvPr/>
        </p:nvSpPr>
        <p:spPr>
          <a:xfrm>
            <a:off x="7574040" y="3127320"/>
            <a:ext cx="61920" cy="10944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4" name=""/>
          <p:cNvGrpSpPr/>
          <p:nvPr/>
        </p:nvGrpSpPr>
        <p:grpSpPr>
          <a:xfrm>
            <a:off x="8405640" y="2863800"/>
            <a:ext cx="149040" cy="150480"/>
            <a:chOff x="8405640" y="2863800"/>
            <a:chExt cx="149040" cy="150480"/>
          </a:xfrm>
        </p:grpSpPr>
        <p:sp>
          <p:nvSpPr>
            <p:cNvPr id="3195" name=""/>
            <p:cNvSpPr/>
            <p:nvPr/>
          </p:nvSpPr>
          <p:spPr>
            <a:xfrm>
              <a:off x="8441280" y="2901960"/>
              <a:ext cx="73800" cy="7416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8405640" y="2863800"/>
              <a:ext cx="149040" cy="1504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7" name=""/>
          <p:cNvSpPr/>
          <p:nvPr/>
        </p:nvSpPr>
        <p:spPr>
          <a:xfrm>
            <a:off x="5686560" y="5086440"/>
            <a:ext cx="2314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8" name=""/>
          <p:cNvSpPr/>
          <p:nvPr/>
        </p:nvSpPr>
        <p:spPr>
          <a:xfrm>
            <a:off x="5237280" y="2803680"/>
            <a:ext cx="23148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9" name=""/>
          <p:cNvSpPr/>
          <p:nvPr/>
        </p:nvSpPr>
        <p:spPr>
          <a:xfrm>
            <a:off x="6164280" y="2658960"/>
            <a:ext cx="2332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0" name=""/>
          <p:cNvSpPr/>
          <p:nvPr/>
        </p:nvSpPr>
        <p:spPr>
          <a:xfrm>
            <a:off x="5838840" y="1798560"/>
            <a:ext cx="23328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1" name=""/>
          <p:cNvSpPr/>
          <p:nvPr/>
        </p:nvSpPr>
        <p:spPr>
          <a:xfrm>
            <a:off x="4560840" y="1244520"/>
            <a:ext cx="23184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2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3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4" name=""/>
          <p:cNvSpPr/>
          <p:nvPr/>
        </p:nvSpPr>
        <p:spPr>
          <a:xfrm>
            <a:off x="427284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5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6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7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8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9" name=""/>
          <p:cNvSpPr/>
          <p:nvPr/>
        </p:nvSpPr>
        <p:spPr>
          <a:xfrm>
            <a:off x="691164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0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1" name=""/>
          <p:cNvSpPr/>
          <p:nvPr/>
        </p:nvSpPr>
        <p:spPr>
          <a:xfrm>
            <a:off x="6967440" y="2658960"/>
            <a:ext cx="5842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2" name=""/>
          <p:cNvSpPr/>
          <p:nvPr/>
        </p:nvSpPr>
        <p:spPr>
          <a:xfrm>
            <a:off x="711720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3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4" name=""/>
          <p:cNvGrpSpPr/>
          <p:nvPr/>
        </p:nvGrpSpPr>
        <p:grpSpPr>
          <a:xfrm>
            <a:off x="6754680" y="2543040"/>
            <a:ext cx="296640" cy="280800"/>
            <a:chOff x="6754680" y="2543040"/>
            <a:chExt cx="296640" cy="280800"/>
          </a:xfrm>
        </p:grpSpPr>
        <p:sp>
          <p:nvSpPr>
            <p:cNvPr id="3215" name=""/>
            <p:cNvSpPr/>
            <p:nvPr/>
          </p:nvSpPr>
          <p:spPr>
            <a:xfrm>
              <a:off x="6785640" y="2543040"/>
              <a:ext cx="131040" cy="1242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6754680" y="2634480"/>
              <a:ext cx="296640" cy="189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17" name=""/>
          <p:cNvGrpSpPr/>
          <p:nvPr/>
        </p:nvGrpSpPr>
        <p:grpSpPr>
          <a:xfrm>
            <a:off x="7219800" y="4118040"/>
            <a:ext cx="296640" cy="281880"/>
            <a:chOff x="7219800" y="4118040"/>
            <a:chExt cx="296640" cy="281880"/>
          </a:xfrm>
        </p:grpSpPr>
        <p:sp>
          <p:nvSpPr>
            <p:cNvPr id="3218" name=""/>
            <p:cNvSpPr/>
            <p:nvPr/>
          </p:nvSpPr>
          <p:spPr>
            <a:xfrm>
              <a:off x="7250760" y="4118040"/>
              <a:ext cx="131040" cy="124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7219800" y="4207680"/>
              <a:ext cx="296640" cy="1922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20" name=""/>
          <p:cNvGrpSpPr/>
          <p:nvPr/>
        </p:nvGrpSpPr>
        <p:grpSpPr>
          <a:xfrm>
            <a:off x="7016760" y="3892680"/>
            <a:ext cx="299520" cy="280440"/>
            <a:chOff x="7016760" y="3892680"/>
            <a:chExt cx="299520" cy="280440"/>
          </a:xfrm>
        </p:grpSpPr>
        <p:sp>
          <p:nvSpPr>
            <p:cNvPr id="3221" name=""/>
            <p:cNvSpPr/>
            <p:nvPr/>
          </p:nvSpPr>
          <p:spPr>
            <a:xfrm>
              <a:off x="7047720" y="3892680"/>
              <a:ext cx="133200" cy="1238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7016760" y="3983760"/>
              <a:ext cx="299520" cy="189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23" name=""/>
          <p:cNvGrpSpPr/>
          <p:nvPr/>
        </p:nvGrpSpPr>
        <p:grpSpPr>
          <a:xfrm>
            <a:off x="7182000" y="3672000"/>
            <a:ext cx="298080" cy="282240"/>
            <a:chOff x="7182000" y="3672000"/>
            <a:chExt cx="298080" cy="282240"/>
          </a:xfrm>
        </p:grpSpPr>
        <p:sp>
          <p:nvSpPr>
            <p:cNvPr id="3224" name=""/>
            <p:cNvSpPr/>
            <p:nvPr/>
          </p:nvSpPr>
          <p:spPr>
            <a:xfrm>
              <a:off x="7212960" y="3672000"/>
              <a:ext cx="13248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7182000" y="3763440"/>
              <a:ext cx="298080" cy="1908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26" name=""/>
          <p:cNvGrpSpPr/>
          <p:nvPr/>
        </p:nvGrpSpPr>
        <p:grpSpPr>
          <a:xfrm>
            <a:off x="6988320" y="2941560"/>
            <a:ext cx="296280" cy="282240"/>
            <a:chOff x="6988320" y="2941560"/>
            <a:chExt cx="296280" cy="282240"/>
          </a:xfrm>
        </p:grpSpPr>
        <p:sp>
          <p:nvSpPr>
            <p:cNvPr id="3227" name=""/>
            <p:cNvSpPr/>
            <p:nvPr/>
          </p:nvSpPr>
          <p:spPr>
            <a:xfrm>
              <a:off x="7017480" y="2941560"/>
              <a:ext cx="13248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6988320" y="3033360"/>
              <a:ext cx="296280" cy="190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29" name=""/>
          <p:cNvSpPr/>
          <p:nvPr/>
        </p:nvSpPr>
        <p:spPr>
          <a:xfrm>
            <a:off x="6702480" y="4383000"/>
            <a:ext cx="58428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0" name=""/>
          <p:cNvGrpSpPr/>
          <p:nvPr/>
        </p:nvGrpSpPr>
        <p:grpSpPr>
          <a:xfrm>
            <a:off x="6060960" y="4272120"/>
            <a:ext cx="153360" cy="156240"/>
            <a:chOff x="6060960" y="4272120"/>
            <a:chExt cx="153360" cy="156240"/>
          </a:xfrm>
        </p:grpSpPr>
        <p:grpSp>
          <p:nvGrpSpPr>
            <p:cNvPr id="3231" name=""/>
            <p:cNvGrpSpPr/>
            <p:nvPr/>
          </p:nvGrpSpPr>
          <p:grpSpPr>
            <a:xfrm>
              <a:off x="6060960" y="4272120"/>
              <a:ext cx="153360" cy="156240"/>
              <a:chOff x="6060960" y="4272120"/>
              <a:chExt cx="153360" cy="156240"/>
            </a:xfrm>
          </p:grpSpPr>
          <p:sp>
            <p:nvSpPr>
              <p:cNvPr id="3232" name=""/>
              <p:cNvSpPr/>
              <p:nvPr/>
            </p:nvSpPr>
            <p:spPr>
              <a:xfrm>
                <a:off x="6060960" y="4272120"/>
                <a:ext cx="153360" cy="1562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33" name=""/>
              <p:cNvSpPr/>
              <p:nvPr/>
            </p:nvSpPr>
            <p:spPr>
              <a:xfrm>
                <a:off x="6060960" y="4272120"/>
                <a:ext cx="150480" cy="15300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34" name=""/>
              <p:cNvSpPr/>
              <p:nvPr/>
            </p:nvSpPr>
            <p:spPr>
              <a:xfrm>
                <a:off x="6060960" y="4272120"/>
                <a:ext cx="151920" cy="154800"/>
              </a:xfrm>
              <a:prstGeom prst="ellipse">
                <a:avLst/>
              </a:prstGeom>
              <a:blipFill rotWithShape="0">
                <a:blip r:embed="rId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35" name=""/>
              <p:cNvSpPr/>
              <p:nvPr/>
            </p:nvSpPr>
            <p:spPr>
              <a:xfrm>
                <a:off x="6060960" y="4272120"/>
                <a:ext cx="153360" cy="1562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236" name=""/>
            <p:cNvGrpSpPr/>
            <p:nvPr/>
          </p:nvGrpSpPr>
          <p:grpSpPr>
            <a:xfrm>
              <a:off x="6062400" y="4275000"/>
              <a:ext cx="150480" cy="149760"/>
              <a:chOff x="6062400" y="4275000"/>
              <a:chExt cx="150480" cy="149760"/>
            </a:xfrm>
          </p:grpSpPr>
          <p:sp>
            <p:nvSpPr>
              <p:cNvPr id="3237" name=""/>
              <p:cNvSpPr/>
              <p:nvPr/>
            </p:nvSpPr>
            <p:spPr>
              <a:xfrm>
                <a:off x="6100200" y="4312800"/>
                <a:ext cx="74520" cy="741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38" name=""/>
              <p:cNvSpPr/>
              <p:nvPr/>
            </p:nvSpPr>
            <p:spPr>
              <a:xfrm>
                <a:off x="6062400" y="4275000"/>
                <a:ext cx="150480" cy="1497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239" name=""/>
          <p:cNvSpPr/>
          <p:nvPr/>
        </p:nvSpPr>
        <p:spPr>
          <a:xfrm>
            <a:off x="3584520" y="1766880"/>
            <a:ext cx="23328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0" name=""/>
          <p:cNvSpPr/>
          <p:nvPr/>
        </p:nvSpPr>
        <p:spPr>
          <a:xfrm>
            <a:off x="3313080" y="2314440"/>
            <a:ext cx="58248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1" name=""/>
          <p:cNvSpPr/>
          <p:nvPr/>
        </p:nvSpPr>
        <p:spPr>
          <a:xfrm>
            <a:off x="3294000" y="2682720"/>
            <a:ext cx="23328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2" name=""/>
          <p:cNvSpPr/>
          <p:nvPr/>
        </p:nvSpPr>
        <p:spPr>
          <a:xfrm>
            <a:off x="4294080" y="2282760"/>
            <a:ext cx="125640" cy="1526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3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4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5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6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7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8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9" name=""/>
          <p:cNvSpPr/>
          <p:nvPr/>
        </p:nvSpPr>
        <p:spPr>
          <a:xfrm>
            <a:off x="7161120" y="4003560"/>
            <a:ext cx="4932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0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1" name=""/>
          <p:cNvSpPr/>
          <p:nvPr/>
        </p:nvSpPr>
        <p:spPr>
          <a:xfrm>
            <a:off x="7161120" y="4003560"/>
            <a:ext cx="4932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2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3" name=""/>
          <p:cNvSpPr/>
          <p:nvPr/>
        </p:nvSpPr>
        <p:spPr>
          <a:xfrm>
            <a:off x="7864560" y="3824280"/>
            <a:ext cx="680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4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5" name=""/>
          <p:cNvSpPr/>
          <p:nvPr/>
        </p:nvSpPr>
        <p:spPr>
          <a:xfrm>
            <a:off x="7864560" y="3824280"/>
            <a:ext cx="680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6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7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8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9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0" name=""/>
          <p:cNvSpPr/>
          <p:nvPr/>
        </p:nvSpPr>
        <p:spPr>
          <a:xfrm>
            <a:off x="8113680" y="4410000"/>
            <a:ext cx="111240" cy="12852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1" name=""/>
          <p:cNvSpPr/>
          <p:nvPr/>
        </p:nvSpPr>
        <p:spPr>
          <a:xfrm>
            <a:off x="8113680" y="4410000"/>
            <a:ext cx="111240" cy="12852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2" name=""/>
          <p:cNvSpPr/>
          <p:nvPr/>
        </p:nvSpPr>
        <p:spPr>
          <a:xfrm>
            <a:off x="3313080" y="2314440"/>
            <a:ext cx="58248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3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4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5" name=""/>
          <p:cNvSpPr/>
          <p:nvPr/>
        </p:nvSpPr>
        <p:spPr>
          <a:xfrm>
            <a:off x="427284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6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7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8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9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0" name=""/>
          <p:cNvSpPr/>
          <p:nvPr/>
        </p:nvSpPr>
        <p:spPr>
          <a:xfrm>
            <a:off x="691164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1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2" name=""/>
          <p:cNvSpPr/>
          <p:nvPr/>
        </p:nvSpPr>
        <p:spPr>
          <a:xfrm>
            <a:off x="6967440" y="2658960"/>
            <a:ext cx="5842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3" name=""/>
          <p:cNvSpPr/>
          <p:nvPr/>
        </p:nvSpPr>
        <p:spPr>
          <a:xfrm>
            <a:off x="711720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4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5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6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7" name=""/>
          <p:cNvSpPr/>
          <p:nvPr/>
        </p:nvSpPr>
        <p:spPr>
          <a:xfrm>
            <a:off x="427284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8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9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0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1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2" name=""/>
          <p:cNvSpPr/>
          <p:nvPr/>
        </p:nvSpPr>
        <p:spPr>
          <a:xfrm>
            <a:off x="691164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3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4" name=""/>
          <p:cNvSpPr/>
          <p:nvPr/>
        </p:nvSpPr>
        <p:spPr>
          <a:xfrm>
            <a:off x="711720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5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6" name=""/>
          <p:cNvSpPr/>
          <p:nvPr/>
        </p:nvSpPr>
        <p:spPr>
          <a:xfrm>
            <a:off x="8442360" y="2901960"/>
            <a:ext cx="7308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7" name=""/>
          <p:cNvSpPr/>
          <p:nvPr/>
        </p:nvSpPr>
        <p:spPr>
          <a:xfrm>
            <a:off x="8405640" y="2863800"/>
            <a:ext cx="149400" cy="1508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8" name=""/>
          <p:cNvSpPr/>
          <p:nvPr/>
        </p:nvSpPr>
        <p:spPr>
          <a:xfrm>
            <a:off x="8442360" y="2901960"/>
            <a:ext cx="7308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9" name=""/>
          <p:cNvSpPr/>
          <p:nvPr/>
        </p:nvSpPr>
        <p:spPr>
          <a:xfrm>
            <a:off x="8405640" y="2863800"/>
            <a:ext cx="149400" cy="1508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0" name=""/>
          <p:cNvSpPr/>
          <p:nvPr/>
        </p:nvSpPr>
        <p:spPr>
          <a:xfrm>
            <a:off x="5686560" y="5086440"/>
            <a:ext cx="2314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1" name=""/>
          <p:cNvSpPr/>
          <p:nvPr/>
        </p:nvSpPr>
        <p:spPr>
          <a:xfrm>
            <a:off x="6014880" y="5386320"/>
            <a:ext cx="23184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2" name=""/>
          <p:cNvSpPr/>
          <p:nvPr/>
        </p:nvSpPr>
        <p:spPr>
          <a:xfrm>
            <a:off x="6164280" y="2658960"/>
            <a:ext cx="2332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3" name=""/>
          <p:cNvSpPr/>
          <p:nvPr/>
        </p:nvSpPr>
        <p:spPr>
          <a:xfrm>
            <a:off x="5838840" y="1798560"/>
            <a:ext cx="23328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4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5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6" name=""/>
          <p:cNvSpPr/>
          <p:nvPr/>
        </p:nvSpPr>
        <p:spPr>
          <a:xfrm>
            <a:off x="6784920" y="2543040"/>
            <a:ext cx="131760" cy="1238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7" name=""/>
          <p:cNvSpPr/>
          <p:nvPr/>
        </p:nvSpPr>
        <p:spPr>
          <a:xfrm>
            <a:off x="6754680" y="2633760"/>
            <a:ext cx="29700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8" name=""/>
          <p:cNvSpPr/>
          <p:nvPr/>
        </p:nvSpPr>
        <p:spPr>
          <a:xfrm>
            <a:off x="7250040" y="411804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9" name=""/>
          <p:cNvSpPr/>
          <p:nvPr/>
        </p:nvSpPr>
        <p:spPr>
          <a:xfrm>
            <a:off x="7219800" y="4208400"/>
            <a:ext cx="29700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0" name=""/>
          <p:cNvSpPr/>
          <p:nvPr/>
        </p:nvSpPr>
        <p:spPr>
          <a:xfrm>
            <a:off x="7048440" y="389268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1" name=""/>
          <p:cNvSpPr/>
          <p:nvPr/>
        </p:nvSpPr>
        <p:spPr>
          <a:xfrm>
            <a:off x="7016760" y="3984480"/>
            <a:ext cx="299880" cy="1890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2" name=""/>
          <p:cNvSpPr/>
          <p:nvPr/>
        </p:nvSpPr>
        <p:spPr>
          <a:xfrm>
            <a:off x="7048440" y="389268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3" name=""/>
          <p:cNvSpPr/>
          <p:nvPr/>
        </p:nvSpPr>
        <p:spPr>
          <a:xfrm>
            <a:off x="7211880" y="3672000"/>
            <a:ext cx="1335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4" name=""/>
          <p:cNvSpPr/>
          <p:nvPr/>
        </p:nvSpPr>
        <p:spPr>
          <a:xfrm>
            <a:off x="7182000" y="3762360"/>
            <a:ext cx="29844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5" name=""/>
          <p:cNvGrpSpPr/>
          <p:nvPr/>
        </p:nvGrpSpPr>
        <p:grpSpPr>
          <a:xfrm>
            <a:off x="8362800" y="2994120"/>
            <a:ext cx="298080" cy="280440"/>
            <a:chOff x="8362800" y="2994120"/>
            <a:chExt cx="298080" cy="280440"/>
          </a:xfrm>
        </p:grpSpPr>
        <p:sp>
          <p:nvSpPr>
            <p:cNvPr id="3306" name=""/>
            <p:cNvSpPr/>
            <p:nvPr/>
          </p:nvSpPr>
          <p:spPr>
            <a:xfrm>
              <a:off x="8393760" y="2994120"/>
              <a:ext cx="132480" cy="1238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8362800" y="3085200"/>
              <a:ext cx="298080" cy="189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08" name=""/>
          <p:cNvGrpSpPr/>
          <p:nvPr/>
        </p:nvGrpSpPr>
        <p:grpSpPr>
          <a:xfrm>
            <a:off x="8288280" y="3206880"/>
            <a:ext cx="298080" cy="282240"/>
            <a:chOff x="8288280" y="3206880"/>
            <a:chExt cx="298080" cy="282240"/>
          </a:xfrm>
        </p:grpSpPr>
        <p:sp>
          <p:nvSpPr>
            <p:cNvPr id="3309" name=""/>
            <p:cNvSpPr/>
            <p:nvPr/>
          </p:nvSpPr>
          <p:spPr>
            <a:xfrm>
              <a:off x="8318880" y="3206880"/>
              <a:ext cx="13284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8288280" y="3298320"/>
              <a:ext cx="298080" cy="1908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11" name=""/>
          <p:cNvSpPr/>
          <p:nvPr/>
        </p:nvSpPr>
        <p:spPr>
          <a:xfrm>
            <a:off x="8393040" y="299412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2" name=""/>
          <p:cNvSpPr/>
          <p:nvPr/>
        </p:nvSpPr>
        <p:spPr>
          <a:xfrm>
            <a:off x="8362800" y="3084480"/>
            <a:ext cx="298440" cy="1904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3" name=""/>
          <p:cNvSpPr/>
          <p:nvPr/>
        </p:nvSpPr>
        <p:spPr>
          <a:xfrm>
            <a:off x="8393040" y="299412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4" name=""/>
          <p:cNvSpPr/>
          <p:nvPr/>
        </p:nvSpPr>
        <p:spPr>
          <a:xfrm>
            <a:off x="8318520" y="3206880"/>
            <a:ext cx="13320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5" name=""/>
          <p:cNvSpPr/>
          <p:nvPr/>
        </p:nvSpPr>
        <p:spPr>
          <a:xfrm>
            <a:off x="8288280" y="3297240"/>
            <a:ext cx="29844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6" name=""/>
          <p:cNvSpPr/>
          <p:nvPr/>
        </p:nvSpPr>
        <p:spPr>
          <a:xfrm>
            <a:off x="7016760" y="2941560"/>
            <a:ext cx="133200" cy="127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7" name=""/>
          <p:cNvSpPr/>
          <p:nvPr/>
        </p:nvSpPr>
        <p:spPr>
          <a:xfrm>
            <a:off x="6988320" y="3033720"/>
            <a:ext cx="29664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8" name=""/>
          <p:cNvSpPr/>
          <p:nvPr/>
        </p:nvSpPr>
        <p:spPr>
          <a:xfrm>
            <a:off x="3584520" y="1766880"/>
            <a:ext cx="23328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9" name=""/>
          <p:cNvSpPr/>
          <p:nvPr/>
        </p:nvSpPr>
        <p:spPr>
          <a:xfrm>
            <a:off x="4560840" y="1244520"/>
            <a:ext cx="23184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0" name=""/>
          <p:cNvSpPr/>
          <p:nvPr/>
        </p:nvSpPr>
        <p:spPr>
          <a:xfrm>
            <a:off x="7823160" y="2273400"/>
            <a:ext cx="258840" cy="245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1" name=""/>
          <p:cNvSpPr/>
          <p:nvPr/>
        </p:nvSpPr>
        <p:spPr>
          <a:xfrm>
            <a:off x="7872480" y="3108240"/>
            <a:ext cx="260280" cy="24624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2" name=""/>
          <p:cNvSpPr/>
          <p:nvPr/>
        </p:nvSpPr>
        <p:spPr>
          <a:xfrm>
            <a:off x="7859880" y="430380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3" name=""/>
          <p:cNvSpPr/>
          <p:nvPr/>
        </p:nvSpPr>
        <p:spPr>
          <a:xfrm>
            <a:off x="7596360" y="378468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4" name=""/>
          <p:cNvSpPr/>
          <p:nvPr/>
        </p:nvSpPr>
        <p:spPr>
          <a:xfrm>
            <a:off x="7321680" y="348444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5" name=""/>
          <p:cNvSpPr/>
          <p:nvPr/>
        </p:nvSpPr>
        <p:spPr>
          <a:xfrm>
            <a:off x="6942240" y="2543040"/>
            <a:ext cx="420480" cy="4222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6" name=""/>
          <p:cNvSpPr/>
          <p:nvPr/>
        </p:nvSpPr>
        <p:spPr>
          <a:xfrm>
            <a:off x="6008760" y="288288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7" name=""/>
          <p:cNvSpPr/>
          <p:nvPr/>
        </p:nvSpPr>
        <p:spPr>
          <a:xfrm>
            <a:off x="5925960" y="212868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8" name=""/>
          <p:cNvSpPr/>
          <p:nvPr/>
        </p:nvSpPr>
        <p:spPr>
          <a:xfrm>
            <a:off x="4432320" y="16876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9" name=""/>
          <p:cNvSpPr/>
          <p:nvPr/>
        </p:nvSpPr>
        <p:spPr>
          <a:xfrm>
            <a:off x="3851280" y="15825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0" name=""/>
          <p:cNvSpPr/>
          <p:nvPr/>
        </p:nvSpPr>
        <p:spPr>
          <a:xfrm>
            <a:off x="4106880" y="214956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1" name=""/>
          <p:cNvSpPr/>
          <p:nvPr/>
        </p:nvSpPr>
        <p:spPr>
          <a:xfrm>
            <a:off x="3576600" y="21178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2" name=""/>
          <p:cNvSpPr/>
          <p:nvPr/>
        </p:nvSpPr>
        <p:spPr>
          <a:xfrm>
            <a:off x="3146400" y="280188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3" name=""/>
          <p:cNvSpPr/>
          <p:nvPr/>
        </p:nvSpPr>
        <p:spPr>
          <a:xfrm>
            <a:off x="3602160" y="276084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4" name=""/>
          <p:cNvSpPr/>
          <p:nvPr/>
        </p:nvSpPr>
        <p:spPr>
          <a:xfrm>
            <a:off x="3436920" y="34653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5" name=""/>
          <p:cNvSpPr/>
          <p:nvPr/>
        </p:nvSpPr>
        <p:spPr>
          <a:xfrm>
            <a:off x="3929040" y="31384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6" name=""/>
          <p:cNvSpPr/>
          <p:nvPr/>
        </p:nvSpPr>
        <p:spPr>
          <a:xfrm>
            <a:off x="4317840" y="358920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7" name=""/>
          <p:cNvSpPr/>
          <p:nvPr/>
        </p:nvSpPr>
        <p:spPr>
          <a:xfrm>
            <a:off x="5967360" y="40971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8" name=""/>
          <p:cNvSpPr/>
          <p:nvPr/>
        </p:nvSpPr>
        <p:spPr>
          <a:xfrm>
            <a:off x="6997680" y="305424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9" name=""/>
          <p:cNvSpPr/>
          <p:nvPr/>
        </p:nvSpPr>
        <p:spPr>
          <a:xfrm>
            <a:off x="6562800" y="360036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0" name=""/>
          <p:cNvGrpSpPr/>
          <p:nvPr/>
        </p:nvGrpSpPr>
        <p:grpSpPr>
          <a:xfrm>
            <a:off x="3662280" y="2460600"/>
            <a:ext cx="245880" cy="190080"/>
            <a:chOff x="3662280" y="2460600"/>
            <a:chExt cx="245880" cy="190080"/>
          </a:xfrm>
        </p:grpSpPr>
        <p:sp>
          <p:nvSpPr>
            <p:cNvPr id="3341" name=""/>
            <p:cNvSpPr/>
            <p:nvPr/>
          </p:nvSpPr>
          <p:spPr>
            <a:xfrm>
              <a:off x="3662280" y="2460600"/>
              <a:ext cx="24588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342" name=""/>
            <p:cNvGrpSpPr/>
            <p:nvPr/>
          </p:nvGrpSpPr>
          <p:grpSpPr>
            <a:xfrm>
              <a:off x="3701880" y="2467440"/>
              <a:ext cx="142920" cy="167760"/>
              <a:chOff x="3701880" y="2467440"/>
              <a:chExt cx="142920" cy="167760"/>
            </a:xfrm>
          </p:grpSpPr>
          <p:sp>
            <p:nvSpPr>
              <p:cNvPr id="3343" name=""/>
              <p:cNvSpPr/>
              <p:nvPr/>
            </p:nvSpPr>
            <p:spPr>
              <a:xfrm>
                <a:off x="3701880" y="246744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44" name=""/>
              <p:cNvSpPr/>
              <p:nvPr/>
            </p:nvSpPr>
            <p:spPr>
              <a:xfrm>
                <a:off x="3710520" y="255888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345" name=""/>
          <p:cNvSpPr/>
          <p:nvPr/>
        </p:nvSpPr>
        <p:spPr>
          <a:xfrm>
            <a:off x="6443640" y="4460760"/>
            <a:ext cx="23184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6" name=""/>
          <p:cNvSpPr/>
          <p:nvPr/>
        </p:nvSpPr>
        <p:spPr>
          <a:xfrm>
            <a:off x="5237280" y="2803680"/>
            <a:ext cx="23148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7" name=""/>
          <p:cNvGrpSpPr/>
          <p:nvPr/>
        </p:nvGrpSpPr>
        <p:grpSpPr>
          <a:xfrm>
            <a:off x="4226040" y="3759120"/>
            <a:ext cx="247320" cy="284040"/>
            <a:chOff x="4226040" y="3759120"/>
            <a:chExt cx="247320" cy="284040"/>
          </a:xfrm>
        </p:grpSpPr>
        <p:sp>
          <p:nvSpPr>
            <p:cNvPr id="3348" name=""/>
            <p:cNvSpPr/>
            <p:nvPr/>
          </p:nvSpPr>
          <p:spPr>
            <a:xfrm>
              <a:off x="4226040" y="3759120"/>
              <a:ext cx="247320" cy="2840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4274640" y="377280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250160" y="386316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4280400" y="395172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52" name=""/>
          <p:cNvSpPr/>
          <p:nvPr/>
        </p:nvSpPr>
        <p:spPr>
          <a:xfrm>
            <a:off x="3294000" y="2682720"/>
            <a:ext cx="23328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53" name=""/>
          <p:cNvGrpSpPr/>
          <p:nvPr/>
        </p:nvGrpSpPr>
        <p:grpSpPr>
          <a:xfrm>
            <a:off x="3236760" y="3043080"/>
            <a:ext cx="296640" cy="282240"/>
            <a:chOff x="3236760" y="3043080"/>
            <a:chExt cx="296640" cy="282240"/>
          </a:xfrm>
        </p:grpSpPr>
        <p:sp>
          <p:nvSpPr>
            <p:cNvPr id="3354" name=""/>
            <p:cNvSpPr/>
            <p:nvPr/>
          </p:nvSpPr>
          <p:spPr>
            <a:xfrm>
              <a:off x="3267720" y="3043080"/>
              <a:ext cx="13104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3236760" y="3134880"/>
              <a:ext cx="296640" cy="190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56" name=""/>
          <p:cNvGrpSpPr/>
          <p:nvPr/>
        </p:nvGrpSpPr>
        <p:grpSpPr>
          <a:xfrm>
            <a:off x="6692760" y="2535120"/>
            <a:ext cx="591840" cy="688320"/>
            <a:chOff x="6692760" y="2535120"/>
            <a:chExt cx="591840" cy="688320"/>
          </a:xfrm>
        </p:grpSpPr>
        <p:grpSp>
          <p:nvGrpSpPr>
            <p:cNvPr id="3357" name=""/>
            <p:cNvGrpSpPr/>
            <p:nvPr/>
          </p:nvGrpSpPr>
          <p:grpSpPr>
            <a:xfrm>
              <a:off x="6692760" y="2535120"/>
              <a:ext cx="296640" cy="281880"/>
              <a:chOff x="6692760" y="2535120"/>
              <a:chExt cx="296640" cy="281880"/>
            </a:xfrm>
          </p:grpSpPr>
          <p:sp>
            <p:nvSpPr>
              <p:cNvPr id="3358" name=""/>
              <p:cNvSpPr/>
              <p:nvPr/>
            </p:nvSpPr>
            <p:spPr>
              <a:xfrm>
                <a:off x="6723360" y="2535120"/>
                <a:ext cx="131040" cy="12420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59" name=""/>
              <p:cNvSpPr/>
              <p:nvPr/>
            </p:nvSpPr>
            <p:spPr>
              <a:xfrm>
                <a:off x="6692760" y="2626560"/>
                <a:ext cx="296640" cy="19044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360" name=""/>
            <p:cNvSpPr/>
            <p:nvPr/>
          </p:nvSpPr>
          <p:spPr>
            <a:xfrm>
              <a:off x="7017120" y="2941560"/>
              <a:ext cx="13284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6987600" y="3033360"/>
              <a:ext cx="297000" cy="1900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2" name=""/>
          <p:cNvGrpSpPr/>
          <p:nvPr/>
        </p:nvGrpSpPr>
        <p:grpSpPr>
          <a:xfrm>
            <a:off x="7182000" y="3672000"/>
            <a:ext cx="298080" cy="282240"/>
            <a:chOff x="7182000" y="3672000"/>
            <a:chExt cx="298080" cy="282240"/>
          </a:xfrm>
        </p:grpSpPr>
        <p:sp>
          <p:nvSpPr>
            <p:cNvPr id="3363" name=""/>
            <p:cNvSpPr/>
            <p:nvPr/>
          </p:nvSpPr>
          <p:spPr>
            <a:xfrm>
              <a:off x="7212600" y="3672000"/>
              <a:ext cx="13284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7182000" y="3763080"/>
              <a:ext cx="298080" cy="191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65" name=""/>
          <p:cNvSpPr/>
          <p:nvPr/>
        </p:nvSpPr>
        <p:spPr>
          <a:xfrm>
            <a:off x="7250040" y="411804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6" name=""/>
          <p:cNvSpPr/>
          <p:nvPr/>
        </p:nvSpPr>
        <p:spPr>
          <a:xfrm>
            <a:off x="7219800" y="4208400"/>
            <a:ext cx="29700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7" name=""/>
          <p:cNvSpPr/>
          <p:nvPr/>
        </p:nvSpPr>
        <p:spPr>
          <a:xfrm>
            <a:off x="7043760" y="3897360"/>
            <a:ext cx="13032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8" name=""/>
          <p:cNvSpPr/>
          <p:nvPr/>
        </p:nvSpPr>
        <p:spPr>
          <a:xfrm>
            <a:off x="7016760" y="3984480"/>
            <a:ext cx="299880" cy="1890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9" name=""/>
          <p:cNvSpPr/>
          <p:nvPr/>
        </p:nvSpPr>
        <p:spPr>
          <a:xfrm>
            <a:off x="8391600" y="300528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0" name=""/>
          <p:cNvSpPr/>
          <p:nvPr/>
        </p:nvSpPr>
        <p:spPr>
          <a:xfrm>
            <a:off x="7983360" y="24940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1" name=""/>
          <p:cNvSpPr/>
          <p:nvPr/>
        </p:nvSpPr>
        <p:spPr>
          <a:xfrm>
            <a:off x="7961400" y="2843280"/>
            <a:ext cx="258840" cy="2476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2" name=""/>
          <p:cNvSpPr/>
          <p:nvPr/>
        </p:nvSpPr>
        <p:spPr>
          <a:xfrm>
            <a:off x="8553600" y="2635200"/>
            <a:ext cx="260280" cy="2476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73" name=""/>
          <p:cNvGrpSpPr/>
          <p:nvPr/>
        </p:nvGrpSpPr>
        <p:grpSpPr>
          <a:xfrm>
            <a:off x="8288280" y="2790720"/>
            <a:ext cx="372600" cy="698400"/>
            <a:chOff x="8288280" y="2790720"/>
            <a:chExt cx="372600" cy="698400"/>
          </a:xfrm>
        </p:grpSpPr>
        <p:sp>
          <p:nvSpPr>
            <p:cNvPr id="3374" name=""/>
            <p:cNvSpPr/>
            <p:nvPr/>
          </p:nvSpPr>
          <p:spPr>
            <a:xfrm>
              <a:off x="8384760" y="2790720"/>
              <a:ext cx="131040" cy="124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8353800" y="2870280"/>
              <a:ext cx="296280" cy="190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8391960" y="3011760"/>
              <a:ext cx="131040" cy="1245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8362440" y="3084480"/>
              <a:ext cx="298440" cy="190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8319240" y="3205440"/>
              <a:ext cx="132480" cy="1260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8288280" y="3297600"/>
              <a:ext cx="298440" cy="1915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0" name=""/>
          <p:cNvSpPr/>
          <p:nvPr/>
        </p:nvSpPr>
        <p:spPr>
          <a:xfrm>
            <a:off x="3317760" y="193032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1" name=""/>
          <p:cNvSpPr/>
          <p:nvPr/>
        </p:nvSpPr>
        <p:spPr>
          <a:xfrm>
            <a:off x="3182760" y="210672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2" name=""/>
          <p:cNvGrpSpPr/>
          <p:nvPr/>
        </p:nvGrpSpPr>
        <p:grpSpPr>
          <a:xfrm>
            <a:off x="8359920" y="2465280"/>
            <a:ext cx="313920" cy="188640"/>
            <a:chOff x="8359920" y="2465280"/>
            <a:chExt cx="313920" cy="188640"/>
          </a:xfrm>
        </p:grpSpPr>
        <p:sp>
          <p:nvSpPr>
            <p:cNvPr id="3383" name=""/>
            <p:cNvSpPr/>
            <p:nvPr/>
          </p:nvSpPr>
          <p:spPr>
            <a:xfrm>
              <a:off x="8359920" y="2465280"/>
              <a:ext cx="313920" cy="188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8365320" y="2484360"/>
              <a:ext cx="308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PJM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5" name=""/>
          <p:cNvSpPr/>
          <p:nvPr/>
        </p:nvSpPr>
        <p:spPr>
          <a:xfrm>
            <a:off x="6014880" y="5386320"/>
            <a:ext cx="23184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6" name=""/>
          <p:cNvSpPr/>
          <p:nvPr/>
        </p:nvSpPr>
        <p:spPr>
          <a:xfrm>
            <a:off x="3321000" y="4702320"/>
            <a:ext cx="8748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7" name=""/>
          <p:cNvSpPr/>
          <p:nvPr/>
        </p:nvSpPr>
        <p:spPr>
          <a:xfrm>
            <a:off x="3321000" y="4702320"/>
            <a:ext cx="8748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8" name=""/>
          <p:cNvSpPr/>
          <p:nvPr/>
        </p:nvSpPr>
        <p:spPr>
          <a:xfrm>
            <a:off x="7110360" y="5140440"/>
            <a:ext cx="8859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9" name=""/>
          <p:cNvSpPr/>
          <p:nvPr/>
        </p:nvSpPr>
        <p:spPr>
          <a:xfrm>
            <a:off x="7110360" y="5140440"/>
            <a:ext cx="8859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0" name=""/>
          <p:cNvSpPr/>
          <p:nvPr/>
        </p:nvSpPr>
        <p:spPr>
          <a:xfrm>
            <a:off x="7861320" y="3751200"/>
            <a:ext cx="130320" cy="1256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1" name=""/>
          <p:cNvSpPr/>
          <p:nvPr/>
        </p:nvSpPr>
        <p:spPr>
          <a:xfrm>
            <a:off x="7829640" y="3841920"/>
            <a:ext cx="29664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2" name=""/>
          <p:cNvSpPr/>
          <p:nvPr/>
        </p:nvSpPr>
        <p:spPr>
          <a:xfrm>
            <a:off x="7251840" y="3365640"/>
            <a:ext cx="131760" cy="1252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3" name=""/>
          <p:cNvSpPr/>
          <p:nvPr/>
        </p:nvSpPr>
        <p:spPr>
          <a:xfrm>
            <a:off x="7221600" y="3457440"/>
            <a:ext cx="296640" cy="190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94" name=""/>
          <p:cNvGrpSpPr/>
          <p:nvPr/>
        </p:nvGrpSpPr>
        <p:grpSpPr>
          <a:xfrm>
            <a:off x="7072200" y="2795760"/>
            <a:ext cx="312480" cy="188280"/>
            <a:chOff x="7072200" y="2795760"/>
            <a:chExt cx="312480" cy="188280"/>
          </a:xfrm>
        </p:grpSpPr>
        <p:sp>
          <p:nvSpPr>
            <p:cNvPr id="3395" name=""/>
            <p:cNvSpPr/>
            <p:nvPr/>
          </p:nvSpPr>
          <p:spPr>
            <a:xfrm>
              <a:off x="7072200" y="2795760"/>
              <a:ext cx="312480" cy="1882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396" name=""/>
            <p:cNvGrpSpPr/>
            <p:nvPr/>
          </p:nvGrpSpPr>
          <p:grpSpPr>
            <a:xfrm>
              <a:off x="7099920" y="2809080"/>
              <a:ext cx="239040" cy="163440"/>
              <a:chOff x="7099920" y="2809080"/>
              <a:chExt cx="239040" cy="163440"/>
            </a:xfrm>
          </p:grpSpPr>
          <p:sp>
            <p:nvSpPr>
              <p:cNvPr id="3397" name=""/>
              <p:cNvSpPr/>
              <p:nvPr/>
            </p:nvSpPr>
            <p:spPr>
              <a:xfrm>
                <a:off x="7099920" y="280908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98" name=""/>
              <p:cNvSpPr/>
              <p:nvPr/>
            </p:nvSpPr>
            <p:spPr>
              <a:xfrm>
                <a:off x="7165440" y="28962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399" name=""/>
          <p:cNvGrpSpPr/>
          <p:nvPr/>
        </p:nvGrpSpPr>
        <p:grpSpPr>
          <a:xfrm>
            <a:off x="6804000" y="2416320"/>
            <a:ext cx="312480" cy="190080"/>
            <a:chOff x="6804000" y="2416320"/>
            <a:chExt cx="312480" cy="190080"/>
          </a:xfrm>
        </p:grpSpPr>
        <p:sp>
          <p:nvSpPr>
            <p:cNvPr id="3400" name=""/>
            <p:cNvSpPr/>
            <p:nvPr/>
          </p:nvSpPr>
          <p:spPr>
            <a:xfrm>
              <a:off x="6804000" y="2416320"/>
              <a:ext cx="312480" cy="19008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6809040" y="2431800"/>
              <a:ext cx="303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02" name=""/>
          <p:cNvGrpSpPr/>
          <p:nvPr/>
        </p:nvGrpSpPr>
        <p:grpSpPr>
          <a:xfrm>
            <a:off x="7240680" y="3944880"/>
            <a:ext cx="312120" cy="188640"/>
            <a:chOff x="7240680" y="3944880"/>
            <a:chExt cx="312120" cy="188640"/>
          </a:xfrm>
        </p:grpSpPr>
        <p:sp>
          <p:nvSpPr>
            <p:cNvPr id="3403" name=""/>
            <p:cNvSpPr/>
            <p:nvPr/>
          </p:nvSpPr>
          <p:spPr>
            <a:xfrm>
              <a:off x="7240680" y="3944880"/>
              <a:ext cx="312120" cy="18864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7247520" y="3962160"/>
              <a:ext cx="3034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TVA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5" name=""/>
          <p:cNvSpPr/>
          <p:nvPr/>
        </p:nvSpPr>
        <p:spPr>
          <a:xfrm>
            <a:off x="5473800" y="1728720"/>
            <a:ext cx="38880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6" name=""/>
          <p:cNvSpPr/>
          <p:nvPr/>
        </p:nvSpPr>
        <p:spPr>
          <a:xfrm>
            <a:off x="5394600" y="1676520"/>
            <a:ext cx="510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7" name=""/>
          <p:cNvSpPr/>
          <p:nvPr/>
        </p:nvSpPr>
        <p:spPr>
          <a:xfrm>
            <a:off x="5405400" y="4394160"/>
            <a:ext cx="42552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8" name=""/>
          <p:cNvSpPr/>
          <p:nvPr/>
        </p:nvSpPr>
        <p:spPr>
          <a:xfrm>
            <a:off x="5301000" y="4341960"/>
            <a:ext cx="580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ERCOT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9" name=""/>
          <p:cNvSpPr/>
          <p:nvPr/>
        </p:nvSpPr>
        <p:spPr>
          <a:xfrm>
            <a:off x="8086680" y="4767120"/>
            <a:ext cx="32724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0" name=""/>
          <p:cNvSpPr/>
          <p:nvPr/>
        </p:nvSpPr>
        <p:spPr>
          <a:xfrm>
            <a:off x="7979040" y="471492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1" name=""/>
          <p:cNvSpPr/>
          <p:nvPr/>
        </p:nvSpPr>
        <p:spPr>
          <a:xfrm>
            <a:off x="8118360" y="3584520"/>
            <a:ext cx="32724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2" name=""/>
          <p:cNvSpPr/>
          <p:nvPr/>
        </p:nvSpPr>
        <p:spPr>
          <a:xfrm>
            <a:off x="8010720" y="353232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3" name=""/>
          <p:cNvSpPr/>
          <p:nvPr/>
        </p:nvSpPr>
        <p:spPr>
          <a:xfrm>
            <a:off x="7246800" y="2328840"/>
            <a:ext cx="368280" cy="14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4" name=""/>
          <p:cNvSpPr/>
          <p:nvPr/>
        </p:nvSpPr>
        <p:spPr>
          <a:xfrm>
            <a:off x="7155000" y="227808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5" name=""/>
          <p:cNvSpPr/>
          <p:nvPr/>
        </p:nvSpPr>
        <p:spPr>
          <a:xfrm>
            <a:off x="5608800" y="3108240"/>
            <a:ext cx="25848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6" name=""/>
          <p:cNvSpPr/>
          <p:nvPr/>
        </p:nvSpPr>
        <p:spPr>
          <a:xfrm>
            <a:off x="5516640" y="305604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7" name=""/>
          <p:cNvSpPr/>
          <p:nvPr/>
        </p:nvSpPr>
        <p:spPr>
          <a:xfrm>
            <a:off x="4311720" y="2998800"/>
            <a:ext cx="38880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8" name=""/>
          <p:cNvSpPr/>
          <p:nvPr/>
        </p:nvSpPr>
        <p:spPr>
          <a:xfrm>
            <a:off x="4223160" y="2946240"/>
            <a:ext cx="529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WSCC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9" name=""/>
          <p:cNvSpPr/>
          <p:nvPr/>
        </p:nvSpPr>
        <p:spPr>
          <a:xfrm>
            <a:off x="8558280" y="208584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0" name=""/>
          <p:cNvSpPr/>
          <p:nvPr/>
        </p:nvSpPr>
        <p:spPr>
          <a:xfrm>
            <a:off x="8128080" y="2209680"/>
            <a:ext cx="358560" cy="14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1" name=""/>
          <p:cNvSpPr/>
          <p:nvPr/>
        </p:nvSpPr>
        <p:spPr>
          <a:xfrm>
            <a:off x="8037720" y="215892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NPCC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2" name=""/>
          <p:cNvSpPr/>
          <p:nvPr/>
        </p:nvSpPr>
        <p:spPr>
          <a:xfrm>
            <a:off x="7400880" y="290052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3" name=""/>
          <p:cNvSpPr/>
          <p:nvPr/>
        </p:nvSpPr>
        <p:spPr>
          <a:xfrm>
            <a:off x="4863960" y="103824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4" name=""/>
          <p:cNvSpPr/>
          <p:nvPr/>
        </p:nvSpPr>
        <p:spPr>
          <a:xfrm>
            <a:off x="5999040" y="4848120"/>
            <a:ext cx="1998720" cy="1817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5" name=""/>
          <p:cNvSpPr/>
          <p:nvPr/>
        </p:nvSpPr>
        <p:spPr>
          <a:xfrm>
            <a:off x="6033960" y="520848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6" name=""/>
          <p:cNvSpPr/>
          <p:nvPr/>
        </p:nvSpPr>
        <p:spPr>
          <a:xfrm>
            <a:off x="6033960" y="520848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7" name=""/>
          <p:cNvSpPr/>
          <p:nvPr/>
        </p:nvSpPr>
        <p:spPr>
          <a:xfrm>
            <a:off x="6118200" y="6210360"/>
            <a:ext cx="182520" cy="1825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8" name=""/>
          <p:cNvSpPr/>
          <p:nvPr/>
        </p:nvSpPr>
        <p:spPr>
          <a:xfrm>
            <a:off x="6435000" y="6122880"/>
            <a:ext cx="136008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Transmission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9" name=""/>
          <p:cNvSpPr/>
          <p:nvPr/>
        </p:nvSpPr>
        <p:spPr>
          <a:xfrm>
            <a:off x="6319440" y="4844880"/>
            <a:ext cx="1162800" cy="80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Hub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30" name=""/>
          <p:cNvGrpSpPr/>
          <p:nvPr/>
        </p:nvGrpSpPr>
        <p:grpSpPr>
          <a:xfrm>
            <a:off x="6134040" y="5985000"/>
            <a:ext cx="152280" cy="145440"/>
            <a:chOff x="6134040" y="5985000"/>
            <a:chExt cx="152280" cy="145440"/>
          </a:xfrm>
        </p:grpSpPr>
        <p:sp>
          <p:nvSpPr>
            <p:cNvPr id="3431" name=""/>
            <p:cNvSpPr/>
            <p:nvPr/>
          </p:nvSpPr>
          <p:spPr>
            <a:xfrm>
              <a:off x="6150240" y="5985000"/>
              <a:ext cx="65880" cy="633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6134040" y="6032520"/>
              <a:ext cx="152280" cy="97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33" name=""/>
          <p:cNvGrpSpPr/>
          <p:nvPr/>
        </p:nvGrpSpPr>
        <p:grpSpPr>
          <a:xfrm>
            <a:off x="6134040" y="5761080"/>
            <a:ext cx="152280" cy="145800"/>
            <a:chOff x="6134040" y="5761080"/>
            <a:chExt cx="152280" cy="145800"/>
          </a:xfrm>
        </p:grpSpPr>
        <p:sp>
          <p:nvSpPr>
            <p:cNvPr id="3434" name=""/>
            <p:cNvSpPr/>
            <p:nvPr/>
          </p:nvSpPr>
          <p:spPr>
            <a:xfrm>
              <a:off x="6150240" y="5761080"/>
              <a:ext cx="65880" cy="633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6134040" y="5808600"/>
              <a:ext cx="152280" cy="982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36" name=""/>
          <p:cNvSpPr/>
          <p:nvPr/>
        </p:nvSpPr>
        <p:spPr>
          <a:xfrm>
            <a:off x="6111720" y="4919760"/>
            <a:ext cx="17964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7" name=""/>
          <p:cNvSpPr/>
          <p:nvPr/>
        </p:nvSpPr>
        <p:spPr>
          <a:xfrm>
            <a:off x="6311520" y="547848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8" name=""/>
          <p:cNvSpPr/>
          <p:nvPr/>
        </p:nvSpPr>
        <p:spPr>
          <a:xfrm>
            <a:off x="6314760" y="5703840"/>
            <a:ext cx="128340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9" name=""/>
          <p:cNvSpPr/>
          <p:nvPr/>
        </p:nvSpPr>
        <p:spPr>
          <a:xfrm>
            <a:off x="6122880" y="5170320"/>
            <a:ext cx="162000" cy="15732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0" name=""/>
          <p:cNvSpPr/>
          <p:nvPr/>
        </p:nvSpPr>
        <p:spPr>
          <a:xfrm>
            <a:off x="6122880" y="5400720"/>
            <a:ext cx="162000" cy="156960"/>
          </a:xfrm>
          <a:prstGeom prst="rect">
            <a:avLst/>
          </a:prstGeom>
          <a:solidFill>
            <a:srgbClr val="63ff8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1" name=""/>
          <p:cNvSpPr/>
          <p:nvPr/>
        </p:nvSpPr>
        <p:spPr>
          <a:xfrm>
            <a:off x="6095880" y="6461280"/>
            <a:ext cx="289080" cy="114120"/>
          </a:xfrm>
          <a:prstGeom prst="rect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2" name=""/>
          <p:cNvSpPr/>
          <p:nvPr/>
        </p:nvSpPr>
        <p:spPr>
          <a:xfrm>
            <a:off x="6118200" y="6518160"/>
            <a:ext cx="2444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43" name=""/>
          <p:cNvGraphicFramePr/>
          <p:nvPr/>
        </p:nvGraphicFramePr>
        <p:xfrm>
          <a:off x="1488960" y="1482840"/>
          <a:ext cx="7291440" cy="5124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88960" y="1482840"/>
                    <a:ext cx="7291440" cy="512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45" name=""/>
          <p:cNvSpPr/>
          <p:nvPr/>
        </p:nvSpPr>
        <p:spPr>
          <a:xfrm>
            <a:off x="213804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6" name=""/>
          <p:cNvSpPr/>
          <p:nvPr/>
        </p:nvSpPr>
        <p:spPr>
          <a:xfrm>
            <a:off x="390060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7" name=""/>
          <p:cNvSpPr/>
          <p:nvPr/>
        </p:nvSpPr>
        <p:spPr>
          <a:xfrm>
            <a:off x="565956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8" name=""/>
          <p:cNvSpPr/>
          <p:nvPr/>
        </p:nvSpPr>
        <p:spPr>
          <a:xfrm>
            <a:off x="743364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9" name=""/>
          <p:cNvSpPr/>
          <p:nvPr/>
        </p:nvSpPr>
        <p:spPr>
          <a:xfrm>
            <a:off x="2348640" y="52545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0" name=""/>
          <p:cNvSpPr/>
          <p:nvPr/>
        </p:nvSpPr>
        <p:spPr>
          <a:xfrm>
            <a:off x="4047120" y="3959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1" name=""/>
          <p:cNvSpPr/>
          <p:nvPr/>
        </p:nvSpPr>
        <p:spPr>
          <a:xfrm>
            <a:off x="5785560" y="1852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2" name=""/>
          <p:cNvSpPr/>
          <p:nvPr/>
        </p:nvSpPr>
        <p:spPr>
          <a:xfrm>
            <a:off x="7514280" y="2049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3" name=""/>
          <p:cNvSpPr/>
          <p:nvPr/>
        </p:nvSpPr>
        <p:spPr>
          <a:xfrm>
            <a:off x="3029040" y="409680"/>
            <a:ext cx="45324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Volumes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(Million MWh)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54" name=""/>
          <p:cNvGraphicFramePr/>
          <p:nvPr/>
        </p:nvGraphicFramePr>
        <p:xfrm>
          <a:off x="785880" y="1355760"/>
          <a:ext cx="9004320" cy="4483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5880" y="1355760"/>
                    <a:ext cx="9004320" cy="448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56" name=""/>
          <p:cNvSpPr/>
          <p:nvPr/>
        </p:nvSpPr>
        <p:spPr>
          <a:xfrm>
            <a:off x="479520" y="254160"/>
            <a:ext cx="9340920" cy="9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 Non-Regulated Power Market 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(Million MWh)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7" name=""/>
          <p:cNvSpPr/>
          <p:nvPr/>
        </p:nvSpPr>
        <p:spPr>
          <a:xfrm>
            <a:off x="92124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8" name=""/>
          <p:cNvSpPr/>
          <p:nvPr/>
        </p:nvSpPr>
        <p:spPr>
          <a:xfrm>
            <a:off x="165312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9" name=""/>
          <p:cNvSpPr/>
          <p:nvPr/>
        </p:nvSpPr>
        <p:spPr>
          <a:xfrm>
            <a:off x="237528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0" name=""/>
          <p:cNvSpPr/>
          <p:nvPr/>
        </p:nvSpPr>
        <p:spPr>
          <a:xfrm>
            <a:off x="312444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1" name=""/>
          <p:cNvSpPr/>
          <p:nvPr/>
        </p:nvSpPr>
        <p:spPr>
          <a:xfrm>
            <a:off x="384516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2" name=""/>
          <p:cNvSpPr/>
          <p:nvPr/>
        </p:nvSpPr>
        <p:spPr>
          <a:xfrm>
            <a:off x="4551840" y="58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3" name=""/>
          <p:cNvSpPr/>
          <p:nvPr/>
        </p:nvSpPr>
        <p:spPr>
          <a:xfrm>
            <a:off x="5243040" y="587052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4" name=""/>
          <p:cNvSpPr/>
          <p:nvPr/>
        </p:nvSpPr>
        <p:spPr>
          <a:xfrm>
            <a:off x="5976720" y="587052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5" name=""/>
          <p:cNvSpPr/>
          <p:nvPr/>
        </p:nvSpPr>
        <p:spPr>
          <a:xfrm>
            <a:off x="6714720" y="587052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6" name=""/>
          <p:cNvSpPr/>
          <p:nvPr/>
        </p:nvSpPr>
        <p:spPr>
          <a:xfrm>
            <a:off x="7421400" y="587052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7" name=""/>
          <p:cNvSpPr/>
          <p:nvPr/>
        </p:nvSpPr>
        <p:spPr>
          <a:xfrm>
            <a:off x="8148240" y="588024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8" name=""/>
          <p:cNvSpPr/>
          <p:nvPr/>
        </p:nvSpPr>
        <p:spPr>
          <a:xfrm>
            <a:off x="4138560" y="6281640"/>
            <a:ext cx="2541600" cy="33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9" name=""/>
          <p:cNvSpPr/>
          <p:nvPr/>
        </p:nvSpPr>
        <p:spPr>
          <a:xfrm>
            <a:off x="4067280" y="6308640"/>
            <a:ext cx="2608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39% Projected Growth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0" name=""/>
          <p:cNvSpPr/>
          <p:nvPr/>
        </p:nvSpPr>
        <p:spPr>
          <a:xfrm>
            <a:off x="8883360" y="588024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2004E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1" name=""/>
          <p:cNvSpPr/>
          <p:nvPr/>
        </p:nvSpPr>
        <p:spPr>
          <a:xfrm>
            <a:off x="1023120" y="53546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2" name=""/>
          <p:cNvSpPr/>
          <p:nvPr/>
        </p:nvSpPr>
        <p:spPr>
          <a:xfrm>
            <a:off x="736560" y="5751360"/>
            <a:ext cx="324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3" name=""/>
          <p:cNvSpPr/>
          <p:nvPr/>
        </p:nvSpPr>
        <p:spPr>
          <a:xfrm>
            <a:off x="736560" y="5770440"/>
            <a:ext cx="0" cy="4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4" name=""/>
          <p:cNvSpPr/>
          <p:nvPr/>
        </p:nvSpPr>
        <p:spPr>
          <a:xfrm>
            <a:off x="9653760" y="5770440"/>
            <a:ext cx="0" cy="4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5" name=""/>
          <p:cNvSpPr/>
          <p:nvPr/>
        </p:nvSpPr>
        <p:spPr>
          <a:xfrm>
            <a:off x="1726200" y="53420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6" name=""/>
          <p:cNvSpPr/>
          <p:nvPr/>
        </p:nvSpPr>
        <p:spPr>
          <a:xfrm>
            <a:off x="2471040" y="53290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908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7" name=""/>
          <p:cNvSpPr/>
          <p:nvPr/>
        </p:nvSpPr>
        <p:spPr>
          <a:xfrm>
            <a:off x="3087000" y="5226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1,556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8" name=""/>
          <p:cNvSpPr/>
          <p:nvPr/>
        </p:nvSpPr>
        <p:spPr>
          <a:xfrm>
            <a:off x="3826440" y="51116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2,306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9" name=""/>
          <p:cNvSpPr/>
          <p:nvPr/>
        </p:nvSpPr>
        <p:spPr>
          <a:xfrm>
            <a:off x="4541040" y="4956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3,359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0" name=""/>
          <p:cNvSpPr/>
          <p:nvPr/>
        </p:nvSpPr>
        <p:spPr>
          <a:xfrm>
            <a:off x="5282280" y="47689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1" name=""/>
          <p:cNvSpPr/>
          <p:nvPr/>
        </p:nvSpPr>
        <p:spPr>
          <a:xfrm>
            <a:off x="6009480" y="44942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2" name=""/>
          <p:cNvSpPr/>
          <p:nvPr/>
        </p:nvSpPr>
        <p:spPr>
          <a:xfrm>
            <a:off x="6734880" y="41022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3" name=""/>
          <p:cNvSpPr/>
          <p:nvPr/>
        </p:nvSpPr>
        <p:spPr>
          <a:xfrm>
            <a:off x="7409160" y="349236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4" name=""/>
          <p:cNvSpPr/>
          <p:nvPr/>
        </p:nvSpPr>
        <p:spPr>
          <a:xfrm>
            <a:off x="8121960" y="256392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5" name=""/>
          <p:cNvSpPr/>
          <p:nvPr/>
        </p:nvSpPr>
        <p:spPr>
          <a:xfrm>
            <a:off x="8838000" y="12142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18,000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6" name=""/>
          <p:cNvGraphicFramePr/>
          <p:nvPr/>
        </p:nvGraphicFramePr>
        <p:xfrm>
          <a:off x="96840" y="1625760"/>
          <a:ext cx="4152960" cy="4508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840" y="1625760"/>
                    <a:ext cx="4152960" cy="450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88" name=""/>
          <p:cNvSpPr/>
          <p:nvPr/>
        </p:nvSpPr>
        <p:spPr>
          <a:xfrm>
            <a:off x="0" y="254160"/>
            <a:ext cx="1028700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</a:t>
            </a:r>
            <a:br>
              <a:rPr sz="30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Power Market Offers Significant Growth Prospects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9" name=""/>
          <p:cNvSpPr/>
          <p:nvPr/>
        </p:nvSpPr>
        <p:spPr>
          <a:xfrm>
            <a:off x="4017960" y="182880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0" name=""/>
          <p:cNvSpPr/>
          <p:nvPr/>
        </p:nvSpPr>
        <p:spPr>
          <a:xfrm>
            <a:off x="4033800" y="388296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1" name=""/>
          <p:cNvSpPr/>
          <p:nvPr/>
        </p:nvSpPr>
        <p:spPr>
          <a:xfrm>
            <a:off x="4016520" y="509760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2" name=""/>
          <p:cNvSpPr/>
          <p:nvPr/>
        </p:nvSpPr>
        <p:spPr>
          <a:xfrm>
            <a:off x="9024840" y="468468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3" name=""/>
          <p:cNvSpPr/>
          <p:nvPr/>
        </p:nvSpPr>
        <p:spPr>
          <a:xfrm>
            <a:off x="9020160" y="551340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4" name=""/>
          <p:cNvSpPr/>
          <p:nvPr/>
        </p:nvSpPr>
        <p:spPr>
          <a:xfrm>
            <a:off x="9020160" y="492444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5" name=""/>
          <p:cNvSpPr/>
          <p:nvPr/>
        </p:nvSpPr>
        <p:spPr>
          <a:xfrm>
            <a:off x="487440" y="625140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EIA Electric Power Annual; EIA Natural Gas Monthly; McGraw-Hill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6" name=""/>
          <p:cNvSpPr/>
          <p:nvPr/>
        </p:nvSpPr>
        <p:spPr>
          <a:xfrm>
            <a:off x="1771560" y="1227240"/>
            <a:ext cx="1440000" cy="52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7" name=""/>
          <p:cNvSpPr/>
          <p:nvPr/>
        </p:nvSpPr>
        <p:spPr>
          <a:xfrm>
            <a:off x="6880320" y="1227240"/>
            <a:ext cx="1674720" cy="52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8" name=""/>
          <p:cNvSpPr/>
          <p:nvPr/>
        </p:nvSpPr>
        <p:spPr>
          <a:xfrm>
            <a:off x="2014560" y="1195560"/>
            <a:ext cx="931680" cy="59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9" name=""/>
          <p:cNvSpPr/>
          <p:nvPr/>
        </p:nvSpPr>
        <p:spPr>
          <a:xfrm>
            <a:off x="6891480" y="1195560"/>
            <a:ext cx="1617480" cy="59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500" name=""/>
          <p:cNvGraphicFramePr/>
          <p:nvPr/>
        </p:nvGraphicFramePr>
        <p:xfrm>
          <a:off x="5126040" y="1619280"/>
          <a:ext cx="4152960" cy="4533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50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126040" y="1619280"/>
                    <a:ext cx="4152960" cy="45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02" name=""/>
          <p:cNvSpPr/>
          <p:nvPr/>
        </p:nvSpPr>
        <p:spPr>
          <a:xfrm>
            <a:off x="157320" y="3111480"/>
            <a:ext cx="253800" cy="280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3" name=""/>
          <p:cNvSpPr/>
          <p:nvPr/>
        </p:nvSpPr>
        <p:spPr>
          <a:xfrm>
            <a:off x="0" y="177804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4" name=""/>
          <p:cNvSpPr/>
          <p:nvPr/>
        </p:nvSpPr>
        <p:spPr>
          <a:xfrm>
            <a:off x="5346720" y="509760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5" name=""/>
          <p:cNvSpPr/>
          <p:nvPr/>
        </p:nvSpPr>
        <p:spPr>
          <a:xfrm>
            <a:off x="5346720" y="428148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6" name=""/>
          <p:cNvSpPr/>
          <p:nvPr/>
        </p:nvSpPr>
        <p:spPr>
          <a:xfrm>
            <a:off x="5251320" y="3456000"/>
            <a:ext cx="708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7" name=""/>
          <p:cNvSpPr/>
          <p:nvPr/>
        </p:nvSpPr>
        <p:spPr>
          <a:xfrm>
            <a:off x="5216400" y="2624040"/>
            <a:ext cx="72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8" name=""/>
          <p:cNvSpPr/>
          <p:nvPr/>
        </p:nvSpPr>
        <p:spPr>
          <a:xfrm>
            <a:off x="5195880" y="1778040"/>
            <a:ext cx="743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18,000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9" name=""/>
          <p:cNvSpPr/>
          <p:nvPr/>
        </p:nvSpPr>
        <p:spPr>
          <a:xfrm>
            <a:off x="5467320" y="55785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0" name=""/>
          <p:cNvSpPr/>
          <p:nvPr/>
        </p:nvSpPr>
        <p:spPr>
          <a:xfrm>
            <a:off x="11080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1" name=""/>
          <p:cNvSpPr/>
          <p:nvPr/>
        </p:nvSpPr>
        <p:spPr>
          <a:xfrm>
            <a:off x="152100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2" name=""/>
          <p:cNvSpPr/>
          <p:nvPr/>
        </p:nvSpPr>
        <p:spPr>
          <a:xfrm>
            <a:off x="19652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3" name=""/>
          <p:cNvSpPr/>
          <p:nvPr/>
        </p:nvSpPr>
        <p:spPr>
          <a:xfrm>
            <a:off x="24098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4" name=""/>
          <p:cNvSpPr/>
          <p:nvPr/>
        </p:nvSpPr>
        <p:spPr>
          <a:xfrm>
            <a:off x="285120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5" name=""/>
          <p:cNvSpPr/>
          <p:nvPr/>
        </p:nvSpPr>
        <p:spPr>
          <a:xfrm>
            <a:off x="327672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6" name=""/>
          <p:cNvSpPr/>
          <p:nvPr/>
        </p:nvSpPr>
        <p:spPr>
          <a:xfrm>
            <a:off x="37018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7" name=""/>
          <p:cNvSpPr/>
          <p:nvPr/>
        </p:nvSpPr>
        <p:spPr>
          <a:xfrm>
            <a:off x="561672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8" name=""/>
          <p:cNvSpPr/>
          <p:nvPr/>
        </p:nvSpPr>
        <p:spPr>
          <a:xfrm>
            <a:off x="59911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9" name=""/>
          <p:cNvSpPr/>
          <p:nvPr/>
        </p:nvSpPr>
        <p:spPr>
          <a:xfrm>
            <a:off x="639144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0" name=""/>
          <p:cNvSpPr/>
          <p:nvPr/>
        </p:nvSpPr>
        <p:spPr>
          <a:xfrm>
            <a:off x="677880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1" name=""/>
          <p:cNvSpPr/>
          <p:nvPr/>
        </p:nvSpPr>
        <p:spPr>
          <a:xfrm>
            <a:off x="716580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2" name=""/>
          <p:cNvSpPr/>
          <p:nvPr/>
        </p:nvSpPr>
        <p:spPr>
          <a:xfrm>
            <a:off x="75661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3" name=""/>
          <p:cNvSpPr/>
          <p:nvPr/>
        </p:nvSpPr>
        <p:spPr>
          <a:xfrm>
            <a:off x="795348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4" name=""/>
          <p:cNvSpPr/>
          <p:nvPr/>
        </p:nvSpPr>
        <p:spPr>
          <a:xfrm>
            <a:off x="83534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5" name=""/>
          <p:cNvSpPr/>
          <p:nvPr/>
        </p:nvSpPr>
        <p:spPr>
          <a:xfrm>
            <a:off x="87598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6" name=""/>
          <p:cNvSpPr/>
          <p:nvPr/>
        </p:nvSpPr>
        <p:spPr>
          <a:xfrm>
            <a:off x="157320" y="3111480"/>
            <a:ext cx="253800" cy="280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7" name=""/>
          <p:cNvSpPr/>
          <p:nvPr/>
        </p:nvSpPr>
        <p:spPr>
          <a:xfrm>
            <a:off x="496800" y="4960800"/>
            <a:ext cx="3514680" cy="115920"/>
          </a:xfrm>
          <a:custGeom>
            <a:avLst/>
            <a:gdLst/>
            <a:ahLst/>
            <a:rect l="l" t="t" r="r" b="b"/>
            <a:pathLst>
              <a:path w="2214" h="54">
                <a:moveTo>
                  <a:pt x="0" y="54"/>
                </a:moveTo>
                <a:lnTo>
                  <a:pt x="270" y="42"/>
                </a:lnTo>
                <a:lnTo>
                  <a:pt x="552" y="45"/>
                </a:lnTo>
                <a:lnTo>
                  <a:pt x="990" y="21"/>
                </a:lnTo>
                <a:lnTo>
                  <a:pt x="1341" y="9"/>
                </a:lnTo>
                <a:lnTo>
                  <a:pt x="1671" y="0"/>
                </a:lnTo>
                <a:lnTo>
                  <a:pt x="1923" y="0"/>
                </a:lnTo>
                <a:lnTo>
                  <a:pt x="2214" y="9"/>
                </a:lnTo>
              </a:path>
            </a:pathLst>
          </a:custGeom>
          <a:noFill/>
          <a:ln w="316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8" name=""/>
          <p:cNvSpPr/>
          <p:nvPr/>
        </p:nvSpPr>
        <p:spPr>
          <a:xfrm>
            <a:off x="496800" y="1905120"/>
            <a:ext cx="3490920" cy="3668760"/>
          </a:xfrm>
          <a:custGeom>
            <a:avLst/>
            <a:gdLst/>
            <a:ahLst/>
            <a:rect l="l" t="t" r="r" b="b"/>
            <a:pathLst>
              <a:path w="2199" h="1803">
                <a:moveTo>
                  <a:pt x="0" y="1803"/>
                </a:moveTo>
                <a:lnTo>
                  <a:pt x="126" y="1785"/>
                </a:lnTo>
                <a:lnTo>
                  <a:pt x="243" y="1782"/>
                </a:lnTo>
                <a:lnTo>
                  <a:pt x="546" y="1653"/>
                </a:lnTo>
                <a:lnTo>
                  <a:pt x="1098" y="1062"/>
                </a:lnTo>
                <a:lnTo>
                  <a:pt x="1362" y="903"/>
                </a:lnTo>
                <a:lnTo>
                  <a:pt x="1656" y="723"/>
                </a:lnTo>
                <a:lnTo>
                  <a:pt x="1932" y="477"/>
                </a:lnTo>
                <a:lnTo>
                  <a:pt x="2199" y="0"/>
                </a:lnTo>
              </a:path>
            </a:pathLst>
          </a:custGeom>
          <a:noFill/>
          <a:ln w="3168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9" name=""/>
          <p:cNvSpPr/>
          <p:nvPr/>
        </p:nvSpPr>
        <p:spPr>
          <a:xfrm>
            <a:off x="492120" y="3789360"/>
            <a:ext cx="3510000" cy="1392120"/>
          </a:xfrm>
          <a:custGeom>
            <a:avLst/>
            <a:gdLst/>
            <a:ahLst/>
            <a:rect l="l" t="t" r="r" b="b"/>
            <a:pathLst>
              <a:path w="2211" h="645">
                <a:moveTo>
                  <a:pt x="0" y="612"/>
                </a:moveTo>
                <a:lnTo>
                  <a:pt x="273" y="561"/>
                </a:lnTo>
                <a:lnTo>
                  <a:pt x="555" y="558"/>
                </a:lnTo>
                <a:lnTo>
                  <a:pt x="828" y="645"/>
                </a:lnTo>
                <a:lnTo>
                  <a:pt x="1107" y="564"/>
                </a:lnTo>
                <a:lnTo>
                  <a:pt x="1383" y="423"/>
                </a:lnTo>
                <a:lnTo>
                  <a:pt x="1659" y="240"/>
                </a:lnTo>
                <a:lnTo>
                  <a:pt x="1923" y="138"/>
                </a:lnTo>
                <a:lnTo>
                  <a:pt x="2211" y="0"/>
                </a:lnTo>
              </a:path>
            </a:pathLst>
          </a:custGeom>
          <a:noFill/>
          <a:ln w="316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0" name=""/>
          <p:cNvSpPr/>
          <p:nvPr/>
        </p:nvSpPr>
        <p:spPr>
          <a:xfrm>
            <a:off x="5867280" y="4924440"/>
            <a:ext cx="3157560" cy="120600"/>
          </a:xfrm>
          <a:custGeom>
            <a:avLst/>
            <a:gdLst/>
            <a:ahLst/>
            <a:rect l="l" t="t" r="r" b="b"/>
            <a:pathLst>
              <a:path w="1989" h="51">
                <a:moveTo>
                  <a:pt x="0" y="51"/>
                </a:moveTo>
                <a:lnTo>
                  <a:pt x="693" y="39"/>
                </a:lnTo>
                <a:lnTo>
                  <a:pt x="1011" y="33"/>
                </a:lnTo>
                <a:lnTo>
                  <a:pt x="1989" y="0"/>
                </a:lnTo>
              </a:path>
            </a:pathLst>
          </a:custGeom>
          <a:noFill/>
          <a:ln w="316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1" name=""/>
          <p:cNvSpPr/>
          <p:nvPr/>
        </p:nvSpPr>
        <p:spPr>
          <a:xfrm>
            <a:off x="5886360" y="5538960"/>
            <a:ext cx="3100320" cy="63360"/>
          </a:xfrm>
          <a:custGeom>
            <a:avLst/>
            <a:gdLst/>
            <a:ahLst/>
            <a:rect l="l" t="t" r="r" b="b"/>
            <a:pathLst>
              <a:path w="1953" h="27">
                <a:moveTo>
                  <a:pt x="0" y="27"/>
                </a:moveTo>
                <a:lnTo>
                  <a:pt x="1248" y="27"/>
                </a:lnTo>
                <a:lnTo>
                  <a:pt x="1509" y="21"/>
                </a:lnTo>
                <a:lnTo>
                  <a:pt x="1953" y="0"/>
                </a:lnTo>
              </a:path>
            </a:pathLst>
          </a:custGeom>
          <a:noFill/>
          <a:ln w="3168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2" name=""/>
          <p:cNvSpPr/>
          <p:nvPr/>
        </p:nvSpPr>
        <p:spPr>
          <a:xfrm>
            <a:off x="5872320" y="5040360"/>
            <a:ext cx="3147840" cy="561960"/>
          </a:xfrm>
          <a:custGeom>
            <a:avLst/>
            <a:gdLst/>
            <a:ahLst/>
            <a:rect l="l" t="t" r="r" b="b"/>
            <a:pathLst>
              <a:path w="1983" h="285">
                <a:moveTo>
                  <a:pt x="0" y="282"/>
                </a:moveTo>
                <a:lnTo>
                  <a:pt x="1233" y="285"/>
                </a:lnTo>
                <a:lnTo>
                  <a:pt x="1491" y="261"/>
                </a:lnTo>
                <a:lnTo>
                  <a:pt x="1740" y="150"/>
                </a:lnTo>
                <a:lnTo>
                  <a:pt x="1983" y="0"/>
                </a:lnTo>
              </a:path>
            </a:pathLst>
          </a:custGeom>
          <a:noFill/>
          <a:ln w="316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3" name=""/>
          <p:cNvSpPr/>
          <p:nvPr/>
        </p:nvSpPr>
        <p:spPr>
          <a:xfrm>
            <a:off x="57240" y="557532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4" name=""/>
          <p:cNvSpPr/>
          <p:nvPr/>
        </p:nvSpPr>
        <p:spPr>
          <a:xfrm>
            <a:off x="0" y="4541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5" name=""/>
          <p:cNvSpPr/>
          <p:nvPr/>
        </p:nvSpPr>
        <p:spPr>
          <a:xfrm>
            <a:off x="0" y="362124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6" name=""/>
          <p:cNvSpPr/>
          <p:nvPr/>
        </p:nvSpPr>
        <p:spPr>
          <a:xfrm>
            <a:off x="0" y="270828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7" name=""/>
          <p:cNvSpPr/>
          <p:nvPr/>
        </p:nvSpPr>
        <p:spPr>
          <a:xfrm>
            <a:off x="6602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8" name=""/>
          <p:cNvSpPr/>
          <p:nvPr/>
        </p:nvSpPr>
        <p:spPr>
          <a:xfrm>
            <a:off x="2221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9" name=""/>
          <p:cNvSpPr/>
          <p:nvPr/>
        </p:nvSpPr>
        <p:spPr>
          <a:xfrm>
            <a:off x="368280" y="268200"/>
            <a:ext cx="9602640" cy="116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 Power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First Nine Months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(Million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540" name=""/>
          <p:cNvGraphicFramePr/>
          <p:nvPr/>
        </p:nvGraphicFramePr>
        <p:xfrm>
          <a:off x="396720" y="1182600"/>
          <a:ext cx="9660240" cy="463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6720" y="1182600"/>
                    <a:ext cx="9660240" cy="463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42" name=""/>
          <p:cNvSpPr/>
          <p:nvPr/>
        </p:nvSpPr>
        <p:spPr>
          <a:xfrm>
            <a:off x="628560" y="16794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3" name=""/>
          <p:cNvSpPr/>
          <p:nvPr/>
        </p:nvSpPr>
        <p:spPr>
          <a:xfrm>
            <a:off x="520560" y="557856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4" name=""/>
          <p:cNvSpPr/>
          <p:nvPr/>
        </p:nvSpPr>
        <p:spPr>
          <a:xfrm>
            <a:off x="1454040" y="55656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5" name=""/>
          <p:cNvSpPr/>
          <p:nvPr/>
        </p:nvSpPr>
        <p:spPr>
          <a:xfrm>
            <a:off x="2371680" y="55818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6" name=""/>
          <p:cNvSpPr/>
          <p:nvPr/>
        </p:nvSpPr>
        <p:spPr>
          <a:xfrm>
            <a:off x="3321000" y="5568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Avista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7" name=""/>
          <p:cNvSpPr/>
          <p:nvPr/>
        </p:nvSpPr>
        <p:spPr>
          <a:xfrm>
            <a:off x="4011480" y="5581800"/>
            <a:ext cx="1443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8" name=""/>
          <p:cNvSpPr/>
          <p:nvPr/>
        </p:nvSpPr>
        <p:spPr>
          <a:xfrm>
            <a:off x="6153120" y="55818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9" name=""/>
          <p:cNvSpPr/>
          <p:nvPr/>
        </p:nvSpPr>
        <p:spPr>
          <a:xfrm>
            <a:off x="7070760" y="5568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0" name=""/>
          <p:cNvSpPr/>
          <p:nvPr/>
        </p:nvSpPr>
        <p:spPr>
          <a:xfrm>
            <a:off x="8035920" y="5607000"/>
            <a:ext cx="933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Citizens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1" name=""/>
          <p:cNvSpPr/>
          <p:nvPr/>
        </p:nvSpPr>
        <p:spPr>
          <a:xfrm>
            <a:off x="8682120" y="5607000"/>
            <a:ext cx="1557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Williams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2" name=""/>
          <p:cNvSpPr/>
          <p:nvPr/>
        </p:nvSpPr>
        <p:spPr>
          <a:xfrm>
            <a:off x="1541520" y="23274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3" name=""/>
          <p:cNvSpPr/>
          <p:nvPr/>
        </p:nvSpPr>
        <p:spPr>
          <a:xfrm>
            <a:off x="2481120" y="31147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4" name=""/>
          <p:cNvSpPr/>
          <p:nvPr/>
        </p:nvSpPr>
        <p:spPr>
          <a:xfrm>
            <a:off x="3419640" y="3232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5" name=""/>
          <p:cNvSpPr/>
          <p:nvPr/>
        </p:nvSpPr>
        <p:spPr>
          <a:xfrm>
            <a:off x="4340160" y="32432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6" name=""/>
          <p:cNvSpPr/>
          <p:nvPr/>
        </p:nvSpPr>
        <p:spPr>
          <a:xfrm>
            <a:off x="5284800" y="32940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7" name=""/>
          <p:cNvSpPr/>
          <p:nvPr/>
        </p:nvSpPr>
        <p:spPr>
          <a:xfrm>
            <a:off x="6238800" y="43513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8" name=""/>
          <p:cNvSpPr/>
          <p:nvPr/>
        </p:nvSpPr>
        <p:spPr>
          <a:xfrm>
            <a:off x="7188120" y="436896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9" name=""/>
          <p:cNvSpPr/>
          <p:nvPr/>
        </p:nvSpPr>
        <p:spPr>
          <a:xfrm>
            <a:off x="8099280" y="44910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0" name=""/>
          <p:cNvSpPr/>
          <p:nvPr/>
        </p:nvSpPr>
        <p:spPr>
          <a:xfrm>
            <a:off x="9077400" y="46134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1" name=""/>
          <p:cNvSpPr/>
          <p:nvPr/>
        </p:nvSpPr>
        <p:spPr>
          <a:xfrm>
            <a:off x="468360" y="6039000"/>
            <a:ext cx="176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Natural Gas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2" name=""/>
          <p:cNvSpPr/>
          <p:nvPr/>
        </p:nvSpPr>
        <p:spPr>
          <a:xfrm>
            <a:off x="5195880" y="5568840"/>
            <a:ext cx="106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" name=""/>
          <p:cNvSpPr/>
          <p:nvPr/>
        </p:nvSpPr>
        <p:spPr>
          <a:xfrm>
            <a:off x="3271680" y="6019920"/>
            <a:ext cx="3929400" cy="52848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71785" dir="2700000" blurRad="0" rotWithShape="0">
              <a:srgbClr val="6e6e6e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4" name=""/>
          <p:cNvSpPr/>
          <p:nvPr/>
        </p:nvSpPr>
        <p:spPr>
          <a:xfrm>
            <a:off x="368280" y="230040"/>
            <a:ext cx="9602640" cy="15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Natural Gas and Power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First Nine Months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(TBtue/d)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5" name=""/>
          <p:cNvSpPr/>
          <p:nvPr/>
        </p:nvSpPr>
        <p:spPr>
          <a:xfrm>
            <a:off x="5545080" y="6165720"/>
            <a:ext cx="439920" cy="2509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6" name=""/>
          <p:cNvSpPr/>
          <p:nvPr/>
        </p:nvSpPr>
        <p:spPr>
          <a:xfrm>
            <a:off x="4243320" y="6143760"/>
            <a:ext cx="74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7" name=""/>
          <p:cNvSpPr/>
          <p:nvPr/>
        </p:nvSpPr>
        <p:spPr>
          <a:xfrm>
            <a:off x="6008760" y="6140520"/>
            <a:ext cx="1120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8" name=""/>
          <p:cNvSpPr/>
          <p:nvPr/>
        </p:nvSpPr>
        <p:spPr>
          <a:xfrm>
            <a:off x="3745080" y="6165720"/>
            <a:ext cx="439560" cy="2509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569" name=""/>
          <p:cNvGraphicFramePr/>
          <p:nvPr/>
        </p:nvGraphicFramePr>
        <p:xfrm>
          <a:off x="254160" y="1276200"/>
          <a:ext cx="9659880" cy="430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276200"/>
                    <a:ext cx="9659880" cy="43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71" name=""/>
          <p:cNvSpPr/>
          <p:nvPr/>
        </p:nvSpPr>
        <p:spPr>
          <a:xfrm>
            <a:off x="460440" y="12812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2" name=""/>
          <p:cNvSpPr/>
          <p:nvPr/>
        </p:nvSpPr>
        <p:spPr>
          <a:xfrm>
            <a:off x="378000" y="5484960"/>
            <a:ext cx="93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3" name=""/>
          <p:cNvSpPr/>
          <p:nvPr/>
        </p:nvSpPr>
        <p:spPr>
          <a:xfrm>
            <a:off x="1311120" y="54720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4" name=""/>
          <p:cNvSpPr/>
          <p:nvPr/>
        </p:nvSpPr>
        <p:spPr>
          <a:xfrm>
            <a:off x="2228760" y="5487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5" name=""/>
          <p:cNvSpPr/>
          <p:nvPr/>
        </p:nvSpPr>
        <p:spPr>
          <a:xfrm>
            <a:off x="317808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6" name=""/>
          <p:cNvSpPr/>
          <p:nvPr/>
        </p:nvSpPr>
        <p:spPr>
          <a:xfrm>
            <a:off x="3868560" y="5487840"/>
            <a:ext cx="1443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7" name=""/>
          <p:cNvSpPr/>
          <p:nvPr/>
        </p:nvSpPr>
        <p:spPr>
          <a:xfrm>
            <a:off x="6010200" y="5487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8" name=""/>
          <p:cNvSpPr/>
          <p:nvPr/>
        </p:nvSpPr>
        <p:spPr>
          <a:xfrm>
            <a:off x="692784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9" name=""/>
          <p:cNvSpPr/>
          <p:nvPr/>
        </p:nvSpPr>
        <p:spPr>
          <a:xfrm>
            <a:off x="7893000" y="5513400"/>
            <a:ext cx="933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0" name=""/>
          <p:cNvSpPr/>
          <p:nvPr/>
        </p:nvSpPr>
        <p:spPr>
          <a:xfrm>
            <a:off x="8539200" y="5513400"/>
            <a:ext cx="1557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1" name=""/>
          <p:cNvSpPr/>
          <p:nvPr/>
        </p:nvSpPr>
        <p:spPr>
          <a:xfrm>
            <a:off x="1398600" y="23353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2" name=""/>
          <p:cNvSpPr/>
          <p:nvPr/>
        </p:nvSpPr>
        <p:spPr>
          <a:xfrm>
            <a:off x="2340000" y="24620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3" name=""/>
          <p:cNvSpPr/>
          <p:nvPr/>
        </p:nvSpPr>
        <p:spPr>
          <a:xfrm>
            <a:off x="3263760" y="290988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4" name=""/>
          <p:cNvSpPr/>
          <p:nvPr/>
        </p:nvSpPr>
        <p:spPr>
          <a:xfrm>
            <a:off x="4197240" y="32767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5" name=""/>
          <p:cNvSpPr/>
          <p:nvPr/>
        </p:nvSpPr>
        <p:spPr>
          <a:xfrm>
            <a:off x="5129280" y="33148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6" name=""/>
          <p:cNvSpPr/>
          <p:nvPr/>
        </p:nvSpPr>
        <p:spPr>
          <a:xfrm>
            <a:off x="6083280" y="33685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7" name=""/>
          <p:cNvSpPr/>
          <p:nvPr/>
        </p:nvSpPr>
        <p:spPr>
          <a:xfrm>
            <a:off x="7020000" y="3475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8" name=""/>
          <p:cNvSpPr/>
          <p:nvPr/>
        </p:nvSpPr>
        <p:spPr>
          <a:xfrm>
            <a:off x="7956720" y="34956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9" name=""/>
          <p:cNvSpPr/>
          <p:nvPr/>
        </p:nvSpPr>
        <p:spPr>
          <a:xfrm>
            <a:off x="8896320" y="40244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0" name=""/>
          <p:cNvSpPr/>
          <p:nvPr/>
        </p:nvSpPr>
        <p:spPr>
          <a:xfrm>
            <a:off x="505296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1" name=""/>
          <p:cNvSpPr/>
          <p:nvPr/>
        </p:nvSpPr>
        <p:spPr>
          <a:xfrm>
            <a:off x="368280" y="21744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2" name=""/>
          <p:cNvSpPr/>
          <p:nvPr/>
        </p:nvSpPr>
        <p:spPr>
          <a:xfrm flipV="1">
            <a:off x="6094440" y="4046400"/>
            <a:ext cx="976320" cy="936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3" name=""/>
          <p:cNvSpPr/>
          <p:nvPr/>
        </p:nvSpPr>
        <p:spPr>
          <a:xfrm flipH="1" flipV="1">
            <a:off x="3250800" y="404172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4" name=""/>
          <p:cNvSpPr/>
          <p:nvPr/>
        </p:nvSpPr>
        <p:spPr>
          <a:xfrm flipH="1">
            <a:off x="5929200" y="166068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5" name=""/>
          <p:cNvSpPr/>
          <p:nvPr/>
        </p:nvSpPr>
        <p:spPr>
          <a:xfrm flipH="1">
            <a:off x="3794040" y="2728800"/>
            <a:ext cx="2689200" cy="1101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6" name=""/>
          <p:cNvSpPr/>
          <p:nvPr/>
        </p:nvSpPr>
        <p:spPr>
          <a:xfrm flipH="1">
            <a:off x="3875040" y="154944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7" name=""/>
          <p:cNvSpPr/>
          <p:nvPr/>
        </p:nvSpPr>
        <p:spPr>
          <a:xfrm>
            <a:off x="6275520" y="165096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8" name=""/>
          <p:cNvSpPr/>
          <p:nvPr/>
        </p:nvSpPr>
        <p:spPr>
          <a:xfrm>
            <a:off x="4205160" y="1660680"/>
            <a:ext cx="230400" cy="31064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9" name=""/>
          <p:cNvSpPr/>
          <p:nvPr/>
        </p:nvSpPr>
        <p:spPr>
          <a:xfrm flipH="1">
            <a:off x="4464000" y="169560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0" name=""/>
          <p:cNvSpPr/>
          <p:nvPr/>
        </p:nvSpPr>
        <p:spPr>
          <a:xfrm>
            <a:off x="4216320" y="1695600"/>
            <a:ext cx="1633680" cy="3114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1" name=""/>
          <p:cNvSpPr/>
          <p:nvPr/>
        </p:nvSpPr>
        <p:spPr>
          <a:xfrm flipH="1">
            <a:off x="4587480" y="282888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2" name=""/>
          <p:cNvSpPr/>
          <p:nvPr/>
        </p:nvSpPr>
        <p:spPr>
          <a:xfrm>
            <a:off x="3973680" y="289404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3" name=""/>
          <p:cNvSpPr/>
          <p:nvPr/>
        </p:nvSpPr>
        <p:spPr>
          <a:xfrm>
            <a:off x="3603600" y="384984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4" name=""/>
          <p:cNvSpPr/>
          <p:nvPr/>
        </p:nvSpPr>
        <p:spPr>
          <a:xfrm flipH="1">
            <a:off x="3720600" y="175428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5" name=""/>
          <p:cNvSpPr/>
          <p:nvPr/>
        </p:nvSpPr>
        <p:spPr>
          <a:xfrm>
            <a:off x="4427640" y="1847880"/>
            <a:ext cx="2151000" cy="1868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6" name=""/>
          <p:cNvSpPr/>
          <p:nvPr/>
        </p:nvSpPr>
        <p:spPr>
          <a:xfrm>
            <a:off x="3546360" y="266688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7" name=""/>
          <p:cNvSpPr/>
          <p:nvPr/>
        </p:nvSpPr>
        <p:spPr>
          <a:xfrm>
            <a:off x="3851280" y="271620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8" name=""/>
          <p:cNvSpPr/>
          <p:nvPr/>
        </p:nvSpPr>
        <p:spPr>
          <a:xfrm>
            <a:off x="4278240" y="154476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9" name=""/>
          <p:cNvSpPr/>
          <p:nvPr/>
        </p:nvSpPr>
        <p:spPr>
          <a:xfrm flipH="1">
            <a:off x="3158640" y="160812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0" name=""/>
          <p:cNvSpPr/>
          <p:nvPr/>
        </p:nvSpPr>
        <p:spPr>
          <a:xfrm>
            <a:off x="3143160" y="256536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1" name=""/>
          <p:cNvSpPr/>
          <p:nvPr/>
        </p:nvSpPr>
        <p:spPr>
          <a:xfrm>
            <a:off x="7129440" y="260352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2" name=""/>
          <p:cNvSpPr/>
          <p:nvPr/>
        </p:nvSpPr>
        <p:spPr>
          <a:xfrm>
            <a:off x="4346640" y="153684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3" name=""/>
          <p:cNvSpPr/>
          <p:nvPr/>
        </p:nvSpPr>
        <p:spPr>
          <a:xfrm>
            <a:off x="2682720" y="133020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4" name=""/>
          <p:cNvSpPr/>
          <p:nvPr/>
        </p:nvSpPr>
        <p:spPr>
          <a:xfrm>
            <a:off x="2036880" y="35290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5" name=""/>
          <p:cNvSpPr/>
          <p:nvPr/>
        </p:nvSpPr>
        <p:spPr>
          <a:xfrm>
            <a:off x="2036880" y="2403360"/>
            <a:ext cx="1987560" cy="5940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6" name=""/>
          <p:cNvSpPr/>
          <p:nvPr/>
        </p:nvSpPr>
        <p:spPr>
          <a:xfrm>
            <a:off x="6299280" y="240660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7" name=""/>
          <p:cNvSpPr/>
          <p:nvPr/>
        </p:nvSpPr>
        <p:spPr>
          <a:xfrm>
            <a:off x="3603600" y="495936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8" name=""/>
          <p:cNvSpPr/>
          <p:nvPr/>
        </p:nvSpPr>
        <p:spPr>
          <a:xfrm>
            <a:off x="2784600" y="469260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9" name=""/>
          <p:cNvSpPr/>
          <p:nvPr/>
        </p:nvSpPr>
        <p:spPr>
          <a:xfrm>
            <a:off x="5551560" y="133524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0" name=""/>
          <p:cNvSpPr/>
          <p:nvPr/>
        </p:nvSpPr>
        <p:spPr>
          <a:xfrm>
            <a:off x="6292800" y="354348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1" name=""/>
          <p:cNvSpPr/>
          <p:nvPr/>
        </p:nvSpPr>
        <p:spPr>
          <a:xfrm>
            <a:off x="5551560" y="4692600"/>
            <a:ext cx="198756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2" name=""/>
          <p:cNvSpPr/>
          <p:nvPr/>
        </p:nvSpPr>
        <p:spPr>
          <a:xfrm>
            <a:off x="6396120" y="1157400"/>
            <a:ext cx="2994120" cy="557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623" name=""/>
          <p:cNvGraphicFramePr/>
          <p:nvPr/>
        </p:nvGraphicFramePr>
        <p:xfrm>
          <a:off x="4618080" y="1679400"/>
          <a:ext cx="6460920" cy="433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080" y="1679400"/>
                    <a:ext cx="6460920" cy="433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25" name=""/>
          <p:cNvSpPr/>
          <p:nvPr/>
        </p:nvSpPr>
        <p:spPr>
          <a:xfrm>
            <a:off x="4780080" y="1239840"/>
            <a:ext cx="6211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Portfolio by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6" name=""/>
          <p:cNvSpPr/>
          <p:nvPr/>
        </p:nvSpPr>
        <p:spPr>
          <a:xfrm>
            <a:off x="2318400" y="171360"/>
            <a:ext cx="572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Merchant Investments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7" name=""/>
          <p:cNvSpPr/>
          <p:nvPr/>
        </p:nvSpPr>
        <p:spPr>
          <a:xfrm>
            <a:off x="561960" y="1465200"/>
            <a:ext cx="4792680" cy="47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Extension of Products Provided to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Comprises Equity and Debt Investments in Energy-Related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 and Finance Expertise Leverages Enron’s Position in               Energy-Related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 can Include Board Representation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8" name=""/>
          <p:cNvSpPr/>
          <p:nvPr/>
        </p:nvSpPr>
        <p:spPr>
          <a:xfrm>
            <a:off x="450720" y="1598760"/>
            <a:ext cx="103320" cy="102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9" name=""/>
          <p:cNvSpPr/>
          <p:nvPr/>
        </p:nvSpPr>
        <p:spPr>
          <a:xfrm>
            <a:off x="450720" y="2743200"/>
            <a:ext cx="10332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0" name=""/>
          <p:cNvSpPr/>
          <p:nvPr/>
        </p:nvSpPr>
        <p:spPr>
          <a:xfrm>
            <a:off x="450720" y="4170240"/>
            <a:ext cx="10332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1" name=""/>
          <p:cNvSpPr/>
          <p:nvPr/>
        </p:nvSpPr>
        <p:spPr>
          <a:xfrm>
            <a:off x="5495760" y="6132600"/>
            <a:ext cx="4575240" cy="36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2" name=""/>
          <p:cNvSpPr/>
          <p:nvPr/>
        </p:nvSpPr>
        <p:spPr>
          <a:xfrm>
            <a:off x="5487840" y="6130800"/>
            <a:ext cx="457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$1.5 Billion Value as of 12/31/99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3" name=""/>
          <p:cNvSpPr/>
          <p:nvPr/>
        </p:nvSpPr>
        <p:spPr>
          <a:xfrm>
            <a:off x="450720" y="5602320"/>
            <a:ext cx="10332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4" name=""/>
          <p:cNvSpPr/>
          <p:nvPr/>
        </p:nvSpPr>
        <p:spPr>
          <a:xfrm>
            <a:off x="6572520" y="390672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5" name=""/>
          <p:cNvSpPr/>
          <p:nvPr/>
        </p:nvSpPr>
        <p:spPr>
          <a:xfrm>
            <a:off x="7805880" y="2882880"/>
            <a:ext cx="1861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&amp; Paper, Steel and Other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6" name=""/>
          <p:cNvSpPr/>
          <p:nvPr/>
        </p:nvSpPr>
        <p:spPr>
          <a:xfrm>
            <a:off x="368280" y="23004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7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8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9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0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1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2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3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4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5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6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7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8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9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0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1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2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3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4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5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6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7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8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9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0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1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2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3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4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5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6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39840" y="22860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733320" y="198612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>
            <a:off x="903240" y="1822320"/>
            <a:ext cx="9129600" cy="33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Provider of Energy in North America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Unparalleled Energy Network and Product Offerings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Significantly Benefiting from Changes in Energy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Expanding Market Presence through e-Commerce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733320" y="35733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733320" y="437688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733320" y="28004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67" name=""/>
          <p:cNvGraphicFramePr/>
          <p:nvPr/>
        </p:nvGraphicFramePr>
        <p:xfrm>
          <a:off x="6073920" y="4321080"/>
          <a:ext cx="3746520" cy="199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73920" y="4321080"/>
                    <a:ext cx="3746520" cy="19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69" name=""/>
          <p:cNvGraphicFramePr/>
          <p:nvPr/>
        </p:nvGraphicFramePr>
        <p:xfrm>
          <a:off x="5962680" y="1436760"/>
          <a:ext cx="3746520" cy="2117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7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62680" y="1436760"/>
                    <a:ext cx="3746520" cy="211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71" name=""/>
          <p:cNvSpPr/>
          <p:nvPr/>
        </p:nvSpPr>
        <p:spPr>
          <a:xfrm>
            <a:off x="368280" y="21276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2" name=""/>
          <p:cNvSpPr/>
          <p:nvPr/>
        </p:nvSpPr>
        <p:spPr>
          <a:xfrm>
            <a:off x="6535800" y="1035000"/>
            <a:ext cx="2518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3" name=""/>
          <p:cNvSpPr/>
          <p:nvPr/>
        </p:nvSpPr>
        <p:spPr>
          <a:xfrm>
            <a:off x="6216840" y="3276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4" name=""/>
          <p:cNvSpPr/>
          <p:nvPr/>
        </p:nvSpPr>
        <p:spPr>
          <a:xfrm>
            <a:off x="7113600" y="3260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5" name=""/>
          <p:cNvSpPr/>
          <p:nvPr/>
        </p:nvSpPr>
        <p:spPr>
          <a:xfrm>
            <a:off x="7969320" y="3260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6" name=""/>
          <p:cNvSpPr/>
          <p:nvPr/>
        </p:nvSpPr>
        <p:spPr>
          <a:xfrm>
            <a:off x="8869320" y="3260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7" name=""/>
          <p:cNvSpPr/>
          <p:nvPr/>
        </p:nvSpPr>
        <p:spPr>
          <a:xfrm>
            <a:off x="6387840" y="29797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8" name=""/>
          <p:cNvSpPr/>
          <p:nvPr/>
        </p:nvSpPr>
        <p:spPr>
          <a:xfrm>
            <a:off x="6789960" y="3792600"/>
            <a:ext cx="2048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(Thousand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9" name=""/>
          <p:cNvSpPr/>
          <p:nvPr/>
        </p:nvSpPr>
        <p:spPr>
          <a:xfrm>
            <a:off x="6215040" y="6004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0" name=""/>
          <p:cNvSpPr/>
          <p:nvPr/>
        </p:nvSpPr>
        <p:spPr>
          <a:xfrm>
            <a:off x="7129440" y="6004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1" name=""/>
          <p:cNvSpPr/>
          <p:nvPr/>
        </p:nvSpPr>
        <p:spPr>
          <a:xfrm>
            <a:off x="7985160" y="6004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2" name=""/>
          <p:cNvSpPr/>
          <p:nvPr/>
        </p:nvSpPr>
        <p:spPr>
          <a:xfrm>
            <a:off x="8885160" y="6004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3" name=""/>
          <p:cNvSpPr/>
          <p:nvPr/>
        </p:nvSpPr>
        <p:spPr>
          <a:xfrm>
            <a:off x="6403680" y="57229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4" name=""/>
          <p:cNvSpPr/>
          <p:nvPr/>
        </p:nvSpPr>
        <p:spPr>
          <a:xfrm>
            <a:off x="7271640" y="29178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5" name=""/>
          <p:cNvSpPr/>
          <p:nvPr/>
        </p:nvSpPr>
        <p:spPr>
          <a:xfrm>
            <a:off x="8074800" y="2451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6" name=""/>
          <p:cNvSpPr/>
          <p:nvPr/>
        </p:nvSpPr>
        <p:spPr>
          <a:xfrm>
            <a:off x="8919360" y="16066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7" name=""/>
          <p:cNvSpPr/>
          <p:nvPr/>
        </p:nvSpPr>
        <p:spPr>
          <a:xfrm>
            <a:off x="7278120" y="57085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8" name=""/>
          <p:cNvSpPr/>
          <p:nvPr/>
        </p:nvSpPr>
        <p:spPr>
          <a:xfrm>
            <a:off x="7997040" y="53546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5,589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9" name=""/>
          <p:cNvSpPr/>
          <p:nvPr/>
        </p:nvSpPr>
        <p:spPr>
          <a:xfrm>
            <a:off x="8820360" y="41450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26,732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0" name=""/>
          <p:cNvSpPr/>
          <p:nvPr/>
        </p:nvSpPr>
        <p:spPr>
          <a:xfrm>
            <a:off x="619200" y="378000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1" name=""/>
          <p:cNvSpPr/>
          <p:nvPr/>
        </p:nvSpPr>
        <p:spPr>
          <a:xfrm>
            <a:off x="619200" y="438156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2" name=""/>
          <p:cNvSpPr/>
          <p:nvPr/>
        </p:nvSpPr>
        <p:spPr>
          <a:xfrm>
            <a:off x="709560" y="3657600"/>
            <a:ext cx="4957920" cy="340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Include Coal Producers, Generators and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Providing Comprehensive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Physical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Price and Volume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Investment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Maker for Emissions Credits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Largest Wholesale Marketer of Coal in 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3" name=""/>
          <p:cNvSpPr/>
          <p:nvPr/>
        </p:nvSpPr>
        <p:spPr>
          <a:xfrm>
            <a:off x="444240" y="3306600"/>
            <a:ext cx="267048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Enron’s Coal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4" name=""/>
          <p:cNvSpPr/>
          <p:nvPr/>
        </p:nvSpPr>
        <p:spPr>
          <a:xfrm>
            <a:off x="619200" y="142704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5" name=""/>
          <p:cNvSpPr/>
          <p:nvPr/>
        </p:nvSpPr>
        <p:spPr>
          <a:xfrm>
            <a:off x="619200" y="240516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6" name=""/>
          <p:cNvSpPr/>
          <p:nvPr/>
        </p:nvSpPr>
        <p:spPr>
          <a:xfrm>
            <a:off x="619200" y="178272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7" name=""/>
          <p:cNvSpPr/>
          <p:nvPr/>
        </p:nvSpPr>
        <p:spPr>
          <a:xfrm>
            <a:off x="709560" y="1312920"/>
            <a:ext cx="4957920" cy="193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 Fuels 57% of U.S.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Changing Regulations Create Market Uncertainty and Opportunities for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Increased Competition Demands Price Certainty and Supply 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 Market Developing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8" name=""/>
          <p:cNvSpPr/>
          <p:nvPr/>
        </p:nvSpPr>
        <p:spPr>
          <a:xfrm>
            <a:off x="545760" y="936720"/>
            <a:ext cx="254376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Developments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9" name=""/>
          <p:cNvSpPr/>
          <p:nvPr/>
        </p:nvSpPr>
        <p:spPr>
          <a:xfrm>
            <a:off x="5802480" y="1027080"/>
            <a:ext cx="3990960" cy="2544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0" name=""/>
          <p:cNvSpPr/>
          <p:nvPr/>
        </p:nvSpPr>
        <p:spPr>
          <a:xfrm>
            <a:off x="5802480" y="3784680"/>
            <a:ext cx="3990960" cy="2544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1" name=""/>
          <p:cNvSpPr/>
          <p:nvPr/>
        </p:nvSpPr>
        <p:spPr>
          <a:xfrm>
            <a:off x="619200" y="570060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2" name=""/>
          <p:cNvSpPr/>
          <p:nvPr/>
        </p:nvSpPr>
        <p:spPr>
          <a:xfrm>
            <a:off x="619200" y="606600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3" name=""/>
          <p:cNvSpPr/>
          <p:nvPr/>
        </p:nvSpPr>
        <p:spPr>
          <a:xfrm>
            <a:off x="619200" y="3014640"/>
            <a:ext cx="10152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04" name=""/>
          <p:cNvGraphicFramePr/>
          <p:nvPr/>
        </p:nvGraphicFramePr>
        <p:xfrm>
          <a:off x="5867280" y="971640"/>
          <a:ext cx="3924360" cy="285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67280" y="971640"/>
                    <a:ext cx="3924360" cy="285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06" name=""/>
          <p:cNvGraphicFramePr/>
          <p:nvPr/>
        </p:nvGraphicFramePr>
        <p:xfrm>
          <a:off x="5883120" y="3759120"/>
          <a:ext cx="3908520" cy="3009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83120" y="3759120"/>
                    <a:ext cx="390852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08" name=""/>
          <p:cNvSpPr/>
          <p:nvPr/>
        </p:nvSpPr>
        <p:spPr>
          <a:xfrm>
            <a:off x="3672720" y="233280"/>
            <a:ext cx="29541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Pulp and Paper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9" name=""/>
          <p:cNvSpPr/>
          <p:nvPr/>
        </p:nvSpPr>
        <p:spPr>
          <a:xfrm>
            <a:off x="6647400" y="1104840"/>
            <a:ext cx="200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0" name=""/>
          <p:cNvSpPr/>
          <p:nvPr/>
        </p:nvSpPr>
        <p:spPr>
          <a:xfrm>
            <a:off x="630756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1" name=""/>
          <p:cNvSpPr/>
          <p:nvPr/>
        </p:nvSpPr>
        <p:spPr>
          <a:xfrm>
            <a:off x="754740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2" name=""/>
          <p:cNvSpPr/>
          <p:nvPr/>
        </p:nvSpPr>
        <p:spPr>
          <a:xfrm>
            <a:off x="876636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3" name=""/>
          <p:cNvSpPr/>
          <p:nvPr/>
        </p:nvSpPr>
        <p:spPr>
          <a:xfrm>
            <a:off x="6382800" y="30700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4" name=""/>
          <p:cNvSpPr/>
          <p:nvPr/>
        </p:nvSpPr>
        <p:spPr>
          <a:xfrm>
            <a:off x="7659000" y="2878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5" name=""/>
          <p:cNvSpPr/>
          <p:nvPr/>
        </p:nvSpPr>
        <p:spPr>
          <a:xfrm>
            <a:off x="8802000" y="13510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6" name=""/>
          <p:cNvSpPr/>
          <p:nvPr/>
        </p:nvSpPr>
        <p:spPr>
          <a:xfrm>
            <a:off x="6081840" y="1679400"/>
            <a:ext cx="156960" cy="1177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7" name=""/>
          <p:cNvSpPr/>
          <p:nvPr/>
        </p:nvSpPr>
        <p:spPr>
          <a:xfrm>
            <a:off x="6081840" y="1913040"/>
            <a:ext cx="156960" cy="1173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8" name=""/>
          <p:cNvSpPr/>
          <p:nvPr/>
        </p:nvSpPr>
        <p:spPr>
          <a:xfrm>
            <a:off x="6180480" y="1604880"/>
            <a:ext cx="84132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9" name=""/>
          <p:cNvSpPr/>
          <p:nvPr/>
        </p:nvSpPr>
        <p:spPr>
          <a:xfrm>
            <a:off x="6334200" y="3774960"/>
            <a:ext cx="280656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Notional Volumes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(Thousand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0" name=""/>
          <p:cNvSpPr/>
          <p:nvPr/>
        </p:nvSpPr>
        <p:spPr>
          <a:xfrm>
            <a:off x="632016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1" name=""/>
          <p:cNvSpPr/>
          <p:nvPr/>
        </p:nvSpPr>
        <p:spPr>
          <a:xfrm>
            <a:off x="756000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2" name=""/>
          <p:cNvSpPr/>
          <p:nvPr/>
        </p:nvSpPr>
        <p:spPr>
          <a:xfrm>
            <a:off x="879336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3" name=""/>
          <p:cNvSpPr/>
          <p:nvPr/>
        </p:nvSpPr>
        <p:spPr>
          <a:xfrm>
            <a:off x="6369840" y="60357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4" name=""/>
          <p:cNvSpPr/>
          <p:nvPr/>
        </p:nvSpPr>
        <p:spPr>
          <a:xfrm>
            <a:off x="7555680" y="49863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4,507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5" name=""/>
          <p:cNvSpPr/>
          <p:nvPr/>
        </p:nvSpPr>
        <p:spPr>
          <a:xfrm>
            <a:off x="8814600" y="43862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6,868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6" name=""/>
          <p:cNvSpPr/>
          <p:nvPr/>
        </p:nvSpPr>
        <p:spPr>
          <a:xfrm>
            <a:off x="644400" y="3579840"/>
            <a:ext cx="10188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7" name=""/>
          <p:cNvSpPr/>
          <p:nvPr/>
        </p:nvSpPr>
        <p:spPr>
          <a:xfrm>
            <a:off x="735120" y="3463920"/>
            <a:ext cx="3660840" cy="21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 Provider in U.S. of Risk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Providing Structured Customized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Energy Commodities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8" name=""/>
          <p:cNvSpPr/>
          <p:nvPr/>
        </p:nvSpPr>
        <p:spPr>
          <a:xfrm>
            <a:off x="457200" y="2973240"/>
            <a:ext cx="359784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Enron’s Pulp &amp; Paper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9" name=""/>
          <p:cNvSpPr/>
          <p:nvPr/>
        </p:nvSpPr>
        <p:spPr>
          <a:xfrm>
            <a:off x="644400" y="1792440"/>
            <a:ext cx="10188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0" name=""/>
          <p:cNvSpPr/>
          <p:nvPr/>
        </p:nvSpPr>
        <p:spPr>
          <a:xfrm>
            <a:off x="644400" y="2403360"/>
            <a:ext cx="10188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1" name=""/>
          <p:cNvSpPr/>
          <p:nvPr/>
        </p:nvSpPr>
        <p:spPr>
          <a:xfrm>
            <a:off x="735120" y="1677960"/>
            <a:ext cx="3660840" cy="156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Industry Experiences Extreme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Uncertainty Results in Inefficient Capital Structures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2" name=""/>
          <p:cNvSpPr/>
          <p:nvPr/>
        </p:nvSpPr>
        <p:spPr>
          <a:xfrm>
            <a:off x="571320" y="1200240"/>
            <a:ext cx="254376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Developments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3" name=""/>
          <p:cNvSpPr/>
          <p:nvPr/>
        </p:nvSpPr>
        <p:spPr>
          <a:xfrm>
            <a:off x="5802480" y="1104840"/>
            <a:ext cx="3990960" cy="2595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4" name=""/>
          <p:cNvSpPr/>
          <p:nvPr/>
        </p:nvSpPr>
        <p:spPr>
          <a:xfrm>
            <a:off x="5815080" y="3794040"/>
            <a:ext cx="3990960" cy="281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5" name=""/>
          <p:cNvSpPr/>
          <p:nvPr/>
        </p:nvSpPr>
        <p:spPr>
          <a:xfrm>
            <a:off x="644400" y="4164120"/>
            <a:ext cx="101880" cy="10476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6" name=""/>
          <p:cNvSpPr/>
          <p:nvPr/>
        </p:nvSpPr>
        <p:spPr>
          <a:xfrm>
            <a:off x="272880" y="5948280"/>
            <a:ext cx="5227920" cy="519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7" name=""/>
          <p:cNvSpPr/>
          <p:nvPr/>
        </p:nvSpPr>
        <p:spPr>
          <a:xfrm>
            <a:off x="274680" y="6022800"/>
            <a:ext cx="525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Serving Large, Energy-Intensive Industrial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8" name=""/>
          <p:cNvSpPr/>
          <p:nvPr/>
        </p:nvSpPr>
        <p:spPr>
          <a:xfrm>
            <a:off x="339840" y="22860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9" name=""/>
          <p:cNvSpPr/>
          <p:nvPr/>
        </p:nvSpPr>
        <p:spPr>
          <a:xfrm>
            <a:off x="733320" y="198612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0" name=""/>
          <p:cNvSpPr/>
          <p:nvPr/>
        </p:nvSpPr>
        <p:spPr>
          <a:xfrm>
            <a:off x="903240" y="1822320"/>
            <a:ext cx="9129600" cy="33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Provider of Energy in North America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Unparalleled Energy Network and Product Offerings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Significantly Benefiting from Changes in Energy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251"/>
              </a:spcBef>
              <a:tabLst>
                <a:tab algn="l" pos="0"/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Expanding Market Presence through e-Commerce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1" name=""/>
          <p:cNvSpPr/>
          <p:nvPr/>
        </p:nvSpPr>
        <p:spPr>
          <a:xfrm>
            <a:off x="733320" y="35733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2" name=""/>
          <p:cNvSpPr/>
          <p:nvPr/>
        </p:nvSpPr>
        <p:spPr>
          <a:xfrm>
            <a:off x="733320" y="437688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3" name=""/>
          <p:cNvSpPr/>
          <p:nvPr/>
        </p:nvSpPr>
        <p:spPr>
          <a:xfrm>
            <a:off x="733320" y="28004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4" name=""/>
          <p:cNvGrpSpPr/>
          <p:nvPr/>
        </p:nvGrpSpPr>
        <p:grpSpPr>
          <a:xfrm>
            <a:off x="2511360" y="1258920"/>
            <a:ext cx="5734080" cy="5033880"/>
            <a:chOff x="2511360" y="1258920"/>
            <a:chExt cx="5734080" cy="5033880"/>
          </a:xfrm>
        </p:grpSpPr>
        <p:grpSp>
          <p:nvGrpSpPr>
            <p:cNvPr id="3745" name=""/>
            <p:cNvGrpSpPr/>
            <p:nvPr/>
          </p:nvGrpSpPr>
          <p:grpSpPr>
            <a:xfrm>
              <a:off x="2568600" y="1922400"/>
              <a:ext cx="871560" cy="720720"/>
              <a:chOff x="2568600" y="1922400"/>
              <a:chExt cx="871560" cy="720720"/>
            </a:xfrm>
          </p:grpSpPr>
          <p:sp>
            <p:nvSpPr>
              <p:cNvPr id="3746" name=""/>
              <p:cNvSpPr/>
              <p:nvPr/>
            </p:nvSpPr>
            <p:spPr>
              <a:xfrm>
                <a:off x="2568600" y="1922400"/>
                <a:ext cx="87156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47" name=""/>
              <p:cNvSpPr/>
              <p:nvPr/>
            </p:nvSpPr>
            <p:spPr>
              <a:xfrm>
                <a:off x="2568600" y="1922400"/>
                <a:ext cx="87156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48" name=""/>
            <p:cNvGrpSpPr/>
            <p:nvPr/>
          </p:nvGrpSpPr>
          <p:grpSpPr>
            <a:xfrm>
              <a:off x="2754360" y="1587600"/>
              <a:ext cx="725400" cy="534960"/>
              <a:chOff x="2754360" y="1587600"/>
              <a:chExt cx="725400" cy="534960"/>
            </a:xfrm>
          </p:grpSpPr>
          <p:sp>
            <p:nvSpPr>
              <p:cNvPr id="3749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50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51" name=""/>
            <p:cNvGrpSpPr/>
            <p:nvPr/>
          </p:nvGrpSpPr>
          <p:grpSpPr>
            <a:xfrm>
              <a:off x="2754360" y="1587600"/>
              <a:ext cx="725400" cy="534960"/>
              <a:chOff x="2754360" y="1587600"/>
              <a:chExt cx="725400" cy="534960"/>
            </a:xfrm>
          </p:grpSpPr>
          <p:sp>
            <p:nvSpPr>
              <p:cNvPr id="3752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53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54" name=""/>
            <p:cNvGrpSpPr/>
            <p:nvPr/>
          </p:nvGrpSpPr>
          <p:grpSpPr>
            <a:xfrm>
              <a:off x="4579920" y="1865160"/>
              <a:ext cx="717480" cy="441360"/>
              <a:chOff x="4579920" y="1865160"/>
              <a:chExt cx="717480" cy="441360"/>
            </a:xfrm>
          </p:grpSpPr>
          <p:sp>
            <p:nvSpPr>
              <p:cNvPr id="3755" name=""/>
              <p:cNvSpPr/>
              <p:nvPr/>
            </p:nvSpPr>
            <p:spPr>
              <a:xfrm>
                <a:off x="4579920" y="1865160"/>
                <a:ext cx="71748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56" name=""/>
              <p:cNvSpPr/>
              <p:nvPr/>
            </p:nvSpPr>
            <p:spPr>
              <a:xfrm>
                <a:off x="4579920" y="1865160"/>
                <a:ext cx="71748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57" name=""/>
            <p:cNvGrpSpPr/>
            <p:nvPr/>
          </p:nvGrpSpPr>
          <p:grpSpPr>
            <a:xfrm>
              <a:off x="3024360" y="3884760"/>
              <a:ext cx="3755880" cy="2408040"/>
              <a:chOff x="3024360" y="3884760"/>
              <a:chExt cx="3755880" cy="2408040"/>
            </a:xfrm>
          </p:grpSpPr>
          <p:sp>
            <p:nvSpPr>
              <p:cNvPr id="3758" name=""/>
              <p:cNvSpPr/>
              <p:nvPr/>
            </p:nvSpPr>
            <p:spPr>
              <a:xfrm>
                <a:off x="3024360" y="3884760"/>
                <a:ext cx="375588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59" name=""/>
              <p:cNvSpPr/>
              <p:nvPr/>
            </p:nvSpPr>
            <p:spPr>
              <a:xfrm>
                <a:off x="3024360" y="3884760"/>
                <a:ext cx="375588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60" name=""/>
            <p:cNvGrpSpPr/>
            <p:nvPr/>
          </p:nvGrpSpPr>
          <p:grpSpPr>
            <a:xfrm>
              <a:off x="6348240" y="4216320"/>
              <a:ext cx="990720" cy="752400"/>
              <a:chOff x="6348240" y="4216320"/>
              <a:chExt cx="990720" cy="752400"/>
            </a:xfrm>
          </p:grpSpPr>
          <p:sp>
            <p:nvSpPr>
              <p:cNvPr id="3761" name=""/>
              <p:cNvSpPr/>
              <p:nvPr/>
            </p:nvSpPr>
            <p:spPr>
              <a:xfrm>
                <a:off x="6348240" y="4216320"/>
                <a:ext cx="99072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62" name=""/>
              <p:cNvSpPr/>
              <p:nvPr/>
            </p:nvSpPr>
            <p:spPr>
              <a:xfrm>
                <a:off x="6348240" y="4216320"/>
                <a:ext cx="99072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63" name=""/>
            <p:cNvGrpSpPr/>
            <p:nvPr/>
          </p:nvGrpSpPr>
          <p:grpSpPr>
            <a:xfrm>
              <a:off x="5415120" y="1265400"/>
              <a:ext cx="2006280" cy="1492200"/>
              <a:chOff x="5415120" y="1265400"/>
              <a:chExt cx="2006280" cy="1492200"/>
            </a:xfrm>
          </p:grpSpPr>
          <p:sp>
            <p:nvSpPr>
              <p:cNvPr id="3764" name=""/>
              <p:cNvSpPr/>
              <p:nvPr/>
            </p:nvSpPr>
            <p:spPr>
              <a:xfrm>
                <a:off x="5415120" y="1265400"/>
                <a:ext cx="200628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65" name=""/>
              <p:cNvSpPr/>
              <p:nvPr/>
            </p:nvSpPr>
            <p:spPr>
              <a:xfrm>
                <a:off x="5415120" y="1265400"/>
                <a:ext cx="200628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766" name=""/>
            <p:cNvSpPr/>
            <p:nvPr/>
          </p:nvSpPr>
          <p:spPr>
            <a:xfrm>
              <a:off x="5648400" y="1722600"/>
              <a:ext cx="1812960" cy="1452240"/>
            </a:xfrm>
            <a:custGeom>
              <a:avLst/>
              <a:gdLst/>
              <a:ahLst/>
              <a:rect l="l" t="t" r="r" b="b"/>
              <a:pathLst>
                <a:path w="2284" h="1830">
                  <a:moveTo>
                    <a:pt x="85" y="434"/>
                  </a:moveTo>
                  <a:lnTo>
                    <a:pt x="95" y="416"/>
                  </a:lnTo>
                  <a:lnTo>
                    <a:pt x="108" y="400"/>
                  </a:lnTo>
                  <a:lnTo>
                    <a:pt x="133" y="371"/>
                  </a:lnTo>
                  <a:lnTo>
                    <a:pt x="162" y="346"/>
                  </a:lnTo>
                  <a:lnTo>
                    <a:pt x="196" y="321"/>
                  </a:lnTo>
                  <a:lnTo>
                    <a:pt x="221" y="288"/>
                  </a:lnTo>
                  <a:lnTo>
                    <a:pt x="246" y="260"/>
                  </a:lnTo>
                  <a:lnTo>
                    <a:pt x="275" y="235"/>
                  </a:lnTo>
                  <a:lnTo>
                    <a:pt x="307" y="209"/>
                  </a:lnTo>
                  <a:lnTo>
                    <a:pt x="325" y="184"/>
                  </a:lnTo>
                  <a:lnTo>
                    <a:pt x="341" y="163"/>
                  </a:lnTo>
                  <a:lnTo>
                    <a:pt x="355" y="143"/>
                  </a:lnTo>
                  <a:lnTo>
                    <a:pt x="372" y="125"/>
                  </a:lnTo>
                  <a:lnTo>
                    <a:pt x="388" y="109"/>
                  </a:lnTo>
                  <a:lnTo>
                    <a:pt x="404" y="93"/>
                  </a:lnTo>
                  <a:lnTo>
                    <a:pt x="423" y="75"/>
                  </a:lnTo>
                  <a:lnTo>
                    <a:pt x="447" y="55"/>
                  </a:lnTo>
                  <a:lnTo>
                    <a:pt x="463" y="45"/>
                  </a:lnTo>
                  <a:lnTo>
                    <a:pt x="481" y="34"/>
                  </a:lnTo>
                  <a:lnTo>
                    <a:pt x="524" y="18"/>
                  </a:lnTo>
                  <a:lnTo>
                    <a:pt x="542" y="10"/>
                  </a:lnTo>
                  <a:lnTo>
                    <a:pt x="558" y="5"/>
                  </a:lnTo>
                  <a:lnTo>
                    <a:pt x="569" y="1"/>
                  </a:lnTo>
                  <a:lnTo>
                    <a:pt x="570" y="0"/>
                  </a:lnTo>
                  <a:lnTo>
                    <a:pt x="572" y="0"/>
                  </a:lnTo>
                  <a:lnTo>
                    <a:pt x="610" y="1"/>
                  </a:lnTo>
                  <a:lnTo>
                    <a:pt x="646" y="1"/>
                  </a:lnTo>
                  <a:lnTo>
                    <a:pt x="678" y="3"/>
                  </a:lnTo>
                  <a:lnTo>
                    <a:pt x="710" y="3"/>
                  </a:lnTo>
                  <a:lnTo>
                    <a:pt x="768" y="7"/>
                  </a:lnTo>
                  <a:lnTo>
                    <a:pt x="820" y="9"/>
                  </a:lnTo>
                  <a:lnTo>
                    <a:pt x="872" y="14"/>
                  </a:lnTo>
                  <a:lnTo>
                    <a:pt x="922" y="23"/>
                  </a:lnTo>
                  <a:lnTo>
                    <a:pt x="976" y="37"/>
                  </a:lnTo>
                  <a:lnTo>
                    <a:pt x="1033" y="55"/>
                  </a:lnTo>
                  <a:lnTo>
                    <a:pt x="1044" y="73"/>
                  </a:lnTo>
                  <a:lnTo>
                    <a:pt x="1053" y="86"/>
                  </a:lnTo>
                  <a:lnTo>
                    <a:pt x="1062" y="98"/>
                  </a:lnTo>
                  <a:lnTo>
                    <a:pt x="1067" y="107"/>
                  </a:lnTo>
                  <a:lnTo>
                    <a:pt x="1071" y="116"/>
                  </a:lnTo>
                  <a:lnTo>
                    <a:pt x="1074" y="122"/>
                  </a:lnTo>
                  <a:lnTo>
                    <a:pt x="1081" y="131"/>
                  </a:lnTo>
                  <a:lnTo>
                    <a:pt x="1087" y="138"/>
                  </a:lnTo>
                  <a:lnTo>
                    <a:pt x="1096" y="145"/>
                  </a:lnTo>
                  <a:lnTo>
                    <a:pt x="1103" y="149"/>
                  </a:lnTo>
                  <a:lnTo>
                    <a:pt x="1110" y="154"/>
                  </a:lnTo>
                  <a:lnTo>
                    <a:pt x="1119" y="159"/>
                  </a:lnTo>
                  <a:lnTo>
                    <a:pt x="1132" y="168"/>
                  </a:lnTo>
                  <a:lnTo>
                    <a:pt x="1142" y="184"/>
                  </a:lnTo>
                  <a:lnTo>
                    <a:pt x="1151" y="199"/>
                  </a:lnTo>
                  <a:lnTo>
                    <a:pt x="1159" y="209"/>
                  </a:lnTo>
                  <a:lnTo>
                    <a:pt x="1164" y="220"/>
                  </a:lnTo>
                  <a:lnTo>
                    <a:pt x="1167" y="227"/>
                  </a:lnTo>
                  <a:lnTo>
                    <a:pt x="1171" y="235"/>
                  </a:lnTo>
                  <a:lnTo>
                    <a:pt x="1176" y="244"/>
                  </a:lnTo>
                  <a:lnTo>
                    <a:pt x="1184" y="249"/>
                  </a:lnTo>
                  <a:lnTo>
                    <a:pt x="1193" y="253"/>
                  </a:lnTo>
                  <a:lnTo>
                    <a:pt x="1198" y="254"/>
                  </a:lnTo>
                  <a:lnTo>
                    <a:pt x="1207" y="258"/>
                  </a:lnTo>
                  <a:lnTo>
                    <a:pt x="1218" y="261"/>
                  </a:lnTo>
                  <a:lnTo>
                    <a:pt x="1230" y="265"/>
                  </a:lnTo>
                  <a:lnTo>
                    <a:pt x="1252" y="281"/>
                  </a:lnTo>
                  <a:lnTo>
                    <a:pt x="1271" y="297"/>
                  </a:lnTo>
                  <a:lnTo>
                    <a:pt x="1309" y="328"/>
                  </a:lnTo>
                  <a:lnTo>
                    <a:pt x="1350" y="357"/>
                  </a:lnTo>
                  <a:lnTo>
                    <a:pt x="1372" y="367"/>
                  </a:lnTo>
                  <a:lnTo>
                    <a:pt x="1397" y="376"/>
                  </a:lnTo>
                  <a:lnTo>
                    <a:pt x="1415" y="389"/>
                  </a:lnTo>
                  <a:lnTo>
                    <a:pt x="1436" y="401"/>
                  </a:lnTo>
                  <a:lnTo>
                    <a:pt x="1483" y="428"/>
                  </a:lnTo>
                  <a:lnTo>
                    <a:pt x="1506" y="443"/>
                  </a:lnTo>
                  <a:lnTo>
                    <a:pt x="1528" y="459"/>
                  </a:lnTo>
                  <a:lnTo>
                    <a:pt x="1548" y="473"/>
                  </a:lnTo>
                  <a:lnTo>
                    <a:pt x="1565" y="489"/>
                  </a:lnTo>
                  <a:lnTo>
                    <a:pt x="1585" y="509"/>
                  </a:lnTo>
                  <a:lnTo>
                    <a:pt x="1601" y="529"/>
                  </a:lnTo>
                  <a:lnTo>
                    <a:pt x="1634" y="563"/>
                  </a:lnTo>
                  <a:lnTo>
                    <a:pt x="1652" y="577"/>
                  </a:lnTo>
                  <a:lnTo>
                    <a:pt x="1669" y="591"/>
                  </a:lnTo>
                  <a:lnTo>
                    <a:pt x="1693" y="604"/>
                  </a:lnTo>
                  <a:lnTo>
                    <a:pt x="1718" y="615"/>
                  </a:lnTo>
                  <a:lnTo>
                    <a:pt x="1745" y="613"/>
                  </a:lnTo>
                  <a:lnTo>
                    <a:pt x="1768" y="609"/>
                  </a:lnTo>
                  <a:lnTo>
                    <a:pt x="1811" y="606"/>
                  </a:lnTo>
                  <a:lnTo>
                    <a:pt x="1851" y="602"/>
                  </a:lnTo>
                  <a:lnTo>
                    <a:pt x="1888" y="599"/>
                  </a:lnTo>
                  <a:lnTo>
                    <a:pt x="1926" y="599"/>
                  </a:lnTo>
                  <a:lnTo>
                    <a:pt x="1965" y="602"/>
                  </a:lnTo>
                  <a:lnTo>
                    <a:pt x="1989" y="604"/>
                  </a:lnTo>
                  <a:lnTo>
                    <a:pt x="2012" y="606"/>
                  </a:lnTo>
                  <a:lnTo>
                    <a:pt x="2039" y="609"/>
                  </a:lnTo>
                  <a:lnTo>
                    <a:pt x="2067" y="615"/>
                  </a:lnTo>
                  <a:lnTo>
                    <a:pt x="2078" y="618"/>
                  </a:lnTo>
                  <a:lnTo>
                    <a:pt x="2089" y="622"/>
                  </a:lnTo>
                  <a:lnTo>
                    <a:pt x="2110" y="634"/>
                  </a:lnTo>
                  <a:lnTo>
                    <a:pt x="2130" y="647"/>
                  </a:lnTo>
                  <a:lnTo>
                    <a:pt x="2152" y="656"/>
                  </a:lnTo>
                  <a:lnTo>
                    <a:pt x="2162" y="674"/>
                  </a:lnTo>
                  <a:lnTo>
                    <a:pt x="2177" y="694"/>
                  </a:lnTo>
                  <a:lnTo>
                    <a:pt x="2189" y="715"/>
                  </a:lnTo>
                  <a:lnTo>
                    <a:pt x="2204" y="735"/>
                  </a:lnTo>
                  <a:lnTo>
                    <a:pt x="2216" y="753"/>
                  </a:lnTo>
                  <a:lnTo>
                    <a:pt x="2227" y="767"/>
                  </a:lnTo>
                  <a:lnTo>
                    <a:pt x="2234" y="778"/>
                  </a:lnTo>
                  <a:lnTo>
                    <a:pt x="2236" y="781"/>
                  </a:lnTo>
                  <a:lnTo>
                    <a:pt x="2236" y="781"/>
                  </a:lnTo>
                  <a:lnTo>
                    <a:pt x="2243" y="801"/>
                  </a:lnTo>
                  <a:lnTo>
                    <a:pt x="2248" y="819"/>
                  </a:lnTo>
                  <a:lnTo>
                    <a:pt x="2256" y="833"/>
                  </a:lnTo>
                  <a:lnTo>
                    <a:pt x="2261" y="844"/>
                  </a:lnTo>
                  <a:lnTo>
                    <a:pt x="2272" y="866"/>
                  </a:lnTo>
                  <a:lnTo>
                    <a:pt x="2279" y="884"/>
                  </a:lnTo>
                  <a:lnTo>
                    <a:pt x="2283" y="894"/>
                  </a:lnTo>
                  <a:lnTo>
                    <a:pt x="2284" y="907"/>
                  </a:lnTo>
                  <a:lnTo>
                    <a:pt x="2284" y="920"/>
                  </a:lnTo>
                  <a:lnTo>
                    <a:pt x="2283" y="936"/>
                  </a:lnTo>
                  <a:lnTo>
                    <a:pt x="2281" y="954"/>
                  </a:lnTo>
                  <a:lnTo>
                    <a:pt x="2277" y="977"/>
                  </a:lnTo>
                  <a:lnTo>
                    <a:pt x="2270" y="1004"/>
                  </a:lnTo>
                  <a:lnTo>
                    <a:pt x="2263" y="1034"/>
                  </a:lnTo>
                  <a:lnTo>
                    <a:pt x="2257" y="1043"/>
                  </a:lnTo>
                  <a:lnTo>
                    <a:pt x="2248" y="1054"/>
                  </a:lnTo>
                  <a:lnTo>
                    <a:pt x="2238" y="1063"/>
                  </a:lnTo>
                  <a:lnTo>
                    <a:pt x="2225" y="1074"/>
                  </a:lnTo>
                  <a:lnTo>
                    <a:pt x="2198" y="1092"/>
                  </a:lnTo>
                  <a:lnTo>
                    <a:pt x="2188" y="1099"/>
                  </a:lnTo>
                  <a:lnTo>
                    <a:pt x="2179" y="1104"/>
                  </a:lnTo>
                  <a:lnTo>
                    <a:pt x="2012" y="1244"/>
                  </a:lnTo>
                  <a:lnTo>
                    <a:pt x="1992" y="1262"/>
                  </a:lnTo>
                  <a:lnTo>
                    <a:pt x="1974" y="1282"/>
                  </a:lnTo>
                  <a:lnTo>
                    <a:pt x="1940" y="1325"/>
                  </a:lnTo>
                  <a:lnTo>
                    <a:pt x="1906" y="1370"/>
                  </a:lnTo>
                  <a:lnTo>
                    <a:pt x="1872" y="1411"/>
                  </a:lnTo>
                  <a:lnTo>
                    <a:pt x="1842" y="1443"/>
                  </a:lnTo>
                  <a:lnTo>
                    <a:pt x="1809" y="1475"/>
                  </a:lnTo>
                  <a:lnTo>
                    <a:pt x="1747" y="1536"/>
                  </a:lnTo>
                  <a:lnTo>
                    <a:pt x="1723" y="1556"/>
                  </a:lnTo>
                  <a:lnTo>
                    <a:pt x="1698" y="1572"/>
                  </a:lnTo>
                  <a:lnTo>
                    <a:pt x="1673" y="1587"/>
                  </a:lnTo>
                  <a:lnTo>
                    <a:pt x="1644" y="1601"/>
                  </a:lnTo>
                  <a:lnTo>
                    <a:pt x="1589" y="1624"/>
                  </a:lnTo>
                  <a:lnTo>
                    <a:pt x="1562" y="1637"/>
                  </a:lnTo>
                  <a:lnTo>
                    <a:pt x="1537" y="1649"/>
                  </a:lnTo>
                  <a:lnTo>
                    <a:pt x="1503" y="1667"/>
                  </a:lnTo>
                  <a:lnTo>
                    <a:pt x="1470" y="1687"/>
                  </a:lnTo>
                  <a:lnTo>
                    <a:pt x="1408" y="1721"/>
                  </a:lnTo>
                  <a:lnTo>
                    <a:pt x="1343" y="1751"/>
                  </a:lnTo>
                  <a:lnTo>
                    <a:pt x="1309" y="1764"/>
                  </a:lnTo>
                  <a:lnTo>
                    <a:pt x="1271" y="1775"/>
                  </a:lnTo>
                  <a:lnTo>
                    <a:pt x="1252" y="1789"/>
                  </a:lnTo>
                  <a:lnTo>
                    <a:pt x="1230" y="1802"/>
                  </a:lnTo>
                  <a:lnTo>
                    <a:pt x="1219" y="1807"/>
                  </a:lnTo>
                  <a:lnTo>
                    <a:pt x="1205" y="1811"/>
                  </a:lnTo>
                  <a:lnTo>
                    <a:pt x="1178" y="1821"/>
                  </a:lnTo>
                  <a:lnTo>
                    <a:pt x="1166" y="1825"/>
                  </a:lnTo>
                  <a:lnTo>
                    <a:pt x="1155" y="1829"/>
                  </a:lnTo>
                  <a:lnTo>
                    <a:pt x="1148" y="1830"/>
                  </a:lnTo>
                  <a:lnTo>
                    <a:pt x="1146" y="1830"/>
                  </a:lnTo>
                  <a:lnTo>
                    <a:pt x="1042" y="1823"/>
                  </a:lnTo>
                  <a:lnTo>
                    <a:pt x="988" y="1821"/>
                  </a:lnTo>
                  <a:lnTo>
                    <a:pt x="936" y="1816"/>
                  </a:lnTo>
                  <a:lnTo>
                    <a:pt x="895" y="1809"/>
                  </a:lnTo>
                  <a:lnTo>
                    <a:pt x="856" y="1795"/>
                  </a:lnTo>
                  <a:lnTo>
                    <a:pt x="818" y="1777"/>
                  </a:lnTo>
                  <a:lnTo>
                    <a:pt x="782" y="1757"/>
                  </a:lnTo>
                  <a:lnTo>
                    <a:pt x="746" y="1734"/>
                  </a:lnTo>
                  <a:lnTo>
                    <a:pt x="710" y="1708"/>
                  </a:lnTo>
                  <a:lnTo>
                    <a:pt x="676" y="1685"/>
                  </a:lnTo>
                  <a:lnTo>
                    <a:pt x="642" y="1662"/>
                  </a:lnTo>
                  <a:lnTo>
                    <a:pt x="610" y="1640"/>
                  </a:lnTo>
                  <a:lnTo>
                    <a:pt x="579" y="1615"/>
                  </a:lnTo>
                  <a:lnTo>
                    <a:pt x="553" y="1585"/>
                  </a:lnTo>
                  <a:lnTo>
                    <a:pt x="540" y="1569"/>
                  </a:lnTo>
                  <a:lnTo>
                    <a:pt x="531" y="1551"/>
                  </a:lnTo>
                  <a:lnTo>
                    <a:pt x="526" y="1540"/>
                  </a:lnTo>
                  <a:lnTo>
                    <a:pt x="522" y="1526"/>
                  </a:lnTo>
                  <a:lnTo>
                    <a:pt x="511" y="1499"/>
                  </a:lnTo>
                  <a:lnTo>
                    <a:pt x="508" y="1486"/>
                  </a:lnTo>
                  <a:lnTo>
                    <a:pt x="506" y="1475"/>
                  </a:lnTo>
                  <a:lnTo>
                    <a:pt x="502" y="1468"/>
                  </a:lnTo>
                  <a:lnTo>
                    <a:pt x="502" y="1466"/>
                  </a:lnTo>
                  <a:lnTo>
                    <a:pt x="490" y="1370"/>
                  </a:lnTo>
                  <a:lnTo>
                    <a:pt x="483" y="1271"/>
                  </a:lnTo>
                  <a:lnTo>
                    <a:pt x="474" y="1174"/>
                  </a:lnTo>
                  <a:lnTo>
                    <a:pt x="461" y="1076"/>
                  </a:lnTo>
                  <a:lnTo>
                    <a:pt x="459" y="1056"/>
                  </a:lnTo>
                  <a:lnTo>
                    <a:pt x="459" y="1034"/>
                  </a:lnTo>
                  <a:lnTo>
                    <a:pt x="458" y="993"/>
                  </a:lnTo>
                  <a:lnTo>
                    <a:pt x="456" y="973"/>
                  </a:lnTo>
                  <a:lnTo>
                    <a:pt x="450" y="954"/>
                  </a:lnTo>
                  <a:lnTo>
                    <a:pt x="443" y="937"/>
                  </a:lnTo>
                  <a:lnTo>
                    <a:pt x="432" y="921"/>
                  </a:lnTo>
                  <a:lnTo>
                    <a:pt x="420" y="909"/>
                  </a:lnTo>
                  <a:lnTo>
                    <a:pt x="406" y="898"/>
                  </a:lnTo>
                  <a:lnTo>
                    <a:pt x="379" y="882"/>
                  </a:lnTo>
                  <a:lnTo>
                    <a:pt x="352" y="871"/>
                  </a:lnTo>
                  <a:lnTo>
                    <a:pt x="325" y="862"/>
                  </a:lnTo>
                  <a:lnTo>
                    <a:pt x="296" y="855"/>
                  </a:lnTo>
                  <a:lnTo>
                    <a:pt x="269" y="848"/>
                  </a:lnTo>
                  <a:lnTo>
                    <a:pt x="241" y="839"/>
                  </a:lnTo>
                  <a:lnTo>
                    <a:pt x="210" y="824"/>
                  </a:lnTo>
                  <a:lnTo>
                    <a:pt x="187" y="810"/>
                  </a:lnTo>
                  <a:lnTo>
                    <a:pt x="167" y="799"/>
                  </a:lnTo>
                  <a:lnTo>
                    <a:pt x="153" y="790"/>
                  </a:lnTo>
                  <a:lnTo>
                    <a:pt x="144" y="783"/>
                  </a:lnTo>
                  <a:lnTo>
                    <a:pt x="137" y="780"/>
                  </a:lnTo>
                  <a:lnTo>
                    <a:pt x="131" y="776"/>
                  </a:lnTo>
                  <a:lnTo>
                    <a:pt x="129" y="772"/>
                  </a:lnTo>
                  <a:lnTo>
                    <a:pt x="129" y="771"/>
                  </a:lnTo>
                  <a:lnTo>
                    <a:pt x="128" y="769"/>
                  </a:lnTo>
                  <a:lnTo>
                    <a:pt x="126" y="769"/>
                  </a:lnTo>
                  <a:lnTo>
                    <a:pt x="124" y="767"/>
                  </a:lnTo>
                  <a:lnTo>
                    <a:pt x="119" y="765"/>
                  </a:lnTo>
                  <a:lnTo>
                    <a:pt x="112" y="764"/>
                  </a:lnTo>
                  <a:lnTo>
                    <a:pt x="101" y="760"/>
                  </a:lnTo>
                  <a:lnTo>
                    <a:pt x="85" y="755"/>
                  </a:lnTo>
                  <a:lnTo>
                    <a:pt x="70" y="738"/>
                  </a:lnTo>
                  <a:lnTo>
                    <a:pt x="58" y="724"/>
                  </a:lnTo>
                  <a:lnTo>
                    <a:pt x="49" y="708"/>
                  </a:lnTo>
                  <a:lnTo>
                    <a:pt x="40" y="694"/>
                  </a:lnTo>
                  <a:lnTo>
                    <a:pt x="22" y="663"/>
                  </a:lnTo>
                  <a:lnTo>
                    <a:pt x="13" y="647"/>
                  </a:lnTo>
                  <a:lnTo>
                    <a:pt x="0" y="629"/>
                  </a:lnTo>
                  <a:lnTo>
                    <a:pt x="2" y="618"/>
                  </a:lnTo>
                  <a:lnTo>
                    <a:pt x="2" y="606"/>
                  </a:lnTo>
                  <a:lnTo>
                    <a:pt x="6" y="577"/>
                  </a:lnTo>
                  <a:lnTo>
                    <a:pt x="9" y="545"/>
                  </a:lnTo>
                  <a:lnTo>
                    <a:pt x="15" y="513"/>
                  </a:lnTo>
                  <a:lnTo>
                    <a:pt x="24" y="482"/>
                  </a:lnTo>
                  <a:lnTo>
                    <a:pt x="31" y="469"/>
                  </a:lnTo>
                  <a:lnTo>
                    <a:pt x="38" y="457"/>
                  </a:lnTo>
                  <a:lnTo>
                    <a:pt x="47" y="448"/>
                  </a:lnTo>
                  <a:lnTo>
                    <a:pt x="58" y="441"/>
                  </a:lnTo>
                  <a:lnTo>
                    <a:pt x="70" y="435"/>
                  </a:lnTo>
                  <a:lnTo>
                    <a:pt x="85" y="434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5375160" y="1314360"/>
              <a:ext cx="222480" cy="2970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768" name=""/>
            <p:cNvGrpSpPr/>
            <p:nvPr/>
          </p:nvGrpSpPr>
          <p:grpSpPr>
            <a:xfrm>
              <a:off x="5415120" y="1265400"/>
              <a:ext cx="2006280" cy="1492200"/>
              <a:chOff x="5415120" y="1265400"/>
              <a:chExt cx="2006280" cy="1492200"/>
            </a:xfrm>
          </p:grpSpPr>
          <p:grpSp>
            <p:nvGrpSpPr>
              <p:cNvPr id="3769" name=""/>
              <p:cNvGrpSpPr/>
              <p:nvPr/>
            </p:nvGrpSpPr>
            <p:grpSpPr>
              <a:xfrm>
                <a:off x="5415120" y="1265400"/>
                <a:ext cx="2006280" cy="1492200"/>
                <a:chOff x="5415120" y="1265400"/>
                <a:chExt cx="2006280" cy="1492200"/>
              </a:xfrm>
            </p:grpSpPr>
            <p:sp>
              <p:nvSpPr>
                <p:cNvPr id="3770" name=""/>
                <p:cNvSpPr/>
                <p:nvPr/>
              </p:nvSpPr>
              <p:spPr>
                <a:xfrm>
                  <a:off x="5415120" y="1265400"/>
                  <a:ext cx="200628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771" name=""/>
                <p:cNvSpPr/>
                <p:nvPr/>
              </p:nvSpPr>
              <p:spPr>
                <a:xfrm>
                  <a:off x="5415120" y="1265400"/>
                  <a:ext cx="200628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noFill/>
                <a:ln w="111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3772" name=""/>
              <p:cNvSpPr/>
              <p:nvPr/>
            </p:nvSpPr>
            <p:spPr>
              <a:xfrm>
                <a:off x="6726240" y="241776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73" name=""/>
            <p:cNvGrpSpPr/>
            <p:nvPr/>
          </p:nvGrpSpPr>
          <p:grpSpPr>
            <a:xfrm>
              <a:off x="6762600" y="1265400"/>
              <a:ext cx="1482840" cy="890280"/>
              <a:chOff x="6762600" y="1265400"/>
              <a:chExt cx="1482840" cy="890280"/>
            </a:xfrm>
          </p:grpSpPr>
          <p:sp>
            <p:nvSpPr>
              <p:cNvPr id="3774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75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76" name=""/>
            <p:cNvGrpSpPr/>
            <p:nvPr/>
          </p:nvGrpSpPr>
          <p:grpSpPr>
            <a:xfrm>
              <a:off x="4924440" y="1265400"/>
              <a:ext cx="742680" cy="620640"/>
              <a:chOff x="4924440" y="1265400"/>
              <a:chExt cx="742680" cy="620640"/>
            </a:xfrm>
          </p:grpSpPr>
          <p:sp>
            <p:nvSpPr>
              <p:cNvPr id="3777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78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79" name=""/>
            <p:cNvGrpSpPr/>
            <p:nvPr/>
          </p:nvGrpSpPr>
          <p:grpSpPr>
            <a:xfrm>
              <a:off x="4191120" y="1262160"/>
              <a:ext cx="765000" cy="617400"/>
              <a:chOff x="4191120" y="1262160"/>
              <a:chExt cx="765000" cy="617400"/>
            </a:xfrm>
          </p:grpSpPr>
          <p:sp>
            <p:nvSpPr>
              <p:cNvPr id="3780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81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82" name=""/>
            <p:cNvGrpSpPr/>
            <p:nvPr/>
          </p:nvGrpSpPr>
          <p:grpSpPr>
            <a:xfrm>
              <a:off x="3425760" y="1258920"/>
              <a:ext cx="866880" cy="558720"/>
              <a:chOff x="3425760" y="1258920"/>
              <a:chExt cx="866880" cy="558720"/>
            </a:xfrm>
          </p:grpSpPr>
          <p:sp>
            <p:nvSpPr>
              <p:cNvPr id="3783" name=""/>
              <p:cNvSpPr/>
              <p:nvPr/>
            </p:nvSpPr>
            <p:spPr>
              <a:xfrm>
                <a:off x="3425760" y="1258920"/>
                <a:ext cx="86688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84" name=""/>
              <p:cNvSpPr/>
              <p:nvPr/>
            </p:nvSpPr>
            <p:spPr>
              <a:xfrm>
                <a:off x="3425760" y="1258920"/>
                <a:ext cx="86688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85" name=""/>
            <p:cNvGrpSpPr/>
            <p:nvPr/>
          </p:nvGrpSpPr>
          <p:grpSpPr>
            <a:xfrm>
              <a:off x="2849400" y="1258920"/>
              <a:ext cx="939960" cy="501480"/>
              <a:chOff x="2849400" y="1258920"/>
              <a:chExt cx="939960" cy="501480"/>
            </a:xfrm>
          </p:grpSpPr>
          <p:sp>
            <p:nvSpPr>
              <p:cNvPr id="3786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87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88" name=""/>
            <p:cNvGrpSpPr/>
            <p:nvPr/>
          </p:nvGrpSpPr>
          <p:grpSpPr>
            <a:xfrm>
              <a:off x="3301920" y="1712880"/>
              <a:ext cx="609480" cy="1023840"/>
              <a:chOff x="3301920" y="1712880"/>
              <a:chExt cx="609480" cy="1023840"/>
            </a:xfrm>
          </p:grpSpPr>
          <p:sp>
            <p:nvSpPr>
              <p:cNvPr id="3789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90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91" name=""/>
            <p:cNvGrpSpPr/>
            <p:nvPr/>
          </p:nvGrpSpPr>
          <p:grpSpPr>
            <a:xfrm>
              <a:off x="3533760" y="1720800"/>
              <a:ext cx="1084320" cy="693720"/>
              <a:chOff x="3533760" y="1720800"/>
              <a:chExt cx="1084320" cy="693720"/>
            </a:xfrm>
          </p:grpSpPr>
          <p:sp>
            <p:nvSpPr>
              <p:cNvPr id="3792" name=""/>
              <p:cNvSpPr/>
              <p:nvPr/>
            </p:nvSpPr>
            <p:spPr>
              <a:xfrm>
                <a:off x="3533760" y="1720800"/>
                <a:ext cx="10843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93" name=""/>
              <p:cNvSpPr/>
              <p:nvPr/>
            </p:nvSpPr>
            <p:spPr>
              <a:xfrm>
                <a:off x="3533760" y="1720800"/>
                <a:ext cx="10843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94" name=""/>
            <p:cNvGrpSpPr/>
            <p:nvPr/>
          </p:nvGrpSpPr>
          <p:grpSpPr>
            <a:xfrm>
              <a:off x="3848040" y="2341440"/>
              <a:ext cx="723960" cy="617760"/>
              <a:chOff x="3848040" y="2341440"/>
              <a:chExt cx="723960" cy="617760"/>
            </a:xfrm>
          </p:grpSpPr>
          <p:sp>
            <p:nvSpPr>
              <p:cNvPr id="3795" name=""/>
              <p:cNvSpPr/>
              <p:nvPr/>
            </p:nvSpPr>
            <p:spPr>
              <a:xfrm>
                <a:off x="3848040" y="2341440"/>
                <a:ext cx="72396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96" name=""/>
              <p:cNvSpPr/>
              <p:nvPr/>
            </p:nvSpPr>
            <p:spPr>
              <a:xfrm>
                <a:off x="3848040" y="2341440"/>
                <a:ext cx="72396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97" name=""/>
            <p:cNvGrpSpPr/>
            <p:nvPr/>
          </p:nvGrpSpPr>
          <p:grpSpPr>
            <a:xfrm>
              <a:off x="4560840" y="2287440"/>
              <a:ext cx="754200" cy="484200"/>
              <a:chOff x="4560840" y="2287440"/>
              <a:chExt cx="754200" cy="484200"/>
            </a:xfrm>
          </p:grpSpPr>
          <p:sp>
            <p:nvSpPr>
              <p:cNvPr id="3798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99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00" name=""/>
            <p:cNvGrpSpPr/>
            <p:nvPr/>
          </p:nvGrpSpPr>
          <p:grpSpPr>
            <a:xfrm>
              <a:off x="4538520" y="2693880"/>
              <a:ext cx="887400" cy="416160"/>
              <a:chOff x="4538520" y="2693880"/>
              <a:chExt cx="887400" cy="416160"/>
            </a:xfrm>
          </p:grpSpPr>
          <p:sp>
            <p:nvSpPr>
              <p:cNvPr id="3801" name=""/>
              <p:cNvSpPr/>
              <p:nvPr/>
            </p:nvSpPr>
            <p:spPr>
              <a:xfrm>
                <a:off x="4538520" y="2693880"/>
                <a:ext cx="88740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02" name=""/>
              <p:cNvSpPr/>
              <p:nvPr/>
            </p:nvSpPr>
            <p:spPr>
              <a:xfrm>
                <a:off x="4538520" y="2693880"/>
                <a:ext cx="88740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03" name=""/>
            <p:cNvGrpSpPr/>
            <p:nvPr/>
          </p:nvGrpSpPr>
          <p:grpSpPr>
            <a:xfrm>
              <a:off x="3463920" y="2690640"/>
              <a:ext cx="569880" cy="746280"/>
              <a:chOff x="3463920" y="2690640"/>
              <a:chExt cx="569880" cy="746280"/>
            </a:xfrm>
          </p:grpSpPr>
          <p:sp>
            <p:nvSpPr>
              <p:cNvPr id="3804" name=""/>
              <p:cNvSpPr/>
              <p:nvPr/>
            </p:nvSpPr>
            <p:spPr>
              <a:xfrm>
                <a:off x="3463920" y="2690640"/>
                <a:ext cx="569880" cy="74628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05" name=""/>
              <p:cNvSpPr/>
              <p:nvPr/>
            </p:nvSpPr>
            <p:spPr>
              <a:xfrm>
                <a:off x="3463920" y="2690640"/>
                <a:ext cx="569880" cy="74628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06" name=""/>
            <p:cNvGrpSpPr/>
            <p:nvPr/>
          </p:nvGrpSpPr>
          <p:grpSpPr>
            <a:xfrm>
              <a:off x="3976560" y="2898720"/>
              <a:ext cx="754200" cy="609480"/>
              <a:chOff x="3976560" y="2898720"/>
              <a:chExt cx="754200" cy="609480"/>
            </a:xfrm>
          </p:grpSpPr>
          <p:sp>
            <p:nvSpPr>
              <p:cNvPr id="3807" name=""/>
              <p:cNvSpPr/>
              <p:nvPr/>
            </p:nvSpPr>
            <p:spPr>
              <a:xfrm>
                <a:off x="3976560" y="2898720"/>
                <a:ext cx="754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08" name=""/>
              <p:cNvSpPr/>
              <p:nvPr/>
            </p:nvSpPr>
            <p:spPr>
              <a:xfrm>
                <a:off x="3976560" y="2898720"/>
                <a:ext cx="754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09" name=""/>
            <p:cNvGrpSpPr/>
            <p:nvPr/>
          </p:nvGrpSpPr>
          <p:grpSpPr>
            <a:xfrm>
              <a:off x="4726080" y="3110040"/>
              <a:ext cx="790560" cy="415800"/>
              <a:chOff x="4726080" y="3110040"/>
              <a:chExt cx="790560" cy="415800"/>
            </a:xfrm>
          </p:grpSpPr>
          <p:sp>
            <p:nvSpPr>
              <p:cNvPr id="3810" name=""/>
              <p:cNvSpPr/>
              <p:nvPr/>
            </p:nvSpPr>
            <p:spPr>
              <a:xfrm>
                <a:off x="4726080" y="3110040"/>
                <a:ext cx="79056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11" name=""/>
              <p:cNvSpPr/>
              <p:nvPr/>
            </p:nvSpPr>
            <p:spPr>
              <a:xfrm>
                <a:off x="4726080" y="3110040"/>
                <a:ext cx="79056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12" name=""/>
            <p:cNvGrpSpPr/>
            <p:nvPr/>
          </p:nvGrpSpPr>
          <p:grpSpPr>
            <a:xfrm>
              <a:off x="4618080" y="3500280"/>
              <a:ext cx="920520" cy="463680"/>
              <a:chOff x="4618080" y="3500280"/>
              <a:chExt cx="920520" cy="463680"/>
            </a:xfrm>
          </p:grpSpPr>
          <p:sp>
            <p:nvSpPr>
              <p:cNvPr id="3813" name=""/>
              <p:cNvSpPr/>
              <p:nvPr/>
            </p:nvSpPr>
            <p:spPr>
              <a:xfrm>
                <a:off x="4618080" y="3500280"/>
                <a:ext cx="920520" cy="463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14" name=""/>
              <p:cNvSpPr/>
              <p:nvPr/>
            </p:nvSpPr>
            <p:spPr>
              <a:xfrm>
                <a:off x="4618080" y="3500280"/>
                <a:ext cx="920520" cy="463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15" name=""/>
            <p:cNvGrpSpPr/>
            <p:nvPr/>
          </p:nvGrpSpPr>
          <p:grpSpPr>
            <a:xfrm>
              <a:off x="3894120" y="3440160"/>
              <a:ext cx="723960" cy="768240"/>
              <a:chOff x="3894120" y="3440160"/>
              <a:chExt cx="723960" cy="768240"/>
            </a:xfrm>
          </p:grpSpPr>
          <p:sp>
            <p:nvSpPr>
              <p:cNvPr id="3816" name=""/>
              <p:cNvSpPr/>
              <p:nvPr/>
            </p:nvSpPr>
            <p:spPr>
              <a:xfrm>
                <a:off x="3894120" y="3440160"/>
                <a:ext cx="72396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17" name=""/>
              <p:cNvSpPr/>
              <p:nvPr/>
            </p:nvSpPr>
            <p:spPr>
              <a:xfrm>
                <a:off x="3894120" y="3440160"/>
                <a:ext cx="72396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18" name=""/>
            <p:cNvGrpSpPr/>
            <p:nvPr/>
          </p:nvGrpSpPr>
          <p:grpSpPr>
            <a:xfrm>
              <a:off x="3289320" y="3354480"/>
              <a:ext cx="685800" cy="836640"/>
              <a:chOff x="3289320" y="3354480"/>
              <a:chExt cx="685800" cy="836640"/>
            </a:xfrm>
          </p:grpSpPr>
          <p:sp>
            <p:nvSpPr>
              <p:cNvPr id="3819" name=""/>
              <p:cNvSpPr/>
              <p:nvPr/>
            </p:nvSpPr>
            <p:spPr>
              <a:xfrm>
                <a:off x="3289320" y="3354480"/>
                <a:ext cx="685800" cy="83664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0" name=""/>
              <p:cNvSpPr/>
              <p:nvPr/>
            </p:nvSpPr>
            <p:spPr>
              <a:xfrm>
                <a:off x="3289320" y="3354480"/>
                <a:ext cx="685800" cy="83664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21" name=""/>
            <p:cNvGrpSpPr/>
            <p:nvPr/>
          </p:nvGrpSpPr>
          <p:grpSpPr>
            <a:xfrm>
              <a:off x="2905200" y="2575080"/>
              <a:ext cx="664920" cy="1033200"/>
              <a:chOff x="2905200" y="2575080"/>
              <a:chExt cx="664920" cy="1033200"/>
            </a:xfrm>
          </p:grpSpPr>
          <p:sp>
            <p:nvSpPr>
              <p:cNvPr id="3822" name=""/>
              <p:cNvSpPr/>
              <p:nvPr/>
            </p:nvSpPr>
            <p:spPr>
              <a:xfrm>
                <a:off x="2905200" y="2575080"/>
                <a:ext cx="66492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3" name=""/>
              <p:cNvSpPr/>
              <p:nvPr/>
            </p:nvSpPr>
            <p:spPr>
              <a:xfrm>
                <a:off x="2905200" y="2575080"/>
                <a:ext cx="66492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24" name=""/>
            <p:cNvGrpSpPr/>
            <p:nvPr/>
          </p:nvGrpSpPr>
          <p:grpSpPr>
            <a:xfrm>
              <a:off x="2511360" y="2471760"/>
              <a:ext cx="879480" cy="1438200"/>
              <a:chOff x="2511360" y="2471760"/>
              <a:chExt cx="879480" cy="1438200"/>
            </a:xfrm>
          </p:grpSpPr>
          <p:sp>
            <p:nvSpPr>
              <p:cNvPr id="3825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6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27" name=""/>
            <p:cNvGrpSpPr/>
            <p:nvPr/>
          </p:nvGrpSpPr>
          <p:grpSpPr>
            <a:xfrm>
              <a:off x="5230800" y="1836720"/>
              <a:ext cx="684000" cy="811080"/>
              <a:chOff x="5230800" y="1836720"/>
              <a:chExt cx="684000" cy="811080"/>
            </a:xfrm>
          </p:grpSpPr>
          <p:sp>
            <p:nvSpPr>
              <p:cNvPr id="3828" name=""/>
              <p:cNvSpPr/>
              <p:nvPr/>
            </p:nvSpPr>
            <p:spPr>
              <a:xfrm>
                <a:off x="5230800" y="1836720"/>
                <a:ext cx="68400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9" name=""/>
              <p:cNvSpPr/>
              <p:nvPr/>
            </p:nvSpPr>
            <p:spPr>
              <a:xfrm>
                <a:off x="5230800" y="1836720"/>
                <a:ext cx="68400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30" name=""/>
            <p:cNvGrpSpPr/>
            <p:nvPr/>
          </p:nvGrpSpPr>
          <p:grpSpPr>
            <a:xfrm>
              <a:off x="5297400" y="2635200"/>
              <a:ext cx="642960" cy="414360"/>
              <a:chOff x="5297400" y="2635200"/>
              <a:chExt cx="642960" cy="414360"/>
            </a:xfrm>
          </p:grpSpPr>
          <p:sp>
            <p:nvSpPr>
              <p:cNvPr id="3831" name=""/>
              <p:cNvSpPr/>
              <p:nvPr/>
            </p:nvSpPr>
            <p:spPr>
              <a:xfrm>
                <a:off x="5297400" y="2635200"/>
                <a:ext cx="642960" cy="4143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32" name=""/>
              <p:cNvSpPr/>
              <p:nvPr/>
            </p:nvSpPr>
            <p:spPr>
              <a:xfrm>
                <a:off x="5297400" y="2635200"/>
                <a:ext cx="642960" cy="4143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33" name=""/>
            <p:cNvGrpSpPr/>
            <p:nvPr/>
          </p:nvGrpSpPr>
          <p:grpSpPr>
            <a:xfrm>
              <a:off x="5389560" y="3016080"/>
              <a:ext cx="714240" cy="617760"/>
              <a:chOff x="5389560" y="3016080"/>
              <a:chExt cx="714240" cy="617760"/>
            </a:xfrm>
          </p:grpSpPr>
          <p:sp>
            <p:nvSpPr>
              <p:cNvPr id="3834" name=""/>
              <p:cNvSpPr/>
              <p:nvPr/>
            </p:nvSpPr>
            <p:spPr>
              <a:xfrm>
                <a:off x="5389560" y="3016080"/>
                <a:ext cx="714240" cy="61776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35" name=""/>
              <p:cNvSpPr/>
              <p:nvPr/>
            </p:nvSpPr>
            <p:spPr>
              <a:xfrm>
                <a:off x="5389560" y="3016080"/>
                <a:ext cx="714240" cy="61776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36" name=""/>
            <p:cNvGrpSpPr/>
            <p:nvPr/>
          </p:nvGrpSpPr>
          <p:grpSpPr>
            <a:xfrm>
              <a:off x="5513400" y="3565440"/>
              <a:ext cx="541080" cy="492120"/>
              <a:chOff x="5513400" y="3565440"/>
              <a:chExt cx="541080" cy="492120"/>
            </a:xfrm>
          </p:grpSpPr>
          <p:sp>
            <p:nvSpPr>
              <p:cNvPr id="3837" name=""/>
              <p:cNvSpPr/>
              <p:nvPr/>
            </p:nvSpPr>
            <p:spPr>
              <a:xfrm>
                <a:off x="5513400" y="3565440"/>
                <a:ext cx="54108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38" name=""/>
              <p:cNvSpPr/>
              <p:nvPr/>
            </p:nvSpPr>
            <p:spPr>
              <a:xfrm>
                <a:off x="5513400" y="3565440"/>
                <a:ext cx="54108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39" name=""/>
            <p:cNvGrpSpPr/>
            <p:nvPr/>
          </p:nvGrpSpPr>
          <p:grpSpPr>
            <a:xfrm>
              <a:off x="5821200" y="2739960"/>
              <a:ext cx="435240" cy="739800"/>
              <a:chOff x="5821200" y="2739960"/>
              <a:chExt cx="435240" cy="739800"/>
            </a:xfrm>
          </p:grpSpPr>
          <p:sp>
            <p:nvSpPr>
              <p:cNvPr id="3840" name=""/>
              <p:cNvSpPr/>
              <p:nvPr/>
            </p:nvSpPr>
            <p:spPr>
              <a:xfrm>
                <a:off x="5821200" y="2739960"/>
                <a:ext cx="4352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41" name=""/>
              <p:cNvSpPr/>
              <p:nvPr/>
            </p:nvSpPr>
            <p:spPr>
              <a:xfrm>
                <a:off x="5821200" y="2739960"/>
                <a:ext cx="4352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42" name=""/>
            <p:cNvGrpSpPr/>
            <p:nvPr/>
          </p:nvGrpSpPr>
          <p:grpSpPr>
            <a:xfrm>
              <a:off x="5648400" y="2147760"/>
              <a:ext cx="556920" cy="600120"/>
              <a:chOff x="5648400" y="2147760"/>
              <a:chExt cx="556920" cy="600120"/>
            </a:xfrm>
          </p:grpSpPr>
          <p:sp>
            <p:nvSpPr>
              <p:cNvPr id="3843" name=""/>
              <p:cNvSpPr/>
              <p:nvPr/>
            </p:nvSpPr>
            <p:spPr>
              <a:xfrm>
                <a:off x="5648400" y="2147760"/>
                <a:ext cx="556920" cy="60012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44" name=""/>
              <p:cNvSpPr/>
              <p:nvPr/>
            </p:nvSpPr>
            <p:spPr>
              <a:xfrm>
                <a:off x="5648400" y="2147760"/>
                <a:ext cx="556920" cy="60012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45" name=""/>
            <p:cNvGrpSpPr/>
            <p:nvPr/>
          </p:nvGrpSpPr>
          <p:grpSpPr>
            <a:xfrm>
              <a:off x="5881680" y="2057400"/>
              <a:ext cx="520560" cy="303120"/>
              <a:chOff x="5881680" y="2057400"/>
              <a:chExt cx="520560" cy="303120"/>
            </a:xfrm>
          </p:grpSpPr>
          <p:sp>
            <p:nvSpPr>
              <p:cNvPr id="3846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47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48" name=""/>
            <p:cNvGrpSpPr/>
            <p:nvPr/>
          </p:nvGrpSpPr>
          <p:grpSpPr>
            <a:xfrm>
              <a:off x="6194520" y="2797200"/>
              <a:ext cx="338040" cy="568440"/>
              <a:chOff x="6194520" y="2797200"/>
              <a:chExt cx="338040" cy="568440"/>
            </a:xfrm>
          </p:grpSpPr>
          <p:sp>
            <p:nvSpPr>
              <p:cNvPr id="3849" name=""/>
              <p:cNvSpPr/>
              <p:nvPr/>
            </p:nvSpPr>
            <p:spPr>
              <a:xfrm>
                <a:off x="6194520" y="2797200"/>
                <a:ext cx="33804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50" name=""/>
              <p:cNvSpPr/>
              <p:nvPr/>
            </p:nvSpPr>
            <p:spPr>
              <a:xfrm>
                <a:off x="6194520" y="2797200"/>
                <a:ext cx="33804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51" name=""/>
            <p:cNvGrpSpPr/>
            <p:nvPr/>
          </p:nvGrpSpPr>
          <p:grpSpPr>
            <a:xfrm>
              <a:off x="6270480" y="2270160"/>
              <a:ext cx="422280" cy="538200"/>
              <a:chOff x="6270480" y="2270160"/>
              <a:chExt cx="422280" cy="538200"/>
            </a:xfrm>
          </p:grpSpPr>
          <p:sp>
            <p:nvSpPr>
              <p:cNvPr id="3852" name=""/>
              <p:cNvSpPr/>
              <p:nvPr/>
            </p:nvSpPr>
            <p:spPr>
              <a:xfrm>
                <a:off x="6270480" y="2270160"/>
                <a:ext cx="42228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53" name=""/>
              <p:cNvSpPr/>
              <p:nvPr/>
            </p:nvSpPr>
            <p:spPr>
              <a:xfrm>
                <a:off x="6270480" y="2270160"/>
                <a:ext cx="42228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54" name=""/>
            <p:cNvGrpSpPr/>
            <p:nvPr/>
          </p:nvGrpSpPr>
          <p:grpSpPr>
            <a:xfrm>
              <a:off x="6488280" y="2700360"/>
              <a:ext cx="446040" cy="520560"/>
              <a:chOff x="6488280" y="2700360"/>
              <a:chExt cx="446040" cy="520560"/>
            </a:xfrm>
          </p:grpSpPr>
          <p:sp>
            <p:nvSpPr>
              <p:cNvPr id="3855" name=""/>
              <p:cNvSpPr/>
              <p:nvPr/>
            </p:nvSpPr>
            <p:spPr>
              <a:xfrm>
                <a:off x="6488280" y="2700360"/>
                <a:ext cx="44604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56" name=""/>
              <p:cNvSpPr/>
              <p:nvPr/>
            </p:nvSpPr>
            <p:spPr>
              <a:xfrm>
                <a:off x="6488280" y="2700360"/>
                <a:ext cx="44604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57" name=""/>
            <p:cNvGrpSpPr/>
            <p:nvPr/>
          </p:nvGrpSpPr>
          <p:grpSpPr>
            <a:xfrm>
              <a:off x="6897600" y="2589120"/>
              <a:ext cx="612720" cy="403200"/>
              <a:chOff x="6897600" y="2589120"/>
              <a:chExt cx="612720" cy="403200"/>
            </a:xfrm>
          </p:grpSpPr>
          <p:sp>
            <p:nvSpPr>
              <p:cNvPr id="3858" name=""/>
              <p:cNvSpPr/>
              <p:nvPr/>
            </p:nvSpPr>
            <p:spPr>
              <a:xfrm>
                <a:off x="6897600" y="2589120"/>
                <a:ext cx="6127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59" name=""/>
              <p:cNvSpPr/>
              <p:nvPr/>
            </p:nvSpPr>
            <p:spPr>
              <a:xfrm>
                <a:off x="6897600" y="2589120"/>
                <a:ext cx="6127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60" name=""/>
            <p:cNvGrpSpPr/>
            <p:nvPr/>
          </p:nvGrpSpPr>
          <p:grpSpPr>
            <a:xfrm>
              <a:off x="6767640" y="2919240"/>
              <a:ext cx="422280" cy="444600"/>
              <a:chOff x="6767640" y="2919240"/>
              <a:chExt cx="422280" cy="444600"/>
            </a:xfrm>
          </p:grpSpPr>
          <p:sp>
            <p:nvSpPr>
              <p:cNvPr id="3861" name=""/>
              <p:cNvSpPr/>
              <p:nvPr/>
            </p:nvSpPr>
            <p:spPr>
              <a:xfrm>
                <a:off x="6767640" y="2919240"/>
                <a:ext cx="422280" cy="44460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62" name=""/>
              <p:cNvSpPr/>
              <p:nvPr/>
            </p:nvSpPr>
            <p:spPr>
              <a:xfrm>
                <a:off x="6767640" y="2919240"/>
                <a:ext cx="422280" cy="44460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63" name=""/>
            <p:cNvGrpSpPr/>
            <p:nvPr/>
          </p:nvGrpSpPr>
          <p:grpSpPr>
            <a:xfrm>
              <a:off x="6066000" y="3146400"/>
              <a:ext cx="768240" cy="412560"/>
              <a:chOff x="6066000" y="3146400"/>
              <a:chExt cx="768240" cy="412560"/>
            </a:xfrm>
          </p:grpSpPr>
          <p:sp>
            <p:nvSpPr>
              <p:cNvPr id="3864" name=""/>
              <p:cNvSpPr/>
              <p:nvPr/>
            </p:nvSpPr>
            <p:spPr>
              <a:xfrm>
                <a:off x="6066000" y="3146400"/>
                <a:ext cx="768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65" name=""/>
              <p:cNvSpPr/>
              <p:nvPr/>
            </p:nvSpPr>
            <p:spPr>
              <a:xfrm>
                <a:off x="6066000" y="3146400"/>
                <a:ext cx="768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66" name=""/>
            <p:cNvGrpSpPr/>
            <p:nvPr/>
          </p:nvGrpSpPr>
          <p:grpSpPr>
            <a:xfrm>
              <a:off x="7056360" y="2916360"/>
              <a:ext cx="488880" cy="225360"/>
              <a:chOff x="7056360" y="2916360"/>
              <a:chExt cx="488880" cy="225360"/>
            </a:xfrm>
          </p:grpSpPr>
          <p:sp>
            <p:nvSpPr>
              <p:cNvPr id="3867" name=""/>
              <p:cNvSpPr/>
              <p:nvPr/>
            </p:nvSpPr>
            <p:spPr>
              <a:xfrm>
                <a:off x="7056360" y="2916360"/>
                <a:ext cx="48888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68" name=""/>
              <p:cNvSpPr/>
              <p:nvPr/>
            </p:nvSpPr>
            <p:spPr>
              <a:xfrm>
                <a:off x="7056360" y="2916360"/>
                <a:ext cx="48888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69" name=""/>
            <p:cNvGrpSpPr/>
            <p:nvPr/>
          </p:nvGrpSpPr>
          <p:grpSpPr>
            <a:xfrm>
              <a:off x="7626240" y="2057400"/>
              <a:ext cx="195120" cy="374760"/>
              <a:chOff x="7626240" y="2057400"/>
              <a:chExt cx="195120" cy="374760"/>
            </a:xfrm>
          </p:grpSpPr>
          <p:sp>
            <p:nvSpPr>
              <p:cNvPr id="3870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71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72" name=""/>
            <p:cNvGrpSpPr/>
            <p:nvPr/>
          </p:nvGrpSpPr>
          <p:grpSpPr>
            <a:xfrm>
              <a:off x="7702560" y="1709640"/>
              <a:ext cx="377640" cy="631800"/>
              <a:chOff x="7702560" y="1709640"/>
              <a:chExt cx="377640" cy="631800"/>
            </a:xfrm>
          </p:grpSpPr>
          <p:sp>
            <p:nvSpPr>
              <p:cNvPr id="3873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74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75" name=""/>
            <p:cNvGrpSpPr/>
            <p:nvPr/>
          </p:nvGrpSpPr>
          <p:grpSpPr>
            <a:xfrm>
              <a:off x="7566120" y="2378160"/>
              <a:ext cx="387000" cy="182520"/>
              <a:chOff x="7566120" y="2378160"/>
              <a:chExt cx="387000" cy="182520"/>
            </a:xfrm>
          </p:grpSpPr>
          <p:sp>
            <p:nvSpPr>
              <p:cNvPr id="3876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77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78" name=""/>
            <p:cNvGrpSpPr/>
            <p:nvPr/>
          </p:nvGrpSpPr>
          <p:grpSpPr>
            <a:xfrm>
              <a:off x="7586640" y="2503440"/>
              <a:ext cx="179280" cy="179280"/>
              <a:chOff x="7586640" y="2503440"/>
              <a:chExt cx="179280" cy="179280"/>
            </a:xfrm>
          </p:grpSpPr>
          <p:sp>
            <p:nvSpPr>
              <p:cNvPr id="3879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80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81" name=""/>
            <p:cNvGrpSpPr/>
            <p:nvPr/>
          </p:nvGrpSpPr>
          <p:grpSpPr>
            <a:xfrm>
              <a:off x="7623000" y="2631960"/>
              <a:ext cx="133560" cy="96840"/>
              <a:chOff x="7623000" y="2631960"/>
              <a:chExt cx="133560" cy="96840"/>
            </a:xfrm>
          </p:grpSpPr>
          <p:sp>
            <p:nvSpPr>
              <p:cNvPr id="3882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83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84" name=""/>
            <p:cNvGrpSpPr/>
            <p:nvPr/>
          </p:nvGrpSpPr>
          <p:grpSpPr>
            <a:xfrm>
              <a:off x="6700680" y="2998800"/>
              <a:ext cx="819360" cy="469800"/>
              <a:chOff x="6700680" y="2998800"/>
              <a:chExt cx="819360" cy="469800"/>
            </a:xfrm>
          </p:grpSpPr>
          <p:sp>
            <p:nvSpPr>
              <p:cNvPr id="3885" name=""/>
              <p:cNvSpPr/>
              <p:nvPr/>
            </p:nvSpPr>
            <p:spPr>
              <a:xfrm>
                <a:off x="6700680" y="2998800"/>
                <a:ext cx="81936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86" name=""/>
              <p:cNvSpPr/>
              <p:nvPr/>
            </p:nvSpPr>
            <p:spPr>
              <a:xfrm>
                <a:off x="6700680" y="2998800"/>
                <a:ext cx="81936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87" name=""/>
            <p:cNvGrpSpPr/>
            <p:nvPr/>
          </p:nvGrpSpPr>
          <p:grpSpPr>
            <a:xfrm>
              <a:off x="6649920" y="3332160"/>
              <a:ext cx="907920" cy="409680"/>
              <a:chOff x="6649920" y="3332160"/>
              <a:chExt cx="907920" cy="409680"/>
            </a:xfrm>
          </p:grpSpPr>
          <p:sp>
            <p:nvSpPr>
              <p:cNvPr id="3888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89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90" name=""/>
            <p:cNvGrpSpPr/>
            <p:nvPr/>
          </p:nvGrpSpPr>
          <p:grpSpPr>
            <a:xfrm>
              <a:off x="6006960" y="3436920"/>
              <a:ext cx="895320" cy="326880"/>
              <a:chOff x="6006960" y="3436920"/>
              <a:chExt cx="895320" cy="326880"/>
            </a:xfrm>
          </p:grpSpPr>
          <p:sp>
            <p:nvSpPr>
              <p:cNvPr id="3891" name=""/>
              <p:cNvSpPr/>
              <p:nvPr/>
            </p:nvSpPr>
            <p:spPr>
              <a:xfrm>
                <a:off x="6006960" y="3436920"/>
                <a:ext cx="89532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92" name=""/>
              <p:cNvSpPr/>
              <p:nvPr/>
            </p:nvSpPr>
            <p:spPr>
              <a:xfrm>
                <a:off x="6006960" y="3436920"/>
                <a:ext cx="89532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93" name=""/>
            <p:cNvGrpSpPr/>
            <p:nvPr/>
          </p:nvGrpSpPr>
          <p:grpSpPr>
            <a:xfrm>
              <a:off x="6762600" y="3624120"/>
              <a:ext cx="538200" cy="411120"/>
              <a:chOff x="6762600" y="3624120"/>
              <a:chExt cx="538200" cy="411120"/>
            </a:xfrm>
          </p:grpSpPr>
          <p:sp>
            <p:nvSpPr>
              <p:cNvPr id="3894" name=""/>
              <p:cNvSpPr/>
              <p:nvPr/>
            </p:nvSpPr>
            <p:spPr>
              <a:xfrm>
                <a:off x="6762600" y="3624120"/>
                <a:ext cx="5382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95" name=""/>
              <p:cNvSpPr/>
              <p:nvPr/>
            </p:nvSpPr>
            <p:spPr>
              <a:xfrm>
                <a:off x="6762600" y="3624120"/>
                <a:ext cx="5382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96" name=""/>
            <p:cNvGrpSpPr/>
            <p:nvPr/>
          </p:nvGrpSpPr>
          <p:grpSpPr>
            <a:xfrm>
              <a:off x="6518160" y="3681360"/>
              <a:ext cx="573120" cy="606600"/>
              <a:chOff x="6518160" y="3681360"/>
              <a:chExt cx="573120" cy="606600"/>
            </a:xfrm>
          </p:grpSpPr>
          <p:sp>
            <p:nvSpPr>
              <p:cNvPr id="3897" name=""/>
              <p:cNvSpPr/>
              <p:nvPr/>
            </p:nvSpPr>
            <p:spPr>
              <a:xfrm>
                <a:off x="6518160" y="3681360"/>
                <a:ext cx="57312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98" name=""/>
              <p:cNvSpPr/>
              <p:nvPr/>
            </p:nvSpPr>
            <p:spPr>
              <a:xfrm>
                <a:off x="6518160" y="3681360"/>
                <a:ext cx="57312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99" name=""/>
            <p:cNvGrpSpPr/>
            <p:nvPr/>
          </p:nvGrpSpPr>
          <p:grpSpPr>
            <a:xfrm>
              <a:off x="6237360" y="3716280"/>
              <a:ext cx="412560" cy="692280"/>
              <a:chOff x="6237360" y="3716280"/>
              <a:chExt cx="412560" cy="692280"/>
            </a:xfrm>
          </p:grpSpPr>
          <p:sp>
            <p:nvSpPr>
              <p:cNvPr id="3900" name=""/>
              <p:cNvSpPr/>
              <p:nvPr/>
            </p:nvSpPr>
            <p:spPr>
              <a:xfrm>
                <a:off x="6237360" y="3716280"/>
                <a:ext cx="41256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01" name=""/>
              <p:cNvSpPr/>
              <p:nvPr/>
            </p:nvSpPr>
            <p:spPr>
              <a:xfrm>
                <a:off x="6237360" y="3716280"/>
                <a:ext cx="41256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02" name=""/>
            <p:cNvGrpSpPr/>
            <p:nvPr/>
          </p:nvGrpSpPr>
          <p:grpSpPr>
            <a:xfrm>
              <a:off x="5889600" y="3749760"/>
              <a:ext cx="379440" cy="674640"/>
              <a:chOff x="5889600" y="3749760"/>
              <a:chExt cx="379440" cy="674640"/>
            </a:xfrm>
          </p:grpSpPr>
          <p:sp>
            <p:nvSpPr>
              <p:cNvPr id="3903" name=""/>
              <p:cNvSpPr/>
              <p:nvPr/>
            </p:nvSpPr>
            <p:spPr>
              <a:xfrm>
                <a:off x="5889600" y="3749760"/>
                <a:ext cx="379440" cy="67464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04" name=""/>
              <p:cNvSpPr/>
              <p:nvPr/>
            </p:nvSpPr>
            <p:spPr>
              <a:xfrm>
                <a:off x="5889600" y="3749760"/>
                <a:ext cx="379440" cy="67464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05" name=""/>
            <p:cNvGrpSpPr/>
            <p:nvPr/>
          </p:nvGrpSpPr>
          <p:grpSpPr>
            <a:xfrm>
              <a:off x="4181400" y="3568680"/>
              <a:ext cx="1485720" cy="1468440"/>
              <a:chOff x="4181400" y="3568680"/>
              <a:chExt cx="1485720" cy="1468440"/>
            </a:xfrm>
          </p:grpSpPr>
          <p:sp>
            <p:nvSpPr>
              <p:cNvPr id="3906" name=""/>
              <p:cNvSpPr/>
              <p:nvPr/>
            </p:nvSpPr>
            <p:spPr>
              <a:xfrm>
                <a:off x="4181400" y="3568680"/>
                <a:ext cx="148572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07" name=""/>
              <p:cNvSpPr/>
              <p:nvPr/>
            </p:nvSpPr>
            <p:spPr>
              <a:xfrm>
                <a:off x="4181400" y="3568680"/>
                <a:ext cx="148572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08" name=""/>
            <p:cNvGrpSpPr/>
            <p:nvPr/>
          </p:nvGrpSpPr>
          <p:grpSpPr>
            <a:xfrm>
              <a:off x="6729480" y="2421000"/>
              <a:ext cx="6120" cy="1440"/>
              <a:chOff x="6729480" y="2421000"/>
              <a:chExt cx="6120" cy="1440"/>
            </a:xfrm>
          </p:grpSpPr>
          <p:sp>
            <p:nvSpPr>
              <p:cNvPr id="3909" name=""/>
              <p:cNvSpPr/>
              <p:nvPr/>
            </p:nvSpPr>
            <p:spPr>
              <a:xfrm>
                <a:off x="6729480" y="2421000"/>
                <a:ext cx="612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10" name=""/>
              <p:cNvSpPr/>
              <p:nvPr/>
            </p:nvSpPr>
            <p:spPr>
              <a:xfrm>
                <a:off x="6729480" y="2421000"/>
                <a:ext cx="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11" name=""/>
            <p:cNvGrpSpPr/>
            <p:nvPr/>
          </p:nvGrpSpPr>
          <p:grpSpPr>
            <a:xfrm>
              <a:off x="2852280" y="1258920"/>
              <a:ext cx="816480" cy="1440"/>
              <a:chOff x="2852280" y="1258920"/>
              <a:chExt cx="816480" cy="1440"/>
            </a:xfrm>
          </p:grpSpPr>
          <p:sp>
            <p:nvSpPr>
              <p:cNvPr id="3912" name=""/>
              <p:cNvSpPr/>
              <p:nvPr/>
            </p:nvSpPr>
            <p:spPr>
              <a:xfrm>
                <a:off x="2852640" y="1258920"/>
                <a:ext cx="81612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13" name=""/>
              <p:cNvSpPr/>
              <p:nvPr/>
            </p:nvSpPr>
            <p:spPr>
              <a:xfrm flipH="1">
                <a:off x="2852280" y="1258920"/>
                <a:ext cx="81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14" name=""/>
            <p:cNvGrpSpPr/>
            <p:nvPr/>
          </p:nvGrpSpPr>
          <p:grpSpPr>
            <a:xfrm>
              <a:off x="5964120" y="1968480"/>
              <a:ext cx="79560" cy="65160"/>
              <a:chOff x="5964120" y="1968480"/>
              <a:chExt cx="79560" cy="65160"/>
            </a:xfrm>
          </p:grpSpPr>
          <p:sp>
            <p:nvSpPr>
              <p:cNvPr id="3915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16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17" name=""/>
            <p:cNvGrpSpPr/>
            <p:nvPr/>
          </p:nvGrpSpPr>
          <p:grpSpPr>
            <a:xfrm>
              <a:off x="6251400" y="2000160"/>
              <a:ext cx="61920" cy="15840"/>
              <a:chOff x="6251400" y="2000160"/>
              <a:chExt cx="61920" cy="15840"/>
            </a:xfrm>
          </p:grpSpPr>
          <p:sp>
            <p:nvSpPr>
              <p:cNvPr id="3918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19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20" name=""/>
            <p:cNvGrpSpPr/>
            <p:nvPr/>
          </p:nvGrpSpPr>
          <p:grpSpPr>
            <a:xfrm>
              <a:off x="6956280" y="2141640"/>
              <a:ext cx="674640" cy="842760"/>
              <a:chOff x="6956280" y="2141640"/>
              <a:chExt cx="674640" cy="842760"/>
            </a:xfrm>
          </p:grpSpPr>
          <p:sp>
            <p:nvSpPr>
              <p:cNvPr id="3921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22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23" name=""/>
            <p:cNvGrpSpPr/>
            <p:nvPr/>
          </p:nvGrpSpPr>
          <p:grpSpPr>
            <a:xfrm>
              <a:off x="7426440" y="2895480"/>
              <a:ext cx="118800" cy="168480"/>
              <a:chOff x="7426440" y="2895480"/>
              <a:chExt cx="118800" cy="168480"/>
            </a:xfrm>
          </p:grpSpPr>
          <p:sp>
            <p:nvSpPr>
              <p:cNvPr id="3924" name=""/>
              <p:cNvSpPr/>
              <p:nvPr/>
            </p:nvSpPr>
            <p:spPr>
              <a:xfrm>
                <a:off x="7426440" y="2895480"/>
                <a:ext cx="1188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25" name=""/>
              <p:cNvSpPr/>
              <p:nvPr/>
            </p:nvSpPr>
            <p:spPr>
              <a:xfrm>
                <a:off x="7426440" y="2895480"/>
                <a:ext cx="1188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26" name=""/>
            <p:cNvGrpSpPr/>
            <p:nvPr/>
          </p:nvGrpSpPr>
          <p:grpSpPr>
            <a:xfrm>
              <a:off x="6496200" y="2187720"/>
              <a:ext cx="210960" cy="93600"/>
              <a:chOff x="6496200" y="2187720"/>
              <a:chExt cx="210960" cy="93600"/>
            </a:xfrm>
          </p:grpSpPr>
          <p:sp>
            <p:nvSpPr>
              <p:cNvPr id="3927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28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29" name=""/>
            <p:cNvGrpSpPr/>
            <p:nvPr/>
          </p:nvGrpSpPr>
          <p:grpSpPr>
            <a:xfrm>
              <a:off x="7500960" y="2101680"/>
              <a:ext cx="182520" cy="354240"/>
              <a:chOff x="7500960" y="2101680"/>
              <a:chExt cx="182520" cy="354240"/>
            </a:xfrm>
          </p:grpSpPr>
          <p:sp>
            <p:nvSpPr>
              <p:cNvPr id="3930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31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32" name=""/>
            <p:cNvGrpSpPr/>
            <p:nvPr/>
          </p:nvGrpSpPr>
          <p:grpSpPr>
            <a:xfrm>
              <a:off x="5599080" y="4046400"/>
              <a:ext cx="631800" cy="542880"/>
              <a:chOff x="5599080" y="4046400"/>
              <a:chExt cx="631800" cy="542880"/>
            </a:xfrm>
          </p:grpSpPr>
          <p:sp>
            <p:nvSpPr>
              <p:cNvPr id="3933" name=""/>
              <p:cNvSpPr/>
              <p:nvPr/>
            </p:nvSpPr>
            <p:spPr>
              <a:xfrm>
                <a:off x="5599080" y="4046400"/>
                <a:ext cx="63180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34" name=""/>
              <p:cNvSpPr/>
              <p:nvPr/>
            </p:nvSpPr>
            <p:spPr>
              <a:xfrm>
                <a:off x="5599080" y="4046400"/>
                <a:ext cx="63180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935" name=""/>
            <p:cNvSpPr/>
            <p:nvPr/>
          </p:nvSpPr>
          <p:spPr>
            <a:xfrm>
              <a:off x="3348000" y="3732120"/>
              <a:ext cx="536760" cy="32868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6" name=""/>
            <p:cNvSpPr/>
            <p:nvPr/>
          </p:nvSpPr>
          <p:spPr>
            <a:xfrm>
              <a:off x="6016680" y="2751120"/>
              <a:ext cx="536400" cy="24624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937" name=""/>
            <p:cNvGrpSpPr/>
            <p:nvPr/>
          </p:nvGrpSpPr>
          <p:grpSpPr>
            <a:xfrm>
              <a:off x="7392960" y="2244600"/>
              <a:ext cx="349200" cy="349200"/>
              <a:chOff x="7392960" y="2244600"/>
              <a:chExt cx="349200" cy="349200"/>
            </a:xfrm>
          </p:grpSpPr>
          <p:grpSp>
            <p:nvGrpSpPr>
              <p:cNvPr id="3938" name=""/>
              <p:cNvGrpSpPr/>
              <p:nvPr/>
            </p:nvGrpSpPr>
            <p:grpSpPr>
              <a:xfrm>
                <a:off x="7392960" y="2244600"/>
                <a:ext cx="349200" cy="349200"/>
                <a:chOff x="7392960" y="2244600"/>
                <a:chExt cx="349200" cy="349200"/>
              </a:xfrm>
            </p:grpSpPr>
            <p:sp>
              <p:nvSpPr>
                <p:cNvPr id="3939" name=""/>
                <p:cNvSpPr/>
                <p:nvPr/>
              </p:nvSpPr>
              <p:spPr>
                <a:xfrm>
                  <a:off x="7392960" y="2244600"/>
                  <a:ext cx="349200" cy="34920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40" name=""/>
                <p:cNvSpPr/>
                <p:nvPr/>
              </p:nvSpPr>
              <p:spPr>
                <a:xfrm>
                  <a:off x="7392960" y="2244600"/>
                  <a:ext cx="345960" cy="347760"/>
                </a:xfrm>
                <a:custGeom>
                  <a:avLst/>
                  <a:gdLst/>
                  <a:ahLst/>
                  <a:rect l="l" t="t" r="r" b="b"/>
                  <a:pathLst>
                    <a:path w="438" h="437">
                      <a:moveTo>
                        <a:pt x="219" y="0"/>
                      </a:moveTo>
                      <a:lnTo>
                        <a:pt x="197" y="2"/>
                      </a:lnTo>
                      <a:lnTo>
                        <a:pt x="176" y="5"/>
                      </a:lnTo>
                      <a:lnTo>
                        <a:pt x="154" y="10"/>
                      </a:lnTo>
                      <a:lnTo>
                        <a:pt x="135" y="18"/>
                      </a:lnTo>
                      <a:lnTo>
                        <a:pt x="115" y="27"/>
                      </a:lnTo>
                      <a:lnTo>
                        <a:pt x="97" y="37"/>
                      </a:lnTo>
                      <a:lnTo>
                        <a:pt x="65" y="64"/>
                      </a:lnTo>
                      <a:lnTo>
                        <a:pt x="38" y="97"/>
                      </a:lnTo>
                      <a:lnTo>
                        <a:pt x="27" y="114"/>
                      </a:lnTo>
                      <a:lnTo>
                        <a:pt x="18" y="134"/>
                      </a:lnTo>
                      <a:lnTo>
                        <a:pt x="11" y="154"/>
                      </a:lnTo>
                      <a:lnTo>
                        <a:pt x="6" y="175"/>
                      </a:lnTo>
                      <a:lnTo>
                        <a:pt x="2" y="197"/>
                      </a:lnTo>
                      <a:lnTo>
                        <a:pt x="0" y="218"/>
                      </a:lnTo>
                      <a:lnTo>
                        <a:pt x="2" y="240"/>
                      </a:lnTo>
                      <a:lnTo>
                        <a:pt x="6" y="263"/>
                      </a:lnTo>
                      <a:lnTo>
                        <a:pt x="11" y="283"/>
                      </a:lnTo>
                      <a:lnTo>
                        <a:pt x="18" y="303"/>
                      </a:lnTo>
                      <a:lnTo>
                        <a:pt x="27" y="322"/>
                      </a:lnTo>
                      <a:lnTo>
                        <a:pt x="38" y="340"/>
                      </a:lnTo>
                      <a:lnTo>
                        <a:pt x="65" y="373"/>
                      </a:lnTo>
                      <a:lnTo>
                        <a:pt x="97" y="400"/>
                      </a:lnTo>
                      <a:lnTo>
                        <a:pt x="115" y="410"/>
                      </a:lnTo>
                      <a:lnTo>
                        <a:pt x="135" y="419"/>
                      </a:lnTo>
                      <a:lnTo>
                        <a:pt x="154" y="428"/>
                      </a:lnTo>
                      <a:lnTo>
                        <a:pt x="176" y="434"/>
                      </a:lnTo>
                      <a:lnTo>
                        <a:pt x="197" y="435"/>
                      </a:lnTo>
                      <a:lnTo>
                        <a:pt x="219" y="437"/>
                      </a:lnTo>
                      <a:lnTo>
                        <a:pt x="241" y="435"/>
                      </a:lnTo>
                      <a:lnTo>
                        <a:pt x="264" y="434"/>
                      </a:lnTo>
                      <a:lnTo>
                        <a:pt x="284" y="428"/>
                      </a:lnTo>
                      <a:lnTo>
                        <a:pt x="303" y="419"/>
                      </a:lnTo>
                      <a:lnTo>
                        <a:pt x="323" y="410"/>
                      </a:lnTo>
                      <a:lnTo>
                        <a:pt x="341" y="400"/>
                      </a:lnTo>
                      <a:lnTo>
                        <a:pt x="373" y="373"/>
                      </a:lnTo>
                      <a:lnTo>
                        <a:pt x="400" y="340"/>
                      </a:lnTo>
                      <a:lnTo>
                        <a:pt x="411" y="322"/>
                      </a:lnTo>
                      <a:lnTo>
                        <a:pt x="420" y="303"/>
                      </a:lnTo>
                      <a:lnTo>
                        <a:pt x="429" y="283"/>
                      </a:lnTo>
                      <a:lnTo>
                        <a:pt x="434" y="263"/>
                      </a:lnTo>
                      <a:lnTo>
                        <a:pt x="436" y="240"/>
                      </a:lnTo>
                      <a:lnTo>
                        <a:pt x="438" y="218"/>
                      </a:lnTo>
                      <a:lnTo>
                        <a:pt x="436" y="197"/>
                      </a:lnTo>
                      <a:lnTo>
                        <a:pt x="434" y="175"/>
                      </a:lnTo>
                      <a:lnTo>
                        <a:pt x="429" y="154"/>
                      </a:lnTo>
                      <a:lnTo>
                        <a:pt x="420" y="134"/>
                      </a:lnTo>
                      <a:lnTo>
                        <a:pt x="411" y="114"/>
                      </a:lnTo>
                      <a:lnTo>
                        <a:pt x="400" y="97"/>
                      </a:lnTo>
                      <a:lnTo>
                        <a:pt x="373" y="64"/>
                      </a:lnTo>
                      <a:lnTo>
                        <a:pt x="341" y="37"/>
                      </a:lnTo>
                      <a:lnTo>
                        <a:pt x="323" y="27"/>
                      </a:lnTo>
                      <a:lnTo>
                        <a:pt x="303" y="18"/>
                      </a:lnTo>
                      <a:lnTo>
                        <a:pt x="284" y="10"/>
                      </a:lnTo>
                      <a:lnTo>
                        <a:pt x="264" y="5"/>
                      </a:lnTo>
                      <a:lnTo>
                        <a:pt x="241" y="2"/>
                      </a:lnTo>
                      <a:lnTo>
                        <a:pt x="219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41" name=""/>
                <p:cNvSpPr/>
                <p:nvPr/>
              </p:nvSpPr>
              <p:spPr>
                <a:xfrm>
                  <a:off x="7392960" y="2244600"/>
                  <a:ext cx="347760" cy="349200"/>
                </a:xfrm>
                <a:prstGeom prst="ellipse">
                  <a:avLst/>
                </a:prstGeom>
                <a:blipFill rotWithShape="0">
                  <a:blip r:embed="rId1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42" name=""/>
                <p:cNvSpPr/>
                <p:nvPr/>
              </p:nvSpPr>
              <p:spPr>
                <a:xfrm>
                  <a:off x="7392960" y="2244600"/>
                  <a:ext cx="349200" cy="34920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43" name=""/>
              <p:cNvGrpSpPr/>
              <p:nvPr/>
            </p:nvGrpSpPr>
            <p:grpSpPr>
              <a:xfrm>
                <a:off x="7397640" y="2247840"/>
                <a:ext cx="339840" cy="338040"/>
                <a:chOff x="7397640" y="2247840"/>
                <a:chExt cx="339840" cy="338040"/>
              </a:xfrm>
            </p:grpSpPr>
            <p:grpSp>
              <p:nvGrpSpPr>
                <p:cNvPr id="3944" name=""/>
                <p:cNvGrpSpPr/>
                <p:nvPr/>
              </p:nvGrpSpPr>
              <p:grpSpPr>
                <a:xfrm>
                  <a:off x="7434360" y="2282760"/>
                  <a:ext cx="264960" cy="266760"/>
                  <a:chOff x="7434360" y="2282760"/>
                  <a:chExt cx="264960" cy="266760"/>
                </a:xfrm>
              </p:grpSpPr>
              <p:grpSp>
                <p:nvGrpSpPr>
                  <p:cNvPr id="3945" name=""/>
                  <p:cNvGrpSpPr/>
                  <p:nvPr/>
                </p:nvGrpSpPr>
                <p:grpSpPr>
                  <a:xfrm>
                    <a:off x="7467480" y="2317680"/>
                    <a:ext cx="198360" cy="196920"/>
                    <a:chOff x="7467480" y="2317680"/>
                    <a:chExt cx="198360" cy="196920"/>
                  </a:xfrm>
                </p:grpSpPr>
                <p:sp>
                  <p:nvSpPr>
                    <p:cNvPr id="3946" name=""/>
                    <p:cNvSpPr/>
                    <p:nvPr/>
                  </p:nvSpPr>
                  <p:spPr>
                    <a:xfrm>
                      <a:off x="7467480" y="2317680"/>
                      <a:ext cx="198360" cy="19692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947" name=""/>
                    <p:cNvSpPr/>
                    <p:nvPr/>
                  </p:nvSpPr>
                  <p:spPr>
                    <a:xfrm>
                      <a:off x="7531200" y="2381040"/>
                      <a:ext cx="69840" cy="6840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160" bIns="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948" name=""/>
                    <p:cNvSpPr/>
                    <p:nvPr/>
                  </p:nvSpPr>
                  <p:spPr>
                    <a:xfrm>
                      <a:off x="7497720" y="2346120"/>
                      <a:ext cx="138240" cy="13824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sp>
                <p:nvSpPr>
                  <p:cNvPr id="3949" name=""/>
                  <p:cNvSpPr/>
                  <p:nvPr/>
                </p:nvSpPr>
                <p:spPr>
                  <a:xfrm>
                    <a:off x="7434360" y="2282760"/>
                    <a:ext cx="264960" cy="266760"/>
                  </a:xfrm>
                  <a:prstGeom prst="ellipse">
                    <a:avLst/>
                  </a:prstGeom>
                  <a:noFill/>
                  <a:ln w="14400">
                    <a:solidFill>
                      <a:srgbClr val="4d4d4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3950" name=""/>
                <p:cNvSpPr/>
                <p:nvPr/>
              </p:nvSpPr>
              <p:spPr>
                <a:xfrm>
                  <a:off x="7397640" y="2247840"/>
                  <a:ext cx="339840" cy="33804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3951" name=""/>
            <p:cNvGrpSpPr/>
            <p:nvPr/>
          </p:nvGrpSpPr>
          <p:grpSpPr>
            <a:xfrm>
              <a:off x="6907320" y="1555920"/>
              <a:ext cx="141120" cy="144360"/>
              <a:chOff x="6907320" y="1555920"/>
              <a:chExt cx="141120" cy="144360"/>
            </a:xfrm>
          </p:grpSpPr>
          <p:grpSp>
            <p:nvGrpSpPr>
              <p:cNvPr id="3952" name=""/>
              <p:cNvGrpSpPr/>
              <p:nvPr/>
            </p:nvGrpSpPr>
            <p:grpSpPr>
              <a:xfrm>
                <a:off x="6907320" y="1555920"/>
                <a:ext cx="141120" cy="144360"/>
                <a:chOff x="6907320" y="1555920"/>
                <a:chExt cx="141120" cy="144360"/>
              </a:xfrm>
            </p:grpSpPr>
            <p:sp>
              <p:nvSpPr>
                <p:cNvPr id="3953" name=""/>
                <p:cNvSpPr/>
                <p:nvPr/>
              </p:nvSpPr>
              <p:spPr>
                <a:xfrm>
                  <a:off x="6907320" y="155592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54" name=""/>
                <p:cNvSpPr/>
                <p:nvPr/>
              </p:nvSpPr>
              <p:spPr>
                <a:xfrm>
                  <a:off x="6907320" y="155592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7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8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4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8" y="163"/>
                      </a:lnTo>
                      <a:lnTo>
                        <a:pt x="54" y="170"/>
                      </a:lnTo>
                      <a:lnTo>
                        <a:pt x="70" y="176"/>
                      </a:lnTo>
                      <a:lnTo>
                        <a:pt x="86" y="177"/>
                      </a:lnTo>
                      <a:lnTo>
                        <a:pt x="104" y="176"/>
                      </a:lnTo>
                      <a:lnTo>
                        <a:pt x="120" y="170"/>
                      </a:lnTo>
                      <a:lnTo>
                        <a:pt x="134" y="163"/>
                      </a:lnTo>
                      <a:lnTo>
                        <a:pt x="149" y="152"/>
                      </a:lnTo>
                      <a:lnTo>
                        <a:pt x="160" y="138"/>
                      </a:lnTo>
                      <a:lnTo>
                        <a:pt x="167" y="124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7" y="54"/>
                      </a:lnTo>
                      <a:lnTo>
                        <a:pt x="160" y="39"/>
                      </a:lnTo>
                      <a:lnTo>
                        <a:pt x="149" y="25"/>
                      </a:lnTo>
                      <a:lnTo>
                        <a:pt x="134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55" name=""/>
                <p:cNvSpPr/>
                <p:nvPr/>
              </p:nvSpPr>
              <p:spPr>
                <a:xfrm>
                  <a:off x="6907320" y="1555920"/>
                  <a:ext cx="139680" cy="142560"/>
                </a:xfrm>
                <a:prstGeom prst="ellipse">
                  <a:avLst/>
                </a:prstGeom>
                <a:blipFill rotWithShape="0">
                  <a:blip r:embed="rId2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56" name=""/>
                <p:cNvSpPr/>
                <p:nvPr/>
              </p:nvSpPr>
              <p:spPr>
                <a:xfrm>
                  <a:off x="6907320" y="155592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57" name=""/>
              <p:cNvGrpSpPr/>
              <p:nvPr/>
            </p:nvGrpSpPr>
            <p:grpSpPr>
              <a:xfrm>
                <a:off x="6908760" y="1558800"/>
                <a:ext cx="137880" cy="137880"/>
                <a:chOff x="6908760" y="1558800"/>
                <a:chExt cx="137880" cy="137880"/>
              </a:xfrm>
            </p:grpSpPr>
            <p:sp>
              <p:nvSpPr>
                <p:cNvPr id="3958" name=""/>
                <p:cNvSpPr/>
                <p:nvPr/>
              </p:nvSpPr>
              <p:spPr>
                <a:xfrm>
                  <a:off x="6941880" y="1591920"/>
                  <a:ext cx="67680" cy="676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40" bIns="1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59" name=""/>
                <p:cNvSpPr/>
                <p:nvPr/>
              </p:nvSpPr>
              <p:spPr>
                <a:xfrm>
                  <a:off x="6908760" y="1558800"/>
                  <a:ext cx="137880" cy="1378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3960" name=""/>
            <p:cNvGrpSpPr/>
            <p:nvPr/>
          </p:nvGrpSpPr>
          <p:grpSpPr>
            <a:xfrm>
              <a:off x="7697880" y="2195640"/>
              <a:ext cx="141120" cy="144360"/>
              <a:chOff x="7697880" y="2195640"/>
              <a:chExt cx="141120" cy="144360"/>
            </a:xfrm>
          </p:grpSpPr>
          <p:grpSp>
            <p:nvGrpSpPr>
              <p:cNvPr id="3961" name=""/>
              <p:cNvGrpSpPr/>
              <p:nvPr/>
            </p:nvGrpSpPr>
            <p:grpSpPr>
              <a:xfrm>
                <a:off x="7697880" y="2195640"/>
                <a:ext cx="141120" cy="144360"/>
                <a:chOff x="7697880" y="2195640"/>
                <a:chExt cx="141120" cy="144360"/>
              </a:xfrm>
            </p:grpSpPr>
            <p:sp>
              <p:nvSpPr>
                <p:cNvPr id="3962" name=""/>
                <p:cNvSpPr/>
                <p:nvPr/>
              </p:nvSpPr>
              <p:spPr>
                <a:xfrm>
                  <a:off x="7697880" y="219564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63" name=""/>
                <p:cNvSpPr/>
                <p:nvPr/>
              </p:nvSpPr>
              <p:spPr>
                <a:xfrm>
                  <a:off x="7697880" y="219564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7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7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3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7" y="163"/>
                      </a:lnTo>
                      <a:lnTo>
                        <a:pt x="54" y="170"/>
                      </a:lnTo>
                      <a:lnTo>
                        <a:pt x="70" y="175"/>
                      </a:lnTo>
                      <a:lnTo>
                        <a:pt x="86" y="177"/>
                      </a:lnTo>
                      <a:lnTo>
                        <a:pt x="104" y="175"/>
                      </a:lnTo>
                      <a:lnTo>
                        <a:pt x="120" y="170"/>
                      </a:lnTo>
                      <a:lnTo>
                        <a:pt x="134" y="163"/>
                      </a:lnTo>
                      <a:lnTo>
                        <a:pt x="149" y="152"/>
                      </a:lnTo>
                      <a:lnTo>
                        <a:pt x="159" y="138"/>
                      </a:lnTo>
                      <a:lnTo>
                        <a:pt x="166" y="123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6" y="54"/>
                      </a:lnTo>
                      <a:lnTo>
                        <a:pt x="159" y="39"/>
                      </a:lnTo>
                      <a:lnTo>
                        <a:pt x="149" y="25"/>
                      </a:lnTo>
                      <a:lnTo>
                        <a:pt x="134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64" name=""/>
                <p:cNvSpPr/>
                <p:nvPr/>
              </p:nvSpPr>
              <p:spPr>
                <a:xfrm>
                  <a:off x="7697880" y="2195640"/>
                  <a:ext cx="139680" cy="142560"/>
                </a:xfrm>
                <a:prstGeom prst="ellipse">
                  <a:avLst/>
                </a:prstGeom>
                <a:blipFill rotWithShape="0">
                  <a:blip r:embed="rId3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65" name=""/>
                <p:cNvSpPr/>
                <p:nvPr/>
              </p:nvSpPr>
              <p:spPr>
                <a:xfrm>
                  <a:off x="7697880" y="219564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66" name=""/>
              <p:cNvGrpSpPr/>
              <p:nvPr/>
            </p:nvGrpSpPr>
            <p:grpSpPr>
              <a:xfrm>
                <a:off x="7699320" y="2198520"/>
                <a:ext cx="138240" cy="138240"/>
                <a:chOff x="7699320" y="2198520"/>
                <a:chExt cx="138240" cy="138240"/>
              </a:xfrm>
            </p:grpSpPr>
            <p:sp>
              <p:nvSpPr>
                <p:cNvPr id="3967" name=""/>
                <p:cNvSpPr/>
                <p:nvPr/>
              </p:nvSpPr>
              <p:spPr>
                <a:xfrm>
                  <a:off x="7734240" y="2233440"/>
                  <a:ext cx="68400" cy="6840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68" name=""/>
                <p:cNvSpPr/>
                <p:nvPr/>
              </p:nvSpPr>
              <p:spPr>
                <a:xfrm>
                  <a:off x="7699320" y="2198520"/>
                  <a:ext cx="138240" cy="13824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3969" name=""/>
            <p:cNvGrpSpPr/>
            <p:nvPr/>
          </p:nvGrpSpPr>
          <p:grpSpPr>
            <a:xfrm>
              <a:off x="4764240" y="2435400"/>
              <a:ext cx="141120" cy="144360"/>
              <a:chOff x="4764240" y="2435400"/>
              <a:chExt cx="141120" cy="144360"/>
            </a:xfrm>
          </p:grpSpPr>
          <p:grpSp>
            <p:nvGrpSpPr>
              <p:cNvPr id="3970" name=""/>
              <p:cNvGrpSpPr/>
              <p:nvPr/>
            </p:nvGrpSpPr>
            <p:grpSpPr>
              <a:xfrm>
                <a:off x="4764240" y="2435400"/>
                <a:ext cx="141120" cy="144360"/>
                <a:chOff x="4764240" y="2435400"/>
                <a:chExt cx="141120" cy="144360"/>
              </a:xfrm>
            </p:grpSpPr>
            <p:sp>
              <p:nvSpPr>
                <p:cNvPr id="3971" name=""/>
                <p:cNvSpPr/>
                <p:nvPr/>
              </p:nvSpPr>
              <p:spPr>
                <a:xfrm>
                  <a:off x="4764240" y="243540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72" name=""/>
                <p:cNvSpPr/>
                <p:nvPr/>
              </p:nvSpPr>
              <p:spPr>
                <a:xfrm>
                  <a:off x="4764240" y="243540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8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8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4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8" y="163"/>
                      </a:lnTo>
                      <a:lnTo>
                        <a:pt x="54" y="170"/>
                      </a:lnTo>
                      <a:lnTo>
                        <a:pt x="70" y="176"/>
                      </a:lnTo>
                      <a:lnTo>
                        <a:pt x="86" y="178"/>
                      </a:lnTo>
                      <a:lnTo>
                        <a:pt x="104" y="176"/>
                      </a:lnTo>
                      <a:lnTo>
                        <a:pt x="120" y="170"/>
                      </a:lnTo>
                      <a:lnTo>
                        <a:pt x="135" y="163"/>
                      </a:lnTo>
                      <a:lnTo>
                        <a:pt x="149" y="152"/>
                      </a:lnTo>
                      <a:lnTo>
                        <a:pt x="160" y="138"/>
                      </a:lnTo>
                      <a:lnTo>
                        <a:pt x="167" y="124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7" y="54"/>
                      </a:lnTo>
                      <a:lnTo>
                        <a:pt x="160" y="39"/>
                      </a:lnTo>
                      <a:lnTo>
                        <a:pt x="149" y="25"/>
                      </a:lnTo>
                      <a:lnTo>
                        <a:pt x="135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73" name=""/>
                <p:cNvSpPr/>
                <p:nvPr/>
              </p:nvSpPr>
              <p:spPr>
                <a:xfrm>
                  <a:off x="4764240" y="2435400"/>
                  <a:ext cx="139320" cy="142560"/>
                </a:xfrm>
                <a:prstGeom prst="ellipse">
                  <a:avLst/>
                </a:prstGeom>
                <a:blipFill rotWithShape="0">
                  <a:blip r:embed="rId4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74" name=""/>
                <p:cNvSpPr/>
                <p:nvPr/>
              </p:nvSpPr>
              <p:spPr>
                <a:xfrm>
                  <a:off x="4764240" y="243540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75" name=""/>
              <p:cNvGrpSpPr/>
              <p:nvPr/>
            </p:nvGrpSpPr>
            <p:grpSpPr>
              <a:xfrm>
                <a:off x="4765680" y="2438280"/>
                <a:ext cx="137520" cy="137880"/>
                <a:chOff x="4765680" y="2438280"/>
                <a:chExt cx="137520" cy="137880"/>
              </a:xfrm>
            </p:grpSpPr>
            <p:sp>
              <p:nvSpPr>
                <p:cNvPr id="3976" name=""/>
                <p:cNvSpPr/>
                <p:nvPr/>
              </p:nvSpPr>
              <p:spPr>
                <a:xfrm>
                  <a:off x="4798440" y="2471400"/>
                  <a:ext cx="68040" cy="676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40" bIns="1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77" name=""/>
                <p:cNvSpPr/>
                <p:nvPr/>
              </p:nvSpPr>
              <p:spPr>
                <a:xfrm>
                  <a:off x="4765680" y="2438280"/>
                  <a:ext cx="137520" cy="1378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3978" name=""/>
            <p:cNvSpPr/>
            <p:nvPr/>
          </p:nvSpPr>
          <p:spPr>
            <a:xfrm>
              <a:off x="3562200" y="2406600"/>
              <a:ext cx="114480" cy="139680"/>
            </a:xfrm>
            <a:custGeom>
              <a:avLst/>
              <a:gdLst/>
              <a:ahLst/>
              <a:rect l="l" t="t" r="r" b="b"/>
              <a:pathLst>
                <a:path w="145" h="176">
                  <a:moveTo>
                    <a:pt x="74" y="176"/>
                  </a:moveTo>
                  <a:lnTo>
                    <a:pt x="145" y="0"/>
                  </a:lnTo>
                  <a:lnTo>
                    <a:pt x="0" y="0"/>
                  </a:lnTo>
                  <a:lnTo>
                    <a:pt x="74" y="176"/>
                  </a:lnTo>
                  <a:close/>
                </a:path>
              </a:pathLst>
            </a:custGeom>
            <a:solidFill>
              <a:srgbClr val="00ffff"/>
            </a:solidFill>
            <a:ln w="792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9" name=""/>
            <p:cNvSpPr/>
            <p:nvPr/>
          </p:nvSpPr>
          <p:spPr>
            <a:xfrm>
              <a:off x="7175520" y="3502080"/>
              <a:ext cx="115920" cy="139680"/>
            </a:xfrm>
            <a:custGeom>
              <a:avLst/>
              <a:gdLst/>
              <a:ahLst/>
              <a:rect l="l" t="t" r="r" b="b"/>
              <a:pathLst>
                <a:path w="145" h="175">
                  <a:moveTo>
                    <a:pt x="73" y="175"/>
                  </a:moveTo>
                  <a:lnTo>
                    <a:pt x="145" y="0"/>
                  </a:lnTo>
                  <a:lnTo>
                    <a:pt x="0" y="0"/>
                  </a:lnTo>
                  <a:lnTo>
                    <a:pt x="73" y="175"/>
                  </a:lnTo>
                  <a:close/>
                </a:path>
              </a:pathLst>
            </a:custGeom>
            <a:solidFill>
              <a:srgbClr val="00ffff"/>
            </a:solidFill>
            <a:ln w="792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5375160" y="1314360"/>
              <a:ext cx="222480" cy="2970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1" name=""/>
            <p:cNvSpPr/>
            <p:nvPr/>
          </p:nvSpPr>
          <p:spPr>
            <a:xfrm>
              <a:off x="6726240" y="2417760"/>
              <a:ext cx="12600" cy="126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2" name=""/>
            <p:cNvSpPr/>
            <p:nvPr/>
          </p:nvSpPr>
          <p:spPr>
            <a:xfrm>
              <a:off x="6726240" y="2417760"/>
              <a:ext cx="12600" cy="126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983" name=""/>
            <p:cNvGrpSpPr/>
            <p:nvPr/>
          </p:nvGrpSpPr>
          <p:grpSpPr>
            <a:xfrm>
              <a:off x="6762600" y="1265400"/>
              <a:ext cx="1482840" cy="890280"/>
              <a:chOff x="6762600" y="1265400"/>
              <a:chExt cx="1482840" cy="890280"/>
            </a:xfrm>
          </p:grpSpPr>
          <p:sp>
            <p:nvSpPr>
              <p:cNvPr id="3984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5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86" name=""/>
            <p:cNvGrpSpPr/>
            <p:nvPr/>
          </p:nvGrpSpPr>
          <p:grpSpPr>
            <a:xfrm>
              <a:off x="4924440" y="1265400"/>
              <a:ext cx="742680" cy="620640"/>
              <a:chOff x="4924440" y="1265400"/>
              <a:chExt cx="742680" cy="620640"/>
            </a:xfrm>
          </p:grpSpPr>
          <p:sp>
            <p:nvSpPr>
              <p:cNvPr id="3987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8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89" name=""/>
            <p:cNvGrpSpPr/>
            <p:nvPr/>
          </p:nvGrpSpPr>
          <p:grpSpPr>
            <a:xfrm>
              <a:off x="4191120" y="1262160"/>
              <a:ext cx="765000" cy="617400"/>
              <a:chOff x="4191120" y="1262160"/>
              <a:chExt cx="765000" cy="617400"/>
            </a:xfrm>
          </p:grpSpPr>
          <p:sp>
            <p:nvSpPr>
              <p:cNvPr id="3990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91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92" name=""/>
            <p:cNvGrpSpPr/>
            <p:nvPr/>
          </p:nvGrpSpPr>
          <p:grpSpPr>
            <a:xfrm>
              <a:off x="2849400" y="1258920"/>
              <a:ext cx="939960" cy="501480"/>
              <a:chOff x="2849400" y="1258920"/>
              <a:chExt cx="939960" cy="501480"/>
            </a:xfrm>
          </p:grpSpPr>
          <p:sp>
            <p:nvSpPr>
              <p:cNvPr id="3993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94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95" name=""/>
            <p:cNvGrpSpPr/>
            <p:nvPr/>
          </p:nvGrpSpPr>
          <p:grpSpPr>
            <a:xfrm>
              <a:off x="3301920" y="1712880"/>
              <a:ext cx="609480" cy="1023840"/>
              <a:chOff x="3301920" y="1712880"/>
              <a:chExt cx="609480" cy="1023840"/>
            </a:xfrm>
          </p:grpSpPr>
          <p:sp>
            <p:nvSpPr>
              <p:cNvPr id="3996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97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98" name=""/>
            <p:cNvGrpSpPr/>
            <p:nvPr/>
          </p:nvGrpSpPr>
          <p:grpSpPr>
            <a:xfrm>
              <a:off x="4560840" y="2287440"/>
              <a:ext cx="754200" cy="484200"/>
              <a:chOff x="4560840" y="2287440"/>
              <a:chExt cx="754200" cy="484200"/>
            </a:xfrm>
          </p:grpSpPr>
          <p:sp>
            <p:nvSpPr>
              <p:cNvPr id="3999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0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1" name=""/>
            <p:cNvGrpSpPr/>
            <p:nvPr/>
          </p:nvGrpSpPr>
          <p:grpSpPr>
            <a:xfrm>
              <a:off x="2511360" y="2471760"/>
              <a:ext cx="879480" cy="1438200"/>
              <a:chOff x="2511360" y="2471760"/>
              <a:chExt cx="879480" cy="1438200"/>
            </a:xfrm>
          </p:grpSpPr>
          <p:sp>
            <p:nvSpPr>
              <p:cNvPr id="4002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3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4" name=""/>
            <p:cNvGrpSpPr/>
            <p:nvPr/>
          </p:nvGrpSpPr>
          <p:grpSpPr>
            <a:xfrm>
              <a:off x="5881680" y="2057400"/>
              <a:ext cx="520560" cy="303120"/>
              <a:chOff x="5881680" y="2057400"/>
              <a:chExt cx="520560" cy="303120"/>
            </a:xfrm>
          </p:grpSpPr>
          <p:sp>
            <p:nvSpPr>
              <p:cNvPr id="4005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6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7" name=""/>
            <p:cNvGrpSpPr/>
            <p:nvPr/>
          </p:nvGrpSpPr>
          <p:grpSpPr>
            <a:xfrm>
              <a:off x="7626240" y="2057400"/>
              <a:ext cx="195120" cy="374760"/>
              <a:chOff x="7626240" y="2057400"/>
              <a:chExt cx="195120" cy="374760"/>
            </a:xfrm>
          </p:grpSpPr>
          <p:sp>
            <p:nvSpPr>
              <p:cNvPr id="4008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9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0" name=""/>
            <p:cNvGrpSpPr/>
            <p:nvPr/>
          </p:nvGrpSpPr>
          <p:grpSpPr>
            <a:xfrm>
              <a:off x="7702560" y="1709640"/>
              <a:ext cx="377640" cy="631800"/>
              <a:chOff x="7702560" y="1709640"/>
              <a:chExt cx="377640" cy="631800"/>
            </a:xfrm>
          </p:grpSpPr>
          <p:sp>
            <p:nvSpPr>
              <p:cNvPr id="4011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2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3" name=""/>
            <p:cNvGrpSpPr/>
            <p:nvPr/>
          </p:nvGrpSpPr>
          <p:grpSpPr>
            <a:xfrm>
              <a:off x="7566120" y="2378160"/>
              <a:ext cx="387000" cy="182520"/>
              <a:chOff x="7566120" y="2378160"/>
              <a:chExt cx="387000" cy="182520"/>
            </a:xfrm>
          </p:grpSpPr>
          <p:sp>
            <p:nvSpPr>
              <p:cNvPr id="4014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5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6" name=""/>
            <p:cNvGrpSpPr/>
            <p:nvPr/>
          </p:nvGrpSpPr>
          <p:grpSpPr>
            <a:xfrm>
              <a:off x="7586640" y="2503440"/>
              <a:ext cx="179280" cy="179280"/>
              <a:chOff x="7586640" y="2503440"/>
              <a:chExt cx="179280" cy="179280"/>
            </a:xfrm>
          </p:grpSpPr>
          <p:sp>
            <p:nvSpPr>
              <p:cNvPr id="4017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8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9" name=""/>
            <p:cNvGrpSpPr/>
            <p:nvPr/>
          </p:nvGrpSpPr>
          <p:grpSpPr>
            <a:xfrm>
              <a:off x="7623000" y="2631960"/>
              <a:ext cx="133560" cy="96840"/>
              <a:chOff x="7623000" y="2631960"/>
              <a:chExt cx="133560" cy="96840"/>
            </a:xfrm>
          </p:grpSpPr>
          <p:sp>
            <p:nvSpPr>
              <p:cNvPr id="4020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1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2" name=""/>
            <p:cNvGrpSpPr/>
            <p:nvPr/>
          </p:nvGrpSpPr>
          <p:grpSpPr>
            <a:xfrm>
              <a:off x="6649920" y="3332160"/>
              <a:ext cx="907920" cy="409680"/>
              <a:chOff x="6649920" y="3332160"/>
              <a:chExt cx="907920" cy="409680"/>
            </a:xfrm>
          </p:grpSpPr>
          <p:sp>
            <p:nvSpPr>
              <p:cNvPr id="4023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4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5" name=""/>
            <p:cNvGrpSpPr/>
            <p:nvPr/>
          </p:nvGrpSpPr>
          <p:grpSpPr>
            <a:xfrm>
              <a:off x="6729480" y="2421000"/>
              <a:ext cx="6120" cy="1440"/>
              <a:chOff x="6729480" y="2421000"/>
              <a:chExt cx="6120" cy="1440"/>
            </a:xfrm>
          </p:grpSpPr>
          <p:sp>
            <p:nvSpPr>
              <p:cNvPr id="4026" name=""/>
              <p:cNvSpPr/>
              <p:nvPr/>
            </p:nvSpPr>
            <p:spPr>
              <a:xfrm>
                <a:off x="6729480" y="2421000"/>
                <a:ext cx="612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7" name=""/>
              <p:cNvSpPr/>
              <p:nvPr/>
            </p:nvSpPr>
            <p:spPr>
              <a:xfrm>
                <a:off x="6729480" y="2421000"/>
                <a:ext cx="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8" name=""/>
            <p:cNvGrpSpPr/>
            <p:nvPr/>
          </p:nvGrpSpPr>
          <p:grpSpPr>
            <a:xfrm>
              <a:off x="2852280" y="1258920"/>
              <a:ext cx="816480" cy="1440"/>
              <a:chOff x="2852280" y="1258920"/>
              <a:chExt cx="816480" cy="1440"/>
            </a:xfrm>
          </p:grpSpPr>
          <p:sp>
            <p:nvSpPr>
              <p:cNvPr id="4029" name=""/>
              <p:cNvSpPr/>
              <p:nvPr/>
            </p:nvSpPr>
            <p:spPr>
              <a:xfrm>
                <a:off x="2852640" y="1258920"/>
                <a:ext cx="81612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0" name=""/>
              <p:cNvSpPr/>
              <p:nvPr/>
            </p:nvSpPr>
            <p:spPr>
              <a:xfrm flipH="1">
                <a:off x="2852280" y="1258920"/>
                <a:ext cx="81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1" name=""/>
            <p:cNvGrpSpPr/>
            <p:nvPr/>
          </p:nvGrpSpPr>
          <p:grpSpPr>
            <a:xfrm>
              <a:off x="5964120" y="1968480"/>
              <a:ext cx="79560" cy="65160"/>
              <a:chOff x="5964120" y="1968480"/>
              <a:chExt cx="79560" cy="65160"/>
            </a:xfrm>
          </p:grpSpPr>
          <p:sp>
            <p:nvSpPr>
              <p:cNvPr id="4032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3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4" name=""/>
            <p:cNvGrpSpPr/>
            <p:nvPr/>
          </p:nvGrpSpPr>
          <p:grpSpPr>
            <a:xfrm>
              <a:off x="6251400" y="2000160"/>
              <a:ext cx="61920" cy="15840"/>
              <a:chOff x="6251400" y="2000160"/>
              <a:chExt cx="61920" cy="15840"/>
            </a:xfrm>
          </p:grpSpPr>
          <p:sp>
            <p:nvSpPr>
              <p:cNvPr id="4035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6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7" name=""/>
            <p:cNvGrpSpPr/>
            <p:nvPr/>
          </p:nvGrpSpPr>
          <p:grpSpPr>
            <a:xfrm>
              <a:off x="6956280" y="2141640"/>
              <a:ext cx="674640" cy="842760"/>
              <a:chOff x="6956280" y="2141640"/>
              <a:chExt cx="674640" cy="842760"/>
            </a:xfrm>
          </p:grpSpPr>
          <p:sp>
            <p:nvSpPr>
              <p:cNvPr id="4038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9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40" name=""/>
            <p:cNvGrpSpPr/>
            <p:nvPr/>
          </p:nvGrpSpPr>
          <p:grpSpPr>
            <a:xfrm>
              <a:off x="6496200" y="2187720"/>
              <a:ext cx="210960" cy="93600"/>
              <a:chOff x="6496200" y="2187720"/>
              <a:chExt cx="210960" cy="93600"/>
            </a:xfrm>
          </p:grpSpPr>
          <p:sp>
            <p:nvSpPr>
              <p:cNvPr id="4041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2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43" name=""/>
            <p:cNvGrpSpPr/>
            <p:nvPr/>
          </p:nvGrpSpPr>
          <p:grpSpPr>
            <a:xfrm>
              <a:off x="7500960" y="2101680"/>
              <a:ext cx="182520" cy="354240"/>
              <a:chOff x="7500960" y="2101680"/>
              <a:chExt cx="182520" cy="354240"/>
            </a:xfrm>
          </p:grpSpPr>
          <p:sp>
            <p:nvSpPr>
              <p:cNvPr id="4044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5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4046" name=""/>
          <p:cNvSpPr/>
          <p:nvPr/>
        </p:nvSpPr>
        <p:spPr>
          <a:xfrm flipV="1">
            <a:off x="6094440" y="4332240"/>
            <a:ext cx="976320" cy="936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47" name=""/>
          <p:cNvSpPr/>
          <p:nvPr/>
        </p:nvSpPr>
        <p:spPr>
          <a:xfrm flipH="1" flipV="1">
            <a:off x="3250800" y="4327200"/>
            <a:ext cx="1035000" cy="7491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48" name=""/>
          <p:cNvSpPr/>
          <p:nvPr/>
        </p:nvSpPr>
        <p:spPr>
          <a:xfrm flipH="1">
            <a:off x="5929200" y="1946160"/>
            <a:ext cx="222480" cy="30434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49" name=""/>
          <p:cNvSpPr/>
          <p:nvPr/>
        </p:nvSpPr>
        <p:spPr>
          <a:xfrm flipH="1">
            <a:off x="3794040" y="301464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0" name=""/>
          <p:cNvSpPr/>
          <p:nvPr/>
        </p:nvSpPr>
        <p:spPr>
          <a:xfrm flipH="1">
            <a:off x="3875040" y="183528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1" name=""/>
          <p:cNvSpPr/>
          <p:nvPr/>
        </p:nvSpPr>
        <p:spPr>
          <a:xfrm>
            <a:off x="6275520" y="193680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2" name=""/>
          <p:cNvSpPr/>
          <p:nvPr/>
        </p:nvSpPr>
        <p:spPr>
          <a:xfrm>
            <a:off x="4205160" y="194616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3" name=""/>
          <p:cNvSpPr/>
          <p:nvPr/>
        </p:nvSpPr>
        <p:spPr>
          <a:xfrm flipH="1">
            <a:off x="4464000" y="198108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4" name=""/>
          <p:cNvSpPr/>
          <p:nvPr/>
        </p:nvSpPr>
        <p:spPr>
          <a:xfrm>
            <a:off x="4216320" y="198108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5" name=""/>
          <p:cNvSpPr/>
          <p:nvPr/>
        </p:nvSpPr>
        <p:spPr>
          <a:xfrm flipH="1">
            <a:off x="4587480" y="311472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6" name=""/>
          <p:cNvSpPr/>
          <p:nvPr/>
        </p:nvSpPr>
        <p:spPr>
          <a:xfrm>
            <a:off x="3973680" y="317988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7" name=""/>
          <p:cNvSpPr/>
          <p:nvPr/>
        </p:nvSpPr>
        <p:spPr>
          <a:xfrm>
            <a:off x="3603600" y="41353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8" name=""/>
          <p:cNvSpPr/>
          <p:nvPr/>
        </p:nvSpPr>
        <p:spPr>
          <a:xfrm flipH="1">
            <a:off x="3720600" y="2039760"/>
            <a:ext cx="2256120" cy="1962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9" name=""/>
          <p:cNvSpPr/>
          <p:nvPr/>
        </p:nvSpPr>
        <p:spPr>
          <a:xfrm>
            <a:off x="4427640" y="213372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0" name=""/>
          <p:cNvSpPr/>
          <p:nvPr/>
        </p:nvSpPr>
        <p:spPr>
          <a:xfrm>
            <a:off x="3546360" y="29527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1" name=""/>
          <p:cNvSpPr/>
          <p:nvPr/>
        </p:nvSpPr>
        <p:spPr>
          <a:xfrm>
            <a:off x="3851280" y="300204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2" name=""/>
          <p:cNvSpPr/>
          <p:nvPr/>
        </p:nvSpPr>
        <p:spPr>
          <a:xfrm>
            <a:off x="4278240" y="1830240"/>
            <a:ext cx="2090880" cy="927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3" name=""/>
          <p:cNvSpPr/>
          <p:nvPr/>
        </p:nvSpPr>
        <p:spPr>
          <a:xfrm flipH="1">
            <a:off x="3158640" y="189396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4" name=""/>
          <p:cNvSpPr/>
          <p:nvPr/>
        </p:nvSpPr>
        <p:spPr>
          <a:xfrm>
            <a:off x="3143160" y="285120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5" name=""/>
          <p:cNvSpPr/>
          <p:nvPr/>
        </p:nvSpPr>
        <p:spPr>
          <a:xfrm>
            <a:off x="7129440" y="288936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6" name=""/>
          <p:cNvSpPr/>
          <p:nvPr/>
        </p:nvSpPr>
        <p:spPr>
          <a:xfrm>
            <a:off x="4346640" y="182232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7" name=""/>
          <p:cNvSpPr/>
          <p:nvPr/>
        </p:nvSpPr>
        <p:spPr>
          <a:xfrm>
            <a:off x="2682720" y="161604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8" name=""/>
          <p:cNvSpPr/>
          <p:nvPr/>
        </p:nvSpPr>
        <p:spPr>
          <a:xfrm>
            <a:off x="2036880" y="381492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9" name=""/>
          <p:cNvSpPr/>
          <p:nvPr/>
        </p:nvSpPr>
        <p:spPr>
          <a:xfrm>
            <a:off x="2036880" y="268920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0" name=""/>
          <p:cNvSpPr/>
          <p:nvPr/>
        </p:nvSpPr>
        <p:spPr>
          <a:xfrm>
            <a:off x="6299280" y="2692440"/>
            <a:ext cx="197172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1" name=""/>
          <p:cNvSpPr/>
          <p:nvPr/>
        </p:nvSpPr>
        <p:spPr>
          <a:xfrm>
            <a:off x="3603600" y="52452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2" name=""/>
          <p:cNvSpPr/>
          <p:nvPr/>
        </p:nvSpPr>
        <p:spPr>
          <a:xfrm>
            <a:off x="2784600" y="4978440"/>
            <a:ext cx="1987560" cy="5922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3" name=""/>
          <p:cNvSpPr/>
          <p:nvPr/>
        </p:nvSpPr>
        <p:spPr>
          <a:xfrm>
            <a:off x="5551560" y="162072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4" name=""/>
          <p:cNvSpPr/>
          <p:nvPr/>
        </p:nvSpPr>
        <p:spPr>
          <a:xfrm>
            <a:off x="6292800" y="3828960"/>
            <a:ext cx="198756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5" name=""/>
          <p:cNvSpPr/>
          <p:nvPr/>
        </p:nvSpPr>
        <p:spPr>
          <a:xfrm>
            <a:off x="5551560" y="497844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6" name=""/>
          <p:cNvSpPr/>
          <p:nvPr/>
        </p:nvSpPr>
        <p:spPr>
          <a:xfrm>
            <a:off x="333360" y="298440"/>
            <a:ext cx="9550440" cy="9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7" name=""/>
          <p:cNvSpPr/>
          <p:nvPr/>
        </p:nvSpPr>
        <p:spPr>
          <a:xfrm>
            <a:off x="3639600" y="214200"/>
            <a:ext cx="3039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Peoples Energy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8" name=""/>
          <p:cNvSpPr/>
          <p:nvPr/>
        </p:nvSpPr>
        <p:spPr>
          <a:xfrm>
            <a:off x="3649680" y="1928880"/>
            <a:ext cx="2844720" cy="185724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9" name=""/>
          <p:cNvSpPr/>
          <p:nvPr/>
        </p:nvSpPr>
        <p:spPr>
          <a:xfrm>
            <a:off x="485640" y="1927080"/>
            <a:ext cx="2845080" cy="185760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0" name=""/>
          <p:cNvSpPr/>
          <p:nvPr/>
        </p:nvSpPr>
        <p:spPr>
          <a:xfrm>
            <a:off x="7053120" y="1927080"/>
            <a:ext cx="2845080" cy="185760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1" name=""/>
          <p:cNvSpPr/>
          <p:nvPr/>
        </p:nvSpPr>
        <p:spPr>
          <a:xfrm>
            <a:off x="1042920" y="2928960"/>
            <a:ext cx="1667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Long Term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Supply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2" name=""/>
          <p:cNvSpPr/>
          <p:nvPr/>
        </p:nvSpPr>
        <p:spPr>
          <a:xfrm>
            <a:off x="4575960" y="2925720"/>
            <a:ext cx="1014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3" name=""/>
          <p:cNvSpPr/>
          <p:nvPr/>
        </p:nvSpPr>
        <p:spPr>
          <a:xfrm>
            <a:off x="7686360" y="2928960"/>
            <a:ext cx="1645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Electric Supply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4" name=""/>
          <p:cNvSpPr/>
          <p:nvPr/>
        </p:nvSpPr>
        <p:spPr>
          <a:xfrm>
            <a:off x="542880" y="3824280"/>
            <a:ext cx="33512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Peoples’ Natural Gas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Requirements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052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- 5 Year Term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052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- 270 MMcf/d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052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- 10% of Natural Gas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052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Consumed in Chicago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5" name=""/>
          <p:cNvSpPr/>
          <p:nvPr/>
        </p:nvSpPr>
        <p:spPr>
          <a:xfrm>
            <a:off x="479520" y="3932280"/>
            <a:ext cx="9360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6" name=""/>
          <p:cNvSpPr/>
          <p:nvPr/>
        </p:nvSpPr>
        <p:spPr>
          <a:xfrm>
            <a:off x="3714840" y="4479840"/>
            <a:ext cx="3892320" cy="22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 Market Area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Representing 5% of U.S.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 Consumed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Liquidity &amp; Flexibility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 Chicago City Gate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- Access Multiple Supply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Basins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- Interconnect With 6 Major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7" name=""/>
          <p:cNvSpPr/>
          <p:nvPr/>
        </p:nvSpPr>
        <p:spPr>
          <a:xfrm>
            <a:off x="3646440" y="3790800"/>
            <a:ext cx="1393920" cy="65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Marketing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Risk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National Reach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8" name=""/>
          <p:cNvSpPr/>
          <p:nvPr/>
        </p:nvSpPr>
        <p:spPr>
          <a:xfrm>
            <a:off x="5040360" y="3790800"/>
            <a:ext cx="1438200" cy="65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Peoples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Storage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Transportation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Regional Expertise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9" name=""/>
          <p:cNvSpPr/>
          <p:nvPr/>
        </p:nvSpPr>
        <p:spPr>
          <a:xfrm>
            <a:off x="7002360" y="3921120"/>
            <a:ext cx="9360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0" name=""/>
          <p:cNvSpPr/>
          <p:nvPr/>
        </p:nvSpPr>
        <p:spPr>
          <a:xfrm>
            <a:off x="3649680" y="4578480"/>
            <a:ext cx="9540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1" name=""/>
          <p:cNvSpPr/>
          <p:nvPr/>
        </p:nvSpPr>
        <p:spPr>
          <a:xfrm>
            <a:off x="3649680" y="5380200"/>
            <a:ext cx="9540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2" name=""/>
          <p:cNvSpPr/>
          <p:nvPr/>
        </p:nvSpPr>
        <p:spPr>
          <a:xfrm>
            <a:off x="7059600" y="3824280"/>
            <a:ext cx="3230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Key Services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Peoples’ Retail Power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Wholesale Power Supply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3" name=""/>
          <p:cNvSpPr/>
          <p:nvPr/>
        </p:nvSpPr>
        <p:spPr>
          <a:xfrm>
            <a:off x="255600" y="5289480"/>
            <a:ext cx="3389400" cy="13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29052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Acquire and Optimize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 Capacity Within Enron’s Broader Portfolio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90520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Weather Risk Management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4" name=""/>
          <p:cNvSpPr/>
          <p:nvPr/>
        </p:nvSpPr>
        <p:spPr>
          <a:xfrm>
            <a:off x="504720" y="5394240"/>
            <a:ext cx="9360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5" name=""/>
          <p:cNvSpPr/>
          <p:nvPr/>
        </p:nvSpPr>
        <p:spPr>
          <a:xfrm>
            <a:off x="7851600" y="3920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6" name=""/>
          <p:cNvSpPr/>
          <p:nvPr/>
        </p:nvSpPr>
        <p:spPr>
          <a:xfrm flipV="1">
            <a:off x="9237600" y="1255680"/>
            <a:ext cx="289080" cy="2779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7" name=""/>
          <p:cNvSpPr/>
          <p:nvPr/>
        </p:nvSpPr>
        <p:spPr>
          <a:xfrm flipH="1" flipV="1">
            <a:off x="8391240" y="1253880"/>
            <a:ext cx="307800" cy="222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8" name=""/>
          <p:cNvSpPr/>
          <p:nvPr/>
        </p:nvSpPr>
        <p:spPr>
          <a:xfrm flipH="1">
            <a:off x="9187920" y="5461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9" name=""/>
          <p:cNvSpPr/>
          <p:nvPr/>
        </p:nvSpPr>
        <p:spPr>
          <a:xfrm flipH="1">
            <a:off x="8551440" y="8636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0" name=""/>
          <p:cNvSpPr/>
          <p:nvPr/>
        </p:nvSpPr>
        <p:spPr>
          <a:xfrm flipH="1">
            <a:off x="8575200" y="5126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1" name=""/>
          <p:cNvSpPr/>
          <p:nvPr/>
        </p:nvSpPr>
        <p:spPr>
          <a:xfrm>
            <a:off x="9290160" y="5428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2" name=""/>
          <p:cNvSpPr/>
          <p:nvPr/>
        </p:nvSpPr>
        <p:spPr>
          <a:xfrm>
            <a:off x="8674200" y="5461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3" name=""/>
          <p:cNvSpPr/>
          <p:nvPr/>
        </p:nvSpPr>
        <p:spPr>
          <a:xfrm flipH="1">
            <a:off x="8751600" y="5572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4" name=""/>
          <p:cNvSpPr/>
          <p:nvPr/>
        </p:nvSpPr>
        <p:spPr>
          <a:xfrm>
            <a:off x="8678880" y="5572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5" name=""/>
          <p:cNvSpPr/>
          <p:nvPr/>
        </p:nvSpPr>
        <p:spPr>
          <a:xfrm flipH="1">
            <a:off x="8788320" y="8920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6" name=""/>
          <p:cNvSpPr/>
          <p:nvPr/>
        </p:nvSpPr>
        <p:spPr>
          <a:xfrm>
            <a:off x="8605800" y="9129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7" name=""/>
          <p:cNvSpPr/>
          <p:nvPr/>
        </p:nvSpPr>
        <p:spPr>
          <a:xfrm>
            <a:off x="8494560" y="119700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8" name=""/>
          <p:cNvSpPr/>
          <p:nvPr/>
        </p:nvSpPr>
        <p:spPr>
          <a:xfrm flipH="1">
            <a:off x="8530920" y="5731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9" name=""/>
          <p:cNvSpPr/>
          <p:nvPr/>
        </p:nvSpPr>
        <p:spPr>
          <a:xfrm>
            <a:off x="8740800" y="6015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0" name=""/>
          <p:cNvSpPr/>
          <p:nvPr/>
        </p:nvSpPr>
        <p:spPr>
          <a:xfrm>
            <a:off x="8478720" y="8445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1" name=""/>
          <p:cNvSpPr/>
          <p:nvPr/>
        </p:nvSpPr>
        <p:spPr>
          <a:xfrm>
            <a:off x="8569440" y="8589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2" name=""/>
          <p:cNvSpPr/>
          <p:nvPr/>
        </p:nvSpPr>
        <p:spPr>
          <a:xfrm>
            <a:off x="8696160" y="5112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3" name=""/>
          <p:cNvSpPr/>
          <p:nvPr/>
        </p:nvSpPr>
        <p:spPr>
          <a:xfrm flipH="1">
            <a:off x="8362800" y="5302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4" name=""/>
          <p:cNvSpPr/>
          <p:nvPr/>
        </p:nvSpPr>
        <p:spPr>
          <a:xfrm>
            <a:off x="8358120" y="8161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5" name=""/>
          <p:cNvSpPr/>
          <p:nvPr/>
        </p:nvSpPr>
        <p:spPr>
          <a:xfrm>
            <a:off x="9545760" y="8254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6" name=""/>
          <p:cNvSpPr/>
          <p:nvPr/>
        </p:nvSpPr>
        <p:spPr>
          <a:xfrm>
            <a:off x="8715240" y="5079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7" name=""/>
          <p:cNvSpPr/>
          <p:nvPr/>
        </p:nvSpPr>
        <p:spPr>
          <a:xfrm>
            <a:off x="8221680" y="447840"/>
            <a:ext cx="587520" cy="161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8" name=""/>
          <p:cNvSpPr/>
          <p:nvPr/>
        </p:nvSpPr>
        <p:spPr>
          <a:xfrm>
            <a:off x="8029440" y="1101600"/>
            <a:ext cx="590760" cy="1764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9" name=""/>
          <p:cNvSpPr/>
          <p:nvPr/>
        </p:nvSpPr>
        <p:spPr>
          <a:xfrm>
            <a:off x="8029440" y="7668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0" name=""/>
          <p:cNvSpPr/>
          <p:nvPr/>
        </p:nvSpPr>
        <p:spPr>
          <a:xfrm>
            <a:off x="9298080" y="7668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1" name=""/>
          <p:cNvSpPr/>
          <p:nvPr/>
        </p:nvSpPr>
        <p:spPr>
          <a:xfrm>
            <a:off x="8494560" y="15271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2" name=""/>
          <p:cNvSpPr/>
          <p:nvPr/>
        </p:nvSpPr>
        <p:spPr>
          <a:xfrm>
            <a:off x="8175600" y="1446120"/>
            <a:ext cx="668520" cy="177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3" name=""/>
          <p:cNvSpPr/>
          <p:nvPr/>
        </p:nvSpPr>
        <p:spPr>
          <a:xfrm>
            <a:off x="9075600" y="4492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4" name=""/>
          <p:cNvSpPr/>
          <p:nvPr/>
        </p:nvSpPr>
        <p:spPr>
          <a:xfrm>
            <a:off x="9296280" y="1106640"/>
            <a:ext cx="590760" cy="1728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5" name=""/>
          <p:cNvSpPr/>
          <p:nvPr/>
        </p:nvSpPr>
        <p:spPr>
          <a:xfrm>
            <a:off x="9075600" y="1446120"/>
            <a:ext cx="590760" cy="1746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6" name=""/>
          <p:cNvSpPr/>
          <p:nvPr/>
        </p:nvSpPr>
        <p:spPr>
          <a:xfrm>
            <a:off x="504720" y="6192720"/>
            <a:ext cx="9360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7" name=""/>
          <p:cNvSpPr/>
          <p:nvPr/>
        </p:nvSpPr>
        <p:spPr>
          <a:xfrm>
            <a:off x="941400" y="2046240"/>
            <a:ext cx="8588520" cy="348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49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Power Outsourcing for Major Northeastern Utility Serving 314,000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49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Assumes and Optimizes U.I.’s Power Purchase Agreements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49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Significantly Increases Enron’s Power Portfolio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49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Facilitated by Unparalleled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097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Load Forecasting, Volume Management and Superior Systems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8" name=""/>
          <p:cNvSpPr/>
          <p:nvPr/>
        </p:nvSpPr>
        <p:spPr>
          <a:xfrm>
            <a:off x="2958840" y="233280"/>
            <a:ext cx="4392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United Illuminating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Company (U.I.)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9" name=""/>
          <p:cNvSpPr/>
          <p:nvPr/>
        </p:nvSpPr>
        <p:spPr>
          <a:xfrm>
            <a:off x="-852480" y="5807160"/>
            <a:ext cx="1210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 Opportunities in Managing Full Requirements Power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0" name=""/>
          <p:cNvSpPr/>
          <p:nvPr/>
        </p:nvSpPr>
        <p:spPr>
          <a:xfrm>
            <a:off x="554040" y="5716440"/>
            <a:ext cx="921060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1" name=""/>
          <p:cNvSpPr/>
          <p:nvPr/>
        </p:nvSpPr>
        <p:spPr>
          <a:xfrm>
            <a:off x="777960" y="2195640"/>
            <a:ext cx="156960" cy="156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2" name=""/>
          <p:cNvSpPr/>
          <p:nvPr/>
        </p:nvSpPr>
        <p:spPr>
          <a:xfrm>
            <a:off x="777960" y="3035160"/>
            <a:ext cx="156960" cy="157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3" name=""/>
          <p:cNvSpPr/>
          <p:nvPr/>
        </p:nvSpPr>
        <p:spPr>
          <a:xfrm>
            <a:off x="777960" y="3543480"/>
            <a:ext cx="156960" cy="156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4" name=""/>
          <p:cNvSpPr/>
          <p:nvPr/>
        </p:nvSpPr>
        <p:spPr>
          <a:xfrm>
            <a:off x="7851600" y="3920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5" name=""/>
          <p:cNvSpPr/>
          <p:nvPr/>
        </p:nvSpPr>
        <p:spPr>
          <a:xfrm flipV="1">
            <a:off x="9237600" y="1255680"/>
            <a:ext cx="289080" cy="2779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6" name=""/>
          <p:cNvSpPr/>
          <p:nvPr/>
        </p:nvSpPr>
        <p:spPr>
          <a:xfrm flipH="1" flipV="1">
            <a:off x="8391240" y="1253880"/>
            <a:ext cx="307800" cy="222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7" name=""/>
          <p:cNvSpPr/>
          <p:nvPr/>
        </p:nvSpPr>
        <p:spPr>
          <a:xfrm flipH="1">
            <a:off x="9187920" y="5461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8" name=""/>
          <p:cNvSpPr/>
          <p:nvPr/>
        </p:nvSpPr>
        <p:spPr>
          <a:xfrm flipH="1">
            <a:off x="8551440" y="8636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9" name=""/>
          <p:cNvSpPr/>
          <p:nvPr/>
        </p:nvSpPr>
        <p:spPr>
          <a:xfrm flipH="1">
            <a:off x="8575200" y="5126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0" name=""/>
          <p:cNvSpPr/>
          <p:nvPr/>
        </p:nvSpPr>
        <p:spPr>
          <a:xfrm>
            <a:off x="9290160" y="5428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1" name=""/>
          <p:cNvSpPr/>
          <p:nvPr/>
        </p:nvSpPr>
        <p:spPr>
          <a:xfrm>
            <a:off x="8674200" y="5461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2" name=""/>
          <p:cNvSpPr/>
          <p:nvPr/>
        </p:nvSpPr>
        <p:spPr>
          <a:xfrm flipH="1">
            <a:off x="8751600" y="5572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3" name=""/>
          <p:cNvSpPr/>
          <p:nvPr/>
        </p:nvSpPr>
        <p:spPr>
          <a:xfrm>
            <a:off x="8678880" y="5572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4" name=""/>
          <p:cNvSpPr/>
          <p:nvPr/>
        </p:nvSpPr>
        <p:spPr>
          <a:xfrm flipH="1">
            <a:off x="8788320" y="8920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5" name=""/>
          <p:cNvSpPr/>
          <p:nvPr/>
        </p:nvSpPr>
        <p:spPr>
          <a:xfrm>
            <a:off x="8605800" y="9129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6" name=""/>
          <p:cNvSpPr/>
          <p:nvPr/>
        </p:nvSpPr>
        <p:spPr>
          <a:xfrm>
            <a:off x="8494560" y="119700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7" name=""/>
          <p:cNvSpPr/>
          <p:nvPr/>
        </p:nvSpPr>
        <p:spPr>
          <a:xfrm flipH="1">
            <a:off x="8530920" y="5731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8" name=""/>
          <p:cNvSpPr/>
          <p:nvPr/>
        </p:nvSpPr>
        <p:spPr>
          <a:xfrm>
            <a:off x="8740800" y="6015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9" name=""/>
          <p:cNvSpPr/>
          <p:nvPr/>
        </p:nvSpPr>
        <p:spPr>
          <a:xfrm>
            <a:off x="8478720" y="8445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0" name=""/>
          <p:cNvSpPr/>
          <p:nvPr/>
        </p:nvSpPr>
        <p:spPr>
          <a:xfrm>
            <a:off x="8569440" y="8589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1" name=""/>
          <p:cNvSpPr/>
          <p:nvPr/>
        </p:nvSpPr>
        <p:spPr>
          <a:xfrm>
            <a:off x="8696160" y="5112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2" name=""/>
          <p:cNvSpPr/>
          <p:nvPr/>
        </p:nvSpPr>
        <p:spPr>
          <a:xfrm flipH="1">
            <a:off x="8362800" y="5302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3" name=""/>
          <p:cNvSpPr/>
          <p:nvPr/>
        </p:nvSpPr>
        <p:spPr>
          <a:xfrm>
            <a:off x="8358120" y="8161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4" name=""/>
          <p:cNvSpPr/>
          <p:nvPr/>
        </p:nvSpPr>
        <p:spPr>
          <a:xfrm>
            <a:off x="9545760" y="8254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5" name=""/>
          <p:cNvSpPr/>
          <p:nvPr/>
        </p:nvSpPr>
        <p:spPr>
          <a:xfrm>
            <a:off x="8715240" y="5079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6" name=""/>
          <p:cNvSpPr/>
          <p:nvPr/>
        </p:nvSpPr>
        <p:spPr>
          <a:xfrm>
            <a:off x="8221680" y="447840"/>
            <a:ext cx="587520" cy="161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7" name=""/>
          <p:cNvSpPr/>
          <p:nvPr/>
        </p:nvSpPr>
        <p:spPr>
          <a:xfrm>
            <a:off x="8029440" y="1101600"/>
            <a:ext cx="590760" cy="1764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8" name=""/>
          <p:cNvSpPr/>
          <p:nvPr/>
        </p:nvSpPr>
        <p:spPr>
          <a:xfrm>
            <a:off x="8029440" y="7668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9" name=""/>
          <p:cNvSpPr/>
          <p:nvPr/>
        </p:nvSpPr>
        <p:spPr>
          <a:xfrm>
            <a:off x="9298080" y="7668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0" name=""/>
          <p:cNvSpPr/>
          <p:nvPr/>
        </p:nvSpPr>
        <p:spPr>
          <a:xfrm>
            <a:off x="8494560" y="15271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1" name=""/>
          <p:cNvSpPr/>
          <p:nvPr/>
        </p:nvSpPr>
        <p:spPr>
          <a:xfrm>
            <a:off x="8175600" y="1446120"/>
            <a:ext cx="668520" cy="177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2" name=""/>
          <p:cNvSpPr/>
          <p:nvPr/>
        </p:nvSpPr>
        <p:spPr>
          <a:xfrm>
            <a:off x="9075600" y="4492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3" name=""/>
          <p:cNvSpPr/>
          <p:nvPr/>
        </p:nvSpPr>
        <p:spPr>
          <a:xfrm>
            <a:off x="9296280" y="1106640"/>
            <a:ext cx="590760" cy="1728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4" name=""/>
          <p:cNvSpPr/>
          <p:nvPr/>
        </p:nvSpPr>
        <p:spPr>
          <a:xfrm>
            <a:off x="9075600" y="1446120"/>
            <a:ext cx="590760" cy="1746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5" name=""/>
          <p:cNvSpPr/>
          <p:nvPr/>
        </p:nvSpPr>
        <p:spPr>
          <a:xfrm>
            <a:off x="777960" y="4025880"/>
            <a:ext cx="156960" cy="157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66" name=""/>
          <p:cNvGrpSpPr/>
          <p:nvPr/>
        </p:nvGrpSpPr>
        <p:grpSpPr>
          <a:xfrm>
            <a:off x="9563040" y="549360"/>
            <a:ext cx="560160" cy="929880"/>
            <a:chOff x="9563040" y="549360"/>
            <a:chExt cx="560160" cy="929880"/>
          </a:xfrm>
        </p:grpSpPr>
        <p:sp>
          <p:nvSpPr>
            <p:cNvPr id="4167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69" name=""/>
          <p:cNvGrpSpPr/>
          <p:nvPr/>
        </p:nvGrpSpPr>
        <p:grpSpPr>
          <a:xfrm>
            <a:off x="4954680" y="1401840"/>
            <a:ext cx="1117080" cy="710640"/>
            <a:chOff x="4954680" y="1401840"/>
            <a:chExt cx="1117080" cy="710640"/>
          </a:xfrm>
        </p:grpSpPr>
        <p:sp>
          <p:nvSpPr>
            <p:cNvPr id="4170" name=""/>
            <p:cNvSpPr/>
            <p:nvPr/>
          </p:nvSpPr>
          <p:spPr>
            <a:xfrm>
              <a:off x="4954680" y="1401840"/>
              <a:ext cx="1117080" cy="710640"/>
            </a:xfrm>
            <a:custGeom>
              <a:avLst/>
              <a:gdLst/>
              <a:ahLst/>
              <a:rect l="l" t="t" r="r" b="b"/>
              <a:pathLst>
                <a:path w="996" h="639">
                  <a:moveTo>
                    <a:pt x="30" y="0"/>
                  </a:moveTo>
                  <a:lnTo>
                    <a:pt x="263" y="15"/>
                  </a:lnTo>
                  <a:lnTo>
                    <a:pt x="590" y="27"/>
                  </a:lnTo>
                  <a:lnTo>
                    <a:pt x="861" y="23"/>
                  </a:lnTo>
                  <a:lnTo>
                    <a:pt x="973" y="23"/>
                  </a:lnTo>
                  <a:lnTo>
                    <a:pt x="970" y="60"/>
                  </a:lnTo>
                  <a:lnTo>
                    <a:pt x="958" y="68"/>
                  </a:lnTo>
                  <a:lnTo>
                    <a:pt x="947" y="75"/>
                  </a:lnTo>
                  <a:lnTo>
                    <a:pt x="943" y="102"/>
                  </a:lnTo>
                  <a:lnTo>
                    <a:pt x="966" y="139"/>
                  </a:lnTo>
                  <a:lnTo>
                    <a:pt x="985" y="151"/>
                  </a:lnTo>
                  <a:lnTo>
                    <a:pt x="981" y="173"/>
                  </a:lnTo>
                  <a:lnTo>
                    <a:pt x="989" y="188"/>
                  </a:lnTo>
                  <a:lnTo>
                    <a:pt x="989" y="433"/>
                  </a:lnTo>
                  <a:lnTo>
                    <a:pt x="996" y="466"/>
                  </a:lnTo>
                  <a:lnTo>
                    <a:pt x="981" y="474"/>
                  </a:lnTo>
                  <a:lnTo>
                    <a:pt x="977" y="485"/>
                  </a:lnTo>
                  <a:lnTo>
                    <a:pt x="989" y="500"/>
                  </a:lnTo>
                  <a:lnTo>
                    <a:pt x="985" y="583"/>
                  </a:lnTo>
                  <a:lnTo>
                    <a:pt x="973" y="591"/>
                  </a:lnTo>
                  <a:lnTo>
                    <a:pt x="977" y="624"/>
                  </a:lnTo>
                  <a:lnTo>
                    <a:pt x="989" y="639"/>
                  </a:lnTo>
                  <a:lnTo>
                    <a:pt x="973" y="639"/>
                  </a:lnTo>
                  <a:lnTo>
                    <a:pt x="951" y="639"/>
                  </a:lnTo>
                  <a:lnTo>
                    <a:pt x="921" y="617"/>
                  </a:lnTo>
                  <a:lnTo>
                    <a:pt x="902" y="587"/>
                  </a:lnTo>
                  <a:lnTo>
                    <a:pt x="891" y="583"/>
                  </a:lnTo>
                  <a:lnTo>
                    <a:pt x="861" y="598"/>
                  </a:lnTo>
                  <a:lnTo>
                    <a:pt x="838" y="568"/>
                  </a:lnTo>
                  <a:lnTo>
                    <a:pt x="793" y="594"/>
                  </a:lnTo>
                  <a:lnTo>
                    <a:pt x="767" y="594"/>
                  </a:lnTo>
                  <a:lnTo>
                    <a:pt x="748" y="587"/>
                  </a:lnTo>
                  <a:lnTo>
                    <a:pt x="722" y="553"/>
                  </a:lnTo>
                  <a:lnTo>
                    <a:pt x="0" y="53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4954680" y="1401840"/>
              <a:ext cx="1117080" cy="710640"/>
            </a:xfrm>
            <a:custGeom>
              <a:avLst/>
              <a:gdLst/>
              <a:ahLst/>
              <a:rect l="l" t="t" r="r" b="b"/>
              <a:pathLst>
                <a:path w="996" h="639">
                  <a:moveTo>
                    <a:pt x="30" y="0"/>
                  </a:moveTo>
                  <a:lnTo>
                    <a:pt x="263" y="15"/>
                  </a:lnTo>
                  <a:lnTo>
                    <a:pt x="590" y="27"/>
                  </a:lnTo>
                  <a:lnTo>
                    <a:pt x="861" y="23"/>
                  </a:lnTo>
                  <a:lnTo>
                    <a:pt x="973" y="23"/>
                  </a:lnTo>
                  <a:lnTo>
                    <a:pt x="970" y="60"/>
                  </a:lnTo>
                  <a:lnTo>
                    <a:pt x="958" y="68"/>
                  </a:lnTo>
                  <a:lnTo>
                    <a:pt x="947" y="75"/>
                  </a:lnTo>
                  <a:lnTo>
                    <a:pt x="943" y="102"/>
                  </a:lnTo>
                  <a:lnTo>
                    <a:pt x="966" y="139"/>
                  </a:lnTo>
                  <a:lnTo>
                    <a:pt x="985" y="151"/>
                  </a:lnTo>
                  <a:lnTo>
                    <a:pt x="981" y="173"/>
                  </a:lnTo>
                  <a:lnTo>
                    <a:pt x="989" y="188"/>
                  </a:lnTo>
                  <a:lnTo>
                    <a:pt x="989" y="433"/>
                  </a:lnTo>
                  <a:lnTo>
                    <a:pt x="996" y="466"/>
                  </a:lnTo>
                  <a:lnTo>
                    <a:pt x="981" y="474"/>
                  </a:lnTo>
                  <a:lnTo>
                    <a:pt x="977" y="485"/>
                  </a:lnTo>
                  <a:lnTo>
                    <a:pt x="989" y="500"/>
                  </a:lnTo>
                  <a:lnTo>
                    <a:pt x="985" y="583"/>
                  </a:lnTo>
                  <a:lnTo>
                    <a:pt x="973" y="591"/>
                  </a:lnTo>
                  <a:lnTo>
                    <a:pt x="977" y="624"/>
                  </a:lnTo>
                  <a:lnTo>
                    <a:pt x="989" y="639"/>
                  </a:lnTo>
                  <a:lnTo>
                    <a:pt x="973" y="639"/>
                  </a:lnTo>
                  <a:lnTo>
                    <a:pt x="951" y="639"/>
                  </a:lnTo>
                  <a:lnTo>
                    <a:pt x="921" y="617"/>
                  </a:lnTo>
                  <a:lnTo>
                    <a:pt x="902" y="587"/>
                  </a:lnTo>
                  <a:lnTo>
                    <a:pt x="891" y="583"/>
                  </a:lnTo>
                  <a:lnTo>
                    <a:pt x="861" y="598"/>
                  </a:lnTo>
                  <a:lnTo>
                    <a:pt x="838" y="568"/>
                  </a:lnTo>
                  <a:lnTo>
                    <a:pt x="793" y="594"/>
                  </a:lnTo>
                  <a:lnTo>
                    <a:pt x="767" y="594"/>
                  </a:lnTo>
                  <a:lnTo>
                    <a:pt x="748" y="587"/>
                  </a:lnTo>
                  <a:lnTo>
                    <a:pt x="722" y="553"/>
                  </a:lnTo>
                  <a:lnTo>
                    <a:pt x="0" y="538"/>
                  </a:lnTo>
                  <a:lnTo>
                    <a:pt x="30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72" name=""/>
          <p:cNvGrpSpPr/>
          <p:nvPr/>
        </p:nvGrpSpPr>
        <p:grpSpPr>
          <a:xfrm>
            <a:off x="4735440" y="3355920"/>
            <a:ext cx="1833480" cy="1814400"/>
            <a:chOff x="4735440" y="3355920"/>
            <a:chExt cx="1833480" cy="1814400"/>
          </a:xfrm>
        </p:grpSpPr>
        <p:sp>
          <p:nvSpPr>
            <p:cNvPr id="4173" name=""/>
            <p:cNvSpPr/>
            <p:nvPr/>
          </p:nvSpPr>
          <p:spPr>
            <a:xfrm>
              <a:off x="4735440" y="3355920"/>
              <a:ext cx="1833480" cy="1814400"/>
            </a:xfrm>
            <a:custGeom>
              <a:avLst/>
              <a:gdLst/>
              <a:ahLst/>
              <a:rect l="l" t="t" r="r" b="b"/>
              <a:pathLst>
                <a:path w="1155" h="1143">
                  <a:moveTo>
                    <a:pt x="6" y="452"/>
                  </a:moveTo>
                  <a:lnTo>
                    <a:pt x="0" y="470"/>
                  </a:lnTo>
                  <a:lnTo>
                    <a:pt x="13" y="476"/>
                  </a:lnTo>
                  <a:lnTo>
                    <a:pt x="31" y="496"/>
                  </a:lnTo>
                  <a:lnTo>
                    <a:pt x="33" y="521"/>
                  </a:lnTo>
                  <a:lnTo>
                    <a:pt x="53" y="525"/>
                  </a:lnTo>
                  <a:lnTo>
                    <a:pt x="66" y="541"/>
                  </a:lnTo>
                  <a:lnTo>
                    <a:pt x="77" y="561"/>
                  </a:lnTo>
                  <a:lnTo>
                    <a:pt x="91" y="565"/>
                  </a:lnTo>
                  <a:lnTo>
                    <a:pt x="112" y="601"/>
                  </a:lnTo>
                  <a:lnTo>
                    <a:pt x="143" y="602"/>
                  </a:lnTo>
                  <a:lnTo>
                    <a:pt x="139" y="618"/>
                  </a:lnTo>
                  <a:lnTo>
                    <a:pt x="150" y="654"/>
                  </a:lnTo>
                  <a:lnTo>
                    <a:pt x="152" y="702"/>
                  </a:lnTo>
                  <a:lnTo>
                    <a:pt x="168" y="718"/>
                  </a:lnTo>
                  <a:lnTo>
                    <a:pt x="177" y="731"/>
                  </a:lnTo>
                  <a:lnTo>
                    <a:pt x="186" y="736"/>
                  </a:lnTo>
                  <a:lnTo>
                    <a:pt x="216" y="767"/>
                  </a:lnTo>
                  <a:lnTo>
                    <a:pt x="230" y="773"/>
                  </a:lnTo>
                  <a:lnTo>
                    <a:pt x="239" y="776"/>
                  </a:lnTo>
                  <a:lnTo>
                    <a:pt x="248" y="788"/>
                  </a:lnTo>
                  <a:lnTo>
                    <a:pt x="294" y="802"/>
                  </a:lnTo>
                  <a:lnTo>
                    <a:pt x="312" y="780"/>
                  </a:lnTo>
                  <a:lnTo>
                    <a:pt x="323" y="768"/>
                  </a:lnTo>
                  <a:lnTo>
                    <a:pt x="316" y="738"/>
                  </a:lnTo>
                  <a:lnTo>
                    <a:pt x="325" y="727"/>
                  </a:lnTo>
                  <a:lnTo>
                    <a:pt x="352" y="724"/>
                  </a:lnTo>
                  <a:lnTo>
                    <a:pt x="358" y="715"/>
                  </a:lnTo>
                  <a:lnTo>
                    <a:pt x="362" y="704"/>
                  </a:lnTo>
                  <a:lnTo>
                    <a:pt x="373" y="707"/>
                  </a:lnTo>
                  <a:lnTo>
                    <a:pt x="376" y="718"/>
                  </a:lnTo>
                  <a:lnTo>
                    <a:pt x="405" y="720"/>
                  </a:lnTo>
                  <a:lnTo>
                    <a:pt x="451" y="727"/>
                  </a:lnTo>
                  <a:lnTo>
                    <a:pt x="469" y="744"/>
                  </a:lnTo>
                  <a:lnTo>
                    <a:pt x="504" y="791"/>
                  </a:lnTo>
                  <a:lnTo>
                    <a:pt x="522" y="824"/>
                  </a:lnTo>
                  <a:lnTo>
                    <a:pt x="524" y="841"/>
                  </a:lnTo>
                  <a:lnTo>
                    <a:pt x="570" y="915"/>
                  </a:lnTo>
                  <a:lnTo>
                    <a:pt x="578" y="937"/>
                  </a:lnTo>
                  <a:lnTo>
                    <a:pt x="613" y="961"/>
                  </a:lnTo>
                  <a:lnTo>
                    <a:pt x="616" y="990"/>
                  </a:lnTo>
                  <a:lnTo>
                    <a:pt x="625" y="1010"/>
                  </a:lnTo>
                  <a:lnTo>
                    <a:pt x="631" y="1048"/>
                  </a:lnTo>
                  <a:lnTo>
                    <a:pt x="646" y="1054"/>
                  </a:lnTo>
                  <a:lnTo>
                    <a:pt x="649" y="1070"/>
                  </a:lnTo>
                  <a:lnTo>
                    <a:pt x="649" y="1099"/>
                  </a:lnTo>
                  <a:lnTo>
                    <a:pt x="660" y="1099"/>
                  </a:lnTo>
                  <a:lnTo>
                    <a:pt x="677" y="1092"/>
                  </a:lnTo>
                  <a:lnTo>
                    <a:pt x="700" y="1117"/>
                  </a:lnTo>
                  <a:lnTo>
                    <a:pt x="720" y="1117"/>
                  </a:lnTo>
                  <a:lnTo>
                    <a:pt x="739" y="1129"/>
                  </a:lnTo>
                  <a:lnTo>
                    <a:pt x="766" y="1134"/>
                  </a:lnTo>
                  <a:lnTo>
                    <a:pt x="786" y="1128"/>
                  </a:lnTo>
                  <a:lnTo>
                    <a:pt x="803" y="1143"/>
                  </a:lnTo>
                  <a:lnTo>
                    <a:pt x="823" y="1143"/>
                  </a:lnTo>
                  <a:lnTo>
                    <a:pt x="832" y="1134"/>
                  </a:lnTo>
                  <a:lnTo>
                    <a:pt x="843" y="1132"/>
                  </a:lnTo>
                  <a:lnTo>
                    <a:pt x="857" y="1109"/>
                  </a:lnTo>
                  <a:lnTo>
                    <a:pt x="832" y="1114"/>
                  </a:lnTo>
                  <a:lnTo>
                    <a:pt x="819" y="1088"/>
                  </a:lnTo>
                  <a:lnTo>
                    <a:pt x="814" y="1081"/>
                  </a:lnTo>
                  <a:lnTo>
                    <a:pt x="812" y="1041"/>
                  </a:lnTo>
                  <a:lnTo>
                    <a:pt x="803" y="1026"/>
                  </a:lnTo>
                  <a:lnTo>
                    <a:pt x="814" y="1006"/>
                  </a:lnTo>
                  <a:lnTo>
                    <a:pt x="814" y="983"/>
                  </a:lnTo>
                  <a:lnTo>
                    <a:pt x="826" y="968"/>
                  </a:lnTo>
                  <a:lnTo>
                    <a:pt x="823" y="948"/>
                  </a:lnTo>
                  <a:lnTo>
                    <a:pt x="822" y="935"/>
                  </a:lnTo>
                  <a:lnTo>
                    <a:pt x="834" y="928"/>
                  </a:lnTo>
                  <a:lnTo>
                    <a:pt x="841" y="908"/>
                  </a:lnTo>
                  <a:lnTo>
                    <a:pt x="857" y="906"/>
                  </a:lnTo>
                  <a:lnTo>
                    <a:pt x="874" y="895"/>
                  </a:lnTo>
                  <a:lnTo>
                    <a:pt x="879" y="882"/>
                  </a:lnTo>
                  <a:lnTo>
                    <a:pt x="894" y="886"/>
                  </a:lnTo>
                  <a:lnTo>
                    <a:pt x="905" y="875"/>
                  </a:lnTo>
                  <a:lnTo>
                    <a:pt x="901" y="855"/>
                  </a:lnTo>
                  <a:lnTo>
                    <a:pt x="914" y="862"/>
                  </a:lnTo>
                  <a:lnTo>
                    <a:pt x="950" y="862"/>
                  </a:lnTo>
                  <a:lnTo>
                    <a:pt x="985" y="840"/>
                  </a:lnTo>
                  <a:lnTo>
                    <a:pt x="1003" y="820"/>
                  </a:lnTo>
                  <a:lnTo>
                    <a:pt x="1023" y="811"/>
                  </a:lnTo>
                  <a:lnTo>
                    <a:pt x="1040" y="791"/>
                  </a:lnTo>
                  <a:lnTo>
                    <a:pt x="1058" y="784"/>
                  </a:lnTo>
                  <a:lnTo>
                    <a:pt x="1051" y="760"/>
                  </a:lnTo>
                  <a:lnTo>
                    <a:pt x="1033" y="742"/>
                  </a:lnTo>
                  <a:lnTo>
                    <a:pt x="1033" y="718"/>
                  </a:lnTo>
                  <a:lnTo>
                    <a:pt x="1053" y="733"/>
                  </a:lnTo>
                  <a:lnTo>
                    <a:pt x="1067" y="760"/>
                  </a:lnTo>
                  <a:lnTo>
                    <a:pt x="1113" y="770"/>
                  </a:lnTo>
                  <a:lnTo>
                    <a:pt x="1137" y="740"/>
                  </a:lnTo>
                  <a:lnTo>
                    <a:pt x="1126" y="720"/>
                  </a:lnTo>
                  <a:lnTo>
                    <a:pt x="1140" y="704"/>
                  </a:lnTo>
                  <a:lnTo>
                    <a:pt x="1144" y="691"/>
                  </a:lnTo>
                  <a:lnTo>
                    <a:pt x="1137" y="675"/>
                  </a:lnTo>
                  <a:lnTo>
                    <a:pt x="1140" y="667"/>
                  </a:lnTo>
                  <a:lnTo>
                    <a:pt x="1146" y="660"/>
                  </a:lnTo>
                  <a:lnTo>
                    <a:pt x="1144" y="631"/>
                  </a:lnTo>
                  <a:lnTo>
                    <a:pt x="1153" y="611"/>
                  </a:lnTo>
                  <a:lnTo>
                    <a:pt x="1155" y="576"/>
                  </a:lnTo>
                  <a:lnTo>
                    <a:pt x="1146" y="563"/>
                  </a:lnTo>
                  <a:lnTo>
                    <a:pt x="1131" y="532"/>
                  </a:lnTo>
                  <a:lnTo>
                    <a:pt x="1129" y="508"/>
                  </a:lnTo>
                  <a:lnTo>
                    <a:pt x="1104" y="489"/>
                  </a:lnTo>
                  <a:lnTo>
                    <a:pt x="1098" y="323"/>
                  </a:lnTo>
                  <a:lnTo>
                    <a:pt x="1060" y="322"/>
                  </a:lnTo>
                  <a:lnTo>
                    <a:pt x="1051" y="304"/>
                  </a:lnTo>
                  <a:lnTo>
                    <a:pt x="1036" y="310"/>
                  </a:lnTo>
                  <a:lnTo>
                    <a:pt x="1020" y="284"/>
                  </a:lnTo>
                  <a:lnTo>
                    <a:pt x="1009" y="281"/>
                  </a:lnTo>
                  <a:lnTo>
                    <a:pt x="987" y="302"/>
                  </a:lnTo>
                  <a:lnTo>
                    <a:pt x="969" y="286"/>
                  </a:lnTo>
                  <a:lnTo>
                    <a:pt x="954" y="284"/>
                  </a:lnTo>
                  <a:lnTo>
                    <a:pt x="932" y="302"/>
                  </a:lnTo>
                  <a:lnTo>
                    <a:pt x="903" y="297"/>
                  </a:lnTo>
                  <a:lnTo>
                    <a:pt x="881" y="288"/>
                  </a:lnTo>
                  <a:lnTo>
                    <a:pt x="859" y="290"/>
                  </a:lnTo>
                  <a:lnTo>
                    <a:pt x="843" y="306"/>
                  </a:lnTo>
                  <a:lnTo>
                    <a:pt x="817" y="286"/>
                  </a:lnTo>
                  <a:lnTo>
                    <a:pt x="779" y="290"/>
                  </a:lnTo>
                  <a:lnTo>
                    <a:pt x="759" y="275"/>
                  </a:lnTo>
                  <a:lnTo>
                    <a:pt x="748" y="255"/>
                  </a:lnTo>
                  <a:lnTo>
                    <a:pt x="726" y="249"/>
                  </a:lnTo>
                  <a:lnTo>
                    <a:pt x="713" y="259"/>
                  </a:lnTo>
                  <a:lnTo>
                    <a:pt x="671" y="259"/>
                  </a:lnTo>
                  <a:lnTo>
                    <a:pt x="665" y="246"/>
                  </a:lnTo>
                  <a:lnTo>
                    <a:pt x="657" y="231"/>
                  </a:lnTo>
                  <a:lnTo>
                    <a:pt x="649" y="221"/>
                  </a:lnTo>
                  <a:lnTo>
                    <a:pt x="618" y="235"/>
                  </a:lnTo>
                  <a:lnTo>
                    <a:pt x="605" y="228"/>
                  </a:lnTo>
                  <a:lnTo>
                    <a:pt x="596" y="188"/>
                  </a:lnTo>
                  <a:lnTo>
                    <a:pt x="587" y="107"/>
                  </a:lnTo>
                  <a:lnTo>
                    <a:pt x="578" y="18"/>
                  </a:lnTo>
                  <a:lnTo>
                    <a:pt x="341" y="0"/>
                  </a:lnTo>
                  <a:lnTo>
                    <a:pt x="312" y="468"/>
                  </a:lnTo>
                  <a:lnTo>
                    <a:pt x="6" y="4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4" name=""/>
            <p:cNvSpPr/>
            <p:nvPr/>
          </p:nvSpPr>
          <p:spPr>
            <a:xfrm>
              <a:off x="4735440" y="3355920"/>
              <a:ext cx="1833480" cy="1814400"/>
            </a:xfrm>
            <a:custGeom>
              <a:avLst/>
              <a:gdLst/>
              <a:ahLst/>
              <a:rect l="l" t="t" r="r" b="b"/>
              <a:pathLst>
                <a:path w="1155" h="1143">
                  <a:moveTo>
                    <a:pt x="6" y="452"/>
                  </a:moveTo>
                  <a:lnTo>
                    <a:pt x="0" y="470"/>
                  </a:lnTo>
                  <a:lnTo>
                    <a:pt x="13" y="476"/>
                  </a:lnTo>
                  <a:lnTo>
                    <a:pt x="31" y="496"/>
                  </a:lnTo>
                  <a:lnTo>
                    <a:pt x="33" y="521"/>
                  </a:lnTo>
                  <a:lnTo>
                    <a:pt x="53" y="525"/>
                  </a:lnTo>
                  <a:lnTo>
                    <a:pt x="66" y="541"/>
                  </a:lnTo>
                  <a:lnTo>
                    <a:pt x="77" y="561"/>
                  </a:lnTo>
                  <a:lnTo>
                    <a:pt x="91" y="565"/>
                  </a:lnTo>
                  <a:lnTo>
                    <a:pt x="112" y="601"/>
                  </a:lnTo>
                  <a:lnTo>
                    <a:pt x="143" y="602"/>
                  </a:lnTo>
                  <a:lnTo>
                    <a:pt x="139" y="618"/>
                  </a:lnTo>
                  <a:lnTo>
                    <a:pt x="150" y="654"/>
                  </a:lnTo>
                  <a:lnTo>
                    <a:pt x="152" y="702"/>
                  </a:lnTo>
                  <a:lnTo>
                    <a:pt x="168" y="718"/>
                  </a:lnTo>
                  <a:lnTo>
                    <a:pt x="177" y="731"/>
                  </a:lnTo>
                  <a:lnTo>
                    <a:pt x="186" y="736"/>
                  </a:lnTo>
                  <a:lnTo>
                    <a:pt x="216" y="767"/>
                  </a:lnTo>
                  <a:lnTo>
                    <a:pt x="230" y="773"/>
                  </a:lnTo>
                  <a:lnTo>
                    <a:pt x="239" y="776"/>
                  </a:lnTo>
                  <a:lnTo>
                    <a:pt x="248" y="788"/>
                  </a:lnTo>
                  <a:lnTo>
                    <a:pt x="294" y="802"/>
                  </a:lnTo>
                  <a:lnTo>
                    <a:pt x="312" y="780"/>
                  </a:lnTo>
                  <a:lnTo>
                    <a:pt x="323" y="768"/>
                  </a:lnTo>
                  <a:lnTo>
                    <a:pt x="316" y="738"/>
                  </a:lnTo>
                  <a:lnTo>
                    <a:pt x="325" y="727"/>
                  </a:lnTo>
                  <a:lnTo>
                    <a:pt x="352" y="724"/>
                  </a:lnTo>
                  <a:lnTo>
                    <a:pt x="358" y="715"/>
                  </a:lnTo>
                  <a:lnTo>
                    <a:pt x="362" y="704"/>
                  </a:lnTo>
                  <a:lnTo>
                    <a:pt x="373" y="707"/>
                  </a:lnTo>
                  <a:lnTo>
                    <a:pt x="376" y="718"/>
                  </a:lnTo>
                  <a:lnTo>
                    <a:pt x="405" y="720"/>
                  </a:lnTo>
                  <a:lnTo>
                    <a:pt x="451" y="727"/>
                  </a:lnTo>
                  <a:lnTo>
                    <a:pt x="469" y="744"/>
                  </a:lnTo>
                  <a:lnTo>
                    <a:pt x="504" y="791"/>
                  </a:lnTo>
                  <a:lnTo>
                    <a:pt x="522" y="824"/>
                  </a:lnTo>
                  <a:lnTo>
                    <a:pt x="524" y="841"/>
                  </a:lnTo>
                  <a:lnTo>
                    <a:pt x="570" y="915"/>
                  </a:lnTo>
                  <a:lnTo>
                    <a:pt x="578" y="937"/>
                  </a:lnTo>
                  <a:lnTo>
                    <a:pt x="613" y="961"/>
                  </a:lnTo>
                  <a:lnTo>
                    <a:pt x="616" y="990"/>
                  </a:lnTo>
                  <a:lnTo>
                    <a:pt x="625" y="1010"/>
                  </a:lnTo>
                  <a:lnTo>
                    <a:pt x="631" y="1048"/>
                  </a:lnTo>
                  <a:lnTo>
                    <a:pt x="646" y="1054"/>
                  </a:lnTo>
                  <a:lnTo>
                    <a:pt x="649" y="1070"/>
                  </a:lnTo>
                  <a:lnTo>
                    <a:pt x="649" y="1099"/>
                  </a:lnTo>
                  <a:lnTo>
                    <a:pt x="660" y="1099"/>
                  </a:lnTo>
                  <a:lnTo>
                    <a:pt x="677" y="1092"/>
                  </a:lnTo>
                  <a:lnTo>
                    <a:pt x="700" y="1117"/>
                  </a:lnTo>
                  <a:lnTo>
                    <a:pt x="720" y="1117"/>
                  </a:lnTo>
                  <a:lnTo>
                    <a:pt x="739" y="1129"/>
                  </a:lnTo>
                  <a:lnTo>
                    <a:pt x="766" y="1134"/>
                  </a:lnTo>
                  <a:lnTo>
                    <a:pt x="786" y="1128"/>
                  </a:lnTo>
                  <a:lnTo>
                    <a:pt x="803" y="1143"/>
                  </a:lnTo>
                  <a:lnTo>
                    <a:pt x="823" y="1143"/>
                  </a:lnTo>
                  <a:lnTo>
                    <a:pt x="832" y="1134"/>
                  </a:lnTo>
                  <a:lnTo>
                    <a:pt x="843" y="1132"/>
                  </a:lnTo>
                  <a:lnTo>
                    <a:pt x="857" y="1109"/>
                  </a:lnTo>
                  <a:lnTo>
                    <a:pt x="832" y="1114"/>
                  </a:lnTo>
                  <a:lnTo>
                    <a:pt x="819" y="1088"/>
                  </a:lnTo>
                  <a:lnTo>
                    <a:pt x="814" y="1081"/>
                  </a:lnTo>
                  <a:lnTo>
                    <a:pt x="812" y="1041"/>
                  </a:lnTo>
                  <a:lnTo>
                    <a:pt x="803" y="1026"/>
                  </a:lnTo>
                  <a:lnTo>
                    <a:pt x="814" y="1006"/>
                  </a:lnTo>
                  <a:lnTo>
                    <a:pt x="814" y="983"/>
                  </a:lnTo>
                  <a:lnTo>
                    <a:pt x="826" y="968"/>
                  </a:lnTo>
                  <a:lnTo>
                    <a:pt x="823" y="948"/>
                  </a:lnTo>
                  <a:lnTo>
                    <a:pt x="822" y="935"/>
                  </a:lnTo>
                  <a:lnTo>
                    <a:pt x="834" y="928"/>
                  </a:lnTo>
                  <a:lnTo>
                    <a:pt x="841" y="908"/>
                  </a:lnTo>
                  <a:lnTo>
                    <a:pt x="857" y="906"/>
                  </a:lnTo>
                  <a:lnTo>
                    <a:pt x="874" y="895"/>
                  </a:lnTo>
                  <a:lnTo>
                    <a:pt x="879" y="882"/>
                  </a:lnTo>
                  <a:lnTo>
                    <a:pt x="894" y="886"/>
                  </a:lnTo>
                  <a:lnTo>
                    <a:pt x="905" y="875"/>
                  </a:lnTo>
                  <a:lnTo>
                    <a:pt x="901" y="855"/>
                  </a:lnTo>
                  <a:lnTo>
                    <a:pt x="914" y="862"/>
                  </a:lnTo>
                  <a:lnTo>
                    <a:pt x="950" y="862"/>
                  </a:lnTo>
                  <a:lnTo>
                    <a:pt x="985" y="840"/>
                  </a:lnTo>
                  <a:lnTo>
                    <a:pt x="1003" y="820"/>
                  </a:lnTo>
                  <a:lnTo>
                    <a:pt x="1023" y="811"/>
                  </a:lnTo>
                  <a:lnTo>
                    <a:pt x="1040" y="791"/>
                  </a:lnTo>
                  <a:lnTo>
                    <a:pt x="1058" y="784"/>
                  </a:lnTo>
                  <a:lnTo>
                    <a:pt x="1051" y="760"/>
                  </a:lnTo>
                  <a:lnTo>
                    <a:pt x="1033" y="742"/>
                  </a:lnTo>
                  <a:lnTo>
                    <a:pt x="1033" y="718"/>
                  </a:lnTo>
                  <a:lnTo>
                    <a:pt x="1053" y="733"/>
                  </a:lnTo>
                  <a:lnTo>
                    <a:pt x="1067" y="760"/>
                  </a:lnTo>
                  <a:lnTo>
                    <a:pt x="1103" y="770"/>
                  </a:lnTo>
                  <a:lnTo>
                    <a:pt x="1117" y="762"/>
                  </a:lnTo>
                  <a:lnTo>
                    <a:pt x="1131" y="744"/>
                  </a:lnTo>
                  <a:lnTo>
                    <a:pt x="1126" y="720"/>
                  </a:lnTo>
                  <a:lnTo>
                    <a:pt x="1140" y="704"/>
                  </a:lnTo>
                  <a:lnTo>
                    <a:pt x="1144" y="691"/>
                  </a:lnTo>
                  <a:lnTo>
                    <a:pt x="1137" y="675"/>
                  </a:lnTo>
                  <a:lnTo>
                    <a:pt x="1140" y="667"/>
                  </a:lnTo>
                  <a:lnTo>
                    <a:pt x="1146" y="660"/>
                  </a:lnTo>
                  <a:lnTo>
                    <a:pt x="1144" y="631"/>
                  </a:lnTo>
                  <a:lnTo>
                    <a:pt x="1153" y="611"/>
                  </a:lnTo>
                  <a:lnTo>
                    <a:pt x="1155" y="576"/>
                  </a:lnTo>
                  <a:lnTo>
                    <a:pt x="1146" y="563"/>
                  </a:lnTo>
                  <a:lnTo>
                    <a:pt x="1131" y="532"/>
                  </a:lnTo>
                  <a:lnTo>
                    <a:pt x="1129" y="508"/>
                  </a:lnTo>
                  <a:lnTo>
                    <a:pt x="1104" y="489"/>
                  </a:lnTo>
                  <a:lnTo>
                    <a:pt x="1098" y="323"/>
                  </a:lnTo>
                  <a:lnTo>
                    <a:pt x="1060" y="322"/>
                  </a:lnTo>
                  <a:lnTo>
                    <a:pt x="1051" y="304"/>
                  </a:lnTo>
                  <a:lnTo>
                    <a:pt x="1036" y="310"/>
                  </a:lnTo>
                  <a:lnTo>
                    <a:pt x="1020" y="284"/>
                  </a:lnTo>
                  <a:lnTo>
                    <a:pt x="1009" y="281"/>
                  </a:lnTo>
                  <a:lnTo>
                    <a:pt x="987" y="302"/>
                  </a:lnTo>
                  <a:lnTo>
                    <a:pt x="969" y="286"/>
                  </a:lnTo>
                  <a:lnTo>
                    <a:pt x="954" y="284"/>
                  </a:lnTo>
                  <a:lnTo>
                    <a:pt x="932" y="302"/>
                  </a:lnTo>
                  <a:lnTo>
                    <a:pt x="903" y="297"/>
                  </a:lnTo>
                  <a:lnTo>
                    <a:pt x="881" y="288"/>
                  </a:lnTo>
                  <a:lnTo>
                    <a:pt x="859" y="290"/>
                  </a:lnTo>
                  <a:lnTo>
                    <a:pt x="843" y="306"/>
                  </a:lnTo>
                  <a:lnTo>
                    <a:pt x="817" y="286"/>
                  </a:lnTo>
                  <a:lnTo>
                    <a:pt x="779" y="290"/>
                  </a:lnTo>
                  <a:lnTo>
                    <a:pt x="759" y="275"/>
                  </a:lnTo>
                  <a:lnTo>
                    <a:pt x="748" y="255"/>
                  </a:lnTo>
                  <a:lnTo>
                    <a:pt x="726" y="249"/>
                  </a:lnTo>
                  <a:lnTo>
                    <a:pt x="713" y="259"/>
                  </a:lnTo>
                  <a:lnTo>
                    <a:pt x="671" y="259"/>
                  </a:lnTo>
                  <a:lnTo>
                    <a:pt x="665" y="246"/>
                  </a:lnTo>
                  <a:lnTo>
                    <a:pt x="657" y="231"/>
                  </a:lnTo>
                  <a:lnTo>
                    <a:pt x="649" y="221"/>
                  </a:lnTo>
                  <a:lnTo>
                    <a:pt x="618" y="235"/>
                  </a:lnTo>
                  <a:lnTo>
                    <a:pt x="605" y="228"/>
                  </a:lnTo>
                  <a:lnTo>
                    <a:pt x="596" y="188"/>
                  </a:lnTo>
                  <a:lnTo>
                    <a:pt x="587" y="107"/>
                  </a:lnTo>
                  <a:lnTo>
                    <a:pt x="578" y="18"/>
                  </a:lnTo>
                  <a:lnTo>
                    <a:pt x="341" y="0"/>
                  </a:lnTo>
                  <a:lnTo>
                    <a:pt x="312" y="468"/>
                  </a:lnTo>
                  <a:lnTo>
                    <a:pt x="6" y="4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75" name=""/>
          <p:cNvSpPr/>
          <p:nvPr/>
        </p:nvSpPr>
        <p:spPr>
          <a:xfrm>
            <a:off x="8704440" y="1585800"/>
            <a:ext cx="115560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76" name=""/>
          <p:cNvSpPr/>
          <p:nvPr/>
        </p:nvSpPr>
        <p:spPr>
          <a:xfrm>
            <a:off x="8704440" y="1585800"/>
            <a:ext cx="115560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77" name=""/>
          <p:cNvSpPr/>
          <p:nvPr/>
        </p:nvSpPr>
        <p:spPr>
          <a:xfrm>
            <a:off x="5386320" y="-120600"/>
            <a:ext cx="331920" cy="436680"/>
          </a:xfrm>
          <a:prstGeom prst="rect">
            <a:avLst/>
          </a:prstGeom>
          <a:solidFill>
            <a:srgbClr val="00f008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78" name=""/>
          <p:cNvGrpSpPr/>
          <p:nvPr/>
        </p:nvGrpSpPr>
        <p:grpSpPr>
          <a:xfrm>
            <a:off x="5445000" y="-192240"/>
            <a:ext cx="2969640" cy="2194920"/>
            <a:chOff x="5445000" y="-192240"/>
            <a:chExt cx="2969640" cy="2194920"/>
          </a:xfrm>
        </p:grpSpPr>
        <p:grpSp>
          <p:nvGrpSpPr>
            <p:cNvPr id="4179" name=""/>
            <p:cNvGrpSpPr/>
            <p:nvPr/>
          </p:nvGrpSpPr>
          <p:grpSpPr>
            <a:xfrm>
              <a:off x="5445000" y="-192240"/>
              <a:ext cx="2969640" cy="2194920"/>
              <a:chOff x="5445000" y="-192240"/>
              <a:chExt cx="2969640" cy="2194920"/>
            </a:xfrm>
          </p:grpSpPr>
          <p:sp>
            <p:nvSpPr>
              <p:cNvPr id="4180" name=""/>
              <p:cNvSpPr/>
              <p:nvPr/>
            </p:nvSpPr>
            <p:spPr>
              <a:xfrm>
                <a:off x="5445000" y="-192240"/>
                <a:ext cx="2969640" cy="2194920"/>
              </a:xfrm>
              <a:custGeom>
                <a:avLst/>
                <a:gdLst/>
                <a:ahLst/>
                <a:rect l="l" t="t" r="r" b="b"/>
                <a:pathLst>
                  <a:path w="2650" h="1971">
                    <a:moveTo>
                      <a:pt x="334" y="0"/>
                    </a:moveTo>
                    <a:lnTo>
                      <a:pt x="56" y="218"/>
                    </a:lnTo>
                    <a:lnTo>
                      <a:pt x="0" y="756"/>
                    </a:lnTo>
                    <a:lnTo>
                      <a:pt x="41" y="752"/>
                    </a:lnTo>
                    <a:lnTo>
                      <a:pt x="41" y="782"/>
                    </a:lnTo>
                    <a:lnTo>
                      <a:pt x="52" y="794"/>
                    </a:lnTo>
                    <a:lnTo>
                      <a:pt x="45" y="835"/>
                    </a:lnTo>
                    <a:lnTo>
                      <a:pt x="64" y="850"/>
                    </a:lnTo>
                    <a:lnTo>
                      <a:pt x="71" y="888"/>
                    </a:lnTo>
                    <a:lnTo>
                      <a:pt x="143" y="899"/>
                    </a:lnTo>
                    <a:lnTo>
                      <a:pt x="165" y="929"/>
                    </a:lnTo>
                    <a:lnTo>
                      <a:pt x="191" y="921"/>
                    </a:lnTo>
                    <a:lnTo>
                      <a:pt x="210" y="888"/>
                    </a:lnTo>
                    <a:lnTo>
                      <a:pt x="312" y="899"/>
                    </a:lnTo>
                    <a:lnTo>
                      <a:pt x="312" y="940"/>
                    </a:lnTo>
                    <a:lnTo>
                      <a:pt x="334" y="944"/>
                    </a:lnTo>
                    <a:lnTo>
                      <a:pt x="338" y="929"/>
                    </a:lnTo>
                    <a:lnTo>
                      <a:pt x="372" y="929"/>
                    </a:lnTo>
                    <a:lnTo>
                      <a:pt x="413" y="982"/>
                    </a:lnTo>
                    <a:lnTo>
                      <a:pt x="466" y="982"/>
                    </a:lnTo>
                    <a:lnTo>
                      <a:pt x="511" y="982"/>
                    </a:lnTo>
                    <a:lnTo>
                      <a:pt x="500" y="948"/>
                    </a:lnTo>
                    <a:lnTo>
                      <a:pt x="530" y="933"/>
                    </a:lnTo>
                    <a:lnTo>
                      <a:pt x="552" y="955"/>
                    </a:lnTo>
                    <a:lnTo>
                      <a:pt x="605" y="955"/>
                    </a:lnTo>
                    <a:lnTo>
                      <a:pt x="669" y="982"/>
                    </a:lnTo>
                    <a:lnTo>
                      <a:pt x="740" y="933"/>
                    </a:lnTo>
                    <a:lnTo>
                      <a:pt x="725" y="888"/>
                    </a:lnTo>
                    <a:lnTo>
                      <a:pt x="785" y="884"/>
                    </a:lnTo>
                    <a:lnTo>
                      <a:pt x="785" y="846"/>
                    </a:lnTo>
                    <a:lnTo>
                      <a:pt x="797" y="839"/>
                    </a:lnTo>
                    <a:lnTo>
                      <a:pt x="834" y="854"/>
                    </a:lnTo>
                    <a:lnTo>
                      <a:pt x="838" y="835"/>
                    </a:lnTo>
                    <a:lnTo>
                      <a:pt x="823" y="790"/>
                    </a:lnTo>
                    <a:lnTo>
                      <a:pt x="842" y="790"/>
                    </a:lnTo>
                    <a:lnTo>
                      <a:pt x="872" y="805"/>
                    </a:lnTo>
                    <a:lnTo>
                      <a:pt x="936" y="816"/>
                    </a:lnTo>
                    <a:lnTo>
                      <a:pt x="970" y="805"/>
                    </a:lnTo>
                    <a:lnTo>
                      <a:pt x="988" y="794"/>
                    </a:lnTo>
                    <a:lnTo>
                      <a:pt x="1067" y="812"/>
                    </a:lnTo>
                    <a:lnTo>
                      <a:pt x="1079" y="865"/>
                    </a:lnTo>
                    <a:lnTo>
                      <a:pt x="1109" y="903"/>
                    </a:lnTo>
                    <a:lnTo>
                      <a:pt x="1109" y="937"/>
                    </a:lnTo>
                    <a:lnTo>
                      <a:pt x="1207" y="937"/>
                    </a:lnTo>
                    <a:lnTo>
                      <a:pt x="1222" y="918"/>
                    </a:lnTo>
                    <a:lnTo>
                      <a:pt x="1252" y="921"/>
                    </a:lnTo>
                    <a:lnTo>
                      <a:pt x="1255" y="959"/>
                    </a:lnTo>
                    <a:lnTo>
                      <a:pt x="1248" y="982"/>
                    </a:lnTo>
                    <a:lnTo>
                      <a:pt x="1270" y="1008"/>
                    </a:lnTo>
                    <a:lnTo>
                      <a:pt x="1286" y="1031"/>
                    </a:lnTo>
                    <a:lnTo>
                      <a:pt x="1304" y="1031"/>
                    </a:lnTo>
                    <a:lnTo>
                      <a:pt x="1312" y="1042"/>
                    </a:lnTo>
                    <a:lnTo>
                      <a:pt x="1293" y="1064"/>
                    </a:lnTo>
                    <a:lnTo>
                      <a:pt x="1289" y="1106"/>
                    </a:lnTo>
                    <a:lnTo>
                      <a:pt x="1319" y="1094"/>
                    </a:lnTo>
                    <a:lnTo>
                      <a:pt x="1327" y="1113"/>
                    </a:lnTo>
                    <a:lnTo>
                      <a:pt x="1312" y="1125"/>
                    </a:lnTo>
                    <a:lnTo>
                      <a:pt x="1312" y="1147"/>
                    </a:lnTo>
                    <a:lnTo>
                      <a:pt x="1327" y="1151"/>
                    </a:lnTo>
                    <a:lnTo>
                      <a:pt x="1334" y="1173"/>
                    </a:lnTo>
                    <a:lnTo>
                      <a:pt x="1492" y="1188"/>
                    </a:lnTo>
                    <a:lnTo>
                      <a:pt x="1579" y="1177"/>
                    </a:lnTo>
                    <a:lnTo>
                      <a:pt x="1586" y="1196"/>
                    </a:lnTo>
                    <a:lnTo>
                      <a:pt x="1628" y="1196"/>
                    </a:lnTo>
                    <a:lnTo>
                      <a:pt x="1646" y="1215"/>
                    </a:lnTo>
                    <a:lnTo>
                      <a:pt x="1688" y="1181"/>
                    </a:lnTo>
                    <a:lnTo>
                      <a:pt x="1707" y="1204"/>
                    </a:lnTo>
                    <a:lnTo>
                      <a:pt x="1755" y="1207"/>
                    </a:lnTo>
                    <a:lnTo>
                      <a:pt x="1763" y="1222"/>
                    </a:lnTo>
                    <a:lnTo>
                      <a:pt x="1786" y="1211"/>
                    </a:lnTo>
                    <a:lnTo>
                      <a:pt x="1808" y="1204"/>
                    </a:lnTo>
                    <a:lnTo>
                      <a:pt x="1849" y="1256"/>
                    </a:lnTo>
                    <a:lnTo>
                      <a:pt x="1846" y="1275"/>
                    </a:lnTo>
                    <a:lnTo>
                      <a:pt x="1872" y="1275"/>
                    </a:lnTo>
                    <a:lnTo>
                      <a:pt x="1868" y="1309"/>
                    </a:lnTo>
                    <a:lnTo>
                      <a:pt x="1906" y="1305"/>
                    </a:lnTo>
                    <a:lnTo>
                      <a:pt x="1910" y="1335"/>
                    </a:lnTo>
                    <a:lnTo>
                      <a:pt x="1955" y="1369"/>
                    </a:lnTo>
                    <a:lnTo>
                      <a:pt x="1970" y="1395"/>
                    </a:lnTo>
                    <a:lnTo>
                      <a:pt x="1947" y="1403"/>
                    </a:lnTo>
                    <a:lnTo>
                      <a:pt x="1910" y="1392"/>
                    </a:lnTo>
                    <a:lnTo>
                      <a:pt x="1936" y="1414"/>
                    </a:lnTo>
                    <a:lnTo>
                      <a:pt x="1928" y="1444"/>
                    </a:lnTo>
                    <a:lnTo>
                      <a:pt x="1910" y="1455"/>
                    </a:lnTo>
                    <a:lnTo>
                      <a:pt x="1887" y="1437"/>
                    </a:lnTo>
                    <a:lnTo>
                      <a:pt x="1861" y="1429"/>
                    </a:lnTo>
                    <a:lnTo>
                      <a:pt x="1849" y="1433"/>
                    </a:lnTo>
                    <a:lnTo>
                      <a:pt x="1834" y="1455"/>
                    </a:lnTo>
                    <a:lnTo>
                      <a:pt x="1801" y="1425"/>
                    </a:lnTo>
                    <a:lnTo>
                      <a:pt x="1812" y="1407"/>
                    </a:lnTo>
                    <a:lnTo>
                      <a:pt x="1804" y="1392"/>
                    </a:lnTo>
                    <a:lnTo>
                      <a:pt x="1774" y="1399"/>
                    </a:lnTo>
                    <a:lnTo>
                      <a:pt x="1767" y="1388"/>
                    </a:lnTo>
                    <a:lnTo>
                      <a:pt x="1763" y="1369"/>
                    </a:lnTo>
                    <a:lnTo>
                      <a:pt x="1748" y="1358"/>
                    </a:lnTo>
                    <a:lnTo>
                      <a:pt x="1703" y="1365"/>
                    </a:lnTo>
                    <a:lnTo>
                      <a:pt x="1718" y="1392"/>
                    </a:lnTo>
                    <a:lnTo>
                      <a:pt x="1744" y="1410"/>
                    </a:lnTo>
                    <a:lnTo>
                      <a:pt x="1771" y="1414"/>
                    </a:lnTo>
                    <a:lnTo>
                      <a:pt x="1771" y="1459"/>
                    </a:lnTo>
                    <a:lnTo>
                      <a:pt x="1759" y="1486"/>
                    </a:lnTo>
                    <a:lnTo>
                      <a:pt x="1755" y="1523"/>
                    </a:lnTo>
                    <a:lnTo>
                      <a:pt x="1737" y="1538"/>
                    </a:lnTo>
                    <a:lnTo>
                      <a:pt x="1744" y="1595"/>
                    </a:lnTo>
                    <a:lnTo>
                      <a:pt x="1771" y="1613"/>
                    </a:lnTo>
                    <a:lnTo>
                      <a:pt x="1755" y="1625"/>
                    </a:lnTo>
                    <a:lnTo>
                      <a:pt x="1755" y="1689"/>
                    </a:lnTo>
                    <a:lnTo>
                      <a:pt x="1737" y="1711"/>
                    </a:lnTo>
                    <a:lnTo>
                      <a:pt x="1744" y="1738"/>
                    </a:lnTo>
                    <a:lnTo>
                      <a:pt x="1692" y="1753"/>
                    </a:lnTo>
                    <a:lnTo>
                      <a:pt x="1639" y="1899"/>
                    </a:lnTo>
                    <a:lnTo>
                      <a:pt x="1605" y="1899"/>
                    </a:lnTo>
                    <a:lnTo>
                      <a:pt x="1628" y="1944"/>
                    </a:lnTo>
                    <a:lnTo>
                      <a:pt x="1643" y="1971"/>
                    </a:lnTo>
                    <a:lnTo>
                      <a:pt x="1650" y="1933"/>
                    </a:lnTo>
                    <a:lnTo>
                      <a:pt x="1718" y="1952"/>
                    </a:lnTo>
                    <a:lnTo>
                      <a:pt x="1714" y="1922"/>
                    </a:lnTo>
                    <a:lnTo>
                      <a:pt x="1737" y="1926"/>
                    </a:lnTo>
                    <a:lnTo>
                      <a:pt x="1759" y="1888"/>
                    </a:lnTo>
                    <a:lnTo>
                      <a:pt x="1752" y="1865"/>
                    </a:lnTo>
                    <a:lnTo>
                      <a:pt x="1789" y="1858"/>
                    </a:lnTo>
                    <a:lnTo>
                      <a:pt x="1816" y="1801"/>
                    </a:lnTo>
                    <a:lnTo>
                      <a:pt x="1872" y="1805"/>
                    </a:lnTo>
                    <a:lnTo>
                      <a:pt x="1917" y="1798"/>
                    </a:lnTo>
                    <a:lnTo>
                      <a:pt x="1966" y="1794"/>
                    </a:lnTo>
                    <a:lnTo>
                      <a:pt x="1974" y="1756"/>
                    </a:lnTo>
                    <a:lnTo>
                      <a:pt x="2000" y="1738"/>
                    </a:lnTo>
                    <a:lnTo>
                      <a:pt x="2037" y="1719"/>
                    </a:lnTo>
                    <a:lnTo>
                      <a:pt x="2053" y="1704"/>
                    </a:lnTo>
                    <a:lnTo>
                      <a:pt x="2075" y="1719"/>
                    </a:lnTo>
                    <a:lnTo>
                      <a:pt x="2109" y="1681"/>
                    </a:lnTo>
                    <a:lnTo>
                      <a:pt x="2098" y="1662"/>
                    </a:lnTo>
                    <a:lnTo>
                      <a:pt x="2068" y="1659"/>
                    </a:lnTo>
                    <a:lnTo>
                      <a:pt x="2041" y="1662"/>
                    </a:lnTo>
                    <a:lnTo>
                      <a:pt x="2026" y="1677"/>
                    </a:lnTo>
                    <a:lnTo>
                      <a:pt x="1996" y="1674"/>
                    </a:lnTo>
                    <a:lnTo>
                      <a:pt x="2011" y="1651"/>
                    </a:lnTo>
                    <a:lnTo>
                      <a:pt x="2015" y="1595"/>
                    </a:lnTo>
                    <a:lnTo>
                      <a:pt x="2037" y="1587"/>
                    </a:lnTo>
                    <a:lnTo>
                      <a:pt x="2071" y="1534"/>
                    </a:lnTo>
                    <a:lnTo>
                      <a:pt x="2109" y="1531"/>
                    </a:lnTo>
                    <a:lnTo>
                      <a:pt x="2147" y="1504"/>
                    </a:lnTo>
                    <a:lnTo>
                      <a:pt x="2195" y="1497"/>
                    </a:lnTo>
                    <a:lnTo>
                      <a:pt x="2210" y="1474"/>
                    </a:lnTo>
                    <a:lnTo>
                      <a:pt x="2248" y="1474"/>
                    </a:lnTo>
                    <a:lnTo>
                      <a:pt x="2267" y="1444"/>
                    </a:lnTo>
                    <a:lnTo>
                      <a:pt x="2282" y="1444"/>
                    </a:lnTo>
                    <a:lnTo>
                      <a:pt x="2278" y="1474"/>
                    </a:lnTo>
                    <a:lnTo>
                      <a:pt x="2338" y="1471"/>
                    </a:lnTo>
                    <a:lnTo>
                      <a:pt x="2338" y="1455"/>
                    </a:lnTo>
                    <a:lnTo>
                      <a:pt x="2327" y="1440"/>
                    </a:lnTo>
                    <a:lnTo>
                      <a:pt x="2357" y="1418"/>
                    </a:lnTo>
                    <a:lnTo>
                      <a:pt x="2395" y="1395"/>
                    </a:lnTo>
                    <a:lnTo>
                      <a:pt x="2421" y="1392"/>
                    </a:lnTo>
                    <a:lnTo>
                      <a:pt x="2417" y="1365"/>
                    </a:lnTo>
                    <a:lnTo>
                      <a:pt x="2451" y="1335"/>
                    </a:lnTo>
                    <a:lnTo>
                      <a:pt x="2485" y="1316"/>
                    </a:lnTo>
                    <a:lnTo>
                      <a:pt x="2485" y="1260"/>
                    </a:lnTo>
                    <a:lnTo>
                      <a:pt x="2519" y="1234"/>
                    </a:lnTo>
                    <a:lnTo>
                      <a:pt x="2586" y="1196"/>
                    </a:lnTo>
                    <a:lnTo>
                      <a:pt x="2650" y="1173"/>
                    </a:lnTo>
                    <a:lnTo>
                      <a:pt x="2590" y="1162"/>
                    </a:lnTo>
                    <a:lnTo>
                      <a:pt x="2545" y="1158"/>
                    </a:lnTo>
                    <a:lnTo>
                      <a:pt x="2511" y="1136"/>
                    </a:lnTo>
                    <a:lnTo>
                      <a:pt x="2515" y="1110"/>
                    </a:lnTo>
                    <a:lnTo>
                      <a:pt x="2519" y="1091"/>
                    </a:lnTo>
                    <a:lnTo>
                      <a:pt x="2489" y="1083"/>
                    </a:lnTo>
                    <a:lnTo>
                      <a:pt x="2474" y="1094"/>
                    </a:lnTo>
                    <a:lnTo>
                      <a:pt x="2436" y="1113"/>
                    </a:lnTo>
                    <a:lnTo>
                      <a:pt x="2376" y="1091"/>
                    </a:lnTo>
                    <a:lnTo>
                      <a:pt x="2372" y="1064"/>
                    </a:lnTo>
                    <a:lnTo>
                      <a:pt x="2372" y="1038"/>
                    </a:lnTo>
                    <a:lnTo>
                      <a:pt x="2361" y="1023"/>
                    </a:lnTo>
                    <a:lnTo>
                      <a:pt x="2286" y="1038"/>
                    </a:lnTo>
                    <a:lnTo>
                      <a:pt x="2282" y="982"/>
                    </a:lnTo>
                    <a:lnTo>
                      <a:pt x="2241" y="982"/>
                    </a:lnTo>
                    <a:lnTo>
                      <a:pt x="2192" y="948"/>
                    </a:lnTo>
                    <a:lnTo>
                      <a:pt x="2154" y="959"/>
                    </a:lnTo>
                    <a:lnTo>
                      <a:pt x="2131" y="982"/>
                    </a:lnTo>
                    <a:lnTo>
                      <a:pt x="2079" y="982"/>
                    </a:lnTo>
                    <a:lnTo>
                      <a:pt x="2064" y="940"/>
                    </a:lnTo>
                    <a:lnTo>
                      <a:pt x="2071" y="891"/>
                    </a:lnTo>
                    <a:lnTo>
                      <a:pt x="1955" y="850"/>
                    </a:lnTo>
                    <a:lnTo>
                      <a:pt x="1932" y="820"/>
                    </a:lnTo>
                    <a:lnTo>
                      <a:pt x="1789" y="745"/>
                    </a:lnTo>
                    <a:lnTo>
                      <a:pt x="1782" y="4"/>
                    </a:lnTo>
                    <a:lnTo>
                      <a:pt x="3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81" name=""/>
              <p:cNvSpPr/>
              <p:nvPr/>
            </p:nvSpPr>
            <p:spPr>
              <a:xfrm>
                <a:off x="5445000" y="-192240"/>
                <a:ext cx="2969640" cy="2194920"/>
              </a:xfrm>
              <a:custGeom>
                <a:avLst/>
                <a:gdLst/>
                <a:ahLst/>
                <a:rect l="l" t="t" r="r" b="b"/>
                <a:pathLst>
                  <a:path w="2650" h="1971">
                    <a:moveTo>
                      <a:pt x="334" y="0"/>
                    </a:moveTo>
                    <a:lnTo>
                      <a:pt x="56" y="218"/>
                    </a:lnTo>
                    <a:lnTo>
                      <a:pt x="0" y="756"/>
                    </a:lnTo>
                    <a:lnTo>
                      <a:pt x="41" y="752"/>
                    </a:lnTo>
                    <a:lnTo>
                      <a:pt x="41" y="782"/>
                    </a:lnTo>
                    <a:lnTo>
                      <a:pt x="52" y="794"/>
                    </a:lnTo>
                    <a:lnTo>
                      <a:pt x="45" y="835"/>
                    </a:lnTo>
                    <a:lnTo>
                      <a:pt x="64" y="850"/>
                    </a:lnTo>
                    <a:lnTo>
                      <a:pt x="71" y="888"/>
                    </a:lnTo>
                    <a:lnTo>
                      <a:pt x="143" y="899"/>
                    </a:lnTo>
                    <a:lnTo>
                      <a:pt x="165" y="929"/>
                    </a:lnTo>
                    <a:lnTo>
                      <a:pt x="191" y="921"/>
                    </a:lnTo>
                    <a:lnTo>
                      <a:pt x="210" y="888"/>
                    </a:lnTo>
                    <a:lnTo>
                      <a:pt x="312" y="899"/>
                    </a:lnTo>
                    <a:lnTo>
                      <a:pt x="312" y="940"/>
                    </a:lnTo>
                    <a:lnTo>
                      <a:pt x="334" y="944"/>
                    </a:lnTo>
                    <a:lnTo>
                      <a:pt x="338" y="929"/>
                    </a:lnTo>
                    <a:lnTo>
                      <a:pt x="372" y="929"/>
                    </a:lnTo>
                    <a:lnTo>
                      <a:pt x="413" y="982"/>
                    </a:lnTo>
                    <a:lnTo>
                      <a:pt x="466" y="982"/>
                    </a:lnTo>
                    <a:lnTo>
                      <a:pt x="511" y="982"/>
                    </a:lnTo>
                    <a:lnTo>
                      <a:pt x="500" y="948"/>
                    </a:lnTo>
                    <a:lnTo>
                      <a:pt x="530" y="933"/>
                    </a:lnTo>
                    <a:lnTo>
                      <a:pt x="552" y="955"/>
                    </a:lnTo>
                    <a:lnTo>
                      <a:pt x="605" y="955"/>
                    </a:lnTo>
                    <a:lnTo>
                      <a:pt x="669" y="982"/>
                    </a:lnTo>
                    <a:lnTo>
                      <a:pt x="740" y="933"/>
                    </a:lnTo>
                    <a:lnTo>
                      <a:pt x="725" y="888"/>
                    </a:lnTo>
                    <a:lnTo>
                      <a:pt x="785" y="884"/>
                    </a:lnTo>
                    <a:lnTo>
                      <a:pt x="785" y="846"/>
                    </a:lnTo>
                    <a:lnTo>
                      <a:pt x="797" y="839"/>
                    </a:lnTo>
                    <a:lnTo>
                      <a:pt x="834" y="854"/>
                    </a:lnTo>
                    <a:lnTo>
                      <a:pt x="838" y="835"/>
                    </a:lnTo>
                    <a:lnTo>
                      <a:pt x="823" y="790"/>
                    </a:lnTo>
                    <a:lnTo>
                      <a:pt x="842" y="790"/>
                    </a:lnTo>
                    <a:lnTo>
                      <a:pt x="872" y="805"/>
                    </a:lnTo>
                    <a:lnTo>
                      <a:pt x="936" y="816"/>
                    </a:lnTo>
                    <a:lnTo>
                      <a:pt x="970" y="805"/>
                    </a:lnTo>
                    <a:lnTo>
                      <a:pt x="988" y="794"/>
                    </a:lnTo>
                    <a:lnTo>
                      <a:pt x="1067" y="812"/>
                    </a:lnTo>
                    <a:lnTo>
                      <a:pt x="1079" y="865"/>
                    </a:lnTo>
                    <a:lnTo>
                      <a:pt x="1109" y="903"/>
                    </a:lnTo>
                    <a:lnTo>
                      <a:pt x="1109" y="937"/>
                    </a:lnTo>
                    <a:lnTo>
                      <a:pt x="1207" y="937"/>
                    </a:lnTo>
                    <a:lnTo>
                      <a:pt x="1222" y="918"/>
                    </a:lnTo>
                    <a:lnTo>
                      <a:pt x="1252" y="921"/>
                    </a:lnTo>
                    <a:lnTo>
                      <a:pt x="1255" y="959"/>
                    </a:lnTo>
                    <a:lnTo>
                      <a:pt x="1248" y="982"/>
                    </a:lnTo>
                    <a:lnTo>
                      <a:pt x="1270" y="1008"/>
                    </a:lnTo>
                    <a:lnTo>
                      <a:pt x="1286" y="1031"/>
                    </a:lnTo>
                    <a:lnTo>
                      <a:pt x="1304" y="1031"/>
                    </a:lnTo>
                    <a:lnTo>
                      <a:pt x="1312" y="1042"/>
                    </a:lnTo>
                    <a:lnTo>
                      <a:pt x="1293" y="1064"/>
                    </a:lnTo>
                    <a:lnTo>
                      <a:pt x="1289" y="1106"/>
                    </a:lnTo>
                    <a:lnTo>
                      <a:pt x="1319" y="1094"/>
                    </a:lnTo>
                    <a:lnTo>
                      <a:pt x="1327" y="1113"/>
                    </a:lnTo>
                    <a:lnTo>
                      <a:pt x="1312" y="1125"/>
                    </a:lnTo>
                    <a:lnTo>
                      <a:pt x="1312" y="1147"/>
                    </a:lnTo>
                    <a:lnTo>
                      <a:pt x="1327" y="1151"/>
                    </a:lnTo>
                    <a:lnTo>
                      <a:pt x="1334" y="1173"/>
                    </a:lnTo>
                    <a:lnTo>
                      <a:pt x="1492" y="1188"/>
                    </a:lnTo>
                    <a:lnTo>
                      <a:pt x="1579" y="1177"/>
                    </a:lnTo>
                    <a:lnTo>
                      <a:pt x="1586" y="1196"/>
                    </a:lnTo>
                    <a:lnTo>
                      <a:pt x="1628" y="1196"/>
                    </a:lnTo>
                    <a:lnTo>
                      <a:pt x="1646" y="1215"/>
                    </a:lnTo>
                    <a:lnTo>
                      <a:pt x="1688" y="1181"/>
                    </a:lnTo>
                    <a:lnTo>
                      <a:pt x="1707" y="1204"/>
                    </a:lnTo>
                    <a:lnTo>
                      <a:pt x="1755" y="1207"/>
                    </a:lnTo>
                    <a:lnTo>
                      <a:pt x="1763" y="1222"/>
                    </a:lnTo>
                    <a:lnTo>
                      <a:pt x="1786" y="1211"/>
                    </a:lnTo>
                    <a:lnTo>
                      <a:pt x="1808" y="1204"/>
                    </a:lnTo>
                    <a:lnTo>
                      <a:pt x="1849" y="1256"/>
                    </a:lnTo>
                    <a:lnTo>
                      <a:pt x="1846" y="1275"/>
                    </a:lnTo>
                    <a:lnTo>
                      <a:pt x="1872" y="1275"/>
                    </a:lnTo>
                    <a:lnTo>
                      <a:pt x="1868" y="1309"/>
                    </a:lnTo>
                    <a:lnTo>
                      <a:pt x="1906" y="1305"/>
                    </a:lnTo>
                    <a:lnTo>
                      <a:pt x="1910" y="1335"/>
                    </a:lnTo>
                    <a:lnTo>
                      <a:pt x="1955" y="1369"/>
                    </a:lnTo>
                    <a:lnTo>
                      <a:pt x="1970" y="1395"/>
                    </a:lnTo>
                    <a:lnTo>
                      <a:pt x="1947" y="1403"/>
                    </a:lnTo>
                    <a:lnTo>
                      <a:pt x="1910" y="1392"/>
                    </a:lnTo>
                    <a:lnTo>
                      <a:pt x="1936" y="1414"/>
                    </a:lnTo>
                    <a:lnTo>
                      <a:pt x="1928" y="1444"/>
                    </a:lnTo>
                    <a:lnTo>
                      <a:pt x="1910" y="1455"/>
                    </a:lnTo>
                    <a:lnTo>
                      <a:pt x="1887" y="1437"/>
                    </a:lnTo>
                    <a:lnTo>
                      <a:pt x="1861" y="1429"/>
                    </a:lnTo>
                    <a:lnTo>
                      <a:pt x="1849" y="1433"/>
                    </a:lnTo>
                    <a:lnTo>
                      <a:pt x="1834" y="1455"/>
                    </a:lnTo>
                    <a:lnTo>
                      <a:pt x="1801" y="1425"/>
                    </a:lnTo>
                    <a:lnTo>
                      <a:pt x="1812" y="1407"/>
                    </a:lnTo>
                    <a:lnTo>
                      <a:pt x="1804" y="1392"/>
                    </a:lnTo>
                    <a:lnTo>
                      <a:pt x="1774" y="1399"/>
                    </a:lnTo>
                    <a:lnTo>
                      <a:pt x="1767" y="1388"/>
                    </a:lnTo>
                    <a:lnTo>
                      <a:pt x="1763" y="1369"/>
                    </a:lnTo>
                    <a:lnTo>
                      <a:pt x="1748" y="1358"/>
                    </a:lnTo>
                    <a:lnTo>
                      <a:pt x="1703" y="1365"/>
                    </a:lnTo>
                    <a:lnTo>
                      <a:pt x="1718" y="1392"/>
                    </a:lnTo>
                    <a:lnTo>
                      <a:pt x="1744" y="1410"/>
                    </a:lnTo>
                    <a:lnTo>
                      <a:pt x="1771" y="1414"/>
                    </a:lnTo>
                    <a:lnTo>
                      <a:pt x="1771" y="1459"/>
                    </a:lnTo>
                    <a:lnTo>
                      <a:pt x="1759" y="1486"/>
                    </a:lnTo>
                    <a:lnTo>
                      <a:pt x="1755" y="1523"/>
                    </a:lnTo>
                    <a:lnTo>
                      <a:pt x="1737" y="1538"/>
                    </a:lnTo>
                    <a:lnTo>
                      <a:pt x="1744" y="1595"/>
                    </a:lnTo>
                    <a:lnTo>
                      <a:pt x="1771" y="1613"/>
                    </a:lnTo>
                    <a:lnTo>
                      <a:pt x="1755" y="1625"/>
                    </a:lnTo>
                    <a:lnTo>
                      <a:pt x="1755" y="1689"/>
                    </a:lnTo>
                    <a:lnTo>
                      <a:pt x="1737" y="1711"/>
                    </a:lnTo>
                    <a:lnTo>
                      <a:pt x="1744" y="1738"/>
                    </a:lnTo>
                    <a:lnTo>
                      <a:pt x="1692" y="1753"/>
                    </a:lnTo>
                    <a:lnTo>
                      <a:pt x="1639" y="1899"/>
                    </a:lnTo>
                    <a:lnTo>
                      <a:pt x="1605" y="1899"/>
                    </a:lnTo>
                    <a:lnTo>
                      <a:pt x="1628" y="1944"/>
                    </a:lnTo>
                    <a:lnTo>
                      <a:pt x="1643" y="1971"/>
                    </a:lnTo>
                    <a:lnTo>
                      <a:pt x="1650" y="1933"/>
                    </a:lnTo>
                    <a:lnTo>
                      <a:pt x="1718" y="1952"/>
                    </a:lnTo>
                    <a:lnTo>
                      <a:pt x="1714" y="1922"/>
                    </a:lnTo>
                    <a:lnTo>
                      <a:pt x="1737" y="1926"/>
                    </a:lnTo>
                    <a:lnTo>
                      <a:pt x="1759" y="1888"/>
                    </a:lnTo>
                    <a:lnTo>
                      <a:pt x="1752" y="1865"/>
                    </a:lnTo>
                    <a:lnTo>
                      <a:pt x="1789" y="1858"/>
                    </a:lnTo>
                    <a:lnTo>
                      <a:pt x="1816" y="1801"/>
                    </a:lnTo>
                    <a:lnTo>
                      <a:pt x="1872" y="1805"/>
                    </a:lnTo>
                    <a:lnTo>
                      <a:pt x="1917" y="1798"/>
                    </a:lnTo>
                    <a:lnTo>
                      <a:pt x="1966" y="1794"/>
                    </a:lnTo>
                    <a:lnTo>
                      <a:pt x="1974" y="1756"/>
                    </a:lnTo>
                    <a:lnTo>
                      <a:pt x="2000" y="1738"/>
                    </a:lnTo>
                    <a:lnTo>
                      <a:pt x="2037" y="1719"/>
                    </a:lnTo>
                    <a:lnTo>
                      <a:pt x="2053" y="1704"/>
                    </a:lnTo>
                    <a:lnTo>
                      <a:pt x="2075" y="1719"/>
                    </a:lnTo>
                    <a:lnTo>
                      <a:pt x="2109" y="1681"/>
                    </a:lnTo>
                    <a:lnTo>
                      <a:pt x="2098" y="1662"/>
                    </a:lnTo>
                    <a:lnTo>
                      <a:pt x="2068" y="1659"/>
                    </a:lnTo>
                    <a:lnTo>
                      <a:pt x="2041" y="1662"/>
                    </a:lnTo>
                    <a:lnTo>
                      <a:pt x="2026" y="1677"/>
                    </a:lnTo>
                    <a:lnTo>
                      <a:pt x="1996" y="1674"/>
                    </a:lnTo>
                    <a:lnTo>
                      <a:pt x="2011" y="1651"/>
                    </a:lnTo>
                    <a:lnTo>
                      <a:pt x="2015" y="1595"/>
                    </a:lnTo>
                    <a:lnTo>
                      <a:pt x="2037" y="1587"/>
                    </a:lnTo>
                    <a:lnTo>
                      <a:pt x="2071" y="1534"/>
                    </a:lnTo>
                    <a:lnTo>
                      <a:pt x="2109" y="1531"/>
                    </a:lnTo>
                    <a:lnTo>
                      <a:pt x="2147" y="1504"/>
                    </a:lnTo>
                    <a:lnTo>
                      <a:pt x="2195" y="1497"/>
                    </a:lnTo>
                    <a:lnTo>
                      <a:pt x="2210" y="1474"/>
                    </a:lnTo>
                    <a:lnTo>
                      <a:pt x="2248" y="1474"/>
                    </a:lnTo>
                    <a:lnTo>
                      <a:pt x="2267" y="1444"/>
                    </a:lnTo>
                    <a:lnTo>
                      <a:pt x="2282" y="1444"/>
                    </a:lnTo>
                    <a:lnTo>
                      <a:pt x="2278" y="1474"/>
                    </a:lnTo>
                    <a:lnTo>
                      <a:pt x="2338" y="1471"/>
                    </a:lnTo>
                    <a:lnTo>
                      <a:pt x="2338" y="1455"/>
                    </a:lnTo>
                    <a:lnTo>
                      <a:pt x="2327" y="1440"/>
                    </a:lnTo>
                    <a:lnTo>
                      <a:pt x="2357" y="1418"/>
                    </a:lnTo>
                    <a:lnTo>
                      <a:pt x="2395" y="1395"/>
                    </a:lnTo>
                    <a:lnTo>
                      <a:pt x="2421" y="1392"/>
                    </a:lnTo>
                    <a:lnTo>
                      <a:pt x="2417" y="1365"/>
                    </a:lnTo>
                    <a:lnTo>
                      <a:pt x="2451" y="1335"/>
                    </a:lnTo>
                    <a:lnTo>
                      <a:pt x="2485" y="1316"/>
                    </a:lnTo>
                    <a:lnTo>
                      <a:pt x="2485" y="1260"/>
                    </a:lnTo>
                    <a:lnTo>
                      <a:pt x="2519" y="1234"/>
                    </a:lnTo>
                    <a:lnTo>
                      <a:pt x="2586" y="1196"/>
                    </a:lnTo>
                    <a:lnTo>
                      <a:pt x="2650" y="1173"/>
                    </a:lnTo>
                    <a:lnTo>
                      <a:pt x="2590" y="1162"/>
                    </a:lnTo>
                    <a:lnTo>
                      <a:pt x="2545" y="1158"/>
                    </a:lnTo>
                    <a:lnTo>
                      <a:pt x="2511" y="1136"/>
                    </a:lnTo>
                    <a:lnTo>
                      <a:pt x="2515" y="1110"/>
                    </a:lnTo>
                    <a:lnTo>
                      <a:pt x="2519" y="1091"/>
                    </a:lnTo>
                    <a:lnTo>
                      <a:pt x="2489" y="1083"/>
                    </a:lnTo>
                    <a:lnTo>
                      <a:pt x="2474" y="1094"/>
                    </a:lnTo>
                    <a:lnTo>
                      <a:pt x="2436" y="1113"/>
                    </a:lnTo>
                    <a:lnTo>
                      <a:pt x="2376" y="1091"/>
                    </a:lnTo>
                    <a:lnTo>
                      <a:pt x="2372" y="1064"/>
                    </a:lnTo>
                    <a:lnTo>
                      <a:pt x="2372" y="1038"/>
                    </a:lnTo>
                    <a:lnTo>
                      <a:pt x="2361" y="1023"/>
                    </a:lnTo>
                    <a:lnTo>
                      <a:pt x="2286" y="1038"/>
                    </a:lnTo>
                    <a:lnTo>
                      <a:pt x="2282" y="982"/>
                    </a:lnTo>
                    <a:lnTo>
                      <a:pt x="2241" y="982"/>
                    </a:lnTo>
                    <a:lnTo>
                      <a:pt x="2192" y="948"/>
                    </a:lnTo>
                    <a:lnTo>
                      <a:pt x="2154" y="959"/>
                    </a:lnTo>
                    <a:lnTo>
                      <a:pt x="2131" y="982"/>
                    </a:lnTo>
                    <a:lnTo>
                      <a:pt x="2079" y="982"/>
                    </a:lnTo>
                    <a:lnTo>
                      <a:pt x="2064" y="940"/>
                    </a:lnTo>
                    <a:lnTo>
                      <a:pt x="2071" y="891"/>
                    </a:lnTo>
                    <a:lnTo>
                      <a:pt x="1955" y="850"/>
                    </a:lnTo>
                    <a:lnTo>
                      <a:pt x="1932" y="820"/>
                    </a:lnTo>
                    <a:lnTo>
                      <a:pt x="1789" y="745"/>
                    </a:lnTo>
                    <a:lnTo>
                      <a:pt x="1782" y="4"/>
                    </a:lnTo>
                    <a:lnTo>
                      <a:pt x="334" y="0"/>
                    </a:lnTo>
                  </a:path>
                </a:pathLst>
              </a:custGeom>
              <a:noFill/>
              <a:ln w="12600">
                <a:solidFill>
                  <a:srgbClr val="50505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182" name=""/>
            <p:cNvSpPr/>
            <p:nvPr/>
          </p:nvSpPr>
          <p:spPr>
            <a:xfrm>
              <a:off x="7386840" y="1503720"/>
              <a:ext cx="18000" cy="20160"/>
            </a:xfrm>
            <a:prstGeom prst="rect">
              <a:avLst/>
            </a:prstGeom>
            <a:solidFill>
              <a:srgbClr val="00f008"/>
            </a:solidFill>
            <a:ln w="12600">
              <a:solidFill>
                <a:srgbClr val="505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83" name=""/>
          <p:cNvGrpSpPr/>
          <p:nvPr/>
        </p:nvGrpSpPr>
        <p:grpSpPr>
          <a:xfrm>
            <a:off x="7440480" y="-192240"/>
            <a:ext cx="2195280" cy="1311120"/>
            <a:chOff x="7440480" y="-192240"/>
            <a:chExt cx="2195280" cy="1311120"/>
          </a:xfrm>
        </p:grpSpPr>
        <p:sp>
          <p:nvSpPr>
            <p:cNvPr id="4184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86" name=""/>
          <p:cNvGrpSpPr/>
          <p:nvPr/>
        </p:nvGrpSpPr>
        <p:grpSpPr>
          <a:xfrm>
            <a:off x="4721400" y="-192240"/>
            <a:ext cx="1099440" cy="911160"/>
            <a:chOff x="4721400" y="-192240"/>
            <a:chExt cx="1099440" cy="911160"/>
          </a:xfrm>
        </p:grpSpPr>
        <p:sp>
          <p:nvSpPr>
            <p:cNvPr id="4187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89" name=""/>
          <p:cNvGrpSpPr/>
          <p:nvPr/>
        </p:nvGrpSpPr>
        <p:grpSpPr>
          <a:xfrm>
            <a:off x="3635280" y="-196920"/>
            <a:ext cx="1133280" cy="909360"/>
            <a:chOff x="3635280" y="-196920"/>
            <a:chExt cx="1133280" cy="909360"/>
          </a:xfrm>
        </p:grpSpPr>
        <p:sp>
          <p:nvSpPr>
            <p:cNvPr id="4190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1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92" name=""/>
          <p:cNvSpPr/>
          <p:nvPr/>
        </p:nvSpPr>
        <p:spPr>
          <a:xfrm>
            <a:off x="5386320" y="-120600"/>
            <a:ext cx="331920" cy="436680"/>
          </a:xfrm>
          <a:prstGeom prst="rect">
            <a:avLst/>
          </a:prstGeom>
          <a:solidFill>
            <a:srgbClr val="00f008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93" name=""/>
          <p:cNvGrpSpPr/>
          <p:nvPr/>
        </p:nvGrpSpPr>
        <p:grpSpPr>
          <a:xfrm>
            <a:off x="5445000" y="-192240"/>
            <a:ext cx="2970000" cy="2195280"/>
            <a:chOff x="5445000" y="-192240"/>
            <a:chExt cx="2970000" cy="2195280"/>
          </a:xfrm>
        </p:grpSpPr>
        <p:sp>
          <p:nvSpPr>
            <p:cNvPr id="4194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5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96" name=""/>
          <p:cNvGrpSpPr/>
          <p:nvPr/>
        </p:nvGrpSpPr>
        <p:grpSpPr>
          <a:xfrm>
            <a:off x="5445000" y="-192240"/>
            <a:ext cx="2970000" cy="2195280"/>
            <a:chOff x="5445000" y="-192240"/>
            <a:chExt cx="2970000" cy="2195280"/>
          </a:xfrm>
        </p:grpSpPr>
        <p:sp>
          <p:nvSpPr>
            <p:cNvPr id="4197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8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99" name=""/>
          <p:cNvGrpSpPr/>
          <p:nvPr/>
        </p:nvGrpSpPr>
        <p:grpSpPr>
          <a:xfrm>
            <a:off x="7440480" y="-192240"/>
            <a:ext cx="2195280" cy="1311120"/>
            <a:chOff x="7440480" y="-192240"/>
            <a:chExt cx="2195280" cy="1311120"/>
          </a:xfrm>
        </p:grpSpPr>
        <p:sp>
          <p:nvSpPr>
            <p:cNvPr id="4200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02" name=""/>
          <p:cNvGrpSpPr/>
          <p:nvPr/>
        </p:nvGrpSpPr>
        <p:grpSpPr>
          <a:xfrm>
            <a:off x="4721400" y="-192240"/>
            <a:ext cx="1099440" cy="911160"/>
            <a:chOff x="4721400" y="-192240"/>
            <a:chExt cx="1099440" cy="911160"/>
          </a:xfrm>
        </p:grpSpPr>
        <p:sp>
          <p:nvSpPr>
            <p:cNvPr id="4203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4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05" name=""/>
          <p:cNvGrpSpPr/>
          <p:nvPr/>
        </p:nvGrpSpPr>
        <p:grpSpPr>
          <a:xfrm>
            <a:off x="3635280" y="-196920"/>
            <a:ext cx="1133280" cy="909360"/>
            <a:chOff x="3635280" y="-196920"/>
            <a:chExt cx="1133280" cy="909360"/>
          </a:xfrm>
        </p:grpSpPr>
        <p:sp>
          <p:nvSpPr>
            <p:cNvPr id="4206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08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09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0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1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2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3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4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5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6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7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8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19" name=""/>
          <p:cNvGrpSpPr/>
          <p:nvPr/>
        </p:nvGrpSpPr>
        <p:grpSpPr>
          <a:xfrm>
            <a:off x="5064120" y="2225520"/>
            <a:ext cx="760320" cy="647640"/>
            <a:chOff x="5064120" y="2225520"/>
            <a:chExt cx="760320" cy="647640"/>
          </a:xfrm>
        </p:grpSpPr>
        <p:sp>
          <p:nvSpPr>
            <p:cNvPr id="4220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21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22" name=""/>
          <p:cNvSpPr/>
          <p:nvPr/>
        </p:nvSpPr>
        <p:spPr>
          <a:xfrm>
            <a:off x="5156280" y="2676600"/>
            <a:ext cx="1425600" cy="298440"/>
          </a:xfrm>
          <a:custGeom>
            <a:avLst/>
            <a:gdLst/>
            <a:ahLst/>
            <a:rect l="l" t="t" r="r" b="b"/>
            <a:pathLst>
              <a:path w="1797" h="377">
                <a:moveTo>
                  <a:pt x="1" y="0"/>
                </a:moveTo>
                <a:lnTo>
                  <a:pt x="0" y="23"/>
                </a:lnTo>
                <a:lnTo>
                  <a:pt x="594" y="98"/>
                </a:lnTo>
                <a:lnTo>
                  <a:pt x="594" y="87"/>
                </a:lnTo>
                <a:lnTo>
                  <a:pt x="586" y="94"/>
                </a:lnTo>
                <a:lnTo>
                  <a:pt x="590" y="96"/>
                </a:lnTo>
                <a:lnTo>
                  <a:pt x="586" y="94"/>
                </a:lnTo>
                <a:lnTo>
                  <a:pt x="759" y="365"/>
                </a:lnTo>
                <a:lnTo>
                  <a:pt x="759" y="365"/>
                </a:lnTo>
                <a:lnTo>
                  <a:pt x="763" y="367"/>
                </a:lnTo>
                <a:lnTo>
                  <a:pt x="767" y="369"/>
                </a:lnTo>
                <a:lnTo>
                  <a:pt x="1797" y="377"/>
                </a:lnTo>
                <a:lnTo>
                  <a:pt x="1797" y="354"/>
                </a:lnTo>
                <a:lnTo>
                  <a:pt x="767" y="346"/>
                </a:lnTo>
                <a:lnTo>
                  <a:pt x="774" y="350"/>
                </a:lnTo>
                <a:lnTo>
                  <a:pt x="770" y="348"/>
                </a:lnTo>
                <a:lnTo>
                  <a:pt x="767" y="358"/>
                </a:lnTo>
                <a:lnTo>
                  <a:pt x="776" y="350"/>
                </a:lnTo>
                <a:lnTo>
                  <a:pt x="603" y="79"/>
                </a:lnTo>
                <a:lnTo>
                  <a:pt x="601" y="79"/>
                </a:lnTo>
                <a:lnTo>
                  <a:pt x="597" y="78"/>
                </a:lnTo>
                <a:lnTo>
                  <a:pt x="595" y="76"/>
                </a:lnTo>
                <a:lnTo>
                  <a:pt x="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23" name=""/>
          <p:cNvSpPr/>
          <p:nvPr/>
        </p:nvSpPr>
        <p:spPr>
          <a:xfrm>
            <a:off x="5383080" y="2695680"/>
            <a:ext cx="370080" cy="14904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24" name=""/>
          <p:cNvSpPr/>
          <p:nvPr/>
        </p:nvSpPr>
        <p:spPr>
          <a:xfrm>
            <a:off x="5324400" y="2664000"/>
            <a:ext cx="527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25" name=""/>
          <p:cNvSpPr/>
          <p:nvPr/>
        </p:nvSpPr>
        <p:spPr>
          <a:xfrm>
            <a:off x="5410080" y="270972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Denver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26" name=""/>
          <p:cNvGrpSpPr/>
          <p:nvPr/>
        </p:nvGrpSpPr>
        <p:grpSpPr>
          <a:xfrm>
            <a:off x="5064120" y="2225520"/>
            <a:ext cx="760320" cy="647640"/>
            <a:chOff x="5064120" y="2225520"/>
            <a:chExt cx="760320" cy="647640"/>
          </a:xfrm>
        </p:grpSpPr>
        <p:sp>
          <p:nvSpPr>
            <p:cNvPr id="4227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29" name=""/>
          <p:cNvSpPr/>
          <p:nvPr/>
        </p:nvSpPr>
        <p:spPr>
          <a:xfrm>
            <a:off x="5324400" y="2664000"/>
            <a:ext cx="527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30" name=""/>
          <p:cNvSpPr/>
          <p:nvPr/>
        </p:nvSpPr>
        <p:spPr>
          <a:xfrm>
            <a:off x="6521400" y="482760"/>
            <a:ext cx="2684520" cy="2139840"/>
          </a:xfrm>
          <a:custGeom>
            <a:avLst/>
            <a:gdLst/>
            <a:ahLst/>
            <a:rect l="l" t="t" r="r" b="b"/>
            <a:pathLst>
              <a:path w="2395" h="1919">
                <a:moveTo>
                  <a:pt x="88" y="455"/>
                </a:moveTo>
                <a:lnTo>
                  <a:pt x="100" y="436"/>
                </a:lnTo>
                <a:lnTo>
                  <a:pt x="113" y="419"/>
                </a:lnTo>
                <a:lnTo>
                  <a:pt x="139" y="389"/>
                </a:lnTo>
                <a:lnTo>
                  <a:pt x="169" y="363"/>
                </a:lnTo>
                <a:lnTo>
                  <a:pt x="205" y="336"/>
                </a:lnTo>
                <a:lnTo>
                  <a:pt x="231" y="302"/>
                </a:lnTo>
                <a:lnTo>
                  <a:pt x="257" y="272"/>
                </a:lnTo>
                <a:lnTo>
                  <a:pt x="288" y="246"/>
                </a:lnTo>
                <a:lnTo>
                  <a:pt x="321" y="220"/>
                </a:lnTo>
                <a:lnTo>
                  <a:pt x="340" y="193"/>
                </a:lnTo>
                <a:lnTo>
                  <a:pt x="357" y="171"/>
                </a:lnTo>
                <a:lnTo>
                  <a:pt x="372" y="150"/>
                </a:lnTo>
                <a:lnTo>
                  <a:pt x="389" y="131"/>
                </a:lnTo>
                <a:lnTo>
                  <a:pt x="406" y="114"/>
                </a:lnTo>
                <a:lnTo>
                  <a:pt x="423" y="97"/>
                </a:lnTo>
                <a:lnTo>
                  <a:pt x="444" y="79"/>
                </a:lnTo>
                <a:lnTo>
                  <a:pt x="468" y="58"/>
                </a:lnTo>
                <a:lnTo>
                  <a:pt x="485" y="47"/>
                </a:lnTo>
                <a:lnTo>
                  <a:pt x="504" y="35"/>
                </a:lnTo>
                <a:lnTo>
                  <a:pt x="549" y="19"/>
                </a:lnTo>
                <a:lnTo>
                  <a:pt x="568" y="11"/>
                </a:lnTo>
                <a:lnTo>
                  <a:pt x="585" y="5"/>
                </a:lnTo>
                <a:lnTo>
                  <a:pt x="596" y="2"/>
                </a:lnTo>
                <a:lnTo>
                  <a:pt x="598" y="0"/>
                </a:lnTo>
                <a:lnTo>
                  <a:pt x="600" y="0"/>
                </a:lnTo>
                <a:lnTo>
                  <a:pt x="639" y="2"/>
                </a:lnTo>
                <a:lnTo>
                  <a:pt x="677" y="2"/>
                </a:lnTo>
                <a:lnTo>
                  <a:pt x="711" y="3"/>
                </a:lnTo>
                <a:lnTo>
                  <a:pt x="744" y="3"/>
                </a:lnTo>
                <a:lnTo>
                  <a:pt x="805" y="7"/>
                </a:lnTo>
                <a:lnTo>
                  <a:pt x="859" y="9"/>
                </a:lnTo>
                <a:lnTo>
                  <a:pt x="914" y="15"/>
                </a:lnTo>
                <a:lnTo>
                  <a:pt x="966" y="24"/>
                </a:lnTo>
                <a:lnTo>
                  <a:pt x="1023" y="39"/>
                </a:lnTo>
                <a:lnTo>
                  <a:pt x="1083" y="58"/>
                </a:lnTo>
                <a:lnTo>
                  <a:pt x="1094" y="77"/>
                </a:lnTo>
                <a:lnTo>
                  <a:pt x="1103" y="90"/>
                </a:lnTo>
                <a:lnTo>
                  <a:pt x="1113" y="103"/>
                </a:lnTo>
                <a:lnTo>
                  <a:pt x="1119" y="113"/>
                </a:lnTo>
                <a:lnTo>
                  <a:pt x="1122" y="122"/>
                </a:lnTo>
                <a:lnTo>
                  <a:pt x="1126" y="128"/>
                </a:lnTo>
                <a:lnTo>
                  <a:pt x="1134" y="137"/>
                </a:lnTo>
                <a:lnTo>
                  <a:pt x="1139" y="145"/>
                </a:lnTo>
                <a:lnTo>
                  <a:pt x="1149" y="152"/>
                </a:lnTo>
                <a:lnTo>
                  <a:pt x="1156" y="156"/>
                </a:lnTo>
                <a:lnTo>
                  <a:pt x="1164" y="161"/>
                </a:lnTo>
                <a:lnTo>
                  <a:pt x="1173" y="167"/>
                </a:lnTo>
                <a:lnTo>
                  <a:pt x="1186" y="176"/>
                </a:lnTo>
                <a:lnTo>
                  <a:pt x="1197" y="193"/>
                </a:lnTo>
                <a:lnTo>
                  <a:pt x="1207" y="208"/>
                </a:lnTo>
                <a:lnTo>
                  <a:pt x="1214" y="220"/>
                </a:lnTo>
                <a:lnTo>
                  <a:pt x="1220" y="231"/>
                </a:lnTo>
                <a:lnTo>
                  <a:pt x="1224" y="239"/>
                </a:lnTo>
                <a:lnTo>
                  <a:pt x="1228" y="246"/>
                </a:lnTo>
                <a:lnTo>
                  <a:pt x="1233" y="255"/>
                </a:lnTo>
                <a:lnTo>
                  <a:pt x="1241" y="261"/>
                </a:lnTo>
                <a:lnTo>
                  <a:pt x="1250" y="265"/>
                </a:lnTo>
                <a:lnTo>
                  <a:pt x="1256" y="267"/>
                </a:lnTo>
                <a:lnTo>
                  <a:pt x="1265" y="270"/>
                </a:lnTo>
                <a:lnTo>
                  <a:pt x="1276" y="274"/>
                </a:lnTo>
                <a:lnTo>
                  <a:pt x="1290" y="278"/>
                </a:lnTo>
                <a:lnTo>
                  <a:pt x="1312" y="295"/>
                </a:lnTo>
                <a:lnTo>
                  <a:pt x="1333" y="312"/>
                </a:lnTo>
                <a:lnTo>
                  <a:pt x="1372" y="344"/>
                </a:lnTo>
                <a:lnTo>
                  <a:pt x="1416" y="374"/>
                </a:lnTo>
                <a:lnTo>
                  <a:pt x="1438" y="385"/>
                </a:lnTo>
                <a:lnTo>
                  <a:pt x="1464" y="395"/>
                </a:lnTo>
                <a:lnTo>
                  <a:pt x="1483" y="408"/>
                </a:lnTo>
                <a:lnTo>
                  <a:pt x="1506" y="421"/>
                </a:lnTo>
                <a:lnTo>
                  <a:pt x="1555" y="449"/>
                </a:lnTo>
                <a:lnTo>
                  <a:pt x="1579" y="464"/>
                </a:lnTo>
                <a:lnTo>
                  <a:pt x="1602" y="481"/>
                </a:lnTo>
                <a:lnTo>
                  <a:pt x="1622" y="496"/>
                </a:lnTo>
                <a:lnTo>
                  <a:pt x="1641" y="513"/>
                </a:lnTo>
                <a:lnTo>
                  <a:pt x="1662" y="534"/>
                </a:lnTo>
                <a:lnTo>
                  <a:pt x="1679" y="554"/>
                </a:lnTo>
                <a:lnTo>
                  <a:pt x="1713" y="590"/>
                </a:lnTo>
                <a:lnTo>
                  <a:pt x="1731" y="605"/>
                </a:lnTo>
                <a:lnTo>
                  <a:pt x="1750" y="620"/>
                </a:lnTo>
                <a:lnTo>
                  <a:pt x="1775" y="633"/>
                </a:lnTo>
                <a:lnTo>
                  <a:pt x="1801" y="645"/>
                </a:lnTo>
                <a:lnTo>
                  <a:pt x="1829" y="643"/>
                </a:lnTo>
                <a:lnTo>
                  <a:pt x="1854" y="639"/>
                </a:lnTo>
                <a:lnTo>
                  <a:pt x="1899" y="635"/>
                </a:lnTo>
                <a:lnTo>
                  <a:pt x="1940" y="631"/>
                </a:lnTo>
                <a:lnTo>
                  <a:pt x="1980" y="628"/>
                </a:lnTo>
                <a:lnTo>
                  <a:pt x="2019" y="628"/>
                </a:lnTo>
                <a:lnTo>
                  <a:pt x="2060" y="631"/>
                </a:lnTo>
                <a:lnTo>
                  <a:pt x="2085" y="633"/>
                </a:lnTo>
                <a:lnTo>
                  <a:pt x="2109" y="635"/>
                </a:lnTo>
                <a:lnTo>
                  <a:pt x="2137" y="639"/>
                </a:lnTo>
                <a:lnTo>
                  <a:pt x="2167" y="645"/>
                </a:lnTo>
                <a:lnTo>
                  <a:pt x="2179" y="648"/>
                </a:lnTo>
                <a:lnTo>
                  <a:pt x="2190" y="652"/>
                </a:lnTo>
                <a:lnTo>
                  <a:pt x="2213" y="665"/>
                </a:lnTo>
                <a:lnTo>
                  <a:pt x="2233" y="678"/>
                </a:lnTo>
                <a:lnTo>
                  <a:pt x="2256" y="688"/>
                </a:lnTo>
                <a:lnTo>
                  <a:pt x="2267" y="707"/>
                </a:lnTo>
                <a:lnTo>
                  <a:pt x="2282" y="727"/>
                </a:lnTo>
                <a:lnTo>
                  <a:pt x="2295" y="750"/>
                </a:lnTo>
                <a:lnTo>
                  <a:pt x="2310" y="771"/>
                </a:lnTo>
                <a:lnTo>
                  <a:pt x="2324" y="789"/>
                </a:lnTo>
                <a:lnTo>
                  <a:pt x="2335" y="804"/>
                </a:lnTo>
                <a:lnTo>
                  <a:pt x="2342" y="816"/>
                </a:lnTo>
                <a:lnTo>
                  <a:pt x="2344" y="820"/>
                </a:lnTo>
                <a:lnTo>
                  <a:pt x="2344" y="820"/>
                </a:lnTo>
                <a:lnTo>
                  <a:pt x="2352" y="840"/>
                </a:lnTo>
                <a:lnTo>
                  <a:pt x="2357" y="859"/>
                </a:lnTo>
                <a:lnTo>
                  <a:pt x="2365" y="874"/>
                </a:lnTo>
                <a:lnTo>
                  <a:pt x="2371" y="885"/>
                </a:lnTo>
                <a:lnTo>
                  <a:pt x="2382" y="908"/>
                </a:lnTo>
                <a:lnTo>
                  <a:pt x="2389" y="927"/>
                </a:lnTo>
                <a:lnTo>
                  <a:pt x="2393" y="938"/>
                </a:lnTo>
                <a:lnTo>
                  <a:pt x="2395" y="951"/>
                </a:lnTo>
                <a:lnTo>
                  <a:pt x="2395" y="964"/>
                </a:lnTo>
                <a:lnTo>
                  <a:pt x="2393" y="981"/>
                </a:lnTo>
                <a:lnTo>
                  <a:pt x="2391" y="1000"/>
                </a:lnTo>
                <a:lnTo>
                  <a:pt x="2387" y="1024"/>
                </a:lnTo>
                <a:lnTo>
                  <a:pt x="2380" y="1053"/>
                </a:lnTo>
                <a:lnTo>
                  <a:pt x="2372" y="1085"/>
                </a:lnTo>
                <a:lnTo>
                  <a:pt x="2367" y="1094"/>
                </a:lnTo>
                <a:lnTo>
                  <a:pt x="2357" y="1105"/>
                </a:lnTo>
                <a:lnTo>
                  <a:pt x="2346" y="1115"/>
                </a:lnTo>
                <a:lnTo>
                  <a:pt x="2333" y="1126"/>
                </a:lnTo>
                <a:lnTo>
                  <a:pt x="2305" y="1145"/>
                </a:lnTo>
                <a:lnTo>
                  <a:pt x="2293" y="1152"/>
                </a:lnTo>
                <a:lnTo>
                  <a:pt x="2284" y="1158"/>
                </a:lnTo>
                <a:lnTo>
                  <a:pt x="2109" y="1305"/>
                </a:lnTo>
                <a:lnTo>
                  <a:pt x="2089" y="1323"/>
                </a:lnTo>
                <a:lnTo>
                  <a:pt x="2070" y="1344"/>
                </a:lnTo>
                <a:lnTo>
                  <a:pt x="2034" y="1389"/>
                </a:lnTo>
                <a:lnTo>
                  <a:pt x="1998" y="1436"/>
                </a:lnTo>
                <a:lnTo>
                  <a:pt x="1963" y="1479"/>
                </a:lnTo>
                <a:lnTo>
                  <a:pt x="1931" y="1513"/>
                </a:lnTo>
                <a:lnTo>
                  <a:pt x="1897" y="1547"/>
                </a:lnTo>
                <a:lnTo>
                  <a:pt x="1831" y="1611"/>
                </a:lnTo>
                <a:lnTo>
                  <a:pt x="1807" y="1632"/>
                </a:lnTo>
                <a:lnTo>
                  <a:pt x="1780" y="1649"/>
                </a:lnTo>
                <a:lnTo>
                  <a:pt x="1754" y="1664"/>
                </a:lnTo>
                <a:lnTo>
                  <a:pt x="1724" y="1679"/>
                </a:lnTo>
                <a:lnTo>
                  <a:pt x="1666" y="1703"/>
                </a:lnTo>
                <a:lnTo>
                  <a:pt x="1637" y="1716"/>
                </a:lnTo>
                <a:lnTo>
                  <a:pt x="1611" y="1730"/>
                </a:lnTo>
                <a:lnTo>
                  <a:pt x="1575" y="1748"/>
                </a:lnTo>
                <a:lnTo>
                  <a:pt x="1541" y="1769"/>
                </a:lnTo>
                <a:lnTo>
                  <a:pt x="1476" y="1805"/>
                </a:lnTo>
                <a:lnTo>
                  <a:pt x="1408" y="1837"/>
                </a:lnTo>
                <a:lnTo>
                  <a:pt x="1372" y="1850"/>
                </a:lnTo>
                <a:lnTo>
                  <a:pt x="1333" y="1861"/>
                </a:lnTo>
                <a:lnTo>
                  <a:pt x="1312" y="1876"/>
                </a:lnTo>
                <a:lnTo>
                  <a:pt x="1290" y="1889"/>
                </a:lnTo>
                <a:lnTo>
                  <a:pt x="1278" y="1895"/>
                </a:lnTo>
                <a:lnTo>
                  <a:pt x="1263" y="1899"/>
                </a:lnTo>
                <a:lnTo>
                  <a:pt x="1235" y="1910"/>
                </a:lnTo>
                <a:lnTo>
                  <a:pt x="1222" y="1914"/>
                </a:lnTo>
                <a:lnTo>
                  <a:pt x="1211" y="1918"/>
                </a:lnTo>
                <a:lnTo>
                  <a:pt x="1203" y="1919"/>
                </a:lnTo>
                <a:lnTo>
                  <a:pt x="1201" y="1919"/>
                </a:lnTo>
                <a:lnTo>
                  <a:pt x="1092" y="1912"/>
                </a:lnTo>
                <a:lnTo>
                  <a:pt x="1036" y="1910"/>
                </a:lnTo>
                <a:lnTo>
                  <a:pt x="981" y="1904"/>
                </a:lnTo>
                <a:lnTo>
                  <a:pt x="938" y="1897"/>
                </a:lnTo>
                <a:lnTo>
                  <a:pt x="897" y="1882"/>
                </a:lnTo>
                <a:lnTo>
                  <a:pt x="857" y="1863"/>
                </a:lnTo>
                <a:lnTo>
                  <a:pt x="820" y="1842"/>
                </a:lnTo>
                <a:lnTo>
                  <a:pt x="782" y="1818"/>
                </a:lnTo>
                <a:lnTo>
                  <a:pt x="744" y="1792"/>
                </a:lnTo>
                <a:lnTo>
                  <a:pt x="709" y="1767"/>
                </a:lnTo>
                <a:lnTo>
                  <a:pt x="673" y="1743"/>
                </a:lnTo>
                <a:lnTo>
                  <a:pt x="639" y="1720"/>
                </a:lnTo>
                <a:lnTo>
                  <a:pt x="607" y="1694"/>
                </a:lnTo>
                <a:lnTo>
                  <a:pt x="579" y="1662"/>
                </a:lnTo>
                <a:lnTo>
                  <a:pt x="566" y="1645"/>
                </a:lnTo>
                <a:lnTo>
                  <a:pt x="556" y="1626"/>
                </a:lnTo>
                <a:lnTo>
                  <a:pt x="551" y="1615"/>
                </a:lnTo>
                <a:lnTo>
                  <a:pt x="547" y="1600"/>
                </a:lnTo>
                <a:lnTo>
                  <a:pt x="536" y="1572"/>
                </a:lnTo>
                <a:lnTo>
                  <a:pt x="532" y="1558"/>
                </a:lnTo>
                <a:lnTo>
                  <a:pt x="530" y="1547"/>
                </a:lnTo>
                <a:lnTo>
                  <a:pt x="526" y="1540"/>
                </a:lnTo>
                <a:lnTo>
                  <a:pt x="526" y="1538"/>
                </a:lnTo>
                <a:lnTo>
                  <a:pt x="513" y="1436"/>
                </a:lnTo>
                <a:lnTo>
                  <a:pt x="506" y="1333"/>
                </a:lnTo>
                <a:lnTo>
                  <a:pt x="496" y="1231"/>
                </a:lnTo>
                <a:lnTo>
                  <a:pt x="483" y="1128"/>
                </a:lnTo>
                <a:lnTo>
                  <a:pt x="481" y="1107"/>
                </a:lnTo>
                <a:lnTo>
                  <a:pt x="481" y="1085"/>
                </a:lnTo>
                <a:lnTo>
                  <a:pt x="479" y="1041"/>
                </a:lnTo>
                <a:lnTo>
                  <a:pt x="477" y="1021"/>
                </a:lnTo>
                <a:lnTo>
                  <a:pt x="472" y="1000"/>
                </a:lnTo>
                <a:lnTo>
                  <a:pt x="464" y="983"/>
                </a:lnTo>
                <a:lnTo>
                  <a:pt x="453" y="966"/>
                </a:lnTo>
                <a:lnTo>
                  <a:pt x="440" y="953"/>
                </a:lnTo>
                <a:lnTo>
                  <a:pt x="425" y="942"/>
                </a:lnTo>
                <a:lnTo>
                  <a:pt x="397" y="925"/>
                </a:lnTo>
                <a:lnTo>
                  <a:pt x="368" y="914"/>
                </a:lnTo>
                <a:lnTo>
                  <a:pt x="340" y="904"/>
                </a:lnTo>
                <a:lnTo>
                  <a:pt x="310" y="897"/>
                </a:lnTo>
                <a:lnTo>
                  <a:pt x="282" y="889"/>
                </a:lnTo>
                <a:lnTo>
                  <a:pt x="252" y="880"/>
                </a:lnTo>
                <a:lnTo>
                  <a:pt x="220" y="865"/>
                </a:lnTo>
                <a:lnTo>
                  <a:pt x="195" y="850"/>
                </a:lnTo>
                <a:lnTo>
                  <a:pt x="175" y="838"/>
                </a:lnTo>
                <a:lnTo>
                  <a:pt x="160" y="829"/>
                </a:lnTo>
                <a:lnTo>
                  <a:pt x="150" y="821"/>
                </a:lnTo>
                <a:lnTo>
                  <a:pt x="143" y="818"/>
                </a:lnTo>
                <a:lnTo>
                  <a:pt x="137" y="814"/>
                </a:lnTo>
                <a:lnTo>
                  <a:pt x="135" y="810"/>
                </a:lnTo>
                <a:lnTo>
                  <a:pt x="135" y="808"/>
                </a:lnTo>
                <a:lnTo>
                  <a:pt x="133" y="806"/>
                </a:lnTo>
                <a:lnTo>
                  <a:pt x="132" y="806"/>
                </a:lnTo>
                <a:lnTo>
                  <a:pt x="130" y="804"/>
                </a:lnTo>
                <a:lnTo>
                  <a:pt x="124" y="803"/>
                </a:lnTo>
                <a:lnTo>
                  <a:pt x="117" y="801"/>
                </a:lnTo>
                <a:lnTo>
                  <a:pt x="105" y="797"/>
                </a:lnTo>
                <a:lnTo>
                  <a:pt x="88" y="791"/>
                </a:lnTo>
                <a:lnTo>
                  <a:pt x="73" y="774"/>
                </a:lnTo>
                <a:lnTo>
                  <a:pt x="60" y="759"/>
                </a:lnTo>
                <a:lnTo>
                  <a:pt x="51" y="742"/>
                </a:lnTo>
                <a:lnTo>
                  <a:pt x="41" y="727"/>
                </a:lnTo>
                <a:lnTo>
                  <a:pt x="23" y="695"/>
                </a:lnTo>
                <a:lnTo>
                  <a:pt x="13" y="678"/>
                </a:lnTo>
                <a:lnTo>
                  <a:pt x="0" y="660"/>
                </a:lnTo>
                <a:lnTo>
                  <a:pt x="2" y="648"/>
                </a:lnTo>
                <a:lnTo>
                  <a:pt x="2" y="635"/>
                </a:lnTo>
                <a:lnTo>
                  <a:pt x="6" y="605"/>
                </a:lnTo>
                <a:lnTo>
                  <a:pt x="9" y="571"/>
                </a:lnTo>
                <a:lnTo>
                  <a:pt x="15" y="537"/>
                </a:lnTo>
                <a:lnTo>
                  <a:pt x="24" y="506"/>
                </a:lnTo>
                <a:lnTo>
                  <a:pt x="32" y="492"/>
                </a:lnTo>
                <a:lnTo>
                  <a:pt x="39" y="479"/>
                </a:lnTo>
                <a:lnTo>
                  <a:pt x="49" y="470"/>
                </a:lnTo>
                <a:lnTo>
                  <a:pt x="60" y="462"/>
                </a:lnTo>
                <a:lnTo>
                  <a:pt x="73" y="457"/>
                </a:lnTo>
                <a:lnTo>
                  <a:pt x="88" y="455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31" name=""/>
          <p:cNvGrpSpPr/>
          <p:nvPr/>
        </p:nvGrpSpPr>
        <p:grpSpPr>
          <a:xfrm>
            <a:off x="4933800" y="1973160"/>
            <a:ext cx="1371600" cy="652680"/>
            <a:chOff x="4933800" y="1973160"/>
            <a:chExt cx="1371600" cy="652680"/>
          </a:xfrm>
        </p:grpSpPr>
        <p:sp>
          <p:nvSpPr>
            <p:cNvPr id="4232" name=""/>
            <p:cNvSpPr/>
            <p:nvPr/>
          </p:nvSpPr>
          <p:spPr>
            <a:xfrm>
              <a:off x="4987800" y="1973160"/>
              <a:ext cx="1317600" cy="652680"/>
            </a:xfrm>
            <a:custGeom>
              <a:avLst/>
              <a:gdLst/>
              <a:ahLst/>
              <a:rect l="l" t="t" r="r" b="b"/>
              <a:pathLst>
                <a:path w="830" h="411">
                  <a:moveTo>
                    <a:pt x="16" y="0"/>
                  </a:moveTo>
                  <a:lnTo>
                    <a:pt x="524" y="11"/>
                  </a:lnTo>
                  <a:lnTo>
                    <a:pt x="545" y="37"/>
                  </a:lnTo>
                  <a:lnTo>
                    <a:pt x="579" y="42"/>
                  </a:lnTo>
                  <a:lnTo>
                    <a:pt x="608" y="21"/>
                  </a:lnTo>
                  <a:lnTo>
                    <a:pt x="627" y="42"/>
                  </a:lnTo>
                  <a:lnTo>
                    <a:pt x="646" y="32"/>
                  </a:lnTo>
                  <a:lnTo>
                    <a:pt x="656" y="37"/>
                  </a:lnTo>
                  <a:lnTo>
                    <a:pt x="674" y="63"/>
                  </a:lnTo>
                  <a:lnTo>
                    <a:pt x="704" y="74"/>
                  </a:lnTo>
                  <a:lnTo>
                    <a:pt x="712" y="71"/>
                  </a:lnTo>
                  <a:lnTo>
                    <a:pt x="730" y="71"/>
                  </a:lnTo>
                  <a:lnTo>
                    <a:pt x="739" y="111"/>
                  </a:lnTo>
                  <a:lnTo>
                    <a:pt x="754" y="124"/>
                  </a:lnTo>
                  <a:lnTo>
                    <a:pt x="757" y="161"/>
                  </a:lnTo>
                  <a:lnTo>
                    <a:pt x="768" y="167"/>
                  </a:lnTo>
                  <a:lnTo>
                    <a:pt x="770" y="203"/>
                  </a:lnTo>
                  <a:lnTo>
                    <a:pt x="778" y="209"/>
                  </a:lnTo>
                  <a:lnTo>
                    <a:pt x="781" y="264"/>
                  </a:lnTo>
                  <a:lnTo>
                    <a:pt x="791" y="270"/>
                  </a:lnTo>
                  <a:lnTo>
                    <a:pt x="794" y="325"/>
                  </a:lnTo>
                  <a:lnTo>
                    <a:pt x="810" y="330"/>
                  </a:lnTo>
                  <a:lnTo>
                    <a:pt x="826" y="344"/>
                  </a:lnTo>
                  <a:lnTo>
                    <a:pt x="830" y="411"/>
                  </a:lnTo>
                  <a:lnTo>
                    <a:pt x="183" y="386"/>
                  </a:lnTo>
                  <a:lnTo>
                    <a:pt x="183" y="259"/>
                  </a:lnTo>
                  <a:lnTo>
                    <a:pt x="0" y="24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4933800" y="1998720"/>
              <a:ext cx="1311480" cy="612720"/>
            </a:xfrm>
            <a:custGeom>
              <a:avLst/>
              <a:gdLst/>
              <a:ahLst/>
              <a:rect l="l" t="t" r="r" b="b"/>
              <a:pathLst>
                <a:path w="1172" h="549">
                  <a:moveTo>
                    <a:pt x="23" y="0"/>
                  </a:moveTo>
                  <a:lnTo>
                    <a:pt x="743" y="15"/>
                  </a:lnTo>
                  <a:lnTo>
                    <a:pt x="773" y="53"/>
                  </a:lnTo>
                  <a:lnTo>
                    <a:pt x="822" y="60"/>
                  </a:lnTo>
                  <a:lnTo>
                    <a:pt x="863" y="30"/>
                  </a:lnTo>
                  <a:lnTo>
                    <a:pt x="890" y="60"/>
                  </a:lnTo>
                  <a:lnTo>
                    <a:pt x="916" y="45"/>
                  </a:lnTo>
                  <a:lnTo>
                    <a:pt x="931" y="53"/>
                  </a:lnTo>
                  <a:lnTo>
                    <a:pt x="957" y="90"/>
                  </a:lnTo>
                  <a:lnTo>
                    <a:pt x="999" y="105"/>
                  </a:lnTo>
                  <a:lnTo>
                    <a:pt x="1010" y="101"/>
                  </a:lnTo>
                  <a:lnTo>
                    <a:pt x="1036" y="101"/>
                  </a:lnTo>
                  <a:lnTo>
                    <a:pt x="1048" y="158"/>
                  </a:lnTo>
                  <a:lnTo>
                    <a:pt x="1070" y="177"/>
                  </a:lnTo>
                  <a:lnTo>
                    <a:pt x="1074" y="229"/>
                  </a:lnTo>
                  <a:lnTo>
                    <a:pt x="1089" y="237"/>
                  </a:lnTo>
                  <a:lnTo>
                    <a:pt x="1093" y="289"/>
                  </a:lnTo>
                  <a:lnTo>
                    <a:pt x="1104" y="297"/>
                  </a:lnTo>
                  <a:lnTo>
                    <a:pt x="1108" y="376"/>
                  </a:lnTo>
                  <a:lnTo>
                    <a:pt x="1123" y="384"/>
                  </a:lnTo>
                  <a:lnTo>
                    <a:pt x="1127" y="462"/>
                  </a:lnTo>
                  <a:lnTo>
                    <a:pt x="1149" y="470"/>
                  </a:lnTo>
                  <a:lnTo>
                    <a:pt x="1172" y="489"/>
                  </a:lnTo>
                  <a:lnTo>
                    <a:pt x="1168" y="549"/>
                  </a:lnTo>
                  <a:lnTo>
                    <a:pt x="260" y="549"/>
                  </a:lnTo>
                  <a:lnTo>
                    <a:pt x="260" y="368"/>
                  </a:lnTo>
                  <a:lnTo>
                    <a:pt x="0" y="350"/>
                  </a:lnTo>
                  <a:lnTo>
                    <a:pt x="23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34" name=""/>
          <p:cNvGrpSpPr/>
          <p:nvPr/>
        </p:nvGrpSpPr>
        <p:grpSpPr>
          <a:xfrm>
            <a:off x="5205240" y="2611440"/>
            <a:ext cx="1171440" cy="614160"/>
            <a:chOff x="5205240" y="2611440"/>
            <a:chExt cx="1171440" cy="614160"/>
          </a:xfrm>
        </p:grpSpPr>
        <p:sp>
          <p:nvSpPr>
            <p:cNvPr id="4235" name=""/>
            <p:cNvSpPr/>
            <p:nvPr/>
          </p:nvSpPr>
          <p:spPr>
            <a:xfrm>
              <a:off x="5205240" y="2611440"/>
              <a:ext cx="1171440" cy="614160"/>
            </a:xfrm>
            <a:custGeom>
              <a:avLst/>
              <a:gdLst/>
              <a:ahLst/>
              <a:rect l="l" t="t" r="r" b="b"/>
              <a:pathLst>
                <a:path w="1045" h="549">
                  <a:moveTo>
                    <a:pt x="7" y="0"/>
                  </a:moveTo>
                  <a:lnTo>
                    <a:pt x="913" y="0"/>
                  </a:lnTo>
                  <a:lnTo>
                    <a:pt x="966" y="7"/>
                  </a:lnTo>
                  <a:lnTo>
                    <a:pt x="985" y="23"/>
                  </a:lnTo>
                  <a:lnTo>
                    <a:pt x="1000" y="38"/>
                  </a:lnTo>
                  <a:lnTo>
                    <a:pt x="996" y="64"/>
                  </a:lnTo>
                  <a:lnTo>
                    <a:pt x="977" y="64"/>
                  </a:lnTo>
                  <a:lnTo>
                    <a:pt x="970" y="79"/>
                  </a:lnTo>
                  <a:lnTo>
                    <a:pt x="974" y="90"/>
                  </a:lnTo>
                  <a:lnTo>
                    <a:pt x="1000" y="102"/>
                  </a:lnTo>
                  <a:lnTo>
                    <a:pt x="1004" y="120"/>
                  </a:lnTo>
                  <a:lnTo>
                    <a:pt x="1000" y="139"/>
                  </a:lnTo>
                  <a:lnTo>
                    <a:pt x="1026" y="162"/>
                  </a:lnTo>
                  <a:lnTo>
                    <a:pt x="1034" y="184"/>
                  </a:lnTo>
                  <a:lnTo>
                    <a:pt x="1045" y="549"/>
                  </a:lnTo>
                  <a:lnTo>
                    <a:pt x="331" y="541"/>
                  </a:lnTo>
                  <a:lnTo>
                    <a:pt x="0" y="52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36" name=""/>
            <p:cNvSpPr/>
            <p:nvPr/>
          </p:nvSpPr>
          <p:spPr>
            <a:xfrm>
              <a:off x="5205240" y="2611440"/>
              <a:ext cx="1171440" cy="614160"/>
            </a:xfrm>
            <a:custGeom>
              <a:avLst/>
              <a:gdLst/>
              <a:ahLst/>
              <a:rect l="l" t="t" r="r" b="b"/>
              <a:pathLst>
                <a:path w="1045" h="549">
                  <a:moveTo>
                    <a:pt x="7" y="0"/>
                  </a:moveTo>
                  <a:lnTo>
                    <a:pt x="913" y="0"/>
                  </a:lnTo>
                  <a:lnTo>
                    <a:pt x="966" y="7"/>
                  </a:lnTo>
                  <a:lnTo>
                    <a:pt x="985" y="23"/>
                  </a:lnTo>
                  <a:lnTo>
                    <a:pt x="1000" y="38"/>
                  </a:lnTo>
                  <a:lnTo>
                    <a:pt x="996" y="64"/>
                  </a:lnTo>
                  <a:lnTo>
                    <a:pt x="977" y="64"/>
                  </a:lnTo>
                  <a:lnTo>
                    <a:pt x="970" y="79"/>
                  </a:lnTo>
                  <a:lnTo>
                    <a:pt x="974" y="90"/>
                  </a:lnTo>
                  <a:lnTo>
                    <a:pt x="1000" y="102"/>
                  </a:lnTo>
                  <a:lnTo>
                    <a:pt x="1004" y="120"/>
                  </a:lnTo>
                  <a:lnTo>
                    <a:pt x="1000" y="139"/>
                  </a:lnTo>
                  <a:lnTo>
                    <a:pt x="1026" y="162"/>
                  </a:lnTo>
                  <a:lnTo>
                    <a:pt x="1034" y="184"/>
                  </a:lnTo>
                  <a:lnTo>
                    <a:pt x="1045" y="549"/>
                  </a:lnTo>
                  <a:lnTo>
                    <a:pt x="331" y="541"/>
                  </a:lnTo>
                  <a:lnTo>
                    <a:pt x="0" y="526"/>
                  </a:lnTo>
                  <a:lnTo>
                    <a:pt x="7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37" name=""/>
          <p:cNvGrpSpPr/>
          <p:nvPr/>
        </p:nvGrpSpPr>
        <p:grpSpPr>
          <a:xfrm>
            <a:off x="5018040" y="3187800"/>
            <a:ext cx="1361880" cy="680400"/>
            <a:chOff x="5018040" y="3187800"/>
            <a:chExt cx="1361880" cy="680400"/>
          </a:xfrm>
        </p:grpSpPr>
        <p:sp>
          <p:nvSpPr>
            <p:cNvPr id="4238" name=""/>
            <p:cNvSpPr/>
            <p:nvPr/>
          </p:nvSpPr>
          <p:spPr>
            <a:xfrm>
              <a:off x="5018040" y="3187800"/>
              <a:ext cx="1361880" cy="680400"/>
            </a:xfrm>
            <a:custGeom>
              <a:avLst/>
              <a:gdLst/>
              <a:ahLst/>
              <a:rect l="l" t="t" r="r" b="b"/>
              <a:pathLst>
                <a:path w="1216" h="613">
                  <a:moveTo>
                    <a:pt x="4" y="0"/>
                  </a:moveTo>
                  <a:lnTo>
                    <a:pt x="432" y="26"/>
                  </a:lnTo>
                  <a:lnTo>
                    <a:pt x="1190" y="30"/>
                  </a:lnTo>
                  <a:lnTo>
                    <a:pt x="1190" y="117"/>
                  </a:lnTo>
                  <a:lnTo>
                    <a:pt x="1209" y="218"/>
                  </a:lnTo>
                  <a:lnTo>
                    <a:pt x="1216" y="613"/>
                  </a:lnTo>
                  <a:lnTo>
                    <a:pt x="1179" y="606"/>
                  </a:lnTo>
                  <a:lnTo>
                    <a:pt x="1171" y="587"/>
                  </a:lnTo>
                  <a:lnTo>
                    <a:pt x="1156" y="572"/>
                  </a:lnTo>
                  <a:lnTo>
                    <a:pt x="1133" y="568"/>
                  </a:lnTo>
                  <a:lnTo>
                    <a:pt x="1118" y="579"/>
                  </a:lnTo>
                  <a:lnTo>
                    <a:pt x="1100" y="598"/>
                  </a:lnTo>
                  <a:lnTo>
                    <a:pt x="1073" y="579"/>
                  </a:lnTo>
                  <a:lnTo>
                    <a:pt x="1051" y="576"/>
                  </a:lnTo>
                  <a:lnTo>
                    <a:pt x="1013" y="598"/>
                  </a:lnTo>
                  <a:lnTo>
                    <a:pt x="964" y="598"/>
                  </a:lnTo>
                  <a:lnTo>
                    <a:pt x="927" y="583"/>
                  </a:lnTo>
                  <a:lnTo>
                    <a:pt x="885" y="587"/>
                  </a:lnTo>
                  <a:lnTo>
                    <a:pt x="863" y="609"/>
                  </a:lnTo>
                  <a:lnTo>
                    <a:pt x="851" y="609"/>
                  </a:lnTo>
                  <a:lnTo>
                    <a:pt x="821" y="579"/>
                  </a:lnTo>
                  <a:lnTo>
                    <a:pt x="776" y="579"/>
                  </a:lnTo>
                  <a:lnTo>
                    <a:pt x="746" y="579"/>
                  </a:lnTo>
                  <a:lnTo>
                    <a:pt x="724" y="564"/>
                  </a:lnTo>
                  <a:lnTo>
                    <a:pt x="705" y="527"/>
                  </a:lnTo>
                  <a:lnTo>
                    <a:pt x="675" y="519"/>
                  </a:lnTo>
                  <a:lnTo>
                    <a:pt x="656" y="519"/>
                  </a:lnTo>
                  <a:lnTo>
                    <a:pt x="637" y="534"/>
                  </a:lnTo>
                  <a:lnTo>
                    <a:pt x="575" y="530"/>
                  </a:lnTo>
                  <a:lnTo>
                    <a:pt x="553" y="519"/>
                  </a:lnTo>
                  <a:lnTo>
                    <a:pt x="545" y="485"/>
                  </a:lnTo>
                  <a:lnTo>
                    <a:pt x="530" y="470"/>
                  </a:lnTo>
                  <a:lnTo>
                    <a:pt x="519" y="474"/>
                  </a:lnTo>
                  <a:lnTo>
                    <a:pt x="485" y="489"/>
                  </a:lnTo>
                  <a:lnTo>
                    <a:pt x="466" y="489"/>
                  </a:lnTo>
                  <a:lnTo>
                    <a:pt x="455" y="485"/>
                  </a:lnTo>
                  <a:lnTo>
                    <a:pt x="451" y="470"/>
                  </a:lnTo>
                  <a:lnTo>
                    <a:pt x="444" y="448"/>
                  </a:lnTo>
                  <a:lnTo>
                    <a:pt x="440" y="433"/>
                  </a:lnTo>
                  <a:lnTo>
                    <a:pt x="432" y="391"/>
                  </a:lnTo>
                  <a:lnTo>
                    <a:pt x="413" y="120"/>
                  </a:lnTo>
                  <a:lnTo>
                    <a:pt x="0" y="9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39" name=""/>
            <p:cNvSpPr/>
            <p:nvPr/>
          </p:nvSpPr>
          <p:spPr>
            <a:xfrm>
              <a:off x="5018040" y="3187800"/>
              <a:ext cx="1361880" cy="680400"/>
            </a:xfrm>
            <a:custGeom>
              <a:avLst/>
              <a:gdLst/>
              <a:ahLst/>
              <a:rect l="l" t="t" r="r" b="b"/>
              <a:pathLst>
                <a:path w="1216" h="613">
                  <a:moveTo>
                    <a:pt x="4" y="0"/>
                  </a:moveTo>
                  <a:lnTo>
                    <a:pt x="432" y="26"/>
                  </a:lnTo>
                  <a:lnTo>
                    <a:pt x="1190" y="30"/>
                  </a:lnTo>
                  <a:lnTo>
                    <a:pt x="1190" y="117"/>
                  </a:lnTo>
                  <a:lnTo>
                    <a:pt x="1209" y="218"/>
                  </a:lnTo>
                  <a:lnTo>
                    <a:pt x="1216" y="613"/>
                  </a:lnTo>
                  <a:lnTo>
                    <a:pt x="1179" y="606"/>
                  </a:lnTo>
                  <a:lnTo>
                    <a:pt x="1171" y="587"/>
                  </a:lnTo>
                  <a:lnTo>
                    <a:pt x="1156" y="572"/>
                  </a:lnTo>
                  <a:lnTo>
                    <a:pt x="1133" y="568"/>
                  </a:lnTo>
                  <a:lnTo>
                    <a:pt x="1118" y="579"/>
                  </a:lnTo>
                  <a:lnTo>
                    <a:pt x="1100" y="598"/>
                  </a:lnTo>
                  <a:lnTo>
                    <a:pt x="1073" y="579"/>
                  </a:lnTo>
                  <a:lnTo>
                    <a:pt x="1051" y="576"/>
                  </a:lnTo>
                  <a:lnTo>
                    <a:pt x="1013" y="598"/>
                  </a:lnTo>
                  <a:lnTo>
                    <a:pt x="964" y="598"/>
                  </a:lnTo>
                  <a:lnTo>
                    <a:pt x="927" y="583"/>
                  </a:lnTo>
                  <a:lnTo>
                    <a:pt x="885" y="587"/>
                  </a:lnTo>
                  <a:lnTo>
                    <a:pt x="863" y="609"/>
                  </a:lnTo>
                  <a:lnTo>
                    <a:pt x="851" y="609"/>
                  </a:lnTo>
                  <a:lnTo>
                    <a:pt x="821" y="579"/>
                  </a:lnTo>
                  <a:lnTo>
                    <a:pt x="776" y="579"/>
                  </a:lnTo>
                  <a:lnTo>
                    <a:pt x="746" y="579"/>
                  </a:lnTo>
                  <a:lnTo>
                    <a:pt x="724" y="564"/>
                  </a:lnTo>
                  <a:lnTo>
                    <a:pt x="705" y="527"/>
                  </a:lnTo>
                  <a:lnTo>
                    <a:pt x="675" y="519"/>
                  </a:lnTo>
                  <a:lnTo>
                    <a:pt x="656" y="519"/>
                  </a:lnTo>
                  <a:lnTo>
                    <a:pt x="637" y="534"/>
                  </a:lnTo>
                  <a:lnTo>
                    <a:pt x="575" y="530"/>
                  </a:lnTo>
                  <a:lnTo>
                    <a:pt x="553" y="519"/>
                  </a:lnTo>
                  <a:lnTo>
                    <a:pt x="545" y="485"/>
                  </a:lnTo>
                  <a:lnTo>
                    <a:pt x="530" y="470"/>
                  </a:lnTo>
                  <a:lnTo>
                    <a:pt x="519" y="474"/>
                  </a:lnTo>
                  <a:lnTo>
                    <a:pt x="485" y="489"/>
                  </a:lnTo>
                  <a:lnTo>
                    <a:pt x="466" y="489"/>
                  </a:lnTo>
                  <a:lnTo>
                    <a:pt x="455" y="485"/>
                  </a:lnTo>
                  <a:lnTo>
                    <a:pt x="451" y="470"/>
                  </a:lnTo>
                  <a:lnTo>
                    <a:pt x="444" y="448"/>
                  </a:lnTo>
                  <a:lnTo>
                    <a:pt x="440" y="433"/>
                  </a:lnTo>
                  <a:lnTo>
                    <a:pt x="432" y="391"/>
                  </a:lnTo>
                  <a:lnTo>
                    <a:pt x="413" y="120"/>
                  </a:lnTo>
                  <a:lnTo>
                    <a:pt x="0" y="90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40" name=""/>
          <p:cNvGrpSpPr/>
          <p:nvPr/>
        </p:nvGrpSpPr>
        <p:grpSpPr>
          <a:xfrm>
            <a:off x="5905440" y="654120"/>
            <a:ext cx="1012680" cy="1191960"/>
            <a:chOff x="5905440" y="654120"/>
            <a:chExt cx="1012680" cy="1191960"/>
          </a:xfrm>
        </p:grpSpPr>
        <p:sp>
          <p:nvSpPr>
            <p:cNvPr id="4241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43" name=""/>
          <p:cNvGrpSpPr/>
          <p:nvPr/>
        </p:nvGrpSpPr>
        <p:grpSpPr>
          <a:xfrm>
            <a:off x="6004080" y="1825560"/>
            <a:ext cx="951840" cy="610920"/>
            <a:chOff x="6004080" y="1825560"/>
            <a:chExt cx="951840" cy="610920"/>
          </a:xfrm>
        </p:grpSpPr>
        <p:sp>
          <p:nvSpPr>
            <p:cNvPr id="4244" name=""/>
            <p:cNvSpPr/>
            <p:nvPr/>
          </p:nvSpPr>
          <p:spPr>
            <a:xfrm>
              <a:off x="6004080" y="1825560"/>
              <a:ext cx="951840" cy="610920"/>
            </a:xfrm>
            <a:custGeom>
              <a:avLst/>
              <a:gdLst/>
              <a:ahLst/>
              <a:rect l="l" t="t" r="r" b="b"/>
              <a:pathLst>
                <a:path w="850" h="549">
                  <a:moveTo>
                    <a:pt x="12" y="15"/>
                  </a:moveTo>
                  <a:lnTo>
                    <a:pt x="392" y="0"/>
                  </a:lnTo>
                  <a:lnTo>
                    <a:pt x="707" y="0"/>
                  </a:lnTo>
                  <a:lnTo>
                    <a:pt x="704" y="19"/>
                  </a:lnTo>
                  <a:lnTo>
                    <a:pt x="689" y="75"/>
                  </a:lnTo>
                  <a:lnTo>
                    <a:pt x="719" y="113"/>
                  </a:lnTo>
                  <a:lnTo>
                    <a:pt x="730" y="135"/>
                  </a:lnTo>
                  <a:lnTo>
                    <a:pt x="786" y="139"/>
                  </a:lnTo>
                  <a:lnTo>
                    <a:pt x="790" y="184"/>
                  </a:lnTo>
                  <a:lnTo>
                    <a:pt x="813" y="188"/>
                  </a:lnTo>
                  <a:lnTo>
                    <a:pt x="813" y="203"/>
                  </a:lnTo>
                  <a:lnTo>
                    <a:pt x="828" y="226"/>
                  </a:lnTo>
                  <a:lnTo>
                    <a:pt x="850" y="233"/>
                  </a:lnTo>
                  <a:lnTo>
                    <a:pt x="850" y="278"/>
                  </a:lnTo>
                  <a:lnTo>
                    <a:pt x="839" y="323"/>
                  </a:lnTo>
                  <a:lnTo>
                    <a:pt x="771" y="353"/>
                  </a:lnTo>
                  <a:lnTo>
                    <a:pt x="734" y="376"/>
                  </a:lnTo>
                  <a:lnTo>
                    <a:pt x="741" y="417"/>
                  </a:lnTo>
                  <a:lnTo>
                    <a:pt x="752" y="440"/>
                  </a:lnTo>
                  <a:lnTo>
                    <a:pt x="749" y="459"/>
                  </a:lnTo>
                  <a:lnTo>
                    <a:pt x="711" y="504"/>
                  </a:lnTo>
                  <a:lnTo>
                    <a:pt x="704" y="538"/>
                  </a:lnTo>
                  <a:lnTo>
                    <a:pt x="692" y="549"/>
                  </a:lnTo>
                  <a:lnTo>
                    <a:pt x="670" y="504"/>
                  </a:lnTo>
                  <a:lnTo>
                    <a:pt x="125" y="519"/>
                  </a:lnTo>
                  <a:lnTo>
                    <a:pt x="121" y="470"/>
                  </a:lnTo>
                  <a:lnTo>
                    <a:pt x="102" y="459"/>
                  </a:lnTo>
                  <a:lnTo>
                    <a:pt x="98" y="380"/>
                  </a:lnTo>
                  <a:lnTo>
                    <a:pt x="94" y="368"/>
                  </a:lnTo>
                  <a:lnTo>
                    <a:pt x="87" y="316"/>
                  </a:lnTo>
                  <a:lnTo>
                    <a:pt x="68" y="312"/>
                  </a:lnTo>
                  <a:lnTo>
                    <a:pt x="64" y="259"/>
                  </a:lnTo>
                  <a:lnTo>
                    <a:pt x="42" y="233"/>
                  </a:lnTo>
                  <a:lnTo>
                    <a:pt x="31" y="180"/>
                  </a:lnTo>
                  <a:lnTo>
                    <a:pt x="12" y="173"/>
                  </a:lnTo>
                  <a:lnTo>
                    <a:pt x="0" y="132"/>
                  </a:lnTo>
                  <a:lnTo>
                    <a:pt x="12" y="113"/>
                  </a:lnTo>
                  <a:lnTo>
                    <a:pt x="12" y="1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004080" y="1825560"/>
              <a:ext cx="951840" cy="610920"/>
            </a:xfrm>
            <a:custGeom>
              <a:avLst/>
              <a:gdLst/>
              <a:ahLst/>
              <a:rect l="l" t="t" r="r" b="b"/>
              <a:pathLst>
                <a:path w="850" h="549">
                  <a:moveTo>
                    <a:pt x="12" y="15"/>
                  </a:moveTo>
                  <a:lnTo>
                    <a:pt x="392" y="0"/>
                  </a:lnTo>
                  <a:lnTo>
                    <a:pt x="707" y="0"/>
                  </a:lnTo>
                  <a:lnTo>
                    <a:pt x="704" y="19"/>
                  </a:lnTo>
                  <a:lnTo>
                    <a:pt x="689" y="75"/>
                  </a:lnTo>
                  <a:lnTo>
                    <a:pt x="719" y="113"/>
                  </a:lnTo>
                  <a:lnTo>
                    <a:pt x="730" y="135"/>
                  </a:lnTo>
                  <a:lnTo>
                    <a:pt x="786" y="139"/>
                  </a:lnTo>
                  <a:lnTo>
                    <a:pt x="790" y="184"/>
                  </a:lnTo>
                  <a:lnTo>
                    <a:pt x="813" y="188"/>
                  </a:lnTo>
                  <a:lnTo>
                    <a:pt x="813" y="203"/>
                  </a:lnTo>
                  <a:lnTo>
                    <a:pt x="828" y="226"/>
                  </a:lnTo>
                  <a:lnTo>
                    <a:pt x="850" y="233"/>
                  </a:lnTo>
                  <a:lnTo>
                    <a:pt x="850" y="278"/>
                  </a:lnTo>
                  <a:lnTo>
                    <a:pt x="839" y="323"/>
                  </a:lnTo>
                  <a:lnTo>
                    <a:pt x="771" y="353"/>
                  </a:lnTo>
                  <a:lnTo>
                    <a:pt x="734" y="376"/>
                  </a:lnTo>
                  <a:lnTo>
                    <a:pt x="741" y="417"/>
                  </a:lnTo>
                  <a:lnTo>
                    <a:pt x="752" y="440"/>
                  </a:lnTo>
                  <a:lnTo>
                    <a:pt x="749" y="459"/>
                  </a:lnTo>
                  <a:lnTo>
                    <a:pt x="711" y="504"/>
                  </a:lnTo>
                  <a:lnTo>
                    <a:pt x="704" y="538"/>
                  </a:lnTo>
                  <a:lnTo>
                    <a:pt x="692" y="549"/>
                  </a:lnTo>
                  <a:lnTo>
                    <a:pt x="670" y="504"/>
                  </a:lnTo>
                  <a:lnTo>
                    <a:pt x="125" y="519"/>
                  </a:lnTo>
                  <a:lnTo>
                    <a:pt x="121" y="470"/>
                  </a:lnTo>
                  <a:lnTo>
                    <a:pt x="102" y="459"/>
                  </a:lnTo>
                  <a:lnTo>
                    <a:pt x="98" y="380"/>
                  </a:lnTo>
                  <a:lnTo>
                    <a:pt x="94" y="368"/>
                  </a:lnTo>
                  <a:lnTo>
                    <a:pt x="87" y="316"/>
                  </a:lnTo>
                  <a:lnTo>
                    <a:pt x="68" y="312"/>
                  </a:lnTo>
                  <a:lnTo>
                    <a:pt x="64" y="259"/>
                  </a:lnTo>
                  <a:lnTo>
                    <a:pt x="42" y="233"/>
                  </a:lnTo>
                  <a:lnTo>
                    <a:pt x="31" y="180"/>
                  </a:lnTo>
                  <a:lnTo>
                    <a:pt x="12" y="173"/>
                  </a:lnTo>
                  <a:lnTo>
                    <a:pt x="0" y="132"/>
                  </a:lnTo>
                  <a:lnTo>
                    <a:pt x="12" y="113"/>
                  </a:lnTo>
                  <a:lnTo>
                    <a:pt x="12" y="1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46" name=""/>
          <p:cNvGrpSpPr/>
          <p:nvPr/>
        </p:nvGrpSpPr>
        <p:grpSpPr>
          <a:xfrm>
            <a:off x="6138720" y="2387520"/>
            <a:ext cx="1056960" cy="909360"/>
            <a:chOff x="6138720" y="2387520"/>
            <a:chExt cx="1056960" cy="909360"/>
          </a:xfrm>
        </p:grpSpPr>
        <p:sp>
          <p:nvSpPr>
            <p:cNvPr id="4247" name=""/>
            <p:cNvSpPr/>
            <p:nvPr/>
          </p:nvSpPr>
          <p:spPr>
            <a:xfrm>
              <a:off x="6138720" y="2387520"/>
              <a:ext cx="1056960" cy="90936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6138720" y="2387520"/>
              <a:ext cx="1056960" cy="90936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49" name=""/>
          <p:cNvGrpSpPr/>
          <p:nvPr/>
        </p:nvGrpSpPr>
        <p:grpSpPr>
          <a:xfrm>
            <a:off x="6324480" y="3197160"/>
            <a:ext cx="799920" cy="723600"/>
            <a:chOff x="6324480" y="3197160"/>
            <a:chExt cx="799920" cy="723600"/>
          </a:xfrm>
        </p:grpSpPr>
        <p:sp>
          <p:nvSpPr>
            <p:cNvPr id="4250" name=""/>
            <p:cNvSpPr/>
            <p:nvPr/>
          </p:nvSpPr>
          <p:spPr>
            <a:xfrm>
              <a:off x="6324480" y="3197160"/>
              <a:ext cx="799920" cy="72360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324480" y="3197160"/>
              <a:ext cx="799920" cy="72360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52" name=""/>
          <p:cNvGrpSpPr/>
          <p:nvPr/>
        </p:nvGrpSpPr>
        <p:grpSpPr>
          <a:xfrm>
            <a:off x="6780240" y="1982880"/>
            <a:ext cx="644040" cy="1086840"/>
            <a:chOff x="6780240" y="1982880"/>
            <a:chExt cx="644040" cy="1086840"/>
          </a:xfrm>
        </p:grpSpPr>
        <p:sp>
          <p:nvSpPr>
            <p:cNvPr id="4253" name=""/>
            <p:cNvSpPr/>
            <p:nvPr/>
          </p:nvSpPr>
          <p:spPr>
            <a:xfrm>
              <a:off x="6780240" y="1982880"/>
              <a:ext cx="644040" cy="108684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6780240" y="1982880"/>
              <a:ext cx="644040" cy="108684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55" name=""/>
          <p:cNvGrpSpPr/>
          <p:nvPr/>
        </p:nvGrpSpPr>
        <p:grpSpPr>
          <a:xfrm>
            <a:off x="6521400" y="1108080"/>
            <a:ext cx="826920" cy="885600"/>
            <a:chOff x="6521400" y="1108080"/>
            <a:chExt cx="826920" cy="885600"/>
          </a:xfrm>
        </p:grpSpPr>
        <p:sp>
          <p:nvSpPr>
            <p:cNvPr id="4256" name=""/>
            <p:cNvSpPr/>
            <p:nvPr/>
          </p:nvSpPr>
          <p:spPr>
            <a:xfrm>
              <a:off x="6521400" y="1108080"/>
              <a:ext cx="826920" cy="88560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6521400" y="1108080"/>
              <a:ext cx="826920" cy="88560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58" name=""/>
          <p:cNvGrpSpPr/>
          <p:nvPr/>
        </p:nvGrpSpPr>
        <p:grpSpPr>
          <a:xfrm>
            <a:off x="6869160" y="974880"/>
            <a:ext cx="769680" cy="447120"/>
            <a:chOff x="6869160" y="974880"/>
            <a:chExt cx="769680" cy="447120"/>
          </a:xfrm>
        </p:grpSpPr>
        <p:sp>
          <p:nvSpPr>
            <p:cNvPr id="4259" name=""/>
            <p:cNvSpPr/>
            <p:nvPr/>
          </p:nvSpPr>
          <p:spPr>
            <a:xfrm>
              <a:off x="6869160" y="974880"/>
              <a:ext cx="769680" cy="44712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6869160" y="974880"/>
              <a:ext cx="769680" cy="44712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61" name=""/>
          <p:cNvGrpSpPr/>
          <p:nvPr/>
        </p:nvGrpSpPr>
        <p:grpSpPr>
          <a:xfrm>
            <a:off x="7331040" y="2065320"/>
            <a:ext cx="501480" cy="837720"/>
            <a:chOff x="7331040" y="2065320"/>
            <a:chExt cx="501480" cy="837720"/>
          </a:xfrm>
        </p:grpSpPr>
        <p:sp>
          <p:nvSpPr>
            <p:cNvPr id="4262" name=""/>
            <p:cNvSpPr/>
            <p:nvPr/>
          </p:nvSpPr>
          <p:spPr>
            <a:xfrm>
              <a:off x="7331040" y="2065320"/>
              <a:ext cx="501480" cy="83772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63" name=""/>
            <p:cNvSpPr/>
            <p:nvPr/>
          </p:nvSpPr>
          <p:spPr>
            <a:xfrm>
              <a:off x="7331040" y="2065320"/>
              <a:ext cx="501480" cy="83772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64" name=""/>
          <p:cNvGrpSpPr/>
          <p:nvPr/>
        </p:nvGrpSpPr>
        <p:grpSpPr>
          <a:xfrm>
            <a:off x="7445520" y="1289160"/>
            <a:ext cx="621720" cy="793440"/>
            <a:chOff x="7445520" y="1289160"/>
            <a:chExt cx="621720" cy="793440"/>
          </a:xfrm>
        </p:grpSpPr>
        <p:sp>
          <p:nvSpPr>
            <p:cNvPr id="4265" name=""/>
            <p:cNvSpPr/>
            <p:nvPr/>
          </p:nvSpPr>
          <p:spPr>
            <a:xfrm>
              <a:off x="7445520" y="1289160"/>
              <a:ext cx="621720" cy="79344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66" name=""/>
            <p:cNvSpPr/>
            <p:nvPr/>
          </p:nvSpPr>
          <p:spPr>
            <a:xfrm>
              <a:off x="7445520" y="1289160"/>
              <a:ext cx="621720" cy="79344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67" name=""/>
          <p:cNvGrpSpPr/>
          <p:nvPr/>
        </p:nvGrpSpPr>
        <p:grpSpPr>
          <a:xfrm>
            <a:off x="7764480" y="1922400"/>
            <a:ext cx="661680" cy="766440"/>
            <a:chOff x="7764480" y="1922400"/>
            <a:chExt cx="661680" cy="766440"/>
          </a:xfrm>
        </p:grpSpPr>
        <p:sp>
          <p:nvSpPr>
            <p:cNvPr id="4268" name=""/>
            <p:cNvSpPr/>
            <p:nvPr/>
          </p:nvSpPr>
          <p:spPr>
            <a:xfrm>
              <a:off x="7764480" y="1922400"/>
              <a:ext cx="661680" cy="76644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7764480" y="1922400"/>
              <a:ext cx="661680" cy="76644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70" name=""/>
          <p:cNvGrpSpPr/>
          <p:nvPr/>
        </p:nvGrpSpPr>
        <p:grpSpPr>
          <a:xfrm>
            <a:off x="8372520" y="1758960"/>
            <a:ext cx="906120" cy="595080"/>
            <a:chOff x="8372520" y="1758960"/>
            <a:chExt cx="906120" cy="595080"/>
          </a:xfrm>
        </p:grpSpPr>
        <p:sp>
          <p:nvSpPr>
            <p:cNvPr id="4271" name=""/>
            <p:cNvSpPr/>
            <p:nvPr/>
          </p:nvSpPr>
          <p:spPr>
            <a:xfrm>
              <a:off x="8372520" y="1758960"/>
              <a:ext cx="906120" cy="59508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8372520" y="1758960"/>
              <a:ext cx="906120" cy="59508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73" name=""/>
          <p:cNvGrpSpPr/>
          <p:nvPr/>
        </p:nvGrpSpPr>
        <p:grpSpPr>
          <a:xfrm>
            <a:off x="8178840" y="2244600"/>
            <a:ext cx="624960" cy="653760"/>
            <a:chOff x="8178840" y="2244600"/>
            <a:chExt cx="624960" cy="653760"/>
          </a:xfrm>
        </p:grpSpPr>
        <p:sp>
          <p:nvSpPr>
            <p:cNvPr id="4274" name=""/>
            <p:cNvSpPr/>
            <p:nvPr/>
          </p:nvSpPr>
          <p:spPr>
            <a:xfrm>
              <a:off x="8178840" y="2244600"/>
              <a:ext cx="624960" cy="65376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8178840" y="2244600"/>
              <a:ext cx="624960" cy="65376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76" name=""/>
          <p:cNvGrpSpPr/>
          <p:nvPr/>
        </p:nvGrpSpPr>
        <p:grpSpPr>
          <a:xfrm>
            <a:off x="7142040" y="2579760"/>
            <a:ext cx="1134720" cy="607680"/>
            <a:chOff x="7142040" y="2579760"/>
            <a:chExt cx="1134720" cy="607680"/>
          </a:xfrm>
        </p:grpSpPr>
        <p:sp>
          <p:nvSpPr>
            <p:cNvPr id="4277" name=""/>
            <p:cNvSpPr/>
            <p:nvPr/>
          </p:nvSpPr>
          <p:spPr>
            <a:xfrm>
              <a:off x="7142040" y="2579760"/>
              <a:ext cx="1134720" cy="60768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7142040" y="2579760"/>
              <a:ext cx="1134720" cy="60768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79" name=""/>
          <p:cNvGrpSpPr/>
          <p:nvPr/>
        </p:nvGrpSpPr>
        <p:grpSpPr>
          <a:xfrm>
            <a:off x="8607600" y="2241720"/>
            <a:ext cx="723240" cy="331200"/>
            <a:chOff x="8607600" y="2241720"/>
            <a:chExt cx="723240" cy="331200"/>
          </a:xfrm>
        </p:grpSpPr>
        <p:sp>
          <p:nvSpPr>
            <p:cNvPr id="4280" name=""/>
            <p:cNvSpPr/>
            <p:nvPr/>
          </p:nvSpPr>
          <p:spPr>
            <a:xfrm>
              <a:off x="8607600" y="2241720"/>
              <a:ext cx="723240" cy="33120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8607600" y="2241720"/>
              <a:ext cx="723240" cy="33120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82" name=""/>
          <p:cNvGrpSpPr/>
          <p:nvPr/>
        </p:nvGrpSpPr>
        <p:grpSpPr>
          <a:xfrm>
            <a:off x="9361440" y="1449360"/>
            <a:ext cx="571320" cy="267840"/>
            <a:chOff x="9361440" y="1449360"/>
            <a:chExt cx="571320" cy="267840"/>
          </a:xfrm>
        </p:grpSpPr>
        <p:sp>
          <p:nvSpPr>
            <p:cNvPr id="4283" name=""/>
            <p:cNvSpPr/>
            <p:nvPr/>
          </p:nvSpPr>
          <p:spPr>
            <a:xfrm>
              <a:off x="9361440" y="1449360"/>
              <a:ext cx="571320" cy="26784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9361440" y="1449360"/>
              <a:ext cx="571320" cy="26784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85" name=""/>
          <p:cNvGrpSpPr/>
          <p:nvPr/>
        </p:nvGrpSpPr>
        <p:grpSpPr>
          <a:xfrm>
            <a:off x="9642600" y="1625760"/>
            <a:ext cx="102600" cy="142200"/>
            <a:chOff x="9642600" y="1625760"/>
            <a:chExt cx="102600" cy="142200"/>
          </a:xfrm>
        </p:grpSpPr>
        <p:sp>
          <p:nvSpPr>
            <p:cNvPr id="4286" name=""/>
            <p:cNvSpPr/>
            <p:nvPr/>
          </p:nvSpPr>
          <p:spPr>
            <a:xfrm>
              <a:off x="9642600" y="1625760"/>
              <a:ext cx="102600" cy="14220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9642600" y="1625760"/>
              <a:ext cx="102600" cy="14220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88" name=""/>
          <p:cNvGrpSpPr/>
          <p:nvPr/>
        </p:nvGrpSpPr>
        <p:grpSpPr>
          <a:xfrm>
            <a:off x="9393120" y="1609560"/>
            <a:ext cx="264960" cy="264960"/>
            <a:chOff x="9393120" y="1609560"/>
            <a:chExt cx="264960" cy="264960"/>
          </a:xfrm>
        </p:grpSpPr>
        <p:sp>
          <p:nvSpPr>
            <p:cNvPr id="4289" name=""/>
            <p:cNvSpPr/>
            <p:nvPr/>
          </p:nvSpPr>
          <p:spPr>
            <a:xfrm>
              <a:off x="9393120" y="1609560"/>
              <a:ext cx="264960" cy="26496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9393120" y="1609560"/>
              <a:ext cx="264960" cy="26496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1" name=""/>
          <p:cNvGrpSpPr/>
          <p:nvPr/>
        </p:nvGrpSpPr>
        <p:grpSpPr>
          <a:xfrm>
            <a:off x="9445680" y="1822320"/>
            <a:ext cx="196560" cy="141120"/>
            <a:chOff x="9445680" y="1822320"/>
            <a:chExt cx="196560" cy="141120"/>
          </a:xfrm>
        </p:grpSpPr>
        <p:sp>
          <p:nvSpPr>
            <p:cNvPr id="4292" name=""/>
            <p:cNvSpPr/>
            <p:nvPr/>
          </p:nvSpPr>
          <p:spPr>
            <a:xfrm>
              <a:off x="9445680" y="1822320"/>
              <a:ext cx="196560" cy="14112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3" name=""/>
            <p:cNvSpPr/>
            <p:nvPr/>
          </p:nvSpPr>
          <p:spPr>
            <a:xfrm>
              <a:off x="9445680" y="1822320"/>
              <a:ext cx="196560" cy="14112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4" name=""/>
          <p:cNvGrpSpPr/>
          <p:nvPr/>
        </p:nvGrpSpPr>
        <p:grpSpPr>
          <a:xfrm>
            <a:off x="9799560" y="1717560"/>
            <a:ext cx="52200" cy="28440"/>
            <a:chOff x="9799560" y="1717560"/>
            <a:chExt cx="52200" cy="28440"/>
          </a:xfrm>
        </p:grpSpPr>
        <p:sp>
          <p:nvSpPr>
            <p:cNvPr id="4295" name=""/>
            <p:cNvSpPr/>
            <p:nvPr/>
          </p:nvSpPr>
          <p:spPr>
            <a:xfrm>
              <a:off x="9799560" y="1717560"/>
              <a:ext cx="52200" cy="284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9799560" y="1717560"/>
              <a:ext cx="52200" cy="284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7" name=""/>
          <p:cNvGrpSpPr/>
          <p:nvPr/>
        </p:nvGrpSpPr>
        <p:grpSpPr>
          <a:xfrm>
            <a:off x="8080200" y="2363760"/>
            <a:ext cx="1212840" cy="690120"/>
            <a:chOff x="8080200" y="2363760"/>
            <a:chExt cx="1212840" cy="690120"/>
          </a:xfrm>
        </p:grpSpPr>
        <p:sp>
          <p:nvSpPr>
            <p:cNvPr id="4298" name=""/>
            <p:cNvSpPr/>
            <p:nvPr/>
          </p:nvSpPr>
          <p:spPr>
            <a:xfrm>
              <a:off x="8080200" y="2363760"/>
              <a:ext cx="1212840" cy="690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9" name=""/>
            <p:cNvSpPr/>
            <p:nvPr/>
          </p:nvSpPr>
          <p:spPr>
            <a:xfrm>
              <a:off x="8080200" y="2363760"/>
              <a:ext cx="1212840" cy="690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0" name=""/>
          <p:cNvGrpSpPr/>
          <p:nvPr/>
        </p:nvGrpSpPr>
        <p:grpSpPr>
          <a:xfrm>
            <a:off x="8004240" y="2854440"/>
            <a:ext cx="1344240" cy="601200"/>
            <a:chOff x="8004240" y="2854440"/>
            <a:chExt cx="1344240" cy="601200"/>
          </a:xfrm>
        </p:grpSpPr>
        <p:sp>
          <p:nvSpPr>
            <p:cNvPr id="4301" name=""/>
            <p:cNvSpPr/>
            <p:nvPr/>
          </p:nvSpPr>
          <p:spPr>
            <a:xfrm>
              <a:off x="8004240" y="2854440"/>
              <a:ext cx="1344240" cy="60120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8004240" y="2854440"/>
              <a:ext cx="1344240" cy="60120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3" name=""/>
          <p:cNvGrpSpPr/>
          <p:nvPr/>
        </p:nvGrpSpPr>
        <p:grpSpPr>
          <a:xfrm>
            <a:off x="7053120" y="3008160"/>
            <a:ext cx="1326960" cy="480960"/>
            <a:chOff x="7053120" y="3008160"/>
            <a:chExt cx="1326960" cy="480960"/>
          </a:xfrm>
        </p:grpSpPr>
        <p:sp>
          <p:nvSpPr>
            <p:cNvPr id="4304" name=""/>
            <p:cNvSpPr/>
            <p:nvPr/>
          </p:nvSpPr>
          <p:spPr>
            <a:xfrm>
              <a:off x="7053120" y="3008160"/>
              <a:ext cx="1326960" cy="48096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7053120" y="3008160"/>
              <a:ext cx="1326960" cy="48096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6" name=""/>
          <p:cNvGrpSpPr/>
          <p:nvPr/>
        </p:nvGrpSpPr>
        <p:grpSpPr>
          <a:xfrm>
            <a:off x="8172360" y="3284640"/>
            <a:ext cx="796680" cy="602640"/>
            <a:chOff x="8172360" y="3284640"/>
            <a:chExt cx="796680" cy="602640"/>
          </a:xfrm>
        </p:grpSpPr>
        <p:sp>
          <p:nvSpPr>
            <p:cNvPr id="4307" name=""/>
            <p:cNvSpPr/>
            <p:nvPr/>
          </p:nvSpPr>
          <p:spPr>
            <a:xfrm>
              <a:off x="8172360" y="3284640"/>
              <a:ext cx="796680" cy="602640"/>
            </a:xfrm>
            <a:custGeom>
              <a:avLst/>
              <a:gdLst/>
              <a:ahLst/>
              <a:rect l="l" t="t" r="r" b="b"/>
              <a:pathLst>
                <a:path w="710" h="541">
                  <a:moveTo>
                    <a:pt x="22" y="79"/>
                  </a:moveTo>
                  <a:lnTo>
                    <a:pt x="60" y="82"/>
                  </a:lnTo>
                  <a:lnTo>
                    <a:pt x="113" y="11"/>
                  </a:lnTo>
                  <a:lnTo>
                    <a:pt x="154" y="15"/>
                  </a:lnTo>
                  <a:lnTo>
                    <a:pt x="192" y="18"/>
                  </a:lnTo>
                  <a:lnTo>
                    <a:pt x="214" y="0"/>
                  </a:lnTo>
                  <a:lnTo>
                    <a:pt x="349" y="0"/>
                  </a:lnTo>
                  <a:lnTo>
                    <a:pt x="365" y="30"/>
                  </a:lnTo>
                  <a:lnTo>
                    <a:pt x="537" y="30"/>
                  </a:lnTo>
                  <a:lnTo>
                    <a:pt x="710" y="150"/>
                  </a:lnTo>
                  <a:lnTo>
                    <a:pt x="703" y="176"/>
                  </a:lnTo>
                  <a:lnTo>
                    <a:pt x="639" y="267"/>
                  </a:lnTo>
                  <a:lnTo>
                    <a:pt x="635" y="319"/>
                  </a:lnTo>
                  <a:lnTo>
                    <a:pt x="601" y="316"/>
                  </a:lnTo>
                  <a:lnTo>
                    <a:pt x="605" y="357"/>
                  </a:lnTo>
                  <a:lnTo>
                    <a:pt x="594" y="368"/>
                  </a:lnTo>
                  <a:lnTo>
                    <a:pt x="560" y="372"/>
                  </a:lnTo>
                  <a:lnTo>
                    <a:pt x="553" y="402"/>
                  </a:lnTo>
                  <a:lnTo>
                    <a:pt x="541" y="428"/>
                  </a:lnTo>
                  <a:lnTo>
                    <a:pt x="507" y="432"/>
                  </a:lnTo>
                  <a:lnTo>
                    <a:pt x="492" y="443"/>
                  </a:lnTo>
                  <a:lnTo>
                    <a:pt x="470" y="443"/>
                  </a:lnTo>
                  <a:lnTo>
                    <a:pt x="455" y="462"/>
                  </a:lnTo>
                  <a:lnTo>
                    <a:pt x="462" y="507"/>
                  </a:lnTo>
                  <a:lnTo>
                    <a:pt x="451" y="526"/>
                  </a:lnTo>
                  <a:lnTo>
                    <a:pt x="436" y="541"/>
                  </a:lnTo>
                  <a:lnTo>
                    <a:pt x="402" y="515"/>
                  </a:lnTo>
                  <a:lnTo>
                    <a:pt x="383" y="470"/>
                  </a:lnTo>
                  <a:lnTo>
                    <a:pt x="361" y="470"/>
                  </a:lnTo>
                  <a:lnTo>
                    <a:pt x="353" y="428"/>
                  </a:lnTo>
                  <a:lnTo>
                    <a:pt x="338" y="413"/>
                  </a:lnTo>
                  <a:lnTo>
                    <a:pt x="319" y="387"/>
                  </a:lnTo>
                  <a:lnTo>
                    <a:pt x="297" y="387"/>
                  </a:lnTo>
                  <a:lnTo>
                    <a:pt x="289" y="379"/>
                  </a:lnTo>
                  <a:lnTo>
                    <a:pt x="267" y="383"/>
                  </a:lnTo>
                  <a:lnTo>
                    <a:pt x="252" y="368"/>
                  </a:lnTo>
                  <a:lnTo>
                    <a:pt x="255" y="349"/>
                  </a:lnTo>
                  <a:lnTo>
                    <a:pt x="233" y="323"/>
                  </a:lnTo>
                  <a:lnTo>
                    <a:pt x="207" y="316"/>
                  </a:lnTo>
                  <a:lnTo>
                    <a:pt x="207" y="289"/>
                  </a:lnTo>
                  <a:lnTo>
                    <a:pt x="173" y="263"/>
                  </a:lnTo>
                  <a:lnTo>
                    <a:pt x="154" y="263"/>
                  </a:lnTo>
                  <a:lnTo>
                    <a:pt x="150" y="240"/>
                  </a:lnTo>
                  <a:lnTo>
                    <a:pt x="120" y="229"/>
                  </a:lnTo>
                  <a:lnTo>
                    <a:pt x="98" y="206"/>
                  </a:lnTo>
                  <a:lnTo>
                    <a:pt x="71" y="165"/>
                  </a:lnTo>
                  <a:lnTo>
                    <a:pt x="56" y="158"/>
                  </a:lnTo>
                  <a:lnTo>
                    <a:pt x="19" y="150"/>
                  </a:lnTo>
                  <a:lnTo>
                    <a:pt x="0" y="127"/>
                  </a:lnTo>
                  <a:lnTo>
                    <a:pt x="7" y="112"/>
                  </a:lnTo>
                  <a:lnTo>
                    <a:pt x="22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8172360" y="3284640"/>
              <a:ext cx="796680" cy="602640"/>
            </a:xfrm>
            <a:custGeom>
              <a:avLst/>
              <a:gdLst/>
              <a:ahLst/>
              <a:rect l="l" t="t" r="r" b="b"/>
              <a:pathLst>
                <a:path w="710" h="541">
                  <a:moveTo>
                    <a:pt x="22" y="79"/>
                  </a:moveTo>
                  <a:lnTo>
                    <a:pt x="60" y="82"/>
                  </a:lnTo>
                  <a:lnTo>
                    <a:pt x="113" y="11"/>
                  </a:lnTo>
                  <a:lnTo>
                    <a:pt x="154" y="15"/>
                  </a:lnTo>
                  <a:lnTo>
                    <a:pt x="192" y="18"/>
                  </a:lnTo>
                  <a:lnTo>
                    <a:pt x="214" y="0"/>
                  </a:lnTo>
                  <a:lnTo>
                    <a:pt x="349" y="0"/>
                  </a:lnTo>
                  <a:lnTo>
                    <a:pt x="365" y="30"/>
                  </a:lnTo>
                  <a:lnTo>
                    <a:pt x="537" y="30"/>
                  </a:lnTo>
                  <a:lnTo>
                    <a:pt x="710" y="150"/>
                  </a:lnTo>
                  <a:lnTo>
                    <a:pt x="703" y="176"/>
                  </a:lnTo>
                  <a:lnTo>
                    <a:pt x="639" y="267"/>
                  </a:lnTo>
                  <a:lnTo>
                    <a:pt x="635" y="319"/>
                  </a:lnTo>
                  <a:lnTo>
                    <a:pt x="601" y="316"/>
                  </a:lnTo>
                  <a:lnTo>
                    <a:pt x="605" y="357"/>
                  </a:lnTo>
                  <a:lnTo>
                    <a:pt x="594" y="368"/>
                  </a:lnTo>
                  <a:lnTo>
                    <a:pt x="560" y="372"/>
                  </a:lnTo>
                  <a:lnTo>
                    <a:pt x="553" y="402"/>
                  </a:lnTo>
                  <a:lnTo>
                    <a:pt x="541" y="428"/>
                  </a:lnTo>
                  <a:lnTo>
                    <a:pt x="507" y="432"/>
                  </a:lnTo>
                  <a:lnTo>
                    <a:pt x="492" y="443"/>
                  </a:lnTo>
                  <a:lnTo>
                    <a:pt x="470" y="443"/>
                  </a:lnTo>
                  <a:lnTo>
                    <a:pt x="455" y="462"/>
                  </a:lnTo>
                  <a:lnTo>
                    <a:pt x="462" y="507"/>
                  </a:lnTo>
                  <a:lnTo>
                    <a:pt x="451" y="526"/>
                  </a:lnTo>
                  <a:lnTo>
                    <a:pt x="436" y="541"/>
                  </a:lnTo>
                  <a:lnTo>
                    <a:pt x="402" y="515"/>
                  </a:lnTo>
                  <a:lnTo>
                    <a:pt x="383" y="470"/>
                  </a:lnTo>
                  <a:lnTo>
                    <a:pt x="361" y="470"/>
                  </a:lnTo>
                  <a:lnTo>
                    <a:pt x="353" y="428"/>
                  </a:lnTo>
                  <a:lnTo>
                    <a:pt x="338" y="413"/>
                  </a:lnTo>
                  <a:lnTo>
                    <a:pt x="319" y="387"/>
                  </a:lnTo>
                  <a:lnTo>
                    <a:pt x="297" y="387"/>
                  </a:lnTo>
                  <a:lnTo>
                    <a:pt x="289" y="379"/>
                  </a:lnTo>
                  <a:lnTo>
                    <a:pt x="267" y="383"/>
                  </a:lnTo>
                  <a:lnTo>
                    <a:pt x="252" y="368"/>
                  </a:lnTo>
                  <a:lnTo>
                    <a:pt x="255" y="349"/>
                  </a:lnTo>
                  <a:lnTo>
                    <a:pt x="233" y="323"/>
                  </a:lnTo>
                  <a:lnTo>
                    <a:pt x="207" y="316"/>
                  </a:lnTo>
                  <a:lnTo>
                    <a:pt x="207" y="289"/>
                  </a:lnTo>
                  <a:lnTo>
                    <a:pt x="173" y="263"/>
                  </a:lnTo>
                  <a:lnTo>
                    <a:pt x="154" y="263"/>
                  </a:lnTo>
                  <a:lnTo>
                    <a:pt x="150" y="240"/>
                  </a:lnTo>
                  <a:lnTo>
                    <a:pt x="120" y="229"/>
                  </a:lnTo>
                  <a:lnTo>
                    <a:pt x="98" y="206"/>
                  </a:lnTo>
                  <a:lnTo>
                    <a:pt x="71" y="165"/>
                  </a:lnTo>
                  <a:lnTo>
                    <a:pt x="56" y="158"/>
                  </a:lnTo>
                  <a:lnTo>
                    <a:pt x="19" y="150"/>
                  </a:lnTo>
                  <a:lnTo>
                    <a:pt x="0" y="127"/>
                  </a:lnTo>
                  <a:lnTo>
                    <a:pt x="7" y="112"/>
                  </a:lnTo>
                  <a:lnTo>
                    <a:pt x="22" y="7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9" name=""/>
          <p:cNvGrpSpPr/>
          <p:nvPr/>
        </p:nvGrpSpPr>
        <p:grpSpPr>
          <a:xfrm>
            <a:off x="7812000" y="3368520"/>
            <a:ext cx="846000" cy="892080"/>
            <a:chOff x="7812000" y="3368520"/>
            <a:chExt cx="846000" cy="892080"/>
          </a:xfrm>
        </p:grpSpPr>
        <p:sp>
          <p:nvSpPr>
            <p:cNvPr id="4310" name=""/>
            <p:cNvSpPr/>
            <p:nvPr/>
          </p:nvSpPr>
          <p:spPr>
            <a:xfrm>
              <a:off x="7812000" y="3368520"/>
              <a:ext cx="846000" cy="89208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7812000" y="3368520"/>
              <a:ext cx="846000" cy="89208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2" name=""/>
          <p:cNvGrpSpPr/>
          <p:nvPr/>
        </p:nvGrpSpPr>
        <p:grpSpPr>
          <a:xfrm>
            <a:off x="7396200" y="3417840"/>
            <a:ext cx="607680" cy="1018800"/>
            <a:chOff x="7396200" y="3417840"/>
            <a:chExt cx="607680" cy="1018800"/>
          </a:xfrm>
        </p:grpSpPr>
        <p:sp>
          <p:nvSpPr>
            <p:cNvPr id="4313" name=""/>
            <p:cNvSpPr/>
            <p:nvPr/>
          </p:nvSpPr>
          <p:spPr>
            <a:xfrm>
              <a:off x="7396200" y="3417840"/>
              <a:ext cx="607680" cy="10188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7396200" y="3417840"/>
              <a:ext cx="607680" cy="10188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5" name=""/>
          <p:cNvGrpSpPr/>
          <p:nvPr/>
        </p:nvGrpSpPr>
        <p:grpSpPr>
          <a:xfrm>
            <a:off x="7559640" y="4156200"/>
            <a:ext cx="1463400" cy="1107720"/>
            <a:chOff x="7559640" y="4156200"/>
            <a:chExt cx="1463400" cy="1107720"/>
          </a:xfrm>
        </p:grpSpPr>
        <p:sp>
          <p:nvSpPr>
            <p:cNvPr id="4316" name=""/>
            <p:cNvSpPr/>
            <p:nvPr/>
          </p:nvSpPr>
          <p:spPr>
            <a:xfrm>
              <a:off x="7559640" y="4156200"/>
              <a:ext cx="1463400" cy="110772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7" name=""/>
            <p:cNvSpPr/>
            <p:nvPr/>
          </p:nvSpPr>
          <p:spPr>
            <a:xfrm>
              <a:off x="7559640" y="4156200"/>
              <a:ext cx="1463400" cy="110772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8" name=""/>
          <p:cNvGrpSpPr/>
          <p:nvPr/>
        </p:nvGrpSpPr>
        <p:grpSpPr>
          <a:xfrm>
            <a:off x="6880320" y="3468600"/>
            <a:ext cx="559800" cy="995040"/>
            <a:chOff x="6880320" y="3468600"/>
            <a:chExt cx="559800" cy="995040"/>
          </a:xfrm>
        </p:grpSpPr>
        <p:sp>
          <p:nvSpPr>
            <p:cNvPr id="4319" name=""/>
            <p:cNvSpPr/>
            <p:nvPr/>
          </p:nvSpPr>
          <p:spPr>
            <a:xfrm>
              <a:off x="6880320" y="3468600"/>
              <a:ext cx="559800" cy="99504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6880320" y="3468600"/>
              <a:ext cx="559800" cy="99504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1" name=""/>
          <p:cNvGrpSpPr/>
          <p:nvPr/>
        </p:nvGrpSpPr>
        <p:grpSpPr>
          <a:xfrm>
            <a:off x="6989760" y="844560"/>
            <a:ext cx="118800" cy="96480"/>
            <a:chOff x="6989760" y="844560"/>
            <a:chExt cx="118800" cy="96480"/>
          </a:xfrm>
        </p:grpSpPr>
        <p:sp>
          <p:nvSpPr>
            <p:cNvPr id="4322" name=""/>
            <p:cNvSpPr/>
            <p:nvPr/>
          </p:nvSpPr>
          <p:spPr>
            <a:xfrm>
              <a:off x="6989760" y="844560"/>
              <a:ext cx="118800" cy="96480"/>
            </a:xfrm>
            <a:custGeom>
              <a:avLst/>
              <a:gdLst/>
              <a:ahLst/>
              <a:rect l="l" t="t" r="r" b="b"/>
              <a:pathLst>
                <a:path w="106" h="86">
                  <a:moveTo>
                    <a:pt x="106" y="0"/>
                  </a:moveTo>
                  <a:lnTo>
                    <a:pt x="64" y="8"/>
                  </a:lnTo>
                  <a:lnTo>
                    <a:pt x="38" y="38"/>
                  </a:lnTo>
                  <a:lnTo>
                    <a:pt x="8" y="53"/>
                  </a:lnTo>
                  <a:lnTo>
                    <a:pt x="0" y="86"/>
                  </a:lnTo>
                  <a:lnTo>
                    <a:pt x="60" y="64"/>
                  </a:lnTo>
                  <a:lnTo>
                    <a:pt x="83" y="34"/>
                  </a:lnTo>
                  <a:lnTo>
                    <a:pt x="98" y="23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6989760" y="844560"/>
              <a:ext cx="118800" cy="96480"/>
            </a:xfrm>
            <a:custGeom>
              <a:avLst/>
              <a:gdLst/>
              <a:ahLst/>
              <a:rect l="l" t="t" r="r" b="b"/>
              <a:pathLst>
                <a:path w="106" h="86">
                  <a:moveTo>
                    <a:pt x="106" y="0"/>
                  </a:moveTo>
                  <a:lnTo>
                    <a:pt x="64" y="8"/>
                  </a:lnTo>
                  <a:lnTo>
                    <a:pt x="38" y="38"/>
                  </a:lnTo>
                  <a:lnTo>
                    <a:pt x="8" y="53"/>
                  </a:lnTo>
                  <a:lnTo>
                    <a:pt x="0" y="86"/>
                  </a:lnTo>
                  <a:lnTo>
                    <a:pt x="60" y="64"/>
                  </a:lnTo>
                  <a:lnTo>
                    <a:pt x="83" y="34"/>
                  </a:lnTo>
                  <a:lnTo>
                    <a:pt x="98" y="23"/>
                  </a:lnTo>
                  <a:lnTo>
                    <a:pt x="106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4" name=""/>
          <p:cNvGrpSpPr/>
          <p:nvPr/>
        </p:nvGrpSpPr>
        <p:grpSpPr>
          <a:xfrm>
            <a:off x="7415280" y="892080"/>
            <a:ext cx="91800" cy="23400"/>
            <a:chOff x="7415280" y="892080"/>
            <a:chExt cx="91800" cy="23400"/>
          </a:xfrm>
        </p:grpSpPr>
        <p:sp>
          <p:nvSpPr>
            <p:cNvPr id="4325" name=""/>
            <p:cNvSpPr/>
            <p:nvPr/>
          </p:nvSpPr>
          <p:spPr>
            <a:xfrm>
              <a:off x="7415280" y="892080"/>
              <a:ext cx="91800" cy="23400"/>
            </a:xfrm>
            <a:custGeom>
              <a:avLst/>
              <a:gdLst/>
              <a:ahLst/>
              <a:rect l="l" t="t" r="r" b="b"/>
              <a:pathLst>
                <a:path w="83" h="23">
                  <a:moveTo>
                    <a:pt x="15" y="4"/>
                  </a:moveTo>
                  <a:lnTo>
                    <a:pt x="0" y="15"/>
                  </a:lnTo>
                  <a:lnTo>
                    <a:pt x="8" y="23"/>
                  </a:lnTo>
                  <a:lnTo>
                    <a:pt x="60" y="19"/>
                  </a:lnTo>
                  <a:lnTo>
                    <a:pt x="83" y="19"/>
                  </a:lnTo>
                  <a:lnTo>
                    <a:pt x="79" y="0"/>
                  </a:lnTo>
                  <a:lnTo>
                    <a:pt x="15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7415280" y="892080"/>
              <a:ext cx="91800" cy="23400"/>
            </a:xfrm>
            <a:custGeom>
              <a:avLst/>
              <a:gdLst/>
              <a:ahLst/>
              <a:rect l="l" t="t" r="r" b="b"/>
              <a:pathLst>
                <a:path w="83" h="23">
                  <a:moveTo>
                    <a:pt x="15" y="4"/>
                  </a:moveTo>
                  <a:lnTo>
                    <a:pt x="0" y="15"/>
                  </a:lnTo>
                  <a:lnTo>
                    <a:pt x="8" y="23"/>
                  </a:lnTo>
                  <a:lnTo>
                    <a:pt x="60" y="19"/>
                  </a:lnTo>
                  <a:lnTo>
                    <a:pt x="83" y="19"/>
                  </a:lnTo>
                  <a:lnTo>
                    <a:pt x="79" y="0"/>
                  </a:lnTo>
                  <a:lnTo>
                    <a:pt x="15" y="4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7" name=""/>
          <p:cNvGrpSpPr/>
          <p:nvPr/>
        </p:nvGrpSpPr>
        <p:grpSpPr>
          <a:xfrm>
            <a:off x="8459640" y="1101600"/>
            <a:ext cx="998280" cy="1239480"/>
            <a:chOff x="8459640" y="1101600"/>
            <a:chExt cx="998280" cy="1239480"/>
          </a:xfrm>
        </p:grpSpPr>
        <p:sp>
          <p:nvSpPr>
            <p:cNvPr id="4328" name=""/>
            <p:cNvSpPr/>
            <p:nvPr/>
          </p:nvSpPr>
          <p:spPr>
            <a:xfrm>
              <a:off x="8459640" y="1101600"/>
              <a:ext cx="998280" cy="123948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8459640" y="1101600"/>
              <a:ext cx="998280" cy="123948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0" name=""/>
          <p:cNvGrpSpPr/>
          <p:nvPr/>
        </p:nvGrpSpPr>
        <p:grpSpPr>
          <a:xfrm>
            <a:off x="9153360" y="2211480"/>
            <a:ext cx="177480" cy="247320"/>
            <a:chOff x="9153360" y="2211480"/>
            <a:chExt cx="177480" cy="247320"/>
          </a:xfrm>
        </p:grpSpPr>
        <p:sp>
          <p:nvSpPr>
            <p:cNvPr id="4331" name=""/>
            <p:cNvSpPr/>
            <p:nvPr/>
          </p:nvSpPr>
          <p:spPr>
            <a:xfrm>
              <a:off x="9153360" y="2211480"/>
              <a:ext cx="177480" cy="247320"/>
            </a:xfrm>
            <a:custGeom>
              <a:avLst/>
              <a:gdLst/>
              <a:ahLst/>
              <a:rect l="l" t="t" r="r" b="b"/>
              <a:pathLst>
                <a:path w="158" h="222">
                  <a:moveTo>
                    <a:pt x="34" y="0"/>
                  </a:moveTo>
                  <a:lnTo>
                    <a:pt x="52" y="64"/>
                  </a:lnTo>
                  <a:lnTo>
                    <a:pt x="75" y="68"/>
                  </a:lnTo>
                  <a:lnTo>
                    <a:pt x="94" y="105"/>
                  </a:lnTo>
                  <a:lnTo>
                    <a:pt x="101" y="128"/>
                  </a:lnTo>
                  <a:lnTo>
                    <a:pt x="128" y="132"/>
                  </a:lnTo>
                  <a:lnTo>
                    <a:pt x="158" y="154"/>
                  </a:lnTo>
                  <a:lnTo>
                    <a:pt x="158" y="199"/>
                  </a:lnTo>
                  <a:lnTo>
                    <a:pt x="146" y="222"/>
                  </a:lnTo>
                  <a:lnTo>
                    <a:pt x="68" y="222"/>
                  </a:lnTo>
                  <a:lnTo>
                    <a:pt x="0" y="1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2" name=""/>
            <p:cNvSpPr/>
            <p:nvPr/>
          </p:nvSpPr>
          <p:spPr>
            <a:xfrm>
              <a:off x="9153360" y="2211480"/>
              <a:ext cx="177480" cy="247320"/>
            </a:xfrm>
            <a:custGeom>
              <a:avLst/>
              <a:gdLst/>
              <a:ahLst/>
              <a:rect l="l" t="t" r="r" b="b"/>
              <a:pathLst>
                <a:path w="158" h="222">
                  <a:moveTo>
                    <a:pt x="34" y="0"/>
                  </a:moveTo>
                  <a:lnTo>
                    <a:pt x="52" y="64"/>
                  </a:lnTo>
                  <a:lnTo>
                    <a:pt x="75" y="68"/>
                  </a:lnTo>
                  <a:lnTo>
                    <a:pt x="94" y="105"/>
                  </a:lnTo>
                  <a:lnTo>
                    <a:pt x="101" y="128"/>
                  </a:lnTo>
                  <a:lnTo>
                    <a:pt x="128" y="132"/>
                  </a:lnTo>
                  <a:lnTo>
                    <a:pt x="158" y="154"/>
                  </a:lnTo>
                  <a:lnTo>
                    <a:pt x="158" y="199"/>
                  </a:lnTo>
                  <a:lnTo>
                    <a:pt x="146" y="222"/>
                  </a:lnTo>
                  <a:lnTo>
                    <a:pt x="68" y="222"/>
                  </a:lnTo>
                  <a:lnTo>
                    <a:pt x="0" y="19"/>
                  </a:lnTo>
                  <a:lnTo>
                    <a:pt x="34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3" name=""/>
          <p:cNvGrpSpPr/>
          <p:nvPr/>
        </p:nvGrpSpPr>
        <p:grpSpPr>
          <a:xfrm>
            <a:off x="9263160" y="1041480"/>
            <a:ext cx="271080" cy="522000"/>
            <a:chOff x="9263160" y="1041480"/>
            <a:chExt cx="271080" cy="522000"/>
          </a:xfrm>
        </p:grpSpPr>
        <p:sp>
          <p:nvSpPr>
            <p:cNvPr id="4334" name=""/>
            <p:cNvSpPr/>
            <p:nvPr/>
          </p:nvSpPr>
          <p:spPr>
            <a:xfrm>
              <a:off x="9263160" y="1041480"/>
              <a:ext cx="271080" cy="52200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9263160" y="1041480"/>
              <a:ext cx="271080" cy="52200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6" name=""/>
          <p:cNvGrpSpPr/>
          <p:nvPr/>
        </p:nvGrpSpPr>
        <p:grpSpPr>
          <a:xfrm>
            <a:off x="6453360" y="3906720"/>
            <a:ext cx="932760" cy="799920"/>
            <a:chOff x="6453360" y="3906720"/>
            <a:chExt cx="932760" cy="799920"/>
          </a:xfrm>
        </p:grpSpPr>
        <p:sp>
          <p:nvSpPr>
            <p:cNvPr id="4337" name=""/>
            <p:cNvSpPr/>
            <p:nvPr/>
          </p:nvSpPr>
          <p:spPr>
            <a:xfrm>
              <a:off x="6453360" y="3906720"/>
              <a:ext cx="932760" cy="79992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8" name=""/>
            <p:cNvSpPr/>
            <p:nvPr/>
          </p:nvSpPr>
          <p:spPr>
            <a:xfrm>
              <a:off x="6453360" y="3906720"/>
              <a:ext cx="932760" cy="79992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39" name=""/>
          <p:cNvSpPr/>
          <p:nvPr/>
        </p:nvSpPr>
        <p:spPr>
          <a:xfrm>
            <a:off x="5537160" y="922320"/>
            <a:ext cx="314280" cy="299880"/>
          </a:xfrm>
          <a:custGeom>
            <a:avLst/>
            <a:gdLst/>
            <a:ahLst/>
            <a:rect l="l" t="t" r="r" b="b"/>
            <a:pathLst>
              <a:path w="282" h="269">
                <a:moveTo>
                  <a:pt x="141" y="0"/>
                </a:moveTo>
                <a:lnTo>
                  <a:pt x="107" y="104"/>
                </a:lnTo>
                <a:lnTo>
                  <a:pt x="0" y="104"/>
                </a:lnTo>
                <a:lnTo>
                  <a:pt x="89" y="168"/>
                </a:lnTo>
                <a:lnTo>
                  <a:pt x="55" y="269"/>
                </a:lnTo>
                <a:lnTo>
                  <a:pt x="141" y="207"/>
                </a:lnTo>
                <a:lnTo>
                  <a:pt x="228" y="269"/>
                </a:lnTo>
                <a:lnTo>
                  <a:pt x="194" y="168"/>
                </a:lnTo>
                <a:lnTo>
                  <a:pt x="282" y="104"/>
                </a:lnTo>
                <a:lnTo>
                  <a:pt x="173" y="104"/>
                </a:lnTo>
                <a:lnTo>
                  <a:pt x="141" y="0"/>
                </a:lnTo>
                <a:close/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0" name=""/>
          <p:cNvSpPr/>
          <p:nvPr/>
        </p:nvSpPr>
        <p:spPr>
          <a:xfrm>
            <a:off x="9339120" y="2462040"/>
            <a:ext cx="9367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1" name=""/>
          <p:cNvSpPr/>
          <p:nvPr/>
        </p:nvSpPr>
        <p:spPr>
          <a:xfrm>
            <a:off x="9323280" y="2104920"/>
            <a:ext cx="111600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2" name=""/>
          <p:cNvSpPr/>
          <p:nvPr/>
        </p:nvSpPr>
        <p:spPr>
          <a:xfrm>
            <a:off x="9083520" y="2822400"/>
            <a:ext cx="10288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3" name=""/>
          <p:cNvSpPr/>
          <p:nvPr/>
        </p:nvSpPr>
        <p:spPr>
          <a:xfrm>
            <a:off x="6546960" y="4468680"/>
            <a:ext cx="662040" cy="133560"/>
          </a:xfrm>
          <a:custGeom>
            <a:avLst/>
            <a:gdLst/>
            <a:ahLst/>
            <a:rect l="l" t="t" r="r" b="b"/>
            <a:pathLst>
              <a:path w="592" h="118">
                <a:moveTo>
                  <a:pt x="5" y="41"/>
                </a:moveTo>
                <a:lnTo>
                  <a:pt x="0" y="62"/>
                </a:lnTo>
                <a:lnTo>
                  <a:pt x="60" y="79"/>
                </a:lnTo>
                <a:lnTo>
                  <a:pt x="122" y="94"/>
                </a:lnTo>
                <a:lnTo>
                  <a:pt x="127" y="96"/>
                </a:lnTo>
                <a:lnTo>
                  <a:pt x="191" y="107"/>
                </a:lnTo>
                <a:lnTo>
                  <a:pt x="255" y="118"/>
                </a:lnTo>
                <a:lnTo>
                  <a:pt x="257" y="118"/>
                </a:lnTo>
                <a:lnTo>
                  <a:pt x="259" y="118"/>
                </a:lnTo>
                <a:lnTo>
                  <a:pt x="276" y="117"/>
                </a:lnTo>
                <a:lnTo>
                  <a:pt x="270" y="105"/>
                </a:lnTo>
                <a:lnTo>
                  <a:pt x="270" y="117"/>
                </a:lnTo>
                <a:lnTo>
                  <a:pt x="285" y="117"/>
                </a:lnTo>
                <a:lnTo>
                  <a:pt x="299" y="115"/>
                </a:lnTo>
                <a:lnTo>
                  <a:pt x="302" y="115"/>
                </a:lnTo>
                <a:lnTo>
                  <a:pt x="310" y="113"/>
                </a:lnTo>
                <a:lnTo>
                  <a:pt x="314" y="111"/>
                </a:lnTo>
                <a:lnTo>
                  <a:pt x="317" y="107"/>
                </a:lnTo>
                <a:lnTo>
                  <a:pt x="310" y="98"/>
                </a:lnTo>
                <a:lnTo>
                  <a:pt x="317" y="107"/>
                </a:lnTo>
                <a:lnTo>
                  <a:pt x="325" y="96"/>
                </a:lnTo>
                <a:lnTo>
                  <a:pt x="329" y="86"/>
                </a:lnTo>
                <a:lnTo>
                  <a:pt x="332" y="73"/>
                </a:lnTo>
                <a:lnTo>
                  <a:pt x="334" y="58"/>
                </a:lnTo>
                <a:lnTo>
                  <a:pt x="336" y="47"/>
                </a:lnTo>
                <a:lnTo>
                  <a:pt x="325" y="43"/>
                </a:lnTo>
                <a:lnTo>
                  <a:pt x="334" y="47"/>
                </a:lnTo>
                <a:lnTo>
                  <a:pt x="340" y="38"/>
                </a:lnTo>
                <a:lnTo>
                  <a:pt x="329" y="38"/>
                </a:lnTo>
                <a:lnTo>
                  <a:pt x="336" y="47"/>
                </a:lnTo>
                <a:lnTo>
                  <a:pt x="342" y="41"/>
                </a:lnTo>
                <a:lnTo>
                  <a:pt x="334" y="34"/>
                </a:lnTo>
                <a:lnTo>
                  <a:pt x="338" y="43"/>
                </a:lnTo>
                <a:lnTo>
                  <a:pt x="351" y="36"/>
                </a:lnTo>
                <a:lnTo>
                  <a:pt x="366" y="30"/>
                </a:lnTo>
                <a:lnTo>
                  <a:pt x="372" y="26"/>
                </a:lnTo>
                <a:lnTo>
                  <a:pt x="377" y="26"/>
                </a:lnTo>
                <a:lnTo>
                  <a:pt x="372" y="15"/>
                </a:lnTo>
                <a:lnTo>
                  <a:pt x="372" y="26"/>
                </a:lnTo>
                <a:lnTo>
                  <a:pt x="379" y="26"/>
                </a:lnTo>
                <a:lnTo>
                  <a:pt x="391" y="26"/>
                </a:lnTo>
                <a:lnTo>
                  <a:pt x="404" y="24"/>
                </a:lnTo>
                <a:lnTo>
                  <a:pt x="419" y="24"/>
                </a:lnTo>
                <a:lnTo>
                  <a:pt x="453" y="23"/>
                </a:lnTo>
                <a:lnTo>
                  <a:pt x="488" y="26"/>
                </a:lnTo>
                <a:lnTo>
                  <a:pt x="488" y="15"/>
                </a:lnTo>
                <a:lnTo>
                  <a:pt x="483" y="24"/>
                </a:lnTo>
                <a:lnTo>
                  <a:pt x="518" y="32"/>
                </a:lnTo>
                <a:lnTo>
                  <a:pt x="534" y="38"/>
                </a:lnTo>
                <a:lnTo>
                  <a:pt x="549" y="47"/>
                </a:lnTo>
                <a:lnTo>
                  <a:pt x="552" y="38"/>
                </a:lnTo>
                <a:lnTo>
                  <a:pt x="545" y="45"/>
                </a:lnTo>
                <a:lnTo>
                  <a:pt x="556" y="56"/>
                </a:lnTo>
                <a:lnTo>
                  <a:pt x="564" y="70"/>
                </a:lnTo>
                <a:lnTo>
                  <a:pt x="573" y="62"/>
                </a:lnTo>
                <a:lnTo>
                  <a:pt x="562" y="62"/>
                </a:lnTo>
                <a:lnTo>
                  <a:pt x="567" y="77"/>
                </a:lnTo>
                <a:lnTo>
                  <a:pt x="569" y="98"/>
                </a:lnTo>
                <a:lnTo>
                  <a:pt x="592" y="98"/>
                </a:lnTo>
                <a:lnTo>
                  <a:pt x="590" y="77"/>
                </a:lnTo>
                <a:lnTo>
                  <a:pt x="584" y="62"/>
                </a:lnTo>
                <a:lnTo>
                  <a:pt x="581" y="53"/>
                </a:lnTo>
                <a:lnTo>
                  <a:pt x="573" y="39"/>
                </a:lnTo>
                <a:lnTo>
                  <a:pt x="562" y="28"/>
                </a:lnTo>
                <a:lnTo>
                  <a:pt x="558" y="26"/>
                </a:lnTo>
                <a:lnTo>
                  <a:pt x="543" y="17"/>
                </a:lnTo>
                <a:lnTo>
                  <a:pt x="528" y="11"/>
                </a:lnTo>
                <a:lnTo>
                  <a:pt x="492" y="4"/>
                </a:lnTo>
                <a:lnTo>
                  <a:pt x="488" y="4"/>
                </a:lnTo>
                <a:lnTo>
                  <a:pt x="453" y="0"/>
                </a:lnTo>
                <a:lnTo>
                  <a:pt x="419" y="2"/>
                </a:lnTo>
                <a:lnTo>
                  <a:pt x="404" y="2"/>
                </a:lnTo>
                <a:lnTo>
                  <a:pt x="391" y="4"/>
                </a:lnTo>
                <a:lnTo>
                  <a:pt x="379" y="4"/>
                </a:lnTo>
                <a:lnTo>
                  <a:pt x="374" y="4"/>
                </a:lnTo>
                <a:lnTo>
                  <a:pt x="372" y="4"/>
                </a:lnTo>
                <a:lnTo>
                  <a:pt x="368" y="6"/>
                </a:lnTo>
                <a:lnTo>
                  <a:pt x="362" y="6"/>
                </a:lnTo>
                <a:lnTo>
                  <a:pt x="357" y="9"/>
                </a:lnTo>
                <a:lnTo>
                  <a:pt x="342" y="15"/>
                </a:lnTo>
                <a:lnTo>
                  <a:pt x="329" y="23"/>
                </a:lnTo>
                <a:lnTo>
                  <a:pt x="325" y="24"/>
                </a:lnTo>
                <a:lnTo>
                  <a:pt x="319" y="30"/>
                </a:lnTo>
                <a:lnTo>
                  <a:pt x="317" y="38"/>
                </a:lnTo>
                <a:lnTo>
                  <a:pt x="317" y="38"/>
                </a:lnTo>
                <a:lnTo>
                  <a:pt x="315" y="39"/>
                </a:lnTo>
                <a:lnTo>
                  <a:pt x="315" y="39"/>
                </a:lnTo>
                <a:lnTo>
                  <a:pt x="312" y="58"/>
                </a:lnTo>
                <a:lnTo>
                  <a:pt x="310" y="73"/>
                </a:lnTo>
                <a:lnTo>
                  <a:pt x="306" y="86"/>
                </a:lnTo>
                <a:lnTo>
                  <a:pt x="317" y="86"/>
                </a:lnTo>
                <a:lnTo>
                  <a:pt x="308" y="79"/>
                </a:lnTo>
                <a:lnTo>
                  <a:pt x="304" y="88"/>
                </a:lnTo>
                <a:lnTo>
                  <a:pt x="304" y="90"/>
                </a:lnTo>
                <a:lnTo>
                  <a:pt x="297" y="94"/>
                </a:lnTo>
                <a:lnTo>
                  <a:pt x="304" y="101"/>
                </a:lnTo>
                <a:lnTo>
                  <a:pt x="300" y="92"/>
                </a:lnTo>
                <a:lnTo>
                  <a:pt x="293" y="94"/>
                </a:lnTo>
                <a:lnTo>
                  <a:pt x="299" y="103"/>
                </a:lnTo>
                <a:lnTo>
                  <a:pt x="299" y="92"/>
                </a:lnTo>
                <a:lnTo>
                  <a:pt x="285" y="94"/>
                </a:lnTo>
                <a:lnTo>
                  <a:pt x="270" y="94"/>
                </a:lnTo>
                <a:lnTo>
                  <a:pt x="267" y="96"/>
                </a:lnTo>
                <a:lnTo>
                  <a:pt x="255" y="96"/>
                </a:lnTo>
                <a:lnTo>
                  <a:pt x="257" y="107"/>
                </a:lnTo>
                <a:lnTo>
                  <a:pt x="259" y="96"/>
                </a:lnTo>
                <a:lnTo>
                  <a:pt x="191" y="85"/>
                </a:lnTo>
                <a:lnTo>
                  <a:pt x="127" y="73"/>
                </a:lnTo>
                <a:lnTo>
                  <a:pt x="127" y="85"/>
                </a:lnTo>
                <a:lnTo>
                  <a:pt x="131" y="73"/>
                </a:lnTo>
                <a:lnTo>
                  <a:pt x="69" y="58"/>
                </a:lnTo>
                <a:lnTo>
                  <a:pt x="5" y="4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4" name=""/>
          <p:cNvSpPr/>
          <p:nvPr/>
        </p:nvSpPr>
        <p:spPr>
          <a:xfrm>
            <a:off x="7153200" y="4530600"/>
            <a:ext cx="98640" cy="95400"/>
          </a:xfrm>
          <a:custGeom>
            <a:avLst/>
            <a:gdLst/>
            <a:ahLst/>
            <a:rect l="l" t="t" r="r" b="b"/>
            <a:pathLst>
              <a:path w="88" h="87">
                <a:moveTo>
                  <a:pt x="0" y="66"/>
                </a:moveTo>
                <a:lnTo>
                  <a:pt x="6" y="87"/>
                </a:lnTo>
                <a:lnTo>
                  <a:pt x="19" y="83"/>
                </a:lnTo>
                <a:lnTo>
                  <a:pt x="24" y="81"/>
                </a:lnTo>
                <a:lnTo>
                  <a:pt x="28" y="79"/>
                </a:lnTo>
                <a:lnTo>
                  <a:pt x="32" y="78"/>
                </a:lnTo>
                <a:lnTo>
                  <a:pt x="36" y="72"/>
                </a:lnTo>
                <a:lnTo>
                  <a:pt x="40" y="63"/>
                </a:lnTo>
                <a:lnTo>
                  <a:pt x="40" y="57"/>
                </a:lnTo>
                <a:lnTo>
                  <a:pt x="41" y="51"/>
                </a:lnTo>
                <a:lnTo>
                  <a:pt x="30" y="51"/>
                </a:lnTo>
                <a:lnTo>
                  <a:pt x="38" y="59"/>
                </a:lnTo>
                <a:lnTo>
                  <a:pt x="40" y="55"/>
                </a:lnTo>
                <a:lnTo>
                  <a:pt x="40" y="55"/>
                </a:lnTo>
                <a:lnTo>
                  <a:pt x="53" y="44"/>
                </a:lnTo>
                <a:lnTo>
                  <a:pt x="45" y="34"/>
                </a:lnTo>
                <a:lnTo>
                  <a:pt x="49" y="46"/>
                </a:lnTo>
                <a:lnTo>
                  <a:pt x="64" y="36"/>
                </a:lnTo>
                <a:lnTo>
                  <a:pt x="68" y="34"/>
                </a:lnTo>
                <a:lnTo>
                  <a:pt x="81" y="25"/>
                </a:lnTo>
                <a:lnTo>
                  <a:pt x="85" y="17"/>
                </a:lnTo>
                <a:lnTo>
                  <a:pt x="87" y="10"/>
                </a:lnTo>
                <a:lnTo>
                  <a:pt x="88" y="0"/>
                </a:lnTo>
                <a:lnTo>
                  <a:pt x="66" y="0"/>
                </a:lnTo>
                <a:lnTo>
                  <a:pt x="64" y="10"/>
                </a:lnTo>
                <a:lnTo>
                  <a:pt x="75" y="10"/>
                </a:lnTo>
                <a:lnTo>
                  <a:pt x="68" y="0"/>
                </a:lnTo>
                <a:lnTo>
                  <a:pt x="64" y="8"/>
                </a:lnTo>
                <a:lnTo>
                  <a:pt x="51" y="17"/>
                </a:lnTo>
                <a:lnTo>
                  <a:pt x="60" y="27"/>
                </a:lnTo>
                <a:lnTo>
                  <a:pt x="55" y="16"/>
                </a:lnTo>
                <a:lnTo>
                  <a:pt x="40" y="25"/>
                </a:lnTo>
                <a:lnTo>
                  <a:pt x="36" y="27"/>
                </a:lnTo>
                <a:lnTo>
                  <a:pt x="24" y="38"/>
                </a:lnTo>
                <a:lnTo>
                  <a:pt x="32" y="46"/>
                </a:lnTo>
                <a:lnTo>
                  <a:pt x="26" y="38"/>
                </a:lnTo>
                <a:lnTo>
                  <a:pt x="21" y="42"/>
                </a:lnTo>
                <a:lnTo>
                  <a:pt x="19" y="51"/>
                </a:lnTo>
                <a:lnTo>
                  <a:pt x="19" y="51"/>
                </a:lnTo>
                <a:lnTo>
                  <a:pt x="17" y="57"/>
                </a:lnTo>
                <a:lnTo>
                  <a:pt x="17" y="63"/>
                </a:lnTo>
                <a:lnTo>
                  <a:pt x="28" y="63"/>
                </a:lnTo>
                <a:lnTo>
                  <a:pt x="19" y="55"/>
                </a:lnTo>
                <a:lnTo>
                  <a:pt x="19" y="61"/>
                </a:lnTo>
                <a:lnTo>
                  <a:pt x="11" y="63"/>
                </a:lnTo>
                <a:lnTo>
                  <a:pt x="19" y="72"/>
                </a:lnTo>
                <a:lnTo>
                  <a:pt x="15" y="61"/>
                </a:lnTo>
                <a:lnTo>
                  <a:pt x="9" y="63"/>
                </a:lnTo>
                <a:lnTo>
                  <a:pt x="0" y="6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5" name=""/>
          <p:cNvSpPr/>
          <p:nvPr/>
        </p:nvSpPr>
        <p:spPr>
          <a:xfrm>
            <a:off x="6429240" y="1012680"/>
            <a:ext cx="787680" cy="128880"/>
          </a:xfrm>
          <a:custGeom>
            <a:avLst/>
            <a:gdLst/>
            <a:ahLst/>
            <a:rect l="l" t="t" r="r" b="b"/>
            <a:pathLst>
              <a:path w="701" h="115">
                <a:moveTo>
                  <a:pt x="6" y="0"/>
                </a:moveTo>
                <a:lnTo>
                  <a:pt x="0" y="21"/>
                </a:lnTo>
                <a:lnTo>
                  <a:pt x="181" y="76"/>
                </a:lnTo>
                <a:lnTo>
                  <a:pt x="183" y="76"/>
                </a:lnTo>
                <a:lnTo>
                  <a:pt x="700" y="115"/>
                </a:lnTo>
                <a:lnTo>
                  <a:pt x="701" y="93"/>
                </a:lnTo>
                <a:lnTo>
                  <a:pt x="184" y="53"/>
                </a:lnTo>
                <a:lnTo>
                  <a:pt x="183" y="64"/>
                </a:lnTo>
                <a:lnTo>
                  <a:pt x="186" y="55"/>
                </a:lnTo>
                <a:lnTo>
                  <a:pt x="6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6" name=""/>
          <p:cNvSpPr/>
          <p:nvPr/>
        </p:nvSpPr>
        <p:spPr>
          <a:xfrm>
            <a:off x="6253200" y="1195560"/>
            <a:ext cx="277920" cy="158400"/>
          </a:xfrm>
          <a:custGeom>
            <a:avLst/>
            <a:gdLst/>
            <a:ahLst/>
            <a:rect l="l" t="t" r="r" b="b"/>
            <a:pathLst>
              <a:path w="248" h="143">
                <a:moveTo>
                  <a:pt x="0" y="0"/>
                </a:moveTo>
                <a:lnTo>
                  <a:pt x="0" y="23"/>
                </a:lnTo>
                <a:lnTo>
                  <a:pt x="143" y="23"/>
                </a:lnTo>
                <a:lnTo>
                  <a:pt x="143" y="11"/>
                </a:lnTo>
                <a:lnTo>
                  <a:pt x="132" y="11"/>
                </a:lnTo>
                <a:lnTo>
                  <a:pt x="136" y="19"/>
                </a:lnTo>
                <a:lnTo>
                  <a:pt x="139" y="21"/>
                </a:lnTo>
                <a:lnTo>
                  <a:pt x="132" y="11"/>
                </a:lnTo>
                <a:lnTo>
                  <a:pt x="132" y="132"/>
                </a:lnTo>
                <a:lnTo>
                  <a:pt x="132" y="132"/>
                </a:lnTo>
                <a:lnTo>
                  <a:pt x="136" y="139"/>
                </a:lnTo>
                <a:lnTo>
                  <a:pt x="139" y="141"/>
                </a:lnTo>
                <a:lnTo>
                  <a:pt x="143" y="143"/>
                </a:lnTo>
                <a:lnTo>
                  <a:pt x="248" y="143"/>
                </a:lnTo>
                <a:lnTo>
                  <a:pt x="248" y="120"/>
                </a:lnTo>
                <a:lnTo>
                  <a:pt x="143" y="120"/>
                </a:lnTo>
                <a:lnTo>
                  <a:pt x="154" y="132"/>
                </a:lnTo>
                <a:lnTo>
                  <a:pt x="151" y="124"/>
                </a:lnTo>
                <a:lnTo>
                  <a:pt x="147" y="122"/>
                </a:lnTo>
                <a:lnTo>
                  <a:pt x="143" y="132"/>
                </a:lnTo>
                <a:lnTo>
                  <a:pt x="154" y="132"/>
                </a:lnTo>
                <a:lnTo>
                  <a:pt x="154" y="11"/>
                </a:lnTo>
                <a:lnTo>
                  <a:pt x="154" y="11"/>
                </a:lnTo>
                <a:lnTo>
                  <a:pt x="151" y="4"/>
                </a:lnTo>
                <a:lnTo>
                  <a:pt x="147" y="2"/>
                </a:lnTo>
                <a:lnTo>
                  <a:pt x="14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7" name=""/>
          <p:cNvSpPr/>
          <p:nvPr/>
        </p:nvSpPr>
        <p:spPr>
          <a:xfrm>
            <a:off x="6307200" y="1433520"/>
            <a:ext cx="149040" cy="181080"/>
          </a:xfrm>
          <a:custGeom>
            <a:avLst/>
            <a:gdLst/>
            <a:ahLst/>
            <a:rect l="l" t="t" r="r" b="b"/>
            <a:pathLst>
              <a:path w="136" h="162">
                <a:moveTo>
                  <a:pt x="15" y="0"/>
                </a:moveTo>
                <a:lnTo>
                  <a:pt x="0" y="17"/>
                </a:lnTo>
                <a:lnTo>
                  <a:pt x="121" y="162"/>
                </a:lnTo>
                <a:lnTo>
                  <a:pt x="136" y="145"/>
                </a:lnTo>
                <a:lnTo>
                  <a:pt x="1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8" name=""/>
          <p:cNvSpPr/>
          <p:nvPr/>
        </p:nvSpPr>
        <p:spPr>
          <a:xfrm>
            <a:off x="7523280" y="4370400"/>
            <a:ext cx="31680" cy="111240"/>
          </a:xfrm>
          <a:custGeom>
            <a:avLst/>
            <a:gdLst/>
            <a:ahLst/>
            <a:rect l="l" t="t" r="r" b="b"/>
            <a:pathLst>
              <a:path w="28" h="99">
                <a:moveTo>
                  <a:pt x="28" y="1"/>
                </a:moveTo>
                <a:lnTo>
                  <a:pt x="6" y="0"/>
                </a:lnTo>
                <a:lnTo>
                  <a:pt x="0" y="97"/>
                </a:lnTo>
                <a:lnTo>
                  <a:pt x="22" y="99"/>
                </a:lnTo>
                <a:lnTo>
                  <a:pt x="28" y="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49" name=""/>
          <p:cNvGrpSpPr/>
          <p:nvPr/>
        </p:nvGrpSpPr>
        <p:grpSpPr>
          <a:xfrm>
            <a:off x="7639200" y="2757600"/>
            <a:ext cx="402840" cy="381600"/>
            <a:chOff x="7639200" y="2757600"/>
            <a:chExt cx="402840" cy="381600"/>
          </a:xfrm>
        </p:grpSpPr>
        <p:sp>
          <p:nvSpPr>
            <p:cNvPr id="4350" name=""/>
            <p:cNvSpPr/>
            <p:nvPr/>
          </p:nvSpPr>
          <p:spPr>
            <a:xfrm>
              <a:off x="7679160" y="2757600"/>
              <a:ext cx="179280" cy="169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7639200" y="2882520"/>
              <a:ext cx="402840" cy="2566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52" name=""/>
          <p:cNvGrpSpPr/>
          <p:nvPr/>
        </p:nvGrpSpPr>
        <p:grpSpPr>
          <a:xfrm>
            <a:off x="8737560" y="2749680"/>
            <a:ext cx="404640" cy="380520"/>
            <a:chOff x="8737560" y="2749680"/>
            <a:chExt cx="404640" cy="380520"/>
          </a:xfrm>
        </p:grpSpPr>
        <p:sp>
          <p:nvSpPr>
            <p:cNvPr id="4353" name=""/>
            <p:cNvSpPr/>
            <p:nvPr/>
          </p:nvSpPr>
          <p:spPr>
            <a:xfrm>
              <a:off x="8779320" y="2749680"/>
              <a:ext cx="178920" cy="1688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8737560" y="2871720"/>
              <a:ext cx="404640" cy="2584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55" name=""/>
          <p:cNvGrpSpPr/>
          <p:nvPr/>
        </p:nvGrpSpPr>
        <p:grpSpPr>
          <a:xfrm>
            <a:off x="7343640" y="3292560"/>
            <a:ext cx="406080" cy="382320"/>
            <a:chOff x="7343640" y="3292560"/>
            <a:chExt cx="406080" cy="382320"/>
          </a:xfrm>
        </p:grpSpPr>
        <p:sp>
          <p:nvSpPr>
            <p:cNvPr id="4356" name=""/>
            <p:cNvSpPr/>
            <p:nvPr/>
          </p:nvSpPr>
          <p:spPr>
            <a:xfrm>
              <a:off x="7385760" y="3292560"/>
              <a:ext cx="179640" cy="1699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7" name=""/>
            <p:cNvSpPr/>
            <p:nvPr/>
          </p:nvSpPr>
          <p:spPr>
            <a:xfrm>
              <a:off x="7343640" y="3417840"/>
              <a:ext cx="406080" cy="2570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58" name=""/>
          <p:cNvGrpSpPr/>
          <p:nvPr/>
        </p:nvGrpSpPr>
        <p:grpSpPr>
          <a:xfrm>
            <a:off x="7104240" y="3641760"/>
            <a:ext cx="402840" cy="380520"/>
            <a:chOff x="7104240" y="3641760"/>
            <a:chExt cx="402840" cy="380520"/>
          </a:xfrm>
        </p:grpSpPr>
        <p:sp>
          <p:nvSpPr>
            <p:cNvPr id="4359" name=""/>
            <p:cNvSpPr/>
            <p:nvPr/>
          </p:nvSpPr>
          <p:spPr>
            <a:xfrm>
              <a:off x="7146720" y="3641760"/>
              <a:ext cx="178560" cy="1688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7104240" y="3765960"/>
              <a:ext cx="402840" cy="2563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61" name=""/>
          <p:cNvGrpSpPr/>
          <p:nvPr/>
        </p:nvGrpSpPr>
        <p:grpSpPr>
          <a:xfrm>
            <a:off x="7496280" y="3930480"/>
            <a:ext cx="402840" cy="380520"/>
            <a:chOff x="7496280" y="3930480"/>
            <a:chExt cx="402840" cy="380520"/>
          </a:xfrm>
        </p:grpSpPr>
        <p:sp>
          <p:nvSpPr>
            <p:cNvPr id="4362" name=""/>
            <p:cNvSpPr/>
            <p:nvPr/>
          </p:nvSpPr>
          <p:spPr>
            <a:xfrm>
              <a:off x="7538400" y="3930480"/>
              <a:ext cx="177120" cy="16920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3" name=""/>
            <p:cNvSpPr/>
            <p:nvPr/>
          </p:nvSpPr>
          <p:spPr>
            <a:xfrm>
              <a:off x="7496280" y="4052520"/>
              <a:ext cx="402840" cy="2584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64" name=""/>
          <p:cNvSpPr/>
          <p:nvPr/>
        </p:nvSpPr>
        <p:spPr>
          <a:xfrm>
            <a:off x="7350120" y="4367160"/>
            <a:ext cx="120492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5" name=""/>
          <p:cNvSpPr/>
          <p:nvPr/>
        </p:nvSpPr>
        <p:spPr>
          <a:xfrm>
            <a:off x="7471800" y="444960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Caledonia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6" name=""/>
          <p:cNvSpPr/>
          <p:nvPr/>
        </p:nvSpPr>
        <p:spPr>
          <a:xfrm>
            <a:off x="8118000" y="4433760"/>
            <a:ext cx="235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7" name=""/>
          <p:cNvSpPr/>
          <p:nvPr/>
        </p:nvSpPr>
        <p:spPr>
          <a:xfrm>
            <a:off x="5332320" y="2065320"/>
            <a:ext cx="75744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8" name=""/>
          <p:cNvSpPr/>
          <p:nvPr/>
        </p:nvSpPr>
        <p:spPr>
          <a:xfrm>
            <a:off x="5294160" y="1155600"/>
            <a:ext cx="83376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9" name=""/>
          <p:cNvSpPr/>
          <p:nvPr/>
        </p:nvSpPr>
        <p:spPr>
          <a:xfrm>
            <a:off x="5418000" y="1271520"/>
            <a:ext cx="403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Bismark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70" name=""/>
          <p:cNvGrpSpPr/>
          <p:nvPr/>
        </p:nvGrpSpPr>
        <p:grpSpPr>
          <a:xfrm>
            <a:off x="6780240" y="1841400"/>
            <a:ext cx="404280" cy="380520"/>
            <a:chOff x="6780240" y="1841400"/>
            <a:chExt cx="404280" cy="380520"/>
          </a:xfrm>
        </p:grpSpPr>
        <p:sp>
          <p:nvSpPr>
            <p:cNvPr id="4371" name=""/>
            <p:cNvSpPr/>
            <p:nvPr/>
          </p:nvSpPr>
          <p:spPr>
            <a:xfrm>
              <a:off x="6822720" y="1841400"/>
              <a:ext cx="178560" cy="1692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6780240" y="1963440"/>
              <a:ext cx="404280" cy="2584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73" name=""/>
          <p:cNvGrpSpPr/>
          <p:nvPr/>
        </p:nvGrpSpPr>
        <p:grpSpPr>
          <a:xfrm>
            <a:off x="7095960" y="2381400"/>
            <a:ext cx="404640" cy="380520"/>
            <a:chOff x="7095960" y="2381400"/>
            <a:chExt cx="404640" cy="380520"/>
          </a:xfrm>
        </p:grpSpPr>
        <p:sp>
          <p:nvSpPr>
            <p:cNvPr id="4374" name=""/>
            <p:cNvSpPr/>
            <p:nvPr/>
          </p:nvSpPr>
          <p:spPr>
            <a:xfrm>
              <a:off x="7138440" y="2381400"/>
              <a:ext cx="178920" cy="1688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5" name=""/>
            <p:cNvSpPr/>
            <p:nvPr/>
          </p:nvSpPr>
          <p:spPr>
            <a:xfrm>
              <a:off x="7095960" y="2505960"/>
              <a:ext cx="404640" cy="2559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76" name=""/>
          <p:cNvSpPr/>
          <p:nvPr/>
        </p:nvSpPr>
        <p:spPr>
          <a:xfrm>
            <a:off x="5878440" y="3699000"/>
            <a:ext cx="129060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7" name=""/>
          <p:cNvSpPr/>
          <p:nvPr/>
        </p:nvSpPr>
        <p:spPr>
          <a:xfrm>
            <a:off x="6149880" y="3379680"/>
            <a:ext cx="12607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8" name=""/>
          <p:cNvSpPr/>
          <p:nvPr/>
        </p:nvSpPr>
        <p:spPr>
          <a:xfrm>
            <a:off x="6100920" y="4548240"/>
            <a:ext cx="79056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9" name=""/>
          <p:cNvSpPr/>
          <p:nvPr/>
        </p:nvSpPr>
        <p:spPr>
          <a:xfrm>
            <a:off x="6635880" y="355680"/>
            <a:ext cx="2684160" cy="2139840"/>
          </a:xfrm>
          <a:custGeom>
            <a:avLst/>
            <a:gdLst/>
            <a:ahLst/>
            <a:rect l="l" t="t" r="r" b="b"/>
            <a:pathLst>
              <a:path w="2395" h="1919">
                <a:moveTo>
                  <a:pt x="88" y="455"/>
                </a:moveTo>
                <a:lnTo>
                  <a:pt x="100" y="436"/>
                </a:lnTo>
                <a:lnTo>
                  <a:pt x="113" y="419"/>
                </a:lnTo>
                <a:lnTo>
                  <a:pt x="139" y="389"/>
                </a:lnTo>
                <a:lnTo>
                  <a:pt x="169" y="363"/>
                </a:lnTo>
                <a:lnTo>
                  <a:pt x="205" y="336"/>
                </a:lnTo>
                <a:lnTo>
                  <a:pt x="231" y="302"/>
                </a:lnTo>
                <a:lnTo>
                  <a:pt x="257" y="272"/>
                </a:lnTo>
                <a:lnTo>
                  <a:pt x="288" y="246"/>
                </a:lnTo>
                <a:lnTo>
                  <a:pt x="321" y="220"/>
                </a:lnTo>
                <a:lnTo>
                  <a:pt x="340" y="193"/>
                </a:lnTo>
                <a:lnTo>
                  <a:pt x="357" y="171"/>
                </a:lnTo>
                <a:lnTo>
                  <a:pt x="372" y="150"/>
                </a:lnTo>
                <a:lnTo>
                  <a:pt x="389" y="131"/>
                </a:lnTo>
                <a:lnTo>
                  <a:pt x="406" y="114"/>
                </a:lnTo>
                <a:lnTo>
                  <a:pt x="423" y="97"/>
                </a:lnTo>
                <a:lnTo>
                  <a:pt x="444" y="79"/>
                </a:lnTo>
                <a:lnTo>
                  <a:pt x="468" y="58"/>
                </a:lnTo>
                <a:lnTo>
                  <a:pt x="485" y="47"/>
                </a:lnTo>
                <a:lnTo>
                  <a:pt x="504" y="35"/>
                </a:lnTo>
                <a:lnTo>
                  <a:pt x="549" y="19"/>
                </a:lnTo>
                <a:lnTo>
                  <a:pt x="568" y="11"/>
                </a:lnTo>
                <a:lnTo>
                  <a:pt x="585" y="5"/>
                </a:lnTo>
                <a:lnTo>
                  <a:pt x="596" y="2"/>
                </a:lnTo>
                <a:lnTo>
                  <a:pt x="598" y="0"/>
                </a:lnTo>
                <a:lnTo>
                  <a:pt x="600" y="0"/>
                </a:lnTo>
                <a:lnTo>
                  <a:pt x="639" y="2"/>
                </a:lnTo>
                <a:lnTo>
                  <a:pt x="677" y="2"/>
                </a:lnTo>
                <a:lnTo>
                  <a:pt x="711" y="3"/>
                </a:lnTo>
                <a:lnTo>
                  <a:pt x="744" y="3"/>
                </a:lnTo>
                <a:lnTo>
                  <a:pt x="805" y="7"/>
                </a:lnTo>
                <a:lnTo>
                  <a:pt x="859" y="9"/>
                </a:lnTo>
                <a:lnTo>
                  <a:pt x="914" y="15"/>
                </a:lnTo>
                <a:lnTo>
                  <a:pt x="966" y="24"/>
                </a:lnTo>
                <a:lnTo>
                  <a:pt x="1023" y="39"/>
                </a:lnTo>
                <a:lnTo>
                  <a:pt x="1083" y="58"/>
                </a:lnTo>
                <a:lnTo>
                  <a:pt x="1094" y="77"/>
                </a:lnTo>
                <a:lnTo>
                  <a:pt x="1103" y="90"/>
                </a:lnTo>
                <a:lnTo>
                  <a:pt x="1113" y="103"/>
                </a:lnTo>
                <a:lnTo>
                  <a:pt x="1119" y="113"/>
                </a:lnTo>
                <a:lnTo>
                  <a:pt x="1122" y="122"/>
                </a:lnTo>
                <a:lnTo>
                  <a:pt x="1126" y="128"/>
                </a:lnTo>
                <a:lnTo>
                  <a:pt x="1134" y="137"/>
                </a:lnTo>
                <a:lnTo>
                  <a:pt x="1139" y="145"/>
                </a:lnTo>
                <a:lnTo>
                  <a:pt x="1149" y="152"/>
                </a:lnTo>
                <a:lnTo>
                  <a:pt x="1156" y="156"/>
                </a:lnTo>
                <a:lnTo>
                  <a:pt x="1164" y="161"/>
                </a:lnTo>
                <a:lnTo>
                  <a:pt x="1173" y="167"/>
                </a:lnTo>
                <a:lnTo>
                  <a:pt x="1186" y="176"/>
                </a:lnTo>
                <a:lnTo>
                  <a:pt x="1197" y="193"/>
                </a:lnTo>
                <a:lnTo>
                  <a:pt x="1207" y="208"/>
                </a:lnTo>
                <a:lnTo>
                  <a:pt x="1214" y="220"/>
                </a:lnTo>
                <a:lnTo>
                  <a:pt x="1220" y="231"/>
                </a:lnTo>
                <a:lnTo>
                  <a:pt x="1224" y="239"/>
                </a:lnTo>
                <a:lnTo>
                  <a:pt x="1228" y="246"/>
                </a:lnTo>
                <a:lnTo>
                  <a:pt x="1233" y="255"/>
                </a:lnTo>
                <a:lnTo>
                  <a:pt x="1241" y="261"/>
                </a:lnTo>
                <a:lnTo>
                  <a:pt x="1250" y="265"/>
                </a:lnTo>
                <a:lnTo>
                  <a:pt x="1256" y="267"/>
                </a:lnTo>
                <a:lnTo>
                  <a:pt x="1265" y="270"/>
                </a:lnTo>
                <a:lnTo>
                  <a:pt x="1276" y="274"/>
                </a:lnTo>
                <a:lnTo>
                  <a:pt x="1290" y="278"/>
                </a:lnTo>
                <a:lnTo>
                  <a:pt x="1312" y="295"/>
                </a:lnTo>
                <a:lnTo>
                  <a:pt x="1333" y="312"/>
                </a:lnTo>
                <a:lnTo>
                  <a:pt x="1372" y="344"/>
                </a:lnTo>
                <a:lnTo>
                  <a:pt x="1416" y="374"/>
                </a:lnTo>
                <a:lnTo>
                  <a:pt x="1438" y="385"/>
                </a:lnTo>
                <a:lnTo>
                  <a:pt x="1464" y="395"/>
                </a:lnTo>
                <a:lnTo>
                  <a:pt x="1483" y="408"/>
                </a:lnTo>
                <a:lnTo>
                  <a:pt x="1506" y="421"/>
                </a:lnTo>
                <a:lnTo>
                  <a:pt x="1555" y="449"/>
                </a:lnTo>
                <a:lnTo>
                  <a:pt x="1579" y="464"/>
                </a:lnTo>
                <a:lnTo>
                  <a:pt x="1602" y="481"/>
                </a:lnTo>
                <a:lnTo>
                  <a:pt x="1622" y="496"/>
                </a:lnTo>
                <a:lnTo>
                  <a:pt x="1641" y="513"/>
                </a:lnTo>
                <a:lnTo>
                  <a:pt x="1662" y="534"/>
                </a:lnTo>
                <a:lnTo>
                  <a:pt x="1679" y="554"/>
                </a:lnTo>
                <a:lnTo>
                  <a:pt x="1713" y="590"/>
                </a:lnTo>
                <a:lnTo>
                  <a:pt x="1731" y="605"/>
                </a:lnTo>
                <a:lnTo>
                  <a:pt x="1750" y="620"/>
                </a:lnTo>
                <a:lnTo>
                  <a:pt x="1775" y="633"/>
                </a:lnTo>
                <a:lnTo>
                  <a:pt x="1801" y="645"/>
                </a:lnTo>
                <a:lnTo>
                  <a:pt x="1829" y="643"/>
                </a:lnTo>
                <a:lnTo>
                  <a:pt x="1854" y="639"/>
                </a:lnTo>
                <a:lnTo>
                  <a:pt x="1899" y="635"/>
                </a:lnTo>
                <a:lnTo>
                  <a:pt x="1940" y="631"/>
                </a:lnTo>
                <a:lnTo>
                  <a:pt x="1980" y="628"/>
                </a:lnTo>
                <a:lnTo>
                  <a:pt x="2019" y="628"/>
                </a:lnTo>
                <a:lnTo>
                  <a:pt x="2060" y="631"/>
                </a:lnTo>
                <a:lnTo>
                  <a:pt x="2085" y="633"/>
                </a:lnTo>
                <a:lnTo>
                  <a:pt x="2109" y="635"/>
                </a:lnTo>
                <a:lnTo>
                  <a:pt x="2137" y="639"/>
                </a:lnTo>
                <a:lnTo>
                  <a:pt x="2167" y="645"/>
                </a:lnTo>
                <a:lnTo>
                  <a:pt x="2179" y="648"/>
                </a:lnTo>
                <a:lnTo>
                  <a:pt x="2190" y="652"/>
                </a:lnTo>
                <a:lnTo>
                  <a:pt x="2213" y="665"/>
                </a:lnTo>
                <a:lnTo>
                  <a:pt x="2233" y="678"/>
                </a:lnTo>
                <a:lnTo>
                  <a:pt x="2256" y="688"/>
                </a:lnTo>
                <a:lnTo>
                  <a:pt x="2267" y="707"/>
                </a:lnTo>
                <a:lnTo>
                  <a:pt x="2282" y="727"/>
                </a:lnTo>
                <a:lnTo>
                  <a:pt x="2295" y="750"/>
                </a:lnTo>
                <a:lnTo>
                  <a:pt x="2310" y="771"/>
                </a:lnTo>
                <a:lnTo>
                  <a:pt x="2324" y="789"/>
                </a:lnTo>
                <a:lnTo>
                  <a:pt x="2335" y="804"/>
                </a:lnTo>
                <a:lnTo>
                  <a:pt x="2342" y="816"/>
                </a:lnTo>
                <a:lnTo>
                  <a:pt x="2344" y="820"/>
                </a:lnTo>
                <a:lnTo>
                  <a:pt x="2344" y="820"/>
                </a:lnTo>
                <a:lnTo>
                  <a:pt x="2352" y="840"/>
                </a:lnTo>
                <a:lnTo>
                  <a:pt x="2357" y="859"/>
                </a:lnTo>
                <a:lnTo>
                  <a:pt x="2365" y="874"/>
                </a:lnTo>
                <a:lnTo>
                  <a:pt x="2371" y="885"/>
                </a:lnTo>
                <a:lnTo>
                  <a:pt x="2382" y="908"/>
                </a:lnTo>
                <a:lnTo>
                  <a:pt x="2389" y="927"/>
                </a:lnTo>
                <a:lnTo>
                  <a:pt x="2393" y="938"/>
                </a:lnTo>
                <a:lnTo>
                  <a:pt x="2395" y="951"/>
                </a:lnTo>
                <a:lnTo>
                  <a:pt x="2395" y="964"/>
                </a:lnTo>
                <a:lnTo>
                  <a:pt x="2393" y="981"/>
                </a:lnTo>
                <a:lnTo>
                  <a:pt x="2391" y="1000"/>
                </a:lnTo>
                <a:lnTo>
                  <a:pt x="2387" y="1024"/>
                </a:lnTo>
                <a:lnTo>
                  <a:pt x="2380" y="1053"/>
                </a:lnTo>
                <a:lnTo>
                  <a:pt x="2372" y="1085"/>
                </a:lnTo>
                <a:lnTo>
                  <a:pt x="2367" y="1094"/>
                </a:lnTo>
                <a:lnTo>
                  <a:pt x="2357" y="1105"/>
                </a:lnTo>
                <a:lnTo>
                  <a:pt x="2346" y="1115"/>
                </a:lnTo>
                <a:lnTo>
                  <a:pt x="2333" y="1126"/>
                </a:lnTo>
                <a:lnTo>
                  <a:pt x="2305" y="1145"/>
                </a:lnTo>
                <a:lnTo>
                  <a:pt x="2293" y="1152"/>
                </a:lnTo>
                <a:lnTo>
                  <a:pt x="2284" y="1158"/>
                </a:lnTo>
                <a:lnTo>
                  <a:pt x="2109" y="1305"/>
                </a:lnTo>
                <a:lnTo>
                  <a:pt x="2089" y="1323"/>
                </a:lnTo>
                <a:lnTo>
                  <a:pt x="2070" y="1344"/>
                </a:lnTo>
                <a:lnTo>
                  <a:pt x="2034" y="1389"/>
                </a:lnTo>
                <a:lnTo>
                  <a:pt x="1998" y="1436"/>
                </a:lnTo>
                <a:lnTo>
                  <a:pt x="1963" y="1479"/>
                </a:lnTo>
                <a:lnTo>
                  <a:pt x="1931" y="1513"/>
                </a:lnTo>
                <a:lnTo>
                  <a:pt x="1897" y="1547"/>
                </a:lnTo>
                <a:lnTo>
                  <a:pt x="1831" y="1611"/>
                </a:lnTo>
                <a:lnTo>
                  <a:pt x="1807" y="1632"/>
                </a:lnTo>
                <a:lnTo>
                  <a:pt x="1780" y="1649"/>
                </a:lnTo>
                <a:lnTo>
                  <a:pt x="1754" y="1664"/>
                </a:lnTo>
                <a:lnTo>
                  <a:pt x="1724" y="1679"/>
                </a:lnTo>
                <a:lnTo>
                  <a:pt x="1666" y="1703"/>
                </a:lnTo>
                <a:lnTo>
                  <a:pt x="1637" y="1716"/>
                </a:lnTo>
                <a:lnTo>
                  <a:pt x="1611" y="1730"/>
                </a:lnTo>
                <a:lnTo>
                  <a:pt x="1575" y="1748"/>
                </a:lnTo>
                <a:lnTo>
                  <a:pt x="1541" y="1769"/>
                </a:lnTo>
                <a:lnTo>
                  <a:pt x="1476" y="1805"/>
                </a:lnTo>
                <a:lnTo>
                  <a:pt x="1408" y="1837"/>
                </a:lnTo>
                <a:lnTo>
                  <a:pt x="1372" y="1850"/>
                </a:lnTo>
                <a:lnTo>
                  <a:pt x="1333" y="1861"/>
                </a:lnTo>
                <a:lnTo>
                  <a:pt x="1312" y="1876"/>
                </a:lnTo>
                <a:lnTo>
                  <a:pt x="1290" y="1889"/>
                </a:lnTo>
                <a:lnTo>
                  <a:pt x="1278" y="1895"/>
                </a:lnTo>
                <a:lnTo>
                  <a:pt x="1263" y="1899"/>
                </a:lnTo>
                <a:lnTo>
                  <a:pt x="1235" y="1910"/>
                </a:lnTo>
                <a:lnTo>
                  <a:pt x="1222" y="1914"/>
                </a:lnTo>
                <a:lnTo>
                  <a:pt x="1211" y="1918"/>
                </a:lnTo>
                <a:lnTo>
                  <a:pt x="1203" y="1919"/>
                </a:lnTo>
                <a:lnTo>
                  <a:pt x="1201" y="1919"/>
                </a:lnTo>
                <a:lnTo>
                  <a:pt x="1092" y="1912"/>
                </a:lnTo>
                <a:lnTo>
                  <a:pt x="1036" y="1910"/>
                </a:lnTo>
                <a:lnTo>
                  <a:pt x="981" y="1904"/>
                </a:lnTo>
                <a:lnTo>
                  <a:pt x="938" y="1897"/>
                </a:lnTo>
                <a:lnTo>
                  <a:pt x="897" y="1882"/>
                </a:lnTo>
                <a:lnTo>
                  <a:pt x="857" y="1863"/>
                </a:lnTo>
                <a:lnTo>
                  <a:pt x="820" y="1842"/>
                </a:lnTo>
                <a:lnTo>
                  <a:pt x="782" y="1818"/>
                </a:lnTo>
                <a:lnTo>
                  <a:pt x="744" y="1792"/>
                </a:lnTo>
                <a:lnTo>
                  <a:pt x="709" y="1767"/>
                </a:lnTo>
                <a:lnTo>
                  <a:pt x="673" y="1743"/>
                </a:lnTo>
                <a:lnTo>
                  <a:pt x="639" y="1720"/>
                </a:lnTo>
                <a:lnTo>
                  <a:pt x="607" y="1694"/>
                </a:lnTo>
                <a:lnTo>
                  <a:pt x="579" y="1662"/>
                </a:lnTo>
                <a:lnTo>
                  <a:pt x="566" y="1645"/>
                </a:lnTo>
                <a:lnTo>
                  <a:pt x="556" y="1626"/>
                </a:lnTo>
                <a:lnTo>
                  <a:pt x="551" y="1615"/>
                </a:lnTo>
                <a:lnTo>
                  <a:pt x="547" y="1600"/>
                </a:lnTo>
                <a:lnTo>
                  <a:pt x="536" y="1572"/>
                </a:lnTo>
                <a:lnTo>
                  <a:pt x="532" y="1558"/>
                </a:lnTo>
                <a:lnTo>
                  <a:pt x="530" y="1547"/>
                </a:lnTo>
                <a:lnTo>
                  <a:pt x="526" y="1540"/>
                </a:lnTo>
                <a:lnTo>
                  <a:pt x="526" y="1538"/>
                </a:lnTo>
                <a:lnTo>
                  <a:pt x="513" y="1436"/>
                </a:lnTo>
                <a:lnTo>
                  <a:pt x="506" y="1333"/>
                </a:lnTo>
                <a:lnTo>
                  <a:pt x="496" y="1231"/>
                </a:lnTo>
                <a:lnTo>
                  <a:pt x="483" y="1128"/>
                </a:lnTo>
                <a:lnTo>
                  <a:pt x="481" y="1107"/>
                </a:lnTo>
                <a:lnTo>
                  <a:pt x="481" y="1085"/>
                </a:lnTo>
                <a:lnTo>
                  <a:pt x="479" y="1041"/>
                </a:lnTo>
                <a:lnTo>
                  <a:pt x="477" y="1021"/>
                </a:lnTo>
                <a:lnTo>
                  <a:pt x="472" y="1000"/>
                </a:lnTo>
                <a:lnTo>
                  <a:pt x="464" y="983"/>
                </a:lnTo>
                <a:lnTo>
                  <a:pt x="453" y="966"/>
                </a:lnTo>
                <a:lnTo>
                  <a:pt x="440" y="953"/>
                </a:lnTo>
                <a:lnTo>
                  <a:pt x="425" y="942"/>
                </a:lnTo>
                <a:lnTo>
                  <a:pt x="397" y="925"/>
                </a:lnTo>
                <a:lnTo>
                  <a:pt x="368" y="914"/>
                </a:lnTo>
                <a:lnTo>
                  <a:pt x="340" y="904"/>
                </a:lnTo>
                <a:lnTo>
                  <a:pt x="310" y="897"/>
                </a:lnTo>
                <a:lnTo>
                  <a:pt x="282" y="889"/>
                </a:lnTo>
                <a:lnTo>
                  <a:pt x="252" y="880"/>
                </a:lnTo>
                <a:lnTo>
                  <a:pt x="220" y="865"/>
                </a:lnTo>
                <a:lnTo>
                  <a:pt x="195" y="850"/>
                </a:lnTo>
                <a:lnTo>
                  <a:pt x="175" y="838"/>
                </a:lnTo>
                <a:lnTo>
                  <a:pt x="160" y="829"/>
                </a:lnTo>
                <a:lnTo>
                  <a:pt x="150" y="821"/>
                </a:lnTo>
                <a:lnTo>
                  <a:pt x="143" y="818"/>
                </a:lnTo>
                <a:lnTo>
                  <a:pt x="137" y="814"/>
                </a:lnTo>
                <a:lnTo>
                  <a:pt x="135" y="810"/>
                </a:lnTo>
                <a:lnTo>
                  <a:pt x="135" y="808"/>
                </a:lnTo>
                <a:lnTo>
                  <a:pt x="133" y="806"/>
                </a:lnTo>
                <a:lnTo>
                  <a:pt x="132" y="806"/>
                </a:lnTo>
                <a:lnTo>
                  <a:pt x="130" y="804"/>
                </a:lnTo>
                <a:lnTo>
                  <a:pt x="124" y="803"/>
                </a:lnTo>
                <a:lnTo>
                  <a:pt x="117" y="801"/>
                </a:lnTo>
                <a:lnTo>
                  <a:pt x="105" y="797"/>
                </a:lnTo>
                <a:lnTo>
                  <a:pt x="88" y="791"/>
                </a:lnTo>
                <a:lnTo>
                  <a:pt x="73" y="774"/>
                </a:lnTo>
                <a:lnTo>
                  <a:pt x="60" y="759"/>
                </a:lnTo>
                <a:lnTo>
                  <a:pt x="51" y="742"/>
                </a:lnTo>
                <a:lnTo>
                  <a:pt x="41" y="727"/>
                </a:lnTo>
                <a:lnTo>
                  <a:pt x="23" y="695"/>
                </a:lnTo>
                <a:lnTo>
                  <a:pt x="13" y="678"/>
                </a:lnTo>
                <a:lnTo>
                  <a:pt x="0" y="660"/>
                </a:lnTo>
                <a:lnTo>
                  <a:pt x="2" y="648"/>
                </a:lnTo>
                <a:lnTo>
                  <a:pt x="2" y="635"/>
                </a:lnTo>
                <a:lnTo>
                  <a:pt x="6" y="605"/>
                </a:lnTo>
                <a:lnTo>
                  <a:pt x="9" y="571"/>
                </a:lnTo>
                <a:lnTo>
                  <a:pt x="15" y="537"/>
                </a:lnTo>
                <a:lnTo>
                  <a:pt x="24" y="506"/>
                </a:lnTo>
                <a:lnTo>
                  <a:pt x="32" y="492"/>
                </a:lnTo>
                <a:lnTo>
                  <a:pt x="39" y="479"/>
                </a:lnTo>
                <a:lnTo>
                  <a:pt x="49" y="470"/>
                </a:lnTo>
                <a:lnTo>
                  <a:pt x="60" y="462"/>
                </a:lnTo>
                <a:lnTo>
                  <a:pt x="73" y="457"/>
                </a:lnTo>
                <a:lnTo>
                  <a:pt x="88" y="455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80" name=""/>
          <p:cNvGrpSpPr/>
          <p:nvPr/>
        </p:nvGrpSpPr>
        <p:grpSpPr>
          <a:xfrm>
            <a:off x="5002200" y="782640"/>
            <a:ext cx="1058400" cy="650520"/>
            <a:chOff x="5002200" y="782640"/>
            <a:chExt cx="1058400" cy="650520"/>
          </a:xfrm>
        </p:grpSpPr>
        <p:sp>
          <p:nvSpPr>
            <p:cNvPr id="4381" name=""/>
            <p:cNvSpPr/>
            <p:nvPr/>
          </p:nvSpPr>
          <p:spPr>
            <a:xfrm>
              <a:off x="5002200" y="782640"/>
              <a:ext cx="1058400" cy="650520"/>
            </a:xfrm>
            <a:custGeom>
              <a:avLst/>
              <a:gdLst/>
              <a:ahLst/>
              <a:rect l="l" t="t" r="r" b="b"/>
              <a:pathLst>
                <a:path w="947" h="583">
                  <a:moveTo>
                    <a:pt x="45" y="0"/>
                  </a:moveTo>
                  <a:lnTo>
                    <a:pt x="474" y="22"/>
                  </a:lnTo>
                  <a:lnTo>
                    <a:pt x="865" y="30"/>
                  </a:lnTo>
                  <a:lnTo>
                    <a:pt x="869" y="60"/>
                  </a:lnTo>
                  <a:lnTo>
                    <a:pt x="887" y="82"/>
                  </a:lnTo>
                  <a:lnTo>
                    <a:pt x="887" y="94"/>
                  </a:lnTo>
                  <a:lnTo>
                    <a:pt x="857" y="112"/>
                  </a:lnTo>
                  <a:lnTo>
                    <a:pt x="884" y="146"/>
                  </a:lnTo>
                  <a:lnTo>
                    <a:pt x="872" y="180"/>
                  </a:lnTo>
                  <a:lnTo>
                    <a:pt x="880" y="203"/>
                  </a:lnTo>
                  <a:lnTo>
                    <a:pt x="902" y="282"/>
                  </a:lnTo>
                  <a:lnTo>
                    <a:pt x="914" y="300"/>
                  </a:lnTo>
                  <a:lnTo>
                    <a:pt x="921" y="334"/>
                  </a:lnTo>
                  <a:lnTo>
                    <a:pt x="910" y="338"/>
                  </a:lnTo>
                  <a:lnTo>
                    <a:pt x="899" y="368"/>
                  </a:lnTo>
                  <a:lnTo>
                    <a:pt x="917" y="391"/>
                  </a:lnTo>
                  <a:lnTo>
                    <a:pt x="917" y="425"/>
                  </a:lnTo>
                  <a:lnTo>
                    <a:pt x="906" y="436"/>
                  </a:lnTo>
                  <a:lnTo>
                    <a:pt x="917" y="451"/>
                  </a:lnTo>
                  <a:lnTo>
                    <a:pt x="902" y="470"/>
                  </a:lnTo>
                  <a:lnTo>
                    <a:pt x="910" y="488"/>
                  </a:lnTo>
                  <a:lnTo>
                    <a:pt x="936" y="515"/>
                  </a:lnTo>
                  <a:lnTo>
                    <a:pt x="947" y="579"/>
                  </a:lnTo>
                  <a:lnTo>
                    <a:pt x="654" y="583"/>
                  </a:lnTo>
                  <a:lnTo>
                    <a:pt x="402" y="575"/>
                  </a:lnTo>
                  <a:lnTo>
                    <a:pt x="113" y="564"/>
                  </a:lnTo>
                  <a:lnTo>
                    <a:pt x="0" y="55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5002200" y="782640"/>
              <a:ext cx="1058400" cy="650520"/>
            </a:xfrm>
            <a:custGeom>
              <a:avLst/>
              <a:gdLst/>
              <a:ahLst/>
              <a:rect l="l" t="t" r="r" b="b"/>
              <a:pathLst>
                <a:path w="947" h="583">
                  <a:moveTo>
                    <a:pt x="45" y="0"/>
                  </a:moveTo>
                  <a:lnTo>
                    <a:pt x="474" y="22"/>
                  </a:lnTo>
                  <a:lnTo>
                    <a:pt x="865" y="30"/>
                  </a:lnTo>
                  <a:lnTo>
                    <a:pt x="869" y="60"/>
                  </a:lnTo>
                  <a:lnTo>
                    <a:pt x="887" y="82"/>
                  </a:lnTo>
                  <a:lnTo>
                    <a:pt x="887" y="94"/>
                  </a:lnTo>
                  <a:lnTo>
                    <a:pt x="857" y="112"/>
                  </a:lnTo>
                  <a:lnTo>
                    <a:pt x="884" y="146"/>
                  </a:lnTo>
                  <a:lnTo>
                    <a:pt x="872" y="180"/>
                  </a:lnTo>
                  <a:lnTo>
                    <a:pt x="880" y="203"/>
                  </a:lnTo>
                  <a:lnTo>
                    <a:pt x="902" y="282"/>
                  </a:lnTo>
                  <a:lnTo>
                    <a:pt x="914" y="300"/>
                  </a:lnTo>
                  <a:lnTo>
                    <a:pt x="921" y="334"/>
                  </a:lnTo>
                  <a:lnTo>
                    <a:pt x="910" y="338"/>
                  </a:lnTo>
                  <a:lnTo>
                    <a:pt x="899" y="368"/>
                  </a:lnTo>
                  <a:lnTo>
                    <a:pt x="917" y="391"/>
                  </a:lnTo>
                  <a:lnTo>
                    <a:pt x="917" y="425"/>
                  </a:lnTo>
                  <a:lnTo>
                    <a:pt x="906" y="436"/>
                  </a:lnTo>
                  <a:lnTo>
                    <a:pt x="917" y="451"/>
                  </a:lnTo>
                  <a:lnTo>
                    <a:pt x="902" y="470"/>
                  </a:lnTo>
                  <a:lnTo>
                    <a:pt x="910" y="488"/>
                  </a:lnTo>
                  <a:lnTo>
                    <a:pt x="936" y="515"/>
                  </a:lnTo>
                  <a:lnTo>
                    <a:pt x="947" y="579"/>
                  </a:lnTo>
                  <a:lnTo>
                    <a:pt x="654" y="583"/>
                  </a:lnTo>
                  <a:lnTo>
                    <a:pt x="402" y="575"/>
                  </a:lnTo>
                  <a:lnTo>
                    <a:pt x="113" y="564"/>
                  </a:lnTo>
                  <a:lnTo>
                    <a:pt x="0" y="552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76767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3" name=""/>
          <p:cNvGrpSpPr/>
          <p:nvPr/>
        </p:nvGrpSpPr>
        <p:grpSpPr>
          <a:xfrm>
            <a:off x="5905440" y="654120"/>
            <a:ext cx="1012680" cy="1191960"/>
            <a:chOff x="5905440" y="654120"/>
            <a:chExt cx="1012680" cy="1191960"/>
          </a:xfrm>
        </p:grpSpPr>
        <p:sp>
          <p:nvSpPr>
            <p:cNvPr id="4384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6" name=""/>
          <p:cNvGrpSpPr/>
          <p:nvPr/>
        </p:nvGrpSpPr>
        <p:grpSpPr>
          <a:xfrm>
            <a:off x="6138720" y="2387520"/>
            <a:ext cx="1056960" cy="909360"/>
            <a:chOff x="6138720" y="2387520"/>
            <a:chExt cx="1056960" cy="909360"/>
          </a:xfrm>
        </p:grpSpPr>
        <p:sp>
          <p:nvSpPr>
            <p:cNvPr id="4387" name=""/>
            <p:cNvSpPr/>
            <p:nvPr/>
          </p:nvSpPr>
          <p:spPr>
            <a:xfrm>
              <a:off x="6138720" y="2387520"/>
              <a:ext cx="1056960" cy="90936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6138720" y="2387520"/>
              <a:ext cx="1056960" cy="90936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9" name=""/>
          <p:cNvGrpSpPr/>
          <p:nvPr/>
        </p:nvGrpSpPr>
        <p:grpSpPr>
          <a:xfrm>
            <a:off x="6324480" y="3197160"/>
            <a:ext cx="799920" cy="723600"/>
            <a:chOff x="6324480" y="3197160"/>
            <a:chExt cx="799920" cy="723600"/>
          </a:xfrm>
        </p:grpSpPr>
        <p:sp>
          <p:nvSpPr>
            <p:cNvPr id="4390" name=""/>
            <p:cNvSpPr/>
            <p:nvPr/>
          </p:nvSpPr>
          <p:spPr>
            <a:xfrm>
              <a:off x="6324480" y="3197160"/>
              <a:ext cx="799920" cy="72360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1" name=""/>
            <p:cNvSpPr/>
            <p:nvPr/>
          </p:nvSpPr>
          <p:spPr>
            <a:xfrm>
              <a:off x="6324480" y="3197160"/>
              <a:ext cx="799920" cy="72360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92" name=""/>
          <p:cNvGrpSpPr/>
          <p:nvPr/>
        </p:nvGrpSpPr>
        <p:grpSpPr>
          <a:xfrm>
            <a:off x="6780240" y="1982880"/>
            <a:ext cx="644040" cy="1086840"/>
            <a:chOff x="6780240" y="1982880"/>
            <a:chExt cx="644040" cy="1086840"/>
          </a:xfrm>
        </p:grpSpPr>
        <p:sp>
          <p:nvSpPr>
            <p:cNvPr id="4393" name=""/>
            <p:cNvSpPr/>
            <p:nvPr/>
          </p:nvSpPr>
          <p:spPr>
            <a:xfrm>
              <a:off x="6780240" y="1982880"/>
              <a:ext cx="644040" cy="108684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6780240" y="1982880"/>
              <a:ext cx="644040" cy="108684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95" name=""/>
          <p:cNvGrpSpPr/>
          <p:nvPr/>
        </p:nvGrpSpPr>
        <p:grpSpPr>
          <a:xfrm>
            <a:off x="6521400" y="1108080"/>
            <a:ext cx="826920" cy="885600"/>
            <a:chOff x="6521400" y="1108080"/>
            <a:chExt cx="826920" cy="885600"/>
          </a:xfrm>
        </p:grpSpPr>
        <p:sp>
          <p:nvSpPr>
            <p:cNvPr id="4396" name=""/>
            <p:cNvSpPr/>
            <p:nvPr/>
          </p:nvSpPr>
          <p:spPr>
            <a:xfrm>
              <a:off x="6521400" y="1108080"/>
              <a:ext cx="826920" cy="88560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6521400" y="1108080"/>
              <a:ext cx="826920" cy="88560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98" name=""/>
          <p:cNvGrpSpPr/>
          <p:nvPr/>
        </p:nvGrpSpPr>
        <p:grpSpPr>
          <a:xfrm>
            <a:off x="6869160" y="974880"/>
            <a:ext cx="769680" cy="447120"/>
            <a:chOff x="6869160" y="974880"/>
            <a:chExt cx="769680" cy="447120"/>
          </a:xfrm>
        </p:grpSpPr>
        <p:sp>
          <p:nvSpPr>
            <p:cNvPr id="4399" name=""/>
            <p:cNvSpPr/>
            <p:nvPr/>
          </p:nvSpPr>
          <p:spPr>
            <a:xfrm>
              <a:off x="6869160" y="974880"/>
              <a:ext cx="769680" cy="44712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0" name=""/>
            <p:cNvSpPr/>
            <p:nvPr/>
          </p:nvSpPr>
          <p:spPr>
            <a:xfrm>
              <a:off x="6869160" y="974880"/>
              <a:ext cx="769680" cy="44712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01" name=""/>
          <p:cNvGrpSpPr/>
          <p:nvPr/>
        </p:nvGrpSpPr>
        <p:grpSpPr>
          <a:xfrm>
            <a:off x="7331040" y="2065320"/>
            <a:ext cx="501480" cy="837720"/>
            <a:chOff x="7331040" y="2065320"/>
            <a:chExt cx="501480" cy="837720"/>
          </a:xfrm>
        </p:grpSpPr>
        <p:sp>
          <p:nvSpPr>
            <p:cNvPr id="4402" name=""/>
            <p:cNvSpPr/>
            <p:nvPr/>
          </p:nvSpPr>
          <p:spPr>
            <a:xfrm>
              <a:off x="7331040" y="2065320"/>
              <a:ext cx="501480" cy="83772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7331040" y="2065320"/>
              <a:ext cx="501480" cy="83772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04" name=""/>
          <p:cNvGrpSpPr/>
          <p:nvPr/>
        </p:nvGrpSpPr>
        <p:grpSpPr>
          <a:xfrm>
            <a:off x="7445520" y="1289160"/>
            <a:ext cx="621720" cy="793440"/>
            <a:chOff x="7445520" y="1289160"/>
            <a:chExt cx="621720" cy="793440"/>
          </a:xfrm>
        </p:grpSpPr>
        <p:sp>
          <p:nvSpPr>
            <p:cNvPr id="4405" name=""/>
            <p:cNvSpPr/>
            <p:nvPr/>
          </p:nvSpPr>
          <p:spPr>
            <a:xfrm>
              <a:off x="7445520" y="1289160"/>
              <a:ext cx="621720" cy="79344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6" name=""/>
            <p:cNvSpPr/>
            <p:nvPr/>
          </p:nvSpPr>
          <p:spPr>
            <a:xfrm>
              <a:off x="7445520" y="1289160"/>
              <a:ext cx="621720" cy="79344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07" name=""/>
          <p:cNvGrpSpPr/>
          <p:nvPr/>
        </p:nvGrpSpPr>
        <p:grpSpPr>
          <a:xfrm>
            <a:off x="7764480" y="1922400"/>
            <a:ext cx="661680" cy="766440"/>
            <a:chOff x="7764480" y="1922400"/>
            <a:chExt cx="661680" cy="766440"/>
          </a:xfrm>
        </p:grpSpPr>
        <p:sp>
          <p:nvSpPr>
            <p:cNvPr id="4408" name=""/>
            <p:cNvSpPr/>
            <p:nvPr/>
          </p:nvSpPr>
          <p:spPr>
            <a:xfrm>
              <a:off x="7764480" y="1922400"/>
              <a:ext cx="661680" cy="76644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9" name=""/>
            <p:cNvSpPr/>
            <p:nvPr/>
          </p:nvSpPr>
          <p:spPr>
            <a:xfrm>
              <a:off x="7764480" y="1922400"/>
              <a:ext cx="661680" cy="76644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0" name=""/>
          <p:cNvGrpSpPr/>
          <p:nvPr/>
        </p:nvGrpSpPr>
        <p:grpSpPr>
          <a:xfrm>
            <a:off x="8372520" y="1758960"/>
            <a:ext cx="906120" cy="595080"/>
            <a:chOff x="8372520" y="1758960"/>
            <a:chExt cx="906120" cy="595080"/>
          </a:xfrm>
        </p:grpSpPr>
        <p:sp>
          <p:nvSpPr>
            <p:cNvPr id="4411" name=""/>
            <p:cNvSpPr/>
            <p:nvPr/>
          </p:nvSpPr>
          <p:spPr>
            <a:xfrm>
              <a:off x="8372520" y="1758960"/>
              <a:ext cx="906120" cy="59508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2" name=""/>
            <p:cNvSpPr/>
            <p:nvPr/>
          </p:nvSpPr>
          <p:spPr>
            <a:xfrm>
              <a:off x="8372520" y="1758960"/>
              <a:ext cx="906120" cy="59508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3" name=""/>
          <p:cNvGrpSpPr/>
          <p:nvPr/>
        </p:nvGrpSpPr>
        <p:grpSpPr>
          <a:xfrm>
            <a:off x="8178840" y="2244600"/>
            <a:ext cx="624960" cy="653760"/>
            <a:chOff x="8178840" y="2244600"/>
            <a:chExt cx="624960" cy="653760"/>
          </a:xfrm>
        </p:grpSpPr>
        <p:sp>
          <p:nvSpPr>
            <p:cNvPr id="4414" name=""/>
            <p:cNvSpPr/>
            <p:nvPr/>
          </p:nvSpPr>
          <p:spPr>
            <a:xfrm>
              <a:off x="8178840" y="2244600"/>
              <a:ext cx="624960" cy="65376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8178840" y="2244600"/>
              <a:ext cx="624960" cy="65376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6" name=""/>
          <p:cNvGrpSpPr/>
          <p:nvPr/>
        </p:nvGrpSpPr>
        <p:grpSpPr>
          <a:xfrm>
            <a:off x="7142040" y="2579760"/>
            <a:ext cx="1134720" cy="607680"/>
            <a:chOff x="7142040" y="2579760"/>
            <a:chExt cx="1134720" cy="607680"/>
          </a:xfrm>
        </p:grpSpPr>
        <p:sp>
          <p:nvSpPr>
            <p:cNvPr id="4417" name=""/>
            <p:cNvSpPr/>
            <p:nvPr/>
          </p:nvSpPr>
          <p:spPr>
            <a:xfrm>
              <a:off x="7142040" y="2579760"/>
              <a:ext cx="1134720" cy="60768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8" name=""/>
            <p:cNvSpPr/>
            <p:nvPr/>
          </p:nvSpPr>
          <p:spPr>
            <a:xfrm>
              <a:off x="7142040" y="2579760"/>
              <a:ext cx="1134720" cy="60768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9" name=""/>
          <p:cNvGrpSpPr/>
          <p:nvPr/>
        </p:nvGrpSpPr>
        <p:grpSpPr>
          <a:xfrm>
            <a:off x="8607600" y="2241720"/>
            <a:ext cx="723240" cy="331200"/>
            <a:chOff x="8607600" y="2241720"/>
            <a:chExt cx="723240" cy="331200"/>
          </a:xfrm>
        </p:grpSpPr>
        <p:sp>
          <p:nvSpPr>
            <p:cNvPr id="4420" name=""/>
            <p:cNvSpPr/>
            <p:nvPr/>
          </p:nvSpPr>
          <p:spPr>
            <a:xfrm>
              <a:off x="8607600" y="2241720"/>
              <a:ext cx="723240" cy="33120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8607600" y="2241720"/>
              <a:ext cx="723240" cy="33120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2" name=""/>
          <p:cNvGrpSpPr/>
          <p:nvPr/>
        </p:nvGrpSpPr>
        <p:grpSpPr>
          <a:xfrm>
            <a:off x="9361440" y="1449360"/>
            <a:ext cx="571320" cy="267840"/>
            <a:chOff x="9361440" y="1449360"/>
            <a:chExt cx="571320" cy="267840"/>
          </a:xfrm>
        </p:grpSpPr>
        <p:sp>
          <p:nvSpPr>
            <p:cNvPr id="4423" name=""/>
            <p:cNvSpPr/>
            <p:nvPr/>
          </p:nvSpPr>
          <p:spPr>
            <a:xfrm>
              <a:off x="9361440" y="1449360"/>
              <a:ext cx="571320" cy="26784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9361440" y="1449360"/>
              <a:ext cx="571320" cy="26784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5" name=""/>
          <p:cNvGrpSpPr/>
          <p:nvPr/>
        </p:nvGrpSpPr>
        <p:grpSpPr>
          <a:xfrm>
            <a:off x="9642600" y="1625760"/>
            <a:ext cx="102600" cy="142200"/>
            <a:chOff x="9642600" y="1625760"/>
            <a:chExt cx="102600" cy="142200"/>
          </a:xfrm>
        </p:grpSpPr>
        <p:sp>
          <p:nvSpPr>
            <p:cNvPr id="4426" name=""/>
            <p:cNvSpPr/>
            <p:nvPr/>
          </p:nvSpPr>
          <p:spPr>
            <a:xfrm>
              <a:off x="9642600" y="1625760"/>
              <a:ext cx="102600" cy="14220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7" name=""/>
            <p:cNvSpPr/>
            <p:nvPr/>
          </p:nvSpPr>
          <p:spPr>
            <a:xfrm>
              <a:off x="9642600" y="1625760"/>
              <a:ext cx="102600" cy="14220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8" name=""/>
          <p:cNvGrpSpPr/>
          <p:nvPr/>
        </p:nvGrpSpPr>
        <p:grpSpPr>
          <a:xfrm>
            <a:off x="9393120" y="1609560"/>
            <a:ext cx="264960" cy="264960"/>
            <a:chOff x="9393120" y="1609560"/>
            <a:chExt cx="264960" cy="264960"/>
          </a:xfrm>
        </p:grpSpPr>
        <p:sp>
          <p:nvSpPr>
            <p:cNvPr id="4429" name=""/>
            <p:cNvSpPr/>
            <p:nvPr/>
          </p:nvSpPr>
          <p:spPr>
            <a:xfrm>
              <a:off x="9393120" y="1609560"/>
              <a:ext cx="264960" cy="26496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9393120" y="1609560"/>
              <a:ext cx="264960" cy="26496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31" name=""/>
          <p:cNvGrpSpPr/>
          <p:nvPr/>
        </p:nvGrpSpPr>
        <p:grpSpPr>
          <a:xfrm>
            <a:off x="9445680" y="1822320"/>
            <a:ext cx="196560" cy="141120"/>
            <a:chOff x="9445680" y="1822320"/>
            <a:chExt cx="196560" cy="141120"/>
          </a:xfrm>
        </p:grpSpPr>
        <p:sp>
          <p:nvSpPr>
            <p:cNvPr id="4432" name=""/>
            <p:cNvSpPr/>
            <p:nvPr/>
          </p:nvSpPr>
          <p:spPr>
            <a:xfrm>
              <a:off x="9445680" y="1822320"/>
              <a:ext cx="196560" cy="14112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9445680" y="1822320"/>
              <a:ext cx="196560" cy="14112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34" name=""/>
          <p:cNvGrpSpPr/>
          <p:nvPr/>
        </p:nvGrpSpPr>
        <p:grpSpPr>
          <a:xfrm>
            <a:off x="9799560" y="1717560"/>
            <a:ext cx="52200" cy="28440"/>
            <a:chOff x="9799560" y="1717560"/>
            <a:chExt cx="52200" cy="28440"/>
          </a:xfrm>
        </p:grpSpPr>
        <p:sp>
          <p:nvSpPr>
            <p:cNvPr id="4435" name=""/>
            <p:cNvSpPr/>
            <p:nvPr/>
          </p:nvSpPr>
          <p:spPr>
            <a:xfrm>
              <a:off x="9799560" y="1717560"/>
              <a:ext cx="52200" cy="284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6" name=""/>
            <p:cNvSpPr/>
            <p:nvPr/>
          </p:nvSpPr>
          <p:spPr>
            <a:xfrm>
              <a:off x="9799560" y="1717560"/>
              <a:ext cx="52200" cy="284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37" name=""/>
          <p:cNvGrpSpPr/>
          <p:nvPr/>
        </p:nvGrpSpPr>
        <p:grpSpPr>
          <a:xfrm>
            <a:off x="8080200" y="2363760"/>
            <a:ext cx="1212840" cy="690120"/>
            <a:chOff x="8080200" y="2363760"/>
            <a:chExt cx="1212840" cy="690120"/>
          </a:xfrm>
        </p:grpSpPr>
        <p:sp>
          <p:nvSpPr>
            <p:cNvPr id="4438" name=""/>
            <p:cNvSpPr/>
            <p:nvPr/>
          </p:nvSpPr>
          <p:spPr>
            <a:xfrm>
              <a:off x="8080200" y="2363760"/>
              <a:ext cx="1212840" cy="690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9" name=""/>
            <p:cNvSpPr/>
            <p:nvPr/>
          </p:nvSpPr>
          <p:spPr>
            <a:xfrm>
              <a:off x="8080200" y="2363760"/>
              <a:ext cx="1212840" cy="690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0" name=""/>
          <p:cNvGrpSpPr/>
          <p:nvPr/>
        </p:nvGrpSpPr>
        <p:grpSpPr>
          <a:xfrm>
            <a:off x="8004240" y="2854440"/>
            <a:ext cx="1344240" cy="601200"/>
            <a:chOff x="8004240" y="2854440"/>
            <a:chExt cx="1344240" cy="601200"/>
          </a:xfrm>
        </p:grpSpPr>
        <p:sp>
          <p:nvSpPr>
            <p:cNvPr id="4441" name=""/>
            <p:cNvSpPr/>
            <p:nvPr/>
          </p:nvSpPr>
          <p:spPr>
            <a:xfrm>
              <a:off x="8004240" y="2854440"/>
              <a:ext cx="1344240" cy="60120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2" name=""/>
            <p:cNvSpPr/>
            <p:nvPr/>
          </p:nvSpPr>
          <p:spPr>
            <a:xfrm>
              <a:off x="8004240" y="2854440"/>
              <a:ext cx="1344240" cy="60120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3" name=""/>
          <p:cNvGrpSpPr/>
          <p:nvPr/>
        </p:nvGrpSpPr>
        <p:grpSpPr>
          <a:xfrm>
            <a:off x="7053120" y="3008160"/>
            <a:ext cx="1326960" cy="480960"/>
            <a:chOff x="7053120" y="3008160"/>
            <a:chExt cx="1326960" cy="480960"/>
          </a:xfrm>
        </p:grpSpPr>
        <p:sp>
          <p:nvSpPr>
            <p:cNvPr id="4444" name=""/>
            <p:cNvSpPr/>
            <p:nvPr/>
          </p:nvSpPr>
          <p:spPr>
            <a:xfrm>
              <a:off x="7053120" y="3008160"/>
              <a:ext cx="1326960" cy="48096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5" name=""/>
            <p:cNvSpPr/>
            <p:nvPr/>
          </p:nvSpPr>
          <p:spPr>
            <a:xfrm>
              <a:off x="7053120" y="3008160"/>
              <a:ext cx="1326960" cy="48096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6" name=""/>
          <p:cNvGrpSpPr/>
          <p:nvPr/>
        </p:nvGrpSpPr>
        <p:grpSpPr>
          <a:xfrm>
            <a:off x="7812000" y="3368520"/>
            <a:ext cx="846000" cy="892080"/>
            <a:chOff x="7812000" y="3368520"/>
            <a:chExt cx="846000" cy="892080"/>
          </a:xfrm>
        </p:grpSpPr>
        <p:sp>
          <p:nvSpPr>
            <p:cNvPr id="4447" name=""/>
            <p:cNvSpPr/>
            <p:nvPr/>
          </p:nvSpPr>
          <p:spPr>
            <a:xfrm>
              <a:off x="7812000" y="3368520"/>
              <a:ext cx="846000" cy="89208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8" name=""/>
            <p:cNvSpPr/>
            <p:nvPr/>
          </p:nvSpPr>
          <p:spPr>
            <a:xfrm>
              <a:off x="7812000" y="3368520"/>
              <a:ext cx="846000" cy="89208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9" name=""/>
          <p:cNvGrpSpPr/>
          <p:nvPr/>
        </p:nvGrpSpPr>
        <p:grpSpPr>
          <a:xfrm>
            <a:off x="7396200" y="3417840"/>
            <a:ext cx="607680" cy="1018800"/>
            <a:chOff x="7396200" y="3417840"/>
            <a:chExt cx="607680" cy="1018800"/>
          </a:xfrm>
        </p:grpSpPr>
        <p:sp>
          <p:nvSpPr>
            <p:cNvPr id="4450" name=""/>
            <p:cNvSpPr/>
            <p:nvPr/>
          </p:nvSpPr>
          <p:spPr>
            <a:xfrm>
              <a:off x="7396200" y="3417840"/>
              <a:ext cx="607680" cy="10188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7396200" y="3417840"/>
              <a:ext cx="607680" cy="10188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52" name=""/>
          <p:cNvGrpSpPr/>
          <p:nvPr/>
        </p:nvGrpSpPr>
        <p:grpSpPr>
          <a:xfrm>
            <a:off x="7559640" y="4156200"/>
            <a:ext cx="1463400" cy="1107720"/>
            <a:chOff x="7559640" y="4156200"/>
            <a:chExt cx="1463400" cy="1107720"/>
          </a:xfrm>
        </p:grpSpPr>
        <p:sp>
          <p:nvSpPr>
            <p:cNvPr id="4453" name=""/>
            <p:cNvSpPr/>
            <p:nvPr/>
          </p:nvSpPr>
          <p:spPr>
            <a:xfrm>
              <a:off x="7559640" y="4156200"/>
              <a:ext cx="1463400" cy="110772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7559640" y="4156200"/>
              <a:ext cx="1463400" cy="110772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55" name=""/>
          <p:cNvGrpSpPr/>
          <p:nvPr/>
        </p:nvGrpSpPr>
        <p:grpSpPr>
          <a:xfrm>
            <a:off x="6880320" y="3468600"/>
            <a:ext cx="559800" cy="995040"/>
            <a:chOff x="6880320" y="3468600"/>
            <a:chExt cx="559800" cy="995040"/>
          </a:xfrm>
        </p:grpSpPr>
        <p:sp>
          <p:nvSpPr>
            <p:cNvPr id="4456" name=""/>
            <p:cNvSpPr/>
            <p:nvPr/>
          </p:nvSpPr>
          <p:spPr>
            <a:xfrm>
              <a:off x="6880320" y="3468600"/>
              <a:ext cx="559800" cy="99504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6880320" y="3468600"/>
              <a:ext cx="559800" cy="99504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58" name=""/>
          <p:cNvGrpSpPr/>
          <p:nvPr/>
        </p:nvGrpSpPr>
        <p:grpSpPr>
          <a:xfrm>
            <a:off x="6989760" y="844560"/>
            <a:ext cx="118800" cy="96480"/>
            <a:chOff x="6989760" y="844560"/>
            <a:chExt cx="118800" cy="96480"/>
          </a:xfrm>
        </p:grpSpPr>
        <p:sp>
          <p:nvSpPr>
            <p:cNvPr id="4459" name=""/>
            <p:cNvSpPr/>
            <p:nvPr/>
          </p:nvSpPr>
          <p:spPr>
            <a:xfrm>
              <a:off x="6989760" y="844560"/>
              <a:ext cx="118800" cy="96480"/>
            </a:xfrm>
            <a:custGeom>
              <a:avLst/>
              <a:gdLst/>
              <a:ahLst/>
              <a:rect l="l" t="t" r="r" b="b"/>
              <a:pathLst>
                <a:path w="106" h="86">
                  <a:moveTo>
                    <a:pt x="106" y="0"/>
                  </a:moveTo>
                  <a:lnTo>
                    <a:pt x="64" y="8"/>
                  </a:lnTo>
                  <a:lnTo>
                    <a:pt x="38" y="38"/>
                  </a:lnTo>
                  <a:lnTo>
                    <a:pt x="8" y="53"/>
                  </a:lnTo>
                  <a:lnTo>
                    <a:pt x="0" y="86"/>
                  </a:lnTo>
                  <a:lnTo>
                    <a:pt x="60" y="64"/>
                  </a:lnTo>
                  <a:lnTo>
                    <a:pt x="83" y="34"/>
                  </a:lnTo>
                  <a:lnTo>
                    <a:pt x="98" y="23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6989760" y="844560"/>
              <a:ext cx="118800" cy="96480"/>
            </a:xfrm>
            <a:custGeom>
              <a:avLst/>
              <a:gdLst/>
              <a:ahLst/>
              <a:rect l="l" t="t" r="r" b="b"/>
              <a:pathLst>
                <a:path w="106" h="86">
                  <a:moveTo>
                    <a:pt x="106" y="0"/>
                  </a:moveTo>
                  <a:lnTo>
                    <a:pt x="64" y="8"/>
                  </a:lnTo>
                  <a:lnTo>
                    <a:pt x="38" y="38"/>
                  </a:lnTo>
                  <a:lnTo>
                    <a:pt x="8" y="53"/>
                  </a:lnTo>
                  <a:lnTo>
                    <a:pt x="0" y="86"/>
                  </a:lnTo>
                  <a:lnTo>
                    <a:pt x="60" y="64"/>
                  </a:lnTo>
                  <a:lnTo>
                    <a:pt x="83" y="34"/>
                  </a:lnTo>
                  <a:lnTo>
                    <a:pt x="98" y="23"/>
                  </a:lnTo>
                  <a:lnTo>
                    <a:pt x="106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61" name=""/>
          <p:cNvGrpSpPr/>
          <p:nvPr/>
        </p:nvGrpSpPr>
        <p:grpSpPr>
          <a:xfrm>
            <a:off x="7415280" y="892080"/>
            <a:ext cx="91800" cy="23400"/>
            <a:chOff x="7415280" y="892080"/>
            <a:chExt cx="91800" cy="23400"/>
          </a:xfrm>
        </p:grpSpPr>
        <p:sp>
          <p:nvSpPr>
            <p:cNvPr id="4462" name=""/>
            <p:cNvSpPr/>
            <p:nvPr/>
          </p:nvSpPr>
          <p:spPr>
            <a:xfrm>
              <a:off x="7415280" y="892080"/>
              <a:ext cx="91800" cy="23400"/>
            </a:xfrm>
            <a:custGeom>
              <a:avLst/>
              <a:gdLst/>
              <a:ahLst/>
              <a:rect l="l" t="t" r="r" b="b"/>
              <a:pathLst>
                <a:path w="83" h="23">
                  <a:moveTo>
                    <a:pt x="15" y="4"/>
                  </a:moveTo>
                  <a:lnTo>
                    <a:pt x="0" y="15"/>
                  </a:lnTo>
                  <a:lnTo>
                    <a:pt x="8" y="23"/>
                  </a:lnTo>
                  <a:lnTo>
                    <a:pt x="60" y="19"/>
                  </a:lnTo>
                  <a:lnTo>
                    <a:pt x="83" y="19"/>
                  </a:lnTo>
                  <a:lnTo>
                    <a:pt x="79" y="0"/>
                  </a:lnTo>
                  <a:lnTo>
                    <a:pt x="15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7415280" y="892080"/>
              <a:ext cx="91800" cy="23400"/>
            </a:xfrm>
            <a:custGeom>
              <a:avLst/>
              <a:gdLst/>
              <a:ahLst/>
              <a:rect l="l" t="t" r="r" b="b"/>
              <a:pathLst>
                <a:path w="83" h="23">
                  <a:moveTo>
                    <a:pt x="15" y="4"/>
                  </a:moveTo>
                  <a:lnTo>
                    <a:pt x="0" y="15"/>
                  </a:lnTo>
                  <a:lnTo>
                    <a:pt x="8" y="23"/>
                  </a:lnTo>
                  <a:lnTo>
                    <a:pt x="60" y="19"/>
                  </a:lnTo>
                  <a:lnTo>
                    <a:pt x="83" y="19"/>
                  </a:lnTo>
                  <a:lnTo>
                    <a:pt x="79" y="0"/>
                  </a:lnTo>
                  <a:lnTo>
                    <a:pt x="15" y="4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64" name=""/>
          <p:cNvGrpSpPr/>
          <p:nvPr/>
        </p:nvGrpSpPr>
        <p:grpSpPr>
          <a:xfrm>
            <a:off x="8459640" y="1101600"/>
            <a:ext cx="998280" cy="1239480"/>
            <a:chOff x="8459640" y="1101600"/>
            <a:chExt cx="998280" cy="1239480"/>
          </a:xfrm>
        </p:grpSpPr>
        <p:sp>
          <p:nvSpPr>
            <p:cNvPr id="4465" name=""/>
            <p:cNvSpPr/>
            <p:nvPr/>
          </p:nvSpPr>
          <p:spPr>
            <a:xfrm>
              <a:off x="8459640" y="1101600"/>
              <a:ext cx="998280" cy="123948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66" name=""/>
            <p:cNvSpPr/>
            <p:nvPr/>
          </p:nvSpPr>
          <p:spPr>
            <a:xfrm>
              <a:off x="8459640" y="1101600"/>
              <a:ext cx="998280" cy="123948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67" name=""/>
          <p:cNvGrpSpPr/>
          <p:nvPr/>
        </p:nvGrpSpPr>
        <p:grpSpPr>
          <a:xfrm>
            <a:off x="9263160" y="1041480"/>
            <a:ext cx="271080" cy="522000"/>
            <a:chOff x="9263160" y="1041480"/>
            <a:chExt cx="271080" cy="522000"/>
          </a:xfrm>
        </p:grpSpPr>
        <p:sp>
          <p:nvSpPr>
            <p:cNvPr id="4468" name=""/>
            <p:cNvSpPr/>
            <p:nvPr/>
          </p:nvSpPr>
          <p:spPr>
            <a:xfrm>
              <a:off x="9263160" y="1041480"/>
              <a:ext cx="271080" cy="52200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69" name=""/>
            <p:cNvSpPr/>
            <p:nvPr/>
          </p:nvSpPr>
          <p:spPr>
            <a:xfrm>
              <a:off x="9263160" y="1041480"/>
              <a:ext cx="271080" cy="52200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70" name=""/>
          <p:cNvGrpSpPr/>
          <p:nvPr/>
        </p:nvGrpSpPr>
        <p:grpSpPr>
          <a:xfrm>
            <a:off x="6453360" y="3906720"/>
            <a:ext cx="932760" cy="799920"/>
            <a:chOff x="6453360" y="3906720"/>
            <a:chExt cx="932760" cy="799920"/>
          </a:xfrm>
        </p:grpSpPr>
        <p:sp>
          <p:nvSpPr>
            <p:cNvPr id="4471" name=""/>
            <p:cNvSpPr/>
            <p:nvPr/>
          </p:nvSpPr>
          <p:spPr>
            <a:xfrm>
              <a:off x="6453360" y="3906720"/>
              <a:ext cx="932760" cy="79992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6453360" y="3906720"/>
              <a:ext cx="932760" cy="79992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73" name=""/>
          <p:cNvSpPr/>
          <p:nvPr/>
        </p:nvSpPr>
        <p:spPr>
          <a:xfrm>
            <a:off x="9083520" y="2822400"/>
            <a:ext cx="10288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4" name=""/>
          <p:cNvSpPr/>
          <p:nvPr/>
        </p:nvSpPr>
        <p:spPr>
          <a:xfrm>
            <a:off x="6429240" y="1012680"/>
            <a:ext cx="787680" cy="128880"/>
          </a:xfrm>
          <a:custGeom>
            <a:avLst/>
            <a:gdLst/>
            <a:ahLst/>
            <a:rect l="l" t="t" r="r" b="b"/>
            <a:pathLst>
              <a:path w="701" h="115">
                <a:moveTo>
                  <a:pt x="6" y="0"/>
                </a:moveTo>
                <a:lnTo>
                  <a:pt x="0" y="21"/>
                </a:lnTo>
                <a:lnTo>
                  <a:pt x="181" y="76"/>
                </a:lnTo>
                <a:lnTo>
                  <a:pt x="183" y="76"/>
                </a:lnTo>
                <a:lnTo>
                  <a:pt x="700" y="115"/>
                </a:lnTo>
                <a:lnTo>
                  <a:pt x="701" y="93"/>
                </a:lnTo>
                <a:lnTo>
                  <a:pt x="184" y="53"/>
                </a:lnTo>
                <a:lnTo>
                  <a:pt x="183" y="64"/>
                </a:lnTo>
                <a:lnTo>
                  <a:pt x="186" y="55"/>
                </a:lnTo>
                <a:lnTo>
                  <a:pt x="6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5" name=""/>
          <p:cNvSpPr/>
          <p:nvPr/>
        </p:nvSpPr>
        <p:spPr>
          <a:xfrm>
            <a:off x="7523280" y="4370400"/>
            <a:ext cx="31680" cy="111240"/>
          </a:xfrm>
          <a:custGeom>
            <a:avLst/>
            <a:gdLst/>
            <a:ahLst/>
            <a:rect l="l" t="t" r="r" b="b"/>
            <a:pathLst>
              <a:path w="28" h="99">
                <a:moveTo>
                  <a:pt x="28" y="1"/>
                </a:moveTo>
                <a:lnTo>
                  <a:pt x="6" y="0"/>
                </a:lnTo>
                <a:lnTo>
                  <a:pt x="0" y="97"/>
                </a:lnTo>
                <a:lnTo>
                  <a:pt x="22" y="99"/>
                </a:lnTo>
                <a:lnTo>
                  <a:pt x="28" y="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6" name=""/>
          <p:cNvSpPr/>
          <p:nvPr/>
        </p:nvSpPr>
        <p:spPr>
          <a:xfrm>
            <a:off x="6886440" y="4281480"/>
            <a:ext cx="771840" cy="216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7" name=""/>
          <p:cNvSpPr/>
          <p:nvPr/>
        </p:nvSpPr>
        <p:spPr>
          <a:xfrm>
            <a:off x="7350120" y="4367160"/>
            <a:ext cx="120492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8" name=""/>
          <p:cNvSpPr/>
          <p:nvPr/>
        </p:nvSpPr>
        <p:spPr>
          <a:xfrm>
            <a:off x="6928560" y="4341960"/>
            <a:ext cx="698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Caledonia, 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9" name=""/>
          <p:cNvSpPr/>
          <p:nvPr/>
        </p:nvSpPr>
        <p:spPr>
          <a:xfrm>
            <a:off x="5332320" y="2065320"/>
            <a:ext cx="75744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0" name=""/>
          <p:cNvSpPr/>
          <p:nvPr/>
        </p:nvSpPr>
        <p:spPr>
          <a:xfrm>
            <a:off x="5294160" y="1155600"/>
            <a:ext cx="83376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1" name=""/>
          <p:cNvSpPr/>
          <p:nvPr/>
        </p:nvSpPr>
        <p:spPr>
          <a:xfrm>
            <a:off x="6821640" y="1841400"/>
            <a:ext cx="179280" cy="169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2" name=""/>
          <p:cNvSpPr/>
          <p:nvPr/>
        </p:nvSpPr>
        <p:spPr>
          <a:xfrm>
            <a:off x="6780240" y="1963800"/>
            <a:ext cx="404640" cy="258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3" name=""/>
          <p:cNvSpPr/>
          <p:nvPr/>
        </p:nvSpPr>
        <p:spPr>
          <a:xfrm>
            <a:off x="6761160" y="1778040"/>
            <a:ext cx="244440" cy="220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4" name=""/>
          <p:cNvSpPr/>
          <p:nvPr/>
        </p:nvSpPr>
        <p:spPr>
          <a:xfrm>
            <a:off x="6703920" y="1936800"/>
            <a:ext cx="55404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5" name=""/>
          <p:cNvSpPr/>
          <p:nvPr/>
        </p:nvSpPr>
        <p:spPr>
          <a:xfrm>
            <a:off x="5878440" y="3699000"/>
            <a:ext cx="129060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6" name=""/>
          <p:cNvSpPr/>
          <p:nvPr/>
        </p:nvSpPr>
        <p:spPr>
          <a:xfrm>
            <a:off x="6377040" y="3449520"/>
            <a:ext cx="936720" cy="165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7" name=""/>
          <p:cNvSpPr/>
          <p:nvPr/>
        </p:nvSpPr>
        <p:spPr>
          <a:xfrm>
            <a:off x="6149880" y="3379680"/>
            <a:ext cx="12607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8" name=""/>
          <p:cNvSpPr/>
          <p:nvPr/>
        </p:nvSpPr>
        <p:spPr>
          <a:xfrm>
            <a:off x="6469920" y="348300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Brownsville, TN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9" name=""/>
          <p:cNvSpPr/>
          <p:nvPr/>
        </p:nvSpPr>
        <p:spPr>
          <a:xfrm>
            <a:off x="6040440" y="1932120"/>
            <a:ext cx="622440" cy="183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90" name=""/>
          <p:cNvSpPr/>
          <p:nvPr/>
        </p:nvSpPr>
        <p:spPr>
          <a:xfrm>
            <a:off x="6114240" y="1965240"/>
            <a:ext cx="511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Lincoln, 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91" name=""/>
          <p:cNvSpPr/>
          <p:nvPr/>
        </p:nvSpPr>
        <p:spPr>
          <a:xfrm>
            <a:off x="6929280" y="3008160"/>
            <a:ext cx="702000" cy="18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92" name=""/>
          <p:cNvSpPr/>
          <p:nvPr/>
        </p:nvSpPr>
        <p:spPr>
          <a:xfrm>
            <a:off x="6990840" y="304308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Gleason, TN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93" name=""/>
          <p:cNvGrpSpPr/>
          <p:nvPr/>
        </p:nvGrpSpPr>
        <p:grpSpPr>
          <a:xfrm>
            <a:off x="7139160" y="2313000"/>
            <a:ext cx="553680" cy="495000"/>
            <a:chOff x="7139160" y="2313000"/>
            <a:chExt cx="553680" cy="495000"/>
          </a:xfrm>
        </p:grpSpPr>
        <p:sp>
          <p:nvSpPr>
            <p:cNvPr id="4494" name=""/>
            <p:cNvSpPr/>
            <p:nvPr/>
          </p:nvSpPr>
          <p:spPr>
            <a:xfrm>
              <a:off x="7195680" y="2313000"/>
              <a:ext cx="245160" cy="2206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5" name=""/>
            <p:cNvSpPr/>
            <p:nvPr/>
          </p:nvSpPr>
          <p:spPr>
            <a:xfrm>
              <a:off x="7139160" y="2471760"/>
              <a:ext cx="553680" cy="3362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96" name=""/>
          <p:cNvGrpSpPr/>
          <p:nvPr/>
        </p:nvGrpSpPr>
        <p:grpSpPr>
          <a:xfrm>
            <a:off x="7669080" y="2870280"/>
            <a:ext cx="553680" cy="495000"/>
            <a:chOff x="7669080" y="2870280"/>
            <a:chExt cx="553680" cy="495000"/>
          </a:xfrm>
        </p:grpSpPr>
        <p:sp>
          <p:nvSpPr>
            <p:cNvPr id="4497" name=""/>
            <p:cNvSpPr/>
            <p:nvPr/>
          </p:nvSpPr>
          <p:spPr>
            <a:xfrm>
              <a:off x="7725600" y="2870280"/>
              <a:ext cx="245160" cy="2206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8" name=""/>
            <p:cNvSpPr/>
            <p:nvPr/>
          </p:nvSpPr>
          <p:spPr>
            <a:xfrm>
              <a:off x="7669080" y="3029040"/>
              <a:ext cx="553680" cy="3362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99" name=""/>
          <p:cNvGrpSpPr/>
          <p:nvPr/>
        </p:nvGrpSpPr>
        <p:grpSpPr>
          <a:xfrm>
            <a:off x="7345440" y="3232080"/>
            <a:ext cx="553680" cy="495000"/>
            <a:chOff x="7345440" y="3232080"/>
            <a:chExt cx="553680" cy="495000"/>
          </a:xfrm>
        </p:grpSpPr>
        <p:sp>
          <p:nvSpPr>
            <p:cNvPr id="4500" name=""/>
            <p:cNvSpPr/>
            <p:nvPr/>
          </p:nvSpPr>
          <p:spPr>
            <a:xfrm>
              <a:off x="7401960" y="3232080"/>
              <a:ext cx="245160" cy="2206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1" name=""/>
            <p:cNvSpPr/>
            <p:nvPr/>
          </p:nvSpPr>
          <p:spPr>
            <a:xfrm>
              <a:off x="7345440" y="3390840"/>
              <a:ext cx="553680" cy="3362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2" name=""/>
          <p:cNvGrpSpPr/>
          <p:nvPr/>
        </p:nvGrpSpPr>
        <p:grpSpPr>
          <a:xfrm>
            <a:off x="7116840" y="3651120"/>
            <a:ext cx="553680" cy="495000"/>
            <a:chOff x="7116840" y="3651120"/>
            <a:chExt cx="553680" cy="495000"/>
          </a:xfrm>
        </p:grpSpPr>
        <p:sp>
          <p:nvSpPr>
            <p:cNvPr id="4503" name=""/>
            <p:cNvSpPr/>
            <p:nvPr/>
          </p:nvSpPr>
          <p:spPr>
            <a:xfrm>
              <a:off x="7173360" y="3651120"/>
              <a:ext cx="245160" cy="2206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4" name=""/>
            <p:cNvSpPr/>
            <p:nvPr/>
          </p:nvSpPr>
          <p:spPr>
            <a:xfrm>
              <a:off x="7116840" y="3809880"/>
              <a:ext cx="553680" cy="3362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5" name=""/>
          <p:cNvGrpSpPr/>
          <p:nvPr/>
        </p:nvGrpSpPr>
        <p:grpSpPr>
          <a:xfrm>
            <a:off x="7656480" y="3911760"/>
            <a:ext cx="553680" cy="494640"/>
            <a:chOff x="7656480" y="3911760"/>
            <a:chExt cx="553680" cy="494640"/>
          </a:xfrm>
        </p:grpSpPr>
        <p:sp>
          <p:nvSpPr>
            <p:cNvPr id="4506" name=""/>
            <p:cNvSpPr/>
            <p:nvPr/>
          </p:nvSpPr>
          <p:spPr>
            <a:xfrm>
              <a:off x="7713000" y="3911760"/>
              <a:ext cx="245160" cy="2203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7" name=""/>
            <p:cNvSpPr/>
            <p:nvPr/>
          </p:nvSpPr>
          <p:spPr>
            <a:xfrm>
              <a:off x="7656480" y="4070520"/>
              <a:ext cx="553680" cy="3358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08" name=""/>
          <p:cNvSpPr/>
          <p:nvPr/>
        </p:nvSpPr>
        <p:spPr>
          <a:xfrm>
            <a:off x="4464000" y="963720"/>
            <a:ext cx="1028880" cy="4762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09" name=""/>
          <p:cNvSpPr/>
          <p:nvPr/>
        </p:nvSpPr>
        <p:spPr>
          <a:xfrm>
            <a:off x="3433680" y="-468360"/>
            <a:ext cx="6688080" cy="1590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10" name=""/>
          <p:cNvGrpSpPr/>
          <p:nvPr/>
        </p:nvGrpSpPr>
        <p:grpSpPr>
          <a:xfrm>
            <a:off x="5618160" y="5478480"/>
            <a:ext cx="249120" cy="223560"/>
            <a:chOff x="5618160" y="5478480"/>
            <a:chExt cx="249120" cy="223560"/>
          </a:xfrm>
        </p:grpSpPr>
        <p:sp>
          <p:nvSpPr>
            <p:cNvPr id="4511" name=""/>
            <p:cNvSpPr/>
            <p:nvPr/>
          </p:nvSpPr>
          <p:spPr>
            <a:xfrm>
              <a:off x="5643360" y="5478480"/>
              <a:ext cx="110160" cy="99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2" name=""/>
            <p:cNvSpPr/>
            <p:nvPr/>
          </p:nvSpPr>
          <p:spPr>
            <a:xfrm>
              <a:off x="5618160" y="5550120"/>
              <a:ext cx="249120" cy="151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3" name=""/>
          <p:cNvGrpSpPr/>
          <p:nvPr/>
        </p:nvGrpSpPr>
        <p:grpSpPr>
          <a:xfrm>
            <a:off x="5618160" y="5173560"/>
            <a:ext cx="249120" cy="223560"/>
            <a:chOff x="5618160" y="5173560"/>
            <a:chExt cx="249120" cy="223560"/>
          </a:xfrm>
        </p:grpSpPr>
        <p:sp>
          <p:nvSpPr>
            <p:cNvPr id="4514" name=""/>
            <p:cNvSpPr/>
            <p:nvPr/>
          </p:nvSpPr>
          <p:spPr>
            <a:xfrm>
              <a:off x="5643360" y="5173560"/>
              <a:ext cx="110160" cy="997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5" name=""/>
            <p:cNvSpPr/>
            <p:nvPr/>
          </p:nvSpPr>
          <p:spPr>
            <a:xfrm>
              <a:off x="5618160" y="5245200"/>
              <a:ext cx="249120" cy="1519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16" name=""/>
          <p:cNvSpPr/>
          <p:nvPr/>
        </p:nvSpPr>
        <p:spPr>
          <a:xfrm>
            <a:off x="5918760" y="5560920"/>
            <a:ext cx="2024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Development and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17" name=""/>
          <p:cNvSpPr/>
          <p:nvPr/>
        </p:nvSpPr>
        <p:spPr>
          <a:xfrm>
            <a:off x="5916960" y="5256360"/>
            <a:ext cx="745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Operation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18" name=""/>
          <p:cNvSpPr/>
          <p:nvPr/>
        </p:nvSpPr>
        <p:spPr>
          <a:xfrm>
            <a:off x="6108840" y="3786120"/>
            <a:ext cx="963360" cy="203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19" name=""/>
          <p:cNvSpPr/>
          <p:nvPr/>
        </p:nvSpPr>
        <p:spPr>
          <a:xfrm>
            <a:off x="6191280" y="3833640"/>
            <a:ext cx="806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Albany, 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0" name=""/>
          <p:cNvSpPr/>
          <p:nvPr/>
        </p:nvSpPr>
        <p:spPr>
          <a:xfrm>
            <a:off x="6496200" y="6103800"/>
            <a:ext cx="1357200" cy="135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1" name=""/>
          <p:cNvSpPr/>
          <p:nvPr/>
        </p:nvSpPr>
        <p:spPr>
          <a:xfrm>
            <a:off x="384120" y="1633680"/>
            <a:ext cx="4950000" cy="492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1,300 MW Peaking Capacity Developed and Constructed in Less than 12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Utilized Resources Across Enron’s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Commissioned June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25000"/>
              </a:lnSpc>
              <a:spcBef>
                <a:spcPts val="1687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1,500 MW Peaking Capacity in Construction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Commercial Operation Due Mid-Year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87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Sites for Additional 1,500 MW Peaking Capacity under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2" name=""/>
          <p:cNvSpPr/>
          <p:nvPr/>
        </p:nvSpPr>
        <p:spPr>
          <a:xfrm>
            <a:off x="289080" y="1757520"/>
            <a:ext cx="120600" cy="120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3" name=""/>
          <p:cNvSpPr/>
          <p:nvPr/>
        </p:nvSpPr>
        <p:spPr>
          <a:xfrm>
            <a:off x="289080" y="3290760"/>
            <a:ext cx="120600" cy="120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4" name="PlaceHolder 1"/>
          <p:cNvSpPr>
            <a:spLocks noGrp="1"/>
          </p:cNvSpPr>
          <p:nvPr>
            <p:ph type="title"/>
          </p:nvPr>
        </p:nvSpPr>
        <p:spPr>
          <a:xfrm>
            <a:off x="756720" y="130320"/>
            <a:ext cx="8744040" cy="69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Power Generation –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Peaking Plants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5" name=""/>
          <p:cNvSpPr/>
          <p:nvPr/>
        </p:nvSpPr>
        <p:spPr>
          <a:xfrm>
            <a:off x="5683320" y="6121440"/>
            <a:ext cx="4194000" cy="1652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6" name=""/>
          <p:cNvSpPr/>
          <p:nvPr/>
        </p:nvSpPr>
        <p:spPr>
          <a:xfrm>
            <a:off x="5567400" y="6094440"/>
            <a:ext cx="895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July 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7" name=""/>
          <p:cNvSpPr/>
          <p:nvPr/>
        </p:nvSpPr>
        <p:spPr>
          <a:xfrm>
            <a:off x="6626520" y="6094440"/>
            <a:ext cx="587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Sept 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8" name=""/>
          <p:cNvSpPr/>
          <p:nvPr/>
        </p:nvSpPr>
        <p:spPr>
          <a:xfrm>
            <a:off x="7570800" y="6097680"/>
            <a:ext cx="579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Feb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9" name=""/>
          <p:cNvSpPr/>
          <p:nvPr/>
        </p:nvSpPr>
        <p:spPr>
          <a:xfrm>
            <a:off x="8407440" y="6094440"/>
            <a:ext cx="561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0" name=""/>
          <p:cNvSpPr/>
          <p:nvPr/>
        </p:nvSpPr>
        <p:spPr>
          <a:xfrm>
            <a:off x="9193320" y="6094440"/>
            <a:ext cx="606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June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1" name=""/>
          <p:cNvSpPr/>
          <p:nvPr/>
        </p:nvSpPr>
        <p:spPr>
          <a:xfrm>
            <a:off x="6234120" y="6278400"/>
            <a:ext cx="1347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Sites Permitted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&amp; Began Construction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2" name=""/>
          <p:cNvSpPr/>
          <p:nvPr/>
        </p:nvSpPr>
        <p:spPr>
          <a:xfrm>
            <a:off x="6807240" y="6278400"/>
            <a:ext cx="2068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Turbines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3" name=""/>
          <p:cNvSpPr/>
          <p:nvPr/>
        </p:nvSpPr>
        <p:spPr>
          <a:xfrm>
            <a:off x="8042400" y="6278400"/>
            <a:ext cx="12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Testing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4" name=""/>
          <p:cNvSpPr/>
          <p:nvPr/>
        </p:nvSpPr>
        <p:spPr>
          <a:xfrm>
            <a:off x="9047160" y="6278400"/>
            <a:ext cx="8888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5" name=""/>
          <p:cNvSpPr/>
          <p:nvPr/>
        </p:nvSpPr>
        <p:spPr>
          <a:xfrm>
            <a:off x="289080" y="4352760"/>
            <a:ext cx="120600" cy="120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6" name=""/>
          <p:cNvSpPr/>
          <p:nvPr/>
        </p:nvSpPr>
        <p:spPr>
          <a:xfrm>
            <a:off x="5688000" y="5945040"/>
            <a:ext cx="418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Peaker Timeline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7" name=""/>
          <p:cNvSpPr/>
          <p:nvPr/>
        </p:nvSpPr>
        <p:spPr>
          <a:xfrm>
            <a:off x="5357880" y="6278400"/>
            <a:ext cx="1347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8" name=""/>
          <p:cNvSpPr/>
          <p:nvPr/>
        </p:nvSpPr>
        <p:spPr>
          <a:xfrm>
            <a:off x="8292960" y="5537160"/>
            <a:ext cx="162000" cy="157320"/>
          </a:xfrm>
          <a:prstGeom prst="rect">
            <a:avLst/>
          </a:prstGeom>
          <a:solidFill>
            <a:srgbClr val="63ff8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39" name=""/>
          <p:cNvGrpSpPr/>
          <p:nvPr/>
        </p:nvGrpSpPr>
        <p:grpSpPr>
          <a:xfrm>
            <a:off x="6966000" y="1824120"/>
            <a:ext cx="287280" cy="174600"/>
            <a:chOff x="6966000" y="1824120"/>
            <a:chExt cx="287280" cy="174600"/>
          </a:xfrm>
        </p:grpSpPr>
        <p:sp>
          <p:nvSpPr>
            <p:cNvPr id="4540" name=""/>
            <p:cNvSpPr/>
            <p:nvPr/>
          </p:nvSpPr>
          <p:spPr>
            <a:xfrm>
              <a:off x="6966000" y="1824120"/>
              <a:ext cx="287280" cy="17460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41" name=""/>
            <p:cNvSpPr/>
            <p:nvPr/>
          </p:nvSpPr>
          <p:spPr>
            <a:xfrm>
              <a:off x="6972480" y="1838520"/>
              <a:ext cx="2775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42" name=""/>
          <p:cNvSpPr/>
          <p:nvPr/>
        </p:nvSpPr>
        <p:spPr>
          <a:xfrm>
            <a:off x="8515800" y="5560920"/>
            <a:ext cx="94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Hubs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3" name=""/>
          <p:cNvSpPr/>
          <p:nvPr/>
        </p:nvSpPr>
        <p:spPr>
          <a:xfrm>
            <a:off x="7599240" y="3714840"/>
            <a:ext cx="287640" cy="174600"/>
          </a:xfrm>
          <a:prstGeom prst="rect">
            <a:avLst/>
          </a:prstGeom>
          <a:solidFill>
            <a:srgbClr val="63ff81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4" name=""/>
          <p:cNvSpPr/>
          <p:nvPr/>
        </p:nvSpPr>
        <p:spPr>
          <a:xfrm>
            <a:off x="7605720" y="3762360"/>
            <a:ext cx="277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5" name=""/>
          <p:cNvSpPr/>
          <p:nvPr/>
        </p:nvSpPr>
        <p:spPr>
          <a:xfrm>
            <a:off x="177840" y="5788080"/>
            <a:ext cx="514044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Reliability of Supply at Known Cost and Increases Power Portfolio Flexibility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6" name=""/>
          <p:cNvSpPr/>
          <p:nvPr/>
        </p:nvSpPr>
        <p:spPr>
          <a:xfrm>
            <a:off x="7253280" y="4025880"/>
            <a:ext cx="287280" cy="174600"/>
          </a:xfrm>
          <a:prstGeom prst="rect">
            <a:avLst/>
          </a:prstGeom>
          <a:solidFill>
            <a:srgbClr val="4d4d4d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7" name=""/>
          <p:cNvSpPr/>
          <p:nvPr/>
        </p:nvSpPr>
        <p:spPr>
          <a:xfrm>
            <a:off x="7256520" y="403848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8" name=""/>
          <p:cNvSpPr/>
          <p:nvPr/>
        </p:nvSpPr>
        <p:spPr>
          <a:xfrm>
            <a:off x="7472520" y="2271600"/>
            <a:ext cx="287280" cy="174600"/>
          </a:xfrm>
          <a:prstGeom prst="rect">
            <a:avLst/>
          </a:prstGeom>
          <a:solidFill>
            <a:srgbClr val="4d4d4d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9" name=""/>
          <p:cNvSpPr/>
          <p:nvPr/>
        </p:nvSpPr>
        <p:spPr>
          <a:xfrm>
            <a:off x="7475400" y="227952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0" name=""/>
          <p:cNvSpPr/>
          <p:nvPr/>
        </p:nvSpPr>
        <p:spPr>
          <a:xfrm>
            <a:off x="8280360" y="5257800"/>
            <a:ext cx="162000" cy="157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1" name=""/>
          <p:cNvSpPr/>
          <p:nvPr/>
        </p:nvSpPr>
        <p:spPr>
          <a:xfrm>
            <a:off x="8502120" y="528156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2" name=""/>
          <p:cNvSpPr/>
          <p:nvPr/>
        </p:nvSpPr>
        <p:spPr>
          <a:xfrm>
            <a:off x="6369120" y="2535120"/>
            <a:ext cx="745920" cy="18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3" name=""/>
          <p:cNvSpPr/>
          <p:nvPr/>
        </p:nvSpPr>
        <p:spPr>
          <a:xfrm>
            <a:off x="6417360" y="2577960"/>
            <a:ext cx="653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Fork, 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4" name=""/>
          <p:cNvSpPr/>
          <p:nvPr/>
        </p:nvSpPr>
        <p:spPr>
          <a:xfrm>
            <a:off x="5477040" y="1122480"/>
            <a:ext cx="4565520" cy="477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55" name=""/>
          <p:cNvGrpSpPr/>
          <p:nvPr/>
        </p:nvGrpSpPr>
        <p:grpSpPr>
          <a:xfrm>
            <a:off x="8123400" y="1511280"/>
            <a:ext cx="9000" cy="2880"/>
            <a:chOff x="8123400" y="1511280"/>
            <a:chExt cx="9000" cy="2880"/>
          </a:xfrm>
        </p:grpSpPr>
        <p:sp>
          <p:nvSpPr>
            <p:cNvPr id="4556" name=""/>
            <p:cNvSpPr/>
            <p:nvPr/>
          </p:nvSpPr>
          <p:spPr>
            <a:xfrm>
              <a:off x="8123400" y="1511280"/>
              <a:ext cx="9000" cy="288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7" name=""/>
            <p:cNvSpPr/>
            <p:nvPr/>
          </p:nvSpPr>
          <p:spPr>
            <a:xfrm>
              <a:off x="8123400" y="1511280"/>
              <a:ext cx="9000" cy="288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58" name=""/>
          <p:cNvGrpSpPr/>
          <p:nvPr/>
        </p:nvGrpSpPr>
        <p:grpSpPr>
          <a:xfrm>
            <a:off x="9563040" y="549360"/>
            <a:ext cx="560160" cy="929880"/>
            <a:chOff x="9563040" y="549360"/>
            <a:chExt cx="560160" cy="929880"/>
          </a:xfrm>
        </p:grpSpPr>
        <p:sp>
          <p:nvSpPr>
            <p:cNvPr id="4559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60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61" name=""/>
          <p:cNvGrpSpPr/>
          <p:nvPr/>
        </p:nvGrpSpPr>
        <p:grpSpPr>
          <a:xfrm>
            <a:off x="7778880" y="1168560"/>
            <a:ext cx="310680" cy="137520"/>
            <a:chOff x="7778880" y="1168560"/>
            <a:chExt cx="310680" cy="137520"/>
          </a:xfrm>
        </p:grpSpPr>
        <p:sp>
          <p:nvSpPr>
            <p:cNvPr id="4562" name=""/>
            <p:cNvSpPr/>
            <p:nvPr/>
          </p:nvSpPr>
          <p:spPr>
            <a:xfrm>
              <a:off x="7778880" y="1168560"/>
              <a:ext cx="310680" cy="137520"/>
            </a:xfrm>
            <a:custGeom>
              <a:avLst/>
              <a:gdLst/>
              <a:ahLst/>
              <a:rect l="l" t="t" r="r" b="b"/>
              <a:pathLst>
                <a:path w="279" h="124">
                  <a:moveTo>
                    <a:pt x="279" y="26"/>
                  </a:moveTo>
                  <a:lnTo>
                    <a:pt x="260" y="26"/>
                  </a:lnTo>
                  <a:lnTo>
                    <a:pt x="233" y="45"/>
                  </a:lnTo>
                  <a:lnTo>
                    <a:pt x="211" y="15"/>
                  </a:lnTo>
                  <a:lnTo>
                    <a:pt x="151" y="18"/>
                  </a:lnTo>
                  <a:lnTo>
                    <a:pt x="124" y="22"/>
                  </a:lnTo>
                  <a:lnTo>
                    <a:pt x="106" y="0"/>
                  </a:lnTo>
                  <a:lnTo>
                    <a:pt x="72" y="11"/>
                  </a:lnTo>
                  <a:lnTo>
                    <a:pt x="53" y="3"/>
                  </a:lnTo>
                  <a:lnTo>
                    <a:pt x="34" y="15"/>
                  </a:lnTo>
                  <a:lnTo>
                    <a:pt x="0" y="15"/>
                  </a:lnTo>
                  <a:lnTo>
                    <a:pt x="0" y="30"/>
                  </a:lnTo>
                  <a:lnTo>
                    <a:pt x="42" y="60"/>
                  </a:lnTo>
                  <a:lnTo>
                    <a:pt x="94" y="52"/>
                  </a:lnTo>
                  <a:lnTo>
                    <a:pt x="143" y="60"/>
                  </a:lnTo>
                  <a:lnTo>
                    <a:pt x="188" y="90"/>
                  </a:lnTo>
                  <a:lnTo>
                    <a:pt x="215" y="67"/>
                  </a:lnTo>
                  <a:lnTo>
                    <a:pt x="230" y="86"/>
                  </a:lnTo>
                  <a:lnTo>
                    <a:pt x="226" y="124"/>
                  </a:lnTo>
                  <a:lnTo>
                    <a:pt x="241" y="124"/>
                  </a:lnTo>
                  <a:lnTo>
                    <a:pt x="279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63" name=""/>
            <p:cNvSpPr/>
            <p:nvPr/>
          </p:nvSpPr>
          <p:spPr>
            <a:xfrm>
              <a:off x="7778880" y="1168560"/>
              <a:ext cx="310680" cy="137520"/>
            </a:xfrm>
            <a:custGeom>
              <a:avLst/>
              <a:gdLst/>
              <a:ahLst/>
              <a:rect l="l" t="t" r="r" b="b"/>
              <a:pathLst>
                <a:path w="279" h="124">
                  <a:moveTo>
                    <a:pt x="279" y="26"/>
                  </a:moveTo>
                  <a:lnTo>
                    <a:pt x="260" y="26"/>
                  </a:lnTo>
                  <a:lnTo>
                    <a:pt x="233" y="45"/>
                  </a:lnTo>
                  <a:lnTo>
                    <a:pt x="211" y="15"/>
                  </a:lnTo>
                  <a:lnTo>
                    <a:pt x="151" y="18"/>
                  </a:lnTo>
                  <a:lnTo>
                    <a:pt x="124" y="22"/>
                  </a:lnTo>
                  <a:lnTo>
                    <a:pt x="106" y="0"/>
                  </a:lnTo>
                  <a:lnTo>
                    <a:pt x="72" y="11"/>
                  </a:lnTo>
                  <a:lnTo>
                    <a:pt x="53" y="3"/>
                  </a:lnTo>
                  <a:lnTo>
                    <a:pt x="34" y="15"/>
                  </a:lnTo>
                  <a:lnTo>
                    <a:pt x="0" y="15"/>
                  </a:lnTo>
                  <a:lnTo>
                    <a:pt x="0" y="30"/>
                  </a:lnTo>
                  <a:lnTo>
                    <a:pt x="42" y="60"/>
                  </a:lnTo>
                  <a:lnTo>
                    <a:pt x="94" y="52"/>
                  </a:lnTo>
                  <a:lnTo>
                    <a:pt x="143" y="60"/>
                  </a:lnTo>
                  <a:lnTo>
                    <a:pt x="188" y="90"/>
                  </a:lnTo>
                  <a:lnTo>
                    <a:pt x="215" y="67"/>
                  </a:lnTo>
                  <a:lnTo>
                    <a:pt x="230" y="86"/>
                  </a:lnTo>
                  <a:lnTo>
                    <a:pt x="226" y="124"/>
                  </a:lnTo>
                  <a:lnTo>
                    <a:pt x="241" y="124"/>
                  </a:lnTo>
                  <a:lnTo>
                    <a:pt x="279" y="26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64" name=""/>
          <p:cNvGrpSpPr/>
          <p:nvPr/>
        </p:nvGrpSpPr>
        <p:grpSpPr>
          <a:xfrm>
            <a:off x="7778880" y="1168560"/>
            <a:ext cx="310680" cy="137520"/>
            <a:chOff x="7778880" y="1168560"/>
            <a:chExt cx="310680" cy="137520"/>
          </a:xfrm>
        </p:grpSpPr>
        <p:sp>
          <p:nvSpPr>
            <p:cNvPr id="4565" name=""/>
            <p:cNvSpPr/>
            <p:nvPr/>
          </p:nvSpPr>
          <p:spPr>
            <a:xfrm>
              <a:off x="7778880" y="1168560"/>
              <a:ext cx="310680" cy="137520"/>
            </a:xfrm>
            <a:custGeom>
              <a:avLst/>
              <a:gdLst/>
              <a:ahLst/>
              <a:rect l="l" t="t" r="r" b="b"/>
              <a:pathLst>
                <a:path w="279" h="124">
                  <a:moveTo>
                    <a:pt x="279" y="26"/>
                  </a:moveTo>
                  <a:lnTo>
                    <a:pt x="260" y="26"/>
                  </a:lnTo>
                  <a:lnTo>
                    <a:pt x="233" y="45"/>
                  </a:lnTo>
                  <a:lnTo>
                    <a:pt x="211" y="15"/>
                  </a:lnTo>
                  <a:lnTo>
                    <a:pt x="151" y="18"/>
                  </a:lnTo>
                  <a:lnTo>
                    <a:pt x="124" y="22"/>
                  </a:lnTo>
                  <a:lnTo>
                    <a:pt x="106" y="0"/>
                  </a:lnTo>
                  <a:lnTo>
                    <a:pt x="72" y="11"/>
                  </a:lnTo>
                  <a:lnTo>
                    <a:pt x="53" y="3"/>
                  </a:lnTo>
                  <a:lnTo>
                    <a:pt x="34" y="15"/>
                  </a:lnTo>
                  <a:lnTo>
                    <a:pt x="0" y="15"/>
                  </a:lnTo>
                  <a:lnTo>
                    <a:pt x="0" y="30"/>
                  </a:lnTo>
                  <a:lnTo>
                    <a:pt x="42" y="60"/>
                  </a:lnTo>
                  <a:lnTo>
                    <a:pt x="94" y="52"/>
                  </a:lnTo>
                  <a:lnTo>
                    <a:pt x="143" y="60"/>
                  </a:lnTo>
                  <a:lnTo>
                    <a:pt x="188" y="90"/>
                  </a:lnTo>
                  <a:lnTo>
                    <a:pt x="215" y="67"/>
                  </a:lnTo>
                  <a:lnTo>
                    <a:pt x="230" y="86"/>
                  </a:lnTo>
                  <a:lnTo>
                    <a:pt x="226" y="124"/>
                  </a:lnTo>
                  <a:lnTo>
                    <a:pt x="241" y="124"/>
                  </a:lnTo>
                  <a:lnTo>
                    <a:pt x="279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66" name=""/>
            <p:cNvSpPr/>
            <p:nvPr/>
          </p:nvSpPr>
          <p:spPr>
            <a:xfrm>
              <a:off x="7778880" y="1168560"/>
              <a:ext cx="310680" cy="137520"/>
            </a:xfrm>
            <a:custGeom>
              <a:avLst/>
              <a:gdLst/>
              <a:ahLst/>
              <a:rect l="l" t="t" r="r" b="b"/>
              <a:pathLst>
                <a:path w="279" h="124">
                  <a:moveTo>
                    <a:pt x="279" y="26"/>
                  </a:moveTo>
                  <a:lnTo>
                    <a:pt x="260" y="26"/>
                  </a:lnTo>
                  <a:lnTo>
                    <a:pt x="233" y="45"/>
                  </a:lnTo>
                  <a:lnTo>
                    <a:pt x="211" y="15"/>
                  </a:lnTo>
                  <a:lnTo>
                    <a:pt x="151" y="18"/>
                  </a:lnTo>
                  <a:lnTo>
                    <a:pt x="124" y="22"/>
                  </a:lnTo>
                  <a:lnTo>
                    <a:pt x="106" y="0"/>
                  </a:lnTo>
                  <a:lnTo>
                    <a:pt x="72" y="11"/>
                  </a:lnTo>
                  <a:lnTo>
                    <a:pt x="53" y="3"/>
                  </a:lnTo>
                  <a:lnTo>
                    <a:pt x="34" y="15"/>
                  </a:lnTo>
                  <a:lnTo>
                    <a:pt x="0" y="15"/>
                  </a:lnTo>
                  <a:lnTo>
                    <a:pt x="0" y="30"/>
                  </a:lnTo>
                  <a:lnTo>
                    <a:pt x="42" y="60"/>
                  </a:lnTo>
                  <a:lnTo>
                    <a:pt x="94" y="52"/>
                  </a:lnTo>
                  <a:lnTo>
                    <a:pt x="143" y="60"/>
                  </a:lnTo>
                  <a:lnTo>
                    <a:pt x="188" y="90"/>
                  </a:lnTo>
                  <a:lnTo>
                    <a:pt x="215" y="67"/>
                  </a:lnTo>
                  <a:lnTo>
                    <a:pt x="230" y="86"/>
                  </a:lnTo>
                  <a:lnTo>
                    <a:pt x="226" y="124"/>
                  </a:lnTo>
                  <a:lnTo>
                    <a:pt x="241" y="124"/>
                  </a:lnTo>
                  <a:lnTo>
                    <a:pt x="279" y="26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67" name=""/>
          <p:cNvSpPr/>
          <p:nvPr/>
        </p:nvSpPr>
        <p:spPr>
          <a:xfrm>
            <a:off x="9944280" y="819000"/>
            <a:ext cx="342720" cy="438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68" name=""/>
          <p:cNvGrpSpPr/>
          <p:nvPr/>
        </p:nvGrpSpPr>
        <p:grpSpPr>
          <a:xfrm>
            <a:off x="9448920" y="974880"/>
            <a:ext cx="291600" cy="551880"/>
            <a:chOff x="9448920" y="974880"/>
            <a:chExt cx="291600" cy="551880"/>
          </a:xfrm>
        </p:grpSpPr>
        <p:sp>
          <p:nvSpPr>
            <p:cNvPr id="4569" name=""/>
            <p:cNvSpPr/>
            <p:nvPr/>
          </p:nvSpPr>
          <p:spPr>
            <a:xfrm>
              <a:off x="9448920" y="974880"/>
              <a:ext cx="291600" cy="55188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9448920" y="974880"/>
              <a:ext cx="291600" cy="55188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1" name=""/>
          <p:cNvGrpSpPr/>
          <p:nvPr/>
        </p:nvGrpSpPr>
        <p:grpSpPr>
          <a:xfrm>
            <a:off x="8123400" y="1511280"/>
            <a:ext cx="9000" cy="2880"/>
            <a:chOff x="8123400" y="1511280"/>
            <a:chExt cx="9000" cy="2880"/>
          </a:xfrm>
        </p:grpSpPr>
        <p:sp>
          <p:nvSpPr>
            <p:cNvPr id="4572" name=""/>
            <p:cNvSpPr/>
            <p:nvPr/>
          </p:nvSpPr>
          <p:spPr>
            <a:xfrm>
              <a:off x="8123400" y="1511280"/>
              <a:ext cx="9000" cy="288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3" name=""/>
            <p:cNvSpPr/>
            <p:nvPr/>
          </p:nvSpPr>
          <p:spPr>
            <a:xfrm>
              <a:off x="8123400" y="1511280"/>
              <a:ext cx="9000" cy="288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4" name=""/>
          <p:cNvGrpSpPr/>
          <p:nvPr/>
        </p:nvGrpSpPr>
        <p:grpSpPr>
          <a:xfrm>
            <a:off x="9659880" y="1373040"/>
            <a:ext cx="66240" cy="134640"/>
            <a:chOff x="9659880" y="1373040"/>
            <a:chExt cx="66240" cy="134640"/>
          </a:xfrm>
        </p:grpSpPr>
        <p:sp>
          <p:nvSpPr>
            <p:cNvPr id="4575" name=""/>
            <p:cNvSpPr/>
            <p:nvPr/>
          </p:nvSpPr>
          <p:spPr>
            <a:xfrm>
              <a:off x="9659880" y="1373040"/>
              <a:ext cx="66240" cy="134640"/>
            </a:xfrm>
            <a:custGeom>
              <a:avLst/>
              <a:gdLst/>
              <a:ahLst/>
              <a:rect l="l" t="t" r="r" b="b"/>
              <a:pathLst>
                <a:path w="60" h="120">
                  <a:moveTo>
                    <a:pt x="0" y="0"/>
                  </a:moveTo>
                  <a:lnTo>
                    <a:pt x="6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6" name=""/>
            <p:cNvSpPr/>
            <p:nvPr/>
          </p:nvSpPr>
          <p:spPr>
            <a:xfrm>
              <a:off x="9659880" y="1373040"/>
              <a:ext cx="66240" cy="134640"/>
            </a:xfrm>
            <a:prstGeom prst="line">
              <a:avLst/>
            </a:prstGeom>
            <a:ln w="1260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77" name=""/>
          <p:cNvSpPr/>
          <p:nvPr/>
        </p:nvSpPr>
        <p:spPr>
          <a:xfrm>
            <a:off x="8118360" y="1508040"/>
            <a:ext cx="19080" cy="19080"/>
          </a:xfrm>
          <a:prstGeom prst="rect">
            <a:avLst/>
          </a:prstGeom>
          <a:solidFill>
            <a:srgbClr val="00f008"/>
          </a:solidFill>
          <a:ln w="1260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78" name=""/>
          <p:cNvSpPr/>
          <p:nvPr/>
        </p:nvSpPr>
        <p:spPr>
          <a:xfrm>
            <a:off x="8118360" y="1508040"/>
            <a:ext cx="19080" cy="19080"/>
          </a:xfrm>
          <a:prstGeom prst="rect">
            <a:avLst/>
          </a:prstGeom>
          <a:solidFill>
            <a:srgbClr val="00f008"/>
          </a:solidFill>
          <a:ln w="1260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79" name=""/>
          <p:cNvGrpSpPr/>
          <p:nvPr/>
        </p:nvGrpSpPr>
        <p:grpSpPr>
          <a:xfrm>
            <a:off x="9448920" y="974880"/>
            <a:ext cx="291600" cy="551880"/>
            <a:chOff x="9448920" y="974880"/>
            <a:chExt cx="291600" cy="551880"/>
          </a:xfrm>
        </p:grpSpPr>
        <p:sp>
          <p:nvSpPr>
            <p:cNvPr id="4580" name=""/>
            <p:cNvSpPr/>
            <p:nvPr/>
          </p:nvSpPr>
          <p:spPr>
            <a:xfrm>
              <a:off x="9448920" y="974880"/>
              <a:ext cx="291600" cy="55188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1" name=""/>
            <p:cNvSpPr/>
            <p:nvPr/>
          </p:nvSpPr>
          <p:spPr>
            <a:xfrm>
              <a:off x="9448920" y="974880"/>
              <a:ext cx="291600" cy="55188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82" name=""/>
          <p:cNvGrpSpPr/>
          <p:nvPr/>
        </p:nvGrpSpPr>
        <p:grpSpPr>
          <a:xfrm>
            <a:off x="9659880" y="1373040"/>
            <a:ext cx="66240" cy="134640"/>
            <a:chOff x="9659880" y="1373040"/>
            <a:chExt cx="66240" cy="134640"/>
          </a:xfrm>
        </p:grpSpPr>
        <p:sp>
          <p:nvSpPr>
            <p:cNvPr id="4583" name=""/>
            <p:cNvSpPr/>
            <p:nvPr/>
          </p:nvSpPr>
          <p:spPr>
            <a:xfrm>
              <a:off x="9659880" y="1373040"/>
              <a:ext cx="66240" cy="134640"/>
            </a:xfrm>
            <a:custGeom>
              <a:avLst/>
              <a:gdLst/>
              <a:ahLst/>
              <a:rect l="l" t="t" r="r" b="b"/>
              <a:pathLst>
                <a:path w="60" h="120">
                  <a:moveTo>
                    <a:pt x="0" y="0"/>
                  </a:moveTo>
                  <a:lnTo>
                    <a:pt x="6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9659880" y="1373040"/>
              <a:ext cx="66240" cy="134640"/>
            </a:xfrm>
            <a:prstGeom prst="line">
              <a:avLst/>
            </a:prstGeom>
            <a:ln w="1260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85" name=""/>
          <p:cNvSpPr/>
          <p:nvPr/>
        </p:nvSpPr>
        <p:spPr>
          <a:xfrm>
            <a:off x="7851600" y="1634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6" name=""/>
          <p:cNvSpPr/>
          <p:nvPr/>
        </p:nvSpPr>
        <p:spPr>
          <a:xfrm flipV="1">
            <a:off x="9237600" y="1027080"/>
            <a:ext cx="289080" cy="2779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7" name=""/>
          <p:cNvSpPr/>
          <p:nvPr/>
        </p:nvSpPr>
        <p:spPr>
          <a:xfrm flipH="1" flipV="1">
            <a:off x="8391240" y="1025280"/>
            <a:ext cx="307800" cy="222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8" name=""/>
          <p:cNvSpPr/>
          <p:nvPr/>
        </p:nvSpPr>
        <p:spPr>
          <a:xfrm flipH="1">
            <a:off x="9187920" y="3175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9" name=""/>
          <p:cNvSpPr/>
          <p:nvPr/>
        </p:nvSpPr>
        <p:spPr>
          <a:xfrm flipH="1">
            <a:off x="8551440" y="6350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0" name=""/>
          <p:cNvSpPr/>
          <p:nvPr/>
        </p:nvSpPr>
        <p:spPr>
          <a:xfrm flipH="1">
            <a:off x="8575200" y="2840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1" name=""/>
          <p:cNvSpPr/>
          <p:nvPr/>
        </p:nvSpPr>
        <p:spPr>
          <a:xfrm>
            <a:off x="9290160" y="3142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2" name=""/>
          <p:cNvSpPr/>
          <p:nvPr/>
        </p:nvSpPr>
        <p:spPr>
          <a:xfrm>
            <a:off x="8674200" y="3175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3" name=""/>
          <p:cNvSpPr/>
          <p:nvPr/>
        </p:nvSpPr>
        <p:spPr>
          <a:xfrm flipH="1">
            <a:off x="8751600" y="3286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4" name=""/>
          <p:cNvSpPr/>
          <p:nvPr/>
        </p:nvSpPr>
        <p:spPr>
          <a:xfrm>
            <a:off x="8678880" y="3286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5" name=""/>
          <p:cNvSpPr/>
          <p:nvPr/>
        </p:nvSpPr>
        <p:spPr>
          <a:xfrm flipH="1">
            <a:off x="8788320" y="6634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6" name=""/>
          <p:cNvSpPr/>
          <p:nvPr/>
        </p:nvSpPr>
        <p:spPr>
          <a:xfrm>
            <a:off x="8605800" y="6843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7" name=""/>
          <p:cNvSpPr/>
          <p:nvPr/>
        </p:nvSpPr>
        <p:spPr>
          <a:xfrm>
            <a:off x="8494560" y="96840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8" name=""/>
          <p:cNvSpPr/>
          <p:nvPr/>
        </p:nvSpPr>
        <p:spPr>
          <a:xfrm flipH="1">
            <a:off x="8530920" y="3445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9" name=""/>
          <p:cNvSpPr/>
          <p:nvPr/>
        </p:nvSpPr>
        <p:spPr>
          <a:xfrm>
            <a:off x="8740800" y="3729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0" name=""/>
          <p:cNvSpPr/>
          <p:nvPr/>
        </p:nvSpPr>
        <p:spPr>
          <a:xfrm>
            <a:off x="8478720" y="6159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1" name=""/>
          <p:cNvSpPr/>
          <p:nvPr/>
        </p:nvSpPr>
        <p:spPr>
          <a:xfrm>
            <a:off x="8569440" y="6303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2" name=""/>
          <p:cNvSpPr/>
          <p:nvPr/>
        </p:nvSpPr>
        <p:spPr>
          <a:xfrm>
            <a:off x="8696160" y="2826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3" name=""/>
          <p:cNvSpPr/>
          <p:nvPr/>
        </p:nvSpPr>
        <p:spPr>
          <a:xfrm flipH="1">
            <a:off x="8362800" y="3016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4" name=""/>
          <p:cNvSpPr/>
          <p:nvPr/>
        </p:nvSpPr>
        <p:spPr>
          <a:xfrm>
            <a:off x="8358120" y="5875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5" name=""/>
          <p:cNvSpPr/>
          <p:nvPr/>
        </p:nvSpPr>
        <p:spPr>
          <a:xfrm>
            <a:off x="9545760" y="5968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6" name=""/>
          <p:cNvSpPr/>
          <p:nvPr/>
        </p:nvSpPr>
        <p:spPr>
          <a:xfrm>
            <a:off x="8715240" y="2793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7" name=""/>
          <p:cNvSpPr/>
          <p:nvPr/>
        </p:nvSpPr>
        <p:spPr>
          <a:xfrm>
            <a:off x="8221680" y="219240"/>
            <a:ext cx="587520" cy="161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8" name=""/>
          <p:cNvSpPr/>
          <p:nvPr/>
        </p:nvSpPr>
        <p:spPr>
          <a:xfrm>
            <a:off x="8029440" y="873000"/>
            <a:ext cx="590760" cy="1764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9" name=""/>
          <p:cNvSpPr/>
          <p:nvPr/>
        </p:nvSpPr>
        <p:spPr>
          <a:xfrm>
            <a:off x="8029440" y="5382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0" name=""/>
          <p:cNvSpPr/>
          <p:nvPr/>
        </p:nvSpPr>
        <p:spPr>
          <a:xfrm>
            <a:off x="9298080" y="5382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1" name=""/>
          <p:cNvSpPr/>
          <p:nvPr/>
        </p:nvSpPr>
        <p:spPr>
          <a:xfrm>
            <a:off x="8494560" y="12985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2" name=""/>
          <p:cNvSpPr/>
          <p:nvPr/>
        </p:nvSpPr>
        <p:spPr>
          <a:xfrm>
            <a:off x="8175600" y="1217520"/>
            <a:ext cx="668520" cy="177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3" name=""/>
          <p:cNvSpPr/>
          <p:nvPr/>
        </p:nvSpPr>
        <p:spPr>
          <a:xfrm>
            <a:off x="9075600" y="2206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4" name=""/>
          <p:cNvSpPr/>
          <p:nvPr/>
        </p:nvSpPr>
        <p:spPr>
          <a:xfrm>
            <a:off x="9296280" y="878040"/>
            <a:ext cx="590760" cy="1728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5" name=""/>
          <p:cNvSpPr/>
          <p:nvPr/>
        </p:nvSpPr>
        <p:spPr>
          <a:xfrm>
            <a:off x="9075600" y="1217520"/>
            <a:ext cx="590760" cy="1746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6" name="" descr=""/>
          <p:cNvPicPr/>
          <p:nvPr/>
        </p:nvPicPr>
        <p:blipFill>
          <a:blip r:embed="rId1"/>
          <a:srcRect l="53035" t="22887" r="15375" b="21556"/>
          <a:stretch/>
        </p:blipFill>
        <p:spPr>
          <a:xfrm>
            <a:off x="6024600" y="1000080"/>
            <a:ext cx="3376440" cy="542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17" name=""/>
          <p:cNvSpPr/>
          <p:nvPr/>
        </p:nvSpPr>
        <p:spPr>
          <a:xfrm>
            <a:off x="503280" y="1251000"/>
            <a:ext cx="5124240" cy="502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 Dominated by Small to Mid-Sized Independent 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is Providing Capital to Develop Gas Reserves and Build Gathering and Compression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New Volumes for Fort Union Pipeline in Which Enron has an Equity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Strategically Positions Enron to Expand Services to Producers in Most Active Basin in U.S.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8" name=""/>
          <p:cNvSpPr/>
          <p:nvPr/>
        </p:nvSpPr>
        <p:spPr>
          <a:xfrm>
            <a:off x="10171080" y="2116080"/>
            <a:ext cx="9720" cy="17640"/>
          </a:xfrm>
          <a:custGeom>
            <a:avLst/>
            <a:gdLst/>
            <a:ahLst/>
            <a:rect l="l" t="t" r="r" b="b"/>
            <a:pathLst>
              <a:path w="6" h="11">
                <a:moveTo>
                  <a:pt x="0" y="0"/>
                </a:moveTo>
                <a:lnTo>
                  <a:pt x="0" y="0"/>
                </a:lnTo>
                <a:lnTo>
                  <a:pt x="6" y="11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9" name=""/>
          <p:cNvSpPr/>
          <p:nvPr/>
        </p:nvSpPr>
        <p:spPr>
          <a:xfrm>
            <a:off x="10704600" y="3683160"/>
            <a:ext cx="9360" cy="29880"/>
          </a:xfrm>
          <a:custGeom>
            <a:avLst/>
            <a:gdLst/>
            <a:ahLst/>
            <a:rect l="l" t="t" r="r" b="b"/>
            <a:pathLst>
              <a:path w="6" h="19">
                <a:moveTo>
                  <a:pt x="0" y="0"/>
                </a:moveTo>
                <a:lnTo>
                  <a:pt x="0" y="0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0" name=""/>
          <p:cNvSpPr/>
          <p:nvPr/>
        </p:nvSpPr>
        <p:spPr>
          <a:xfrm>
            <a:off x="10171080" y="2116080"/>
            <a:ext cx="9720" cy="17640"/>
          </a:xfrm>
          <a:custGeom>
            <a:avLst/>
            <a:gdLst/>
            <a:ahLst/>
            <a:rect l="l" t="t" r="r" b="b"/>
            <a:pathLst>
              <a:path w="6" h="11">
                <a:moveTo>
                  <a:pt x="0" y="0"/>
                </a:moveTo>
                <a:lnTo>
                  <a:pt x="0" y="0"/>
                </a:lnTo>
                <a:lnTo>
                  <a:pt x="6" y="11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1" name=""/>
          <p:cNvSpPr/>
          <p:nvPr/>
        </p:nvSpPr>
        <p:spPr>
          <a:xfrm>
            <a:off x="10704600" y="3683160"/>
            <a:ext cx="9360" cy="29880"/>
          </a:xfrm>
          <a:custGeom>
            <a:avLst/>
            <a:gdLst/>
            <a:ahLst/>
            <a:rect l="l" t="t" r="r" b="b"/>
            <a:pathLst>
              <a:path w="6" h="19">
                <a:moveTo>
                  <a:pt x="0" y="0"/>
                </a:moveTo>
                <a:lnTo>
                  <a:pt x="0" y="0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2" name=""/>
          <p:cNvSpPr/>
          <p:nvPr/>
        </p:nvSpPr>
        <p:spPr>
          <a:xfrm>
            <a:off x="3257640" y="-1181160"/>
            <a:ext cx="6343560" cy="2286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3" name="PlaceHolder 1"/>
          <p:cNvSpPr>
            <a:spLocks noGrp="1"/>
          </p:cNvSpPr>
          <p:nvPr>
            <p:ph type="title"/>
          </p:nvPr>
        </p:nvSpPr>
        <p:spPr>
          <a:xfrm>
            <a:off x="761760" y="2282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Powder River Basin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4" name=""/>
          <p:cNvSpPr/>
          <p:nvPr/>
        </p:nvSpPr>
        <p:spPr>
          <a:xfrm>
            <a:off x="390600" y="1380960"/>
            <a:ext cx="135000" cy="135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5" name=""/>
          <p:cNvSpPr/>
          <p:nvPr/>
        </p:nvSpPr>
        <p:spPr>
          <a:xfrm>
            <a:off x="390600" y="2293920"/>
            <a:ext cx="135000" cy="135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6" name=""/>
          <p:cNvSpPr/>
          <p:nvPr/>
        </p:nvSpPr>
        <p:spPr>
          <a:xfrm>
            <a:off x="390600" y="3490920"/>
            <a:ext cx="135000" cy="135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7" name=""/>
          <p:cNvSpPr/>
          <p:nvPr/>
        </p:nvSpPr>
        <p:spPr>
          <a:xfrm>
            <a:off x="390600" y="4721400"/>
            <a:ext cx="135000" cy="134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8" name=""/>
          <p:cNvSpPr/>
          <p:nvPr/>
        </p:nvSpPr>
        <p:spPr>
          <a:xfrm rot="199200">
            <a:off x="7872480" y="4002120"/>
            <a:ext cx="3240" cy="64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0"/>
                </a:moveTo>
                <a:lnTo>
                  <a:pt x="4" y="0"/>
                </a:lnTo>
                <a:lnTo>
                  <a:pt x="4" y="12"/>
                </a:lnTo>
                <a:lnTo>
                  <a:pt x="4" y="12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9" name=""/>
          <p:cNvSpPr/>
          <p:nvPr/>
        </p:nvSpPr>
        <p:spPr>
          <a:xfrm>
            <a:off x="8556480" y="4378320"/>
            <a:ext cx="504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0" y="0"/>
                </a:moveTo>
                <a:lnTo>
                  <a:pt x="3" y="0"/>
                </a:lnTo>
                <a:lnTo>
                  <a:pt x="3" y="6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30" name=""/>
          <p:cNvSpPr/>
          <p:nvPr/>
        </p:nvSpPr>
        <p:spPr>
          <a:xfrm>
            <a:off x="6124680" y="1103400"/>
            <a:ext cx="3265560" cy="52974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31" name=""/>
          <p:cNvGrpSpPr/>
          <p:nvPr/>
        </p:nvGrpSpPr>
        <p:grpSpPr>
          <a:xfrm>
            <a:off x="7650000" y="343080"/>
            <a:ext cx="2197440" cy="1277640"/>
            <a:chOff x="7650000" y="343080"/>
            <a:chExt cx="2197440" cy="1277640"/>
          </a:xfrm>
        </p:grpSpPr>
        <p:sp>
          <p:nvSpPr>
            <p:cNvPr id="4632" name=""/>
            <p:cNvSpPr/>
            <p:nvPr/>
          </p:nvSpPr>
          <p:spPr>
            <a:xfrm>
              <a:off x="7650000" y="343080"/>
              <a:ext cx="2197440" cy="12776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3" name=""/>
            <p:cNvSpPr/>
            <p:nvPr/>
          </p:nvSpPr>
          <p:spPr>
            <a:xfrm flipV="1">
              <a:off x="9036000" y="1218600"/>
              <a:ext cx="289080" cy="2775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4" name=""/>
            <p:cNvSpPr/>
            <p:nvPr/>
          </p:nvSpPr>
          <p:spPr>
            <a:xfrm flipH="1" flipV="1">
              <a:off x="8189640" y="1217520"/>
              <a:ext cx="307800" cy="2217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5" name=""/>
            <p:cNvSpPr/>
            <p:nvPr/>
          </p:nvSpPr>
          <p:spPr>
            <a:xfrm flipH="1">
              <a:off x="8986320" y="496800"/>
              <a:ext cx="65160" cy="9043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6" name=""/>
            <p:cNvSpPr/>
            <p:nvPr/>
          </p:nvSpPr>
          <p:spPr>
            <a:xfrm flipH="1">
              <a:off x="8349840" y="814320"/>
              <a:ext cx="800280" cy="3265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7" name=""/>
            <p:cNvSpPr/>
            <p:nvPr/>
          </p:nvSpPr>
          <p:spPr>
            <a:xfrm flipH="1">
              <a:off x="8373600" y="463320"/>
              <a:ext cx="582840" cy="2840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8" name=""/>
            <p:cNvSpPr/>
            <p:nvPr/>
          </p:nvSpPr>
          <p:spPr>
            <a:xfrm>
              <a:off x="9088560" y="493560"/>
              <a:ext cx="260280" cy="2394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9" name=""/>
            <p:cNvSpPr/>
            <p:nvPr/>
          </p:nvSpPr>
          <p:spPr>
            <a:xfrm>
              <a:off x="8472600" y="496800"/>
              <a:ext cx="68040" cy="9219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0" name=""/>
            <p:cNvSpPr/>
            <p:nvPr/>
          </p:nvSpPr>
          <p:spPr>
            <a:xfrm flipH="1">
              <a:off x="8550000" y="507960"/>
              <a:ext cx="455400" cy="9266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1" name=""/>
            <p:cNvSpPr/>
            <p:nvPr/>
          </p:nvSpPr>
          <p:spPr>
            <a:xfrm>
              <a:off x="8477280" y="507960"/>
              <a:ext cx="484200" cy="9252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2" name=""/>
            <p:cNvSpPr/>
            <p:nvPr/>
          </p:nvSpPr>
          <p:spPr>
            <a:xfrm flipH="1">
              <a:off x="8586720" y="842760"/>
              <a:ext cx="517680" cy="5871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3" name=""/>
            <p:cNvSpPr/>
            <p:nvPr/>
          </p:nvSpPr>
          <p:spPr>
            <a:xfrm>
              <a:off x="8404200" y="863640"/>
              <a:ext cx="561960" cy="5979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4" name=""/>
            <p:cNvSpPr/>
            <p:nvPr/>
          </p:nvSpPr>
          <p:spPr>
            <a:xfrm>
              <a:off x="8292960" y="1147680"/>
              <a:ext cx="94788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5" name=""/>
            <p:cNvSpPr/>
            <p:nvPr/>
          </p:nvSpPr>
          <p:spPr>
            <a:xfrm flipH="1">
              <a:off x="8329320" y="523800"/>
              <a:ext cx="669960" cy="5839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6" name=""/>
            <p:cNvSpPr/>
            <p:nvPr/>
          </p:nvSpPr>
          <p:spPr>
            <a:xfrm>
              <a:off x="8539200" y="552240"/>
              <a:ext cx="639720" cy="5554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7" name=""/>
            <p:cNvSpPr/>
            <p:nvPr/>
          </p:nvSpPr>
          <p:spPr>
            <a:xfrm>
              <a:off x="8277120" y="795240"/>
              <a:ext cx="94788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8" name=""/>
            <p:cNvSpPr/>
            <p:nvPr/>
          </p:nvSpPr>
          <p:spPr>
            <a:xfrm>
              <a:off x="8367840" y="809640"/>
              <a:ext cx="798480" cy="3218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9" name=""/>
            <p:cNvSpPr/>
            <p:nvPr/>
          </p:nvSpPr>
          <p:spPr>
            <a:xfrm>
              <a:off x="8494560" y="461880"/>
              <a:ext cx="622440" cy="2757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0" name=""/>
            <p:cNvSpPr/>
            <p:nvPr/>
          </p:nvSpPr>
          <p:spPr>
            <a:xfrm flipH="1">
              <a:off x="8161200" y="480960"/>
              <a:ext cx="192240" cy="2613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1" name=""/>
            <p:cNvSpPr/>
            <p:nvPr/>
          </p:nvSpPr>
          <p:spPr>
            <a:xfrm>
              <a:off x="8156520" y="766800"/>
              <a:ext cx="4680" cy="4503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2" name=""/>
            <p:cNvSpPr/>
            <p:nvPr/>
          </p:nvSpPr>
          <p:spPr>
            <a:xfrm>
              <a:off x="9344160" y="776160"/>
              <a:ext cx="0" cy="4266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3" name=""/>
            <p:cNvSpPr/>
            <p:nvPr/>
          </p:nvSpPr>
          <p:spPr>
            <a:xfrm>
              <a:off x="8513640" y="458640"/>
              <a:ext cx="47484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4" name=""/>
            <p:cNvSpPr/>
            <p:nvPr/>
          </p:nvSpPr>
          <p:spPr>
            <a:xfrm>
              <a:off x="8020080" y="398520"/>
              <a:ext cx="587520" cy="161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Natural Gas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5" name=""/>
            <p:cNvSpPr/>
            <p:nvPr/>
          </p:nvSpPr>
          <p:spPr>
            <a:xfrm>
              <a:off x="7827840" y="1052280"/>
              <a:ext cx="590760" cy="1760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Emissions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6" name=""/>
            <p:cNvSpPr/>
            <p:nvPr/>
          </p:nvSpPr>
          <p:spPr>
            <a:xfrm>
              <a:off x="7827840" y="717480"/>
              <a:ext cx="590760" cy="17568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7" name=""/>
            <p:cNvSpPr/>
            <p:nvPr/>
          </p:nvSpPr>
          <p:spPr>
            <a:xfrm>
              <a:off x="9096480" y="717480"/>
              <a:ext cx="644400" cy="17280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Crude Products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8" name=""/>
            <p:cNvSpPr/>
            <p:nvPr/>
          </p:nvSpPr>
          <p:spPr>
            <a:xfrm>
              <a:off x="8874000" y="399960"/>
              <a:ext cx="590760" cy="1616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9" name=""/>
            <p:cNvSpPr/>
            <p:nvPr/>
          </p:nvSpPr>
          <p:spPr>
            <a:xfrm>
              <a:off x="9094680" y="1057320"/>
              <a:ext cx="590760" cy="1724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Weather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0" name=""/>
            <p:cNvSpPr/>
            <p:nvPr/>
          </p:nvSpPr>
          <p:spPr>
            <a:xfrm>
              <a:off x="8874000" y="1396800"/>
              <a:ext cx="590760" cy="174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Merchant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Investments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1" name=""/>
            <p:cNvSpPr/>
            <p:nvPr/>
          </p:nvSpPr>
          <p:spPr>
            <a:xfrm>
              <a:off x="7974000" y="1396800"/>
              <a:ext cx="668520" cy="17748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Pulp and Paper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62" name=""/>
          <p:cNvSpPr/>
          <p:nvPr/>
        </p:nvSpPr>
        <p:spPr>
          <a:xfrm>
            <a:off x="4989600" y="5589720"/>
            <a:ext cx="242568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3" name=""/>
          <p:cNvSpPr/>
          <p:nvPr/>
        </p:nvSpPr>
        <p:spPr>
          <a:xfrm>
            <a:off x="5557680" y="5646600"/>
            <a:ext cx="1846440" cy="66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Ft. Union Gathering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Interconnecting Pipelines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4" name=""/>
          <p:cNvSpPr/>
          <p:nvPr/>
        </p:nvSpPr>
        <p:spPr>
          <a:xfrm>
            <a:off x="5105520" y="5762520"/>
            <a:ext cx="428400" cy="0"/>
          </a:xfrm>
          <a:prstGeom prst="line">
            <a:avLst/>
          </a:prstGeom>
          <a:ln w="38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5" name=""/>
          <p:cNvSpPr/>
          <p:nvPr/>
        </p:nvSpPr>
        <p:spPr>
          <a:xfrm>
            <a:off x="5105520" y="6012000"/>
            <a:ext cx="428400" cy="0"/>
          </a:xfrm>
          <a:prstGeom prst="line">
            <a:avLst/>
          </a:prstGeom>
          <a:ln w="2556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6" name=""/>
          <p:cNvSpPr/>
          <p:nvPr/>
        </p:nvSpPr>
        <p:spPr>
          <a:xfrm>
            <a:off x="8150400" y="3892680"/>
            <a:ext cx="9828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7" name=""/>
          <p:cNvSpPr/>
          <p:nvPr/>
        </p:nvSpPr>
        <p:spPr>
          <a:xfrm>
            <a:off x="7835760" y="3944880"/>
            <a:ext cx="9864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8" name=""/>
          <p:cNvSpPr/>
          <p:nvPr/>
        </p:nvSpPr>
        <p:spPr>
          <a:xfrm>
            <a:off x="8859960" y="4230720"/>
            <a:ext cx="9828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9" name=""/>
          <p:cNvSpPr/>
          <p:nvPr/>
        </p:nvSpPr>
        <p:spPr>
          <a:xfrm flipH="1">
            <a:off x="8548560" y="4272120"/>
            <a:ext cx="14400" cy="237960"/>
          </a:xfrm>
          <a:prstGeom prst="line">
            <a:avLst/>
          </a:prstGeom>
          <a:ln w="39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0" name=""/>
          <p:cNvSpPr/>
          <p:nvPr/>
        </p:nvSpPr>
        <p:spPr>
          <a:xfrm>
            <a:off x="2612880" y="1700280"/>
            <a:ext cx="468360" cy="46836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1" name=""/>
          <p:cNvSpPr/>
          <p:nvPr/>
        </p:nvSpPr>
        <p:spPr>
          <a:xfrm>
            <a:off x="2612880" y="2398680"/>
            <a:ext cx="468360" cy="46836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2" name=""/>
          <p:cNvSpPr/>
          <p:nvPr/>
        </p:nvSpPr>
        <p:spPr>
          <a:xfrm>
            <a:off x="2612880" y="2976480"/>
            <a:ext cx="468360" cy="46836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3" name=""/>
          <p:cNvSpPr/>
          <p:nvPr/>
        </p:nvSpPr>
        <p:spPr>
          <a:xfrm>
            <a:off x="2612880" y="4376880"/>
            <a:ext cx="468360" cy="46800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4" name=""/>
          <p:cNvSpPr/>
          <p:nvPr/>
        </p:nvSpPr>
        <p:spPr>
          <a:xfrm>
            <a:off x="2612880" y="4984920"/>
            <a:ext cx="468360" cy="46800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5" name=""/>
          <p:cNvSpPr/>
          <p:nvPr/>
        </p:nvSpPr>
        <p:spPr>
          <a:xfrm>
            <a:off x="2612880" y="5532480"/>
            <a:ext cx="468360" cy="468360"/>
          </a:xfrm>
          <a:prstGeom prst="star5">
            <a:avLst/>
          </a:prstGeom>
          <a:solidFill>
            <a:srgbClr val="ffe80f"/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6" name=""/>
          <p:cNvSpPr/>
          <p:nvPr/>
        </p:nvSpPr>
        <p:spPr>
          <a:xfrm>
            <a:off x="2206800" y="3011400"/>
            <a:ext cx="128088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7" name=""/>
          <p:cNvSpPr/>
          <p:nvPr/>
        </p:nvSpPr>
        <p:spPr>
          <a:xfrm>
            <a:off x="2206800" y="2440080"/>
            <a:ext cx="128088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8" name=""/>
          <p:cNvSpPr/>
          <p:nvPr/>
        </p:nvSpPr>
        <p:spPr>
          <a:xfrm>
            <a:off x="2206800" y="1751040"/>
            <a:ext cx="1280880" cy="63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9" name=""/>
          <p:cNvSpPr/>
          <p:nvPr/>
        </p:nvSpPr>
        <p:spPr>
          <a:xfrm>
            <a:off x="2206800" y="5580000"/>
            <a:ext cx="1280880" cy="52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0" name=""/>
          <p:cNvSpPr/>
          <p:nvPr/>
        </p:nvSpPr>
        <p:spPr>
          <a:xfrm>
            <a:off x="2206800" y="5035680"/>
            <a:ext cx="128088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1" name=""/>
          <p:cNvSpPr/>
          <p:nvPr/>
        </p:nvSpPr>
        <p:spPr>
          <a:xfrm>
            <a:off x="2206800" y="4425840"/>
            <a:ext cx="12808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82" name=""/>
          <p:cNvGrpSpPr/>
          <p:nvPr/>
        </p:nvGrpSpPr>
        <p:grpSpPr>
          <a:xfrm>
            <a:off x="331920" y="1930320"/>
            <a:ext cx="1887480" cy="1714320"/>
            <a:chOff x="331920" y="1930320"/>
            <a:chExt cx="1887480" cy="1714320"/>
          </a:xfrm>
        </p:grpSpPr>
        <p:sp>
          <p:nvSpPr>
            <p:cNvPr id="4683" name=""/>
            <p:cNvSpPr/>
            <p:nvPr/>
          </p:nvSpPr>
          <p:spPr>
            <a:xfrm>
              <a:off x="331920" y="3090240"/>
              <a:ext cx="1887480" cy="55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3Q99 YTD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84" name=""/>
            <p:cNvSpPr/>
            <p:nvPr/>
          </p:nvSpPr>
          <p:spPr>
            <a:xfrm>
              <a:off x="331920" y="2535120"/>
              <a:ext cx="1887480" cy="55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1998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85" name=""/>
            <p:cNvSpPr/>
            <p:nvPr/>
          </p:nvSpPr>
          <p:spPr>
            <a:xfrm>
              <a:off x="331920" y="1930320"/>
              <a:ext cx="1887480" cy="60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1997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86" name=""/>
          <p:cNvSpPr/>
          <p:nvPr/>
        </p:nvSpPr>
        <p:spPr>
          <a:xfrm>
            <a:off x="8621640" y="3087720"/>
            <a:ext cx="150192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7" name=""/>
          <p:cNvSpPr/>
          <p:nvPr/>
        </p:nvSpPr>
        <p:spPr>
          <a:xfrm>
            <a:off x="8621640" y="2522520"/>
            <a:ext cx="150192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8" name=""/>
          <p:cNvSpPr/>
          <p:nvPr/>
        </p:nvSpPr>
        <p:spPr>
          <a:xfrm>
            <a:off x="8621640" y="1908000"/>
            <a:ext cx="150192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9" name=""/>
          <p:cNvSpPr/>
          <p:nvPr/>
        </p:nvSpPr>
        <p:spPr>
          <a:xfrm>
            <a:off x="7340760" y="3079800"/>
            <a:ext cx="128088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0" name=""/>
          <p:cNvSpPr/>
          <p:nvPr/>
        </p:nvSpPr>
        <p:spPr>
          <a:xfrm>
            <a:off x="7340760" y="2517840"/>
            <a:ext cx="1280880" cy="5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1" name=""/>
          <p:cNvSpPr/>
          <p:nvPr/>
        </p:nvSpPr>
        <p:spPr>
          <a:xfrm>
            <a:off x="7340760" y="1905120"/>
            <a:ext cx="128088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2" name=""/>
          <p:cNvSpPr/>
          <p:nvPr/>
        </p:nvSpPr>
        <p:spPr>
          <a:xfrm>
            <a:off x="6060960" y="3087720"/>
            <a:ext cx="127980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3" name=""/>
          <p:cNvSpPr/>
          <p:nvPr/>
        </p:nvSpPr>
        <p:spPr>
          <a:xfrm>
            <a:off x="6060960" y="2522520"/>
            <a:ext cx="127980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4" name=""/>
          <p:cNvSpPr/>
          <p:nvPr/>
        </p:nvSpPr>
        <p:spPr>
          <a:xfrm>
            <a:off x="6060960" y="1908000"/>
            <a:ext cx="127980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5" name=""/>
          <p:cNvSpPr/>
          <p:nvPr/>
        </p:nvSpPr>
        <p:spPr>
          <a:xfrm>
            <a:off x="4780080" y="3076560"/>
            <a:ext cx="128088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6" name=""/>
          <p:cNvSpPr/>
          <p:nvPr/>
        </p:nvSpPr>
        <p:spPr>
          <a:xfrm>
            <a:off x="4780080" y="2514600"/>
            <a:ext cx="1280880" cy="5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7" name=""/>
          <p:cNvSpPr/>
          <p:nvPr/>
        </p:nvSpPr>
        <p:spPr>
          <a:xfrm>
            <a:off x="4780080" y="1901880"/>
            <a:ext cx="128088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8" name=""/>
          <p:cNvSpPr/>
          <p:nvPr/>
        </p:nvSpPr>
        <p:spPr>
          <a:xfrm>
            <a:off x="3500280" y="3092400"/>
            <a:ext cx="1279800" cy="56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9" name=""/>
          <p:cNvSpPr/>
          <p:nvPr/>
        </p:nvSpPr>
        <p:spPr>
          <a:xfrm>
            <a:off x="3500280" y="2525760"/>
            <a:ext cx="1279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0" name=""/>
          <p:cNvSpPr/>
          <p:nvPr/>
        </p:nvSpPr>
        <p:spPr>
          <a:xfrm>
            <a:off x="3500280" y="1892160"/>
            <a:ext cx="1279800" cy="61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1" name=""/>
          <p:cNvSpPr/>
          <p:nvPr/>
        </p:nvSpPr>
        <p:spPr>
          <a:xfrm>
            <a:off x="2206800" y="4130640"/>
            <a:ext cx="1280880" cy="4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2" name=""/>
          <p:cNvSpPr/>
          <p:nvPr/>
        </p:nvSpPr>
        <p:spPr>
          <a:xfrm>
            <a:off x="8596440" y="4130640"/>
            <a:ext cx="1501560" cy="4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 Avista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3" name=""/>
          <p:cNvSpPr/>
          <p:nvPr/>
        </p:nvSpPr>
        <p:spPr>
          <a:xfrm>
            <a:off x="7315200" y="4130640"/>
            <a:ext cx="128124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  PG&amp;E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4" name=""/>
          <p:cNvSpPr/>
          <p:nvPr/>
        </p:nvSpPr>
        <p:spPr>
          <a:xfrm>
            <a:off x="6035760" y="4130640"/>
            <a:ext cx="1279440" cy="4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916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Southern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5" name=""/>
          <p:cNvSpPr/>
          <p:nvPr/>
        </p:nvSpPr>
        <p:spPr>
          <a:xfrm>
            <a:off x="4754520" y="4130640"/>
            <a:ext cx="128124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Aquila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6" name=""/>
          <p:cNvSpPr/>
          <p:nvPr/>
        </p:nvSpPr>
        <p:spPr>
          <a:xfrm>
            <a:off x="3475080" y="4130640"/>
            <a:ext cx="127944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AEP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7" name=""/>
          <p:cNvSpPr/>
          <p:nvPr/>
        </p:nvSpPr>
        <p:spPr>
          <a:xfrm>
            <a:off x="2206800" y="1414440"/>
            <a:ext cx="1280880" cy="4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8" name=""/>
          <p:cNvSpPr/>
          <p:nvPr/>
        </p:nvSpPr>
        <p:spPr>
          <a:xfrm>
            <a:off x="8596440" y="1414440"/>
            <a:ext cx="1501560" cy="4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 Dynegy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9" name=""/>
          <p:cNvSpPr/>
          <p:nvPr/>
        </p:nvSpPr>
        <p:spPr>
          <a:xfrm>
            <a:off x="7315200" y="1414440"/>
            <a:ext cx="128124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  Coral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0" name=""/>
          <p:cNvSpPr/>
          <p:nvPr/>
        </p:nvSpPr>
        <p:spPr>
          <a:xfrm>
            <a:off x="6035760" y="1414440"/>
            <a:ext cx="1279440" cy="4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916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Duke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1" name=""/>
          <p:cNvSpPr/>
          <p:nvPr/>
        </p:nvSpPr>
        <p:spPr>
          <a:xfrm>
            <a:off x="4754520" y="1414440"/>
            <a:ext cx="128124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PG&amp;E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2" name=""/>
          <p:cNvSpPr/>
          <p:nvPr/>
        </p:nvSpPr>
        <p:spPr>
          <a:xfrm>
            <a:off x="3475080" y="1414440"/>
            <a:ext cx="1279440" cy="43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Aquila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3" name=""/>
          <p:cNvSpPr/>
          <p:nvPr/>
        </p:nvSpPr>
        <p:spPr>
          <a:xfrm>
            <a:off x="173160" y="3763800"/>
            <a:ext cx="9858240" cy="33192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4" name=""/>
          <p:cNvSpPr/>
          <p:nvPr/>
        </p:nvSpPr>
        <p:spPr>
          <a:xfrm>
            <a:off x="173160" y="1046160"/>
            <a:ext cx="9858240" cy="331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5" name=""/>
          <p:cNvSpPr/>
          <p:nvPr/>
        </p:nvSpPr>
        <p:spPr>
          <a:xfrm>
            <a:off x="331920" y="1874880"/>
            <a:ext cx="18874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6" name=""/>
          <p:cNvSpPr/>
          <p:nvPr/>
        </p:nvSpPr>
        <p:spPr>
          <a:xfrm>
            <a:off x="331920" y="5535720"/>
            <a:ext cx="18874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7" name=""/>
          <p:cNvSpPr/>
          <p:nvPr/>
        </p:nvSpPr>
        <p:spPr>
          <a:xfrm>
            <a:off x="331920" y="1874880"/>
            <a:ext cx="0" cy="603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8" name=""/>
          <p:cNvSpPr/>
          <p:nvPr/>
        </p:nvSpPr>
        <p:spPr>
          <a:xfrm>
            <a:off x="10123560" y="1874880"/>
            <a:ext cx="0" cy="603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9" name=""/>
          <p:cNvSpPr/>
          <p:nvPr/>
        </p:nvSpPr>
        <p:spPr>
          <a:xfrm>
            <a:off x="2219400" y="1874880"/>
            <a:ext cx="1280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0" name=""/>
          <p:cNvSpPr/>
          <p:nvPr/>
        </p:nvSpPr>
        <p:spPr>
          <a:xfrm>
            <a:off x="331920" y="2478240"/>
            <a:ext cx="0" cy="660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1" name=""/>
          <p:cNvSpPr/>
          <p:nvPr/>
        </p:nvSpPr>
        <p:spPr>
          <a:xfrm>
            <a:off x="3500280" y="1874880"/>
            <a:ext cx="1279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2" name=""/>
          <p:cNvSpPr/>
          <p:nvPr/>
        </p:nvSpPr>
        <p:spPr>
          <a:xfrm>
            <a:off x="4780080" y="1874880"/>
            <a:ext cx="1280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3" name=""/>
          <p:cNvSpPr/>
          <p:nvPr/>
        </p:nvSpPr>
        <p:spPr>
          <a:xfrm>
            <a:off x="6060960" y="1874880"/>
            <a:ext cx="1279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4" name=""/>
          <p:cNvSpPr/>
          <p:nvPr/>
        </p:nvSpPr>
        <p:spPr>
          <a:xfrm>
            <a:off x="7340760" y="1874880"/>
            <a:ext cx="1280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5" name=""/>
          <p:cNvSpPr/>
          <p:nvPr/>
        </p:nvSpPr>
        <p:spPr>
          <a:xfrm>
            <a:off x="8621640" y="1874880"/>
            <a:ext cx="15019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6" name=""/>
          <p:cNvSpPr/>
          <p:nvPr/>
        </p:nvSpPr>
        <p:spPr>
          <a:xfrm>
            <a:off x="10123560" y="2478240"/>
            <a:ext cx="0" cy="660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7" name=""/>
          <p:cNvSpPr/>
          <p:nvPr/>
        </p:nvSpPr>
        <p:spPr>
          <a:xfrm>
            <a:off x="331920" y="3138480"/>
            <a:ext cx="0" cy="606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8" name=""/>
          <p:cNvSpPr/>
          <p:nvPr/>
        </p:nvSpPr>
        <p:spPr>
          <a:xfrm>
            <a:off x="10123560" y="3138480"/>
            <a:ext cx="0" cy="606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9" name=""/>
          <p:cNvSpPr/>
          <p:nvPr/>
        </p:nvSpPr>
        <p:spPr>
          <a:xfrm>
            <a:off x="331920" y="3745080"/>
            <a:ext cx="0" cy="607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0" name=""/>
          <p:cNvSpPr/>
          <p:nvPr/>
        </p:nvSpPr>
        <p:spPr>
          <a:xfrm>
            <a:off x="10123560" y="3745080"/>
            <a:ext cx="0" cy="607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1" name=""/>
          <p:cNvSpPr/>
          <p:nvPr/>
        </p:nvSpPr>
        <p:spPr>
          <a:xfrm>
            <a:off x="331920" y="4352760"/>
            <a:ext cx="0" cy="606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2" name=""/>
          <p:cNvSpPr/>
          <p:nvPr/>
        </p:nvSpPr>
        <p:spPr>
          <a:xfrm>
            <a:off x="10123560" y="4352760"/>
            <a:ext cx="0" cy="606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3" name=""/>
          <p:cNvSpPr/>
          <p:nvPr/>
        </p:nvSpPr>
        <p:spPr>
          <a:xfrm>
            <a:off x="331920" y="4959360"/>
            <a:ext cx="0" cy="576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4" name=""/>
          <p:cNvSpPr/>
          <p:nvPr/>
        </p:nvSpPr>
        <p:spPr>
          <a:xfrm>
            <a:off x="10123560" y="4959360"/>
            <a:ext cx="0" cy="576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5" name=""/>
          <p:cNvSpPr/>
          <p:nvPr/>
        </p:nvSpPr>
        <p:spPr>
          <a:xfrm>
            <a:off x="2219400" y="5535720"/>
            <a:ext cx="1280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6" name=""/>
          <p:cNvSpPr/>
          <p:nvPr/>
        </p:nvSpPr>
        <p:spPr>
          <a:xfrm>
            <a:off x="3500280" y="5535720"/>
            <a:ext cx="1279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7" name=""/>
          <p:cNvSpPr/>
          <p:nvPr/>
        </p:nvSpPr>
        <p:spPr>
          <a:xfrm>
            <a:off x="6060960" y="5535720"/>
            <a:ext cx="1279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8" name=""/>
          <p:cNvSpPr/>
          <p:nvPr/>
        </p:nvSpPr>
        <p:spPr>
          <a:xfrm>
            <a:off x="7340760" y="5535720"/>
            <a:ext cx="1280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9" name=""/>
          <p:cNvSpPr/>
          <p:nvPr/>
        </p:nvSpPr>
        <p:spPr>
          <a:xfrm>
            <a:off x="8621640" y="5535720"/>
            <a:ext cx="15019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0" name=""/>
          <p:cNvSpPr/>
          <p:nvPr/>
        </p:nvSpPr>
        <p:spPr>
          <a:xfrm>
            <a:off x="818640" y="6226200"/>
            <a:ext cx="6352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Natural Gas Week, Megawatt Daily, Gas Daily, Natural Gas Intelligence, Power Marketers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NA=Not Available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1" name=""/>
          <p:cNvSpPr/>
          <p:nvPr/>
        </p:nvSpPr>
        <p:spPr>
          <a:xfrm>
            <a:off x="2385360" y="233280"/>
            <a:ext cx="5536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2" name=""/>
          <p:cNvSpPr/>
          <p:nvPr/>
        </p:nvSpPr>
        <p:spPr>
          <a:xfrm>
            <a:off x="3500280" y="4564080"/>
            <a:ext cx="127980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3" name=""/>
          <p:cNvSpPr/>
          <p:nvPr/>
        </p:nvSpPr>
        <p:spPr>
          <a:xfrm>
            <a:off x="331920" y="5627520"/>
            <a:ext cx="1887480" cy="5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3Q99 YTD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4" name=""/>
          <p:cNvSpPr/>
          <p:nvPr/>
        </p:nvSpPr>
        <p:spPr>
          <a:xfrm>
            <a:off x="331920" y="5126040"/>
            <a:ext cx="188748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5" name=""/>
          <p:cNvSpPr/>
          <p:nvPr/>
        </p:nvSpPr>
        <p:spPr>
          <a:xfrm>
            <a:off x="331920" y="4581360"/>
            <a:ext cx="188748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6" name=""/>
          <p:cNvSpPr/>
          <p:nvPr/>
        </p:nvSpPr>
        <p:spPr>
          <a:xfrm>
            <a:off x="8621640" y="5622840"/>
            <a:ext cx="1501920" cy="51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7" name=""/>
          <p:cNvSpPr/>
          <p:nvPr/>
        </p:nvSpPr>
        <p:spPr>
          <a:xfrm>
            <a:off x="8621640" y="5113440"/>
            <a:ext cx="1501920" cy="50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8" name=""/>
          <p:cNvSpPr/>
          <p:nvPr/>
        </p:nvSpPr>
        <p:spPr>
          <a:xfrm>
            <a:off x="8621640" y="4557600"/>
            <a:ext cx="150192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9" name=""/>
          <p:cNvSpPr/>
          <p:nvPr/>
        </p:nvSpPr>
        <p:spPr>
          <a:xfrm>
            <a:off x="7340760" y="5618160"/>
            <a:ext cx="1280880" cy="5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0" name=""/>
          <p:cNvSpPr/>
          <p:nvPr/>
        </p:nvSpPr>
        <p:spPr>
          <a:xfrm>
            <a:off x="7340760" y="5108400"/>
            <a:ext cx="1280880" cy="5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1" name=""/>
          <p:cNvSpPr/>
          <p:nvPr/>
        </p:nvSpPr>
        <p:spPr>
          <a:xfrm>
            <a:off x="7340760" y="4556160"/>
            <a:ext cx="1280880" cy="55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2" name=""/>
          <p:cNvSpPr/>
          <p:nvPr/>
        </p:nvSpPr>
        <p:spPr>
          <a:xfrm>
            <a:off x="6060960" y="5622840"/>
            <a:ext cx="1279800" cy="51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3" name=""/>
          <p:cNvSpPr/>
          <p:nvPr/>
        </p:nvSpPr>
        <p:spPr>
          <a:xfrm>
            <a:off x="6060960" y="5113440"/>
            <a:ext cx="1279800" cy="50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4" name=""/>
          <p:cNvSpPr/>
          <p:nvPr/>
        </p:nvSpPr>
        <p:spPr>
          <a:xfrm>
            <a:off x="6060960" y="4557600"/>
            <a:ext cx="127980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5" name=""/>
          <p:cNvSpPr/>
          <p:nvPr/>
        </p:nvSpPr>
        <p:spPr>
          <a:xfrm>
            <a:off x="4780080" y="5616720"/>
            <a:ext cx="1280880" cy="50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6" name=""/>
          <p:cNvSpPr/>
          <p:nvPr/>
        </p:nvSpPr>
        <p:spPr>
          <a:xfrm>
            <a:off x="4780080" y="5106960"/>
            <a:ext cx="1280880" cy="5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7" name=""/>
          <p:cNvSpPr/>
          <p:nvPr/>
        </p:nvSpPr>
        <p:spPr>
          <a:xfrm>
            <a:off x="4780080" y="4556160"/>
            <a:ext cx="128088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8" name=""/>
          <p:cNvSpPr/>
          <p:nvPr/>
        </p:nvSpPr>
        <p:spPr>
          <a:xfrm>
            <a:off x="3500280" y="5627520"/>
            <a:ext cx="127980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9" name=""/>
          <p:cNvSpPr/>
          <p:nvPr/>
        </p:nvSpPr>
        <p:spPr>
          <a:xfrm>
            <a:off x="3500280" y="5116680"/>
            <a:ext cx="1279800" cy="51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0" name=""/>
          <p:cNvSpPr/>
          <p:nvPr/>
        </p:nvSpPr>
        <p:spPr>
          <a:xfrm>
            <a:off x="4456080" y="3767040"/>
            <a:ext cx="188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1" name=""/>
          <p:cNvSpPr/>
          <p:nvPr/>
        </p:nvSpPr>
        <p:spPr>
          <a:xfrm>
            <a:off x="173160" y="3763800"/>
            <a:ext cx="9858240" cy="233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2" name=""/>
          <p:cNvSpPr/>
          <p:nvPr/>
        </p:nvSpPr>
        <p:spPr>
          <a:xfrm>
            <a:off x="173160" y="1049400"/>
            <a:ext cx="9858240" cy="2492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3" name=""/>
          <p:cNvSpPr/>
          <p:nvPr/>
        </p:nvSpPr>
        <p:spPr>
          <a:xfrm>
            <a:off x="4169880" y="1012680"/>
            <a:ext cx="248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4" name=""/>
          <p:cNvSpPr/>
          <p:nvPr/>
        </p:nvSpPr>
        <p:spPr>
          <a:xfrm>
            <a:off x="339840" y="44280"/>
            <a:ext cx="9602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Premier Energy Merchant in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65" name=""/>
          <p:cNvGrpSpPr/>
          <p:nvPr/>
        </p:nvGrpSpPr>
        <p:grpSpPr>
          <a:xfrm>
            <a:off x="1355760" y="1074600"/>
            <a:ext cx="7176600" cy="6300720"/>
            <a:chOff x="1355760" y="1074600"/>
            <a:chExt cx="7176600" cy="6300720"/>
          </a:xfrm>
        </p:grpSpPr>
        <p:grpSp>
          <p:nvGrpSpPr>
            <p:cNvPr id="4766" name=""/>
            <p:cNvGrpSpPr/>
            <p:nvPr/>
          </p:nvGrpSpPr>
          <p:grpSpPr>
            <a:xfrm>
              <a:off x="4989600" y="1082520"/>
              <a:ext cx="2510640" cy="1868040"/>
              <a:chOff x="4989600" y="1082520"/>
              <a:chExt cx="2510640" cy="1868040"/>
            </a:xfrm>
          </p:grpSpPr>
          <p:grpSp>
            <p:nvGrpSpPr>
              <p:cNvPr id="4767" name=""/>
              <p:cNvGrpSpPr/>
              <p:nvPr/>
            </p:nvGrpSpPr>
            <p:grpSpPr>
              <a:xfrm>
                <a:off x="4989600" y="1082520"/>
                <a:ext cx="2510640" cy="1868040"/>
                <a:chOff x="4989600" y="1082520"/>
                <a:chExt cx="2510640" cy="1868040"/>
              </a:xfrm>
            </p:grpSpPr>
            <p:sp>
              <p:nvSpPr>
                <p:cNvPr id="4768" name=""/>
                <p:cNvSpPr/>
                <p:nvPr/>
              </p:nvSpPr>
              <p:spPr>
                <a:xfrm>
                  <a:off x="4989600" y="1082520"/>
                  <a:ext cx="2510640" cy="186804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>
                    <a:alpha val="50000"/>
                  </a:srgbClr>
                </a:solidFill>
                <a:ln w="936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769" name=""/>
                <p:cNvSpPr/>
                <p:nvPr/>
              </p:nvSpPr>
              <p:spPr>
                <a:xfrm>
                  <a:off x="4989600" y="1082520"/>
                  <a:ext cx="2510640" cy="186804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solidFill>
                  <a:srgbClr val="00f008">
                    <a:alpha val="50000"/>
                  </a:srgbClr>
                </a:solidFill>
                <a:ln w="1116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770" name=""/>
              <p:cNvSpPr/>
              <p:nvPr/>
            </p:nvSpPr>
            <p:spPr>
              <a:xfrm>
                <a:off x="6630840" y="2525400"/>
                <a:ext cx="15480" cy="15480"/>
              </a:xfrm>
              <a:prstGeom prst="rect">
                <a:avLst/>
              </a:pr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71" name=""/>
            <p:cNvGrpSpPr/>
            <p:nvPr/>
          </p:nvGrpSpPr>
          <p:grpSpPr>
            <a:xfrm>
              <a:off x="1427040" y="1905120"/>
              <a:ext cx="1090440" cy="901080"/>
              <a:chOff x="1427040" y="1905120"/>
              <a:chExt cx="1090440" cy="901080"/>
            </a:xfrm>
          </p:grpSpPr>
          <p:sp>
            <p:nvSpPr>
              <p:cNvPr id="4772" name=""/>
              <p:cNvSpPr/>
              <p:nvPr/>
            </p:nvSpPr>
            <p:spPr>
              <a:xfrm>
                <a:off x="1427040" y="1905120"/>
                <a:ext cx="1090440" cy="90108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73" name=""/>
              <p:cNvSpPr/>
              <p:nvPr/>
            </p:nvSpPr>
            <p:spPr>
              <a:xfrm>
                <a:off x="1427040" y="1905120"/>
                <a:ext cx="1090440" cy="90108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74" name=""/>
            <p:cNvGrpSpPr/>
            <p:nvPr/>
          </p:nvGrpSpPr>
          <p:grpSpPr>
            <a:xfrm>
              <a:off x="1660680" y="1486080"/>
              <a:ext cx="907560" cy="669240"/>
              <a:chOff x="1660680" y="1486080"/>
              <a:chExt cx="907560" cy="669240"/>
            </a:xfrm>
          </p:grpSpPr>
          <p:sp>
            <p:nvSpPr>
              <p:cNvPr id="4775" name=""/>
              <p:cNvSpPr/>
              <p:nvPr/>
            </p:nvSpPr>
            <p:spPr>
              <a:xfrm>
                <a:off x="1660680" y="1486080"/>
                <a:ext cx="907560" cy="66924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76" name=""/>
              <p:cNvSpPr/>
              <p:nvPr/>
            </p:nvSpPr>
            <p:spPr>
              <a:xfrm>
                <a:off x="1660680" y="1486080"/>
                <a:ext cx="907560" cy="66924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77" name=""/>
            <p:cNvGrpSpPr/>
            <p:nvPr/>
          </p:nvGrpSpPr>
          <p:grpSpPr>
            <a:xfrm>
              <a:off x="1660680" y="1486080"/>
              <a:ext cx="907560" cy="669240"/>
              <a:chOff x="1660680" y="1486080"/>
              <a:chExt cx="907560" cy="669240"/>
            </a:xfrm>
          </p:grpSpPr>
          <p:sp>
            <p:nvSpPr>
              <p:cNvPr id="4778" name=""/>
              <p:cNvSpPr/>
              <p:nvPr/>
            </p:nvSpPr>
            <p:spPr>
              <a:xfrm>
                <a:off x="1660680" y="1486080"/>
                <a:ext cx="907560" cy="66924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79" name=""/>
              <p:cNvSpPr/>
              <p:nvPr/>
            </p:nvSpPr>
            <p:spPr>
              <a:xfrm>
                <a:off x="1660680" y="1486080"/>
                <a:ext cx="907560" cy="66924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80" name=""/>
            <p:cNvGrpSpPr/>
            <p:nvPr/>
          </p:nvGrpSpPr>
          <p:grpSpPr>
            <a:xfrm>
              <a:off x="3944880" y="1833480"/>
              <a:ext cx="898200" cy="552240"/>
              <a:chOff x="3944880" y="1833480"/>
              <a:chExt cx="898200" cy="552240"/>
            </a:xfrm>
          </p:grpSpPr>
          <p:sp>
            <p:nvSpPr>
              <p:cNvPr id="4781" name=""/>
              <p:cNvSpPr/>
              <p:nvPr/>
            </p:nvSpPr>
            <p:spPr>
              <a:xfrm>
                <a:off x="3944880" y="1833480"/>
                <a:ext cx="898200" cy="55224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82" name=""/>
              <p:cNvSpPr/>
              <p:nvPr/>
            </p:nvSpPr>
            <p:spPr>
              <a:xfrm>
                <a:off x="3944880" y="1833480"/>
                <a:ext cx="898200" cy="55224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83" name=""/>
            <p:cNvGrpSpPr/>
            <p:nvPr/>
          </p:nvGrpSpPr>
          <p:grpSpPr>
            <a:xfrm>
              <a:off x="1996920" y="4361040"/>
              <a:ext cx="4701960" cy="3014280"/>
              <a:chOff x="1996920" y="4361040"/>
              <a:chExt cx="4701960" cy="3014280"/>
            </a:xfrm>
          </p:grpSpPr>
          <p:sp>
            <p:nvSpPr>
              <p:cNvPr id="4784" name=""/>
              <p:cNvSpPr/>
              <p:nvPr/>
            </p:nvSpPr>
            <p:spPr>
              <a:xfrm>
                <a:off x="1996920" y="4361040"/>
                <a:ext cx="4701960" cy="301428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85" name=""/>
              <p:cNvSpPr/>
              <p:nvPr/>
            </p:nvSpPr>
            <p:spPr>
              <a:xfrm>
                <a:off x="1996920" y="4361040"/>
                <a:ext cx="4701960" cy="301428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86" name=""/>
            <p:cNvGrpSpPr/>
            <p:nvPr/>
          </p:nvGrpSpPr>
          <p:grpSpPr>
            <a:xfrm>
              <a:off x="6157800" y="4776840"/>
              <a:ext cx="1239480" cy="941040"/>
              <a:chOff x="6157800" y="4776840"/>
              <a:chExt cx="1239480" cy="941040"/>
            </a:xfrm>
          </p:grpSpPr>
          <p:sp>
            <p:nvSpPr>
              <p:cNvPr id="4787" name=""/>
              <p:cNvSpPr/>
              <p:nvPr/>
            </p:nvSpPr>
            <p:spPr>
              <a:xfrm>
                <a:off x="6157800" y="4776840"/>
                <a:ext cx="1239480" cy="94104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88" name=""/>
              <p:cNvSpPr/>
              <p:nvPr/>
            </p:nvSpPr>
            <p:spPr>
              <a:xfrm>
                <a:off x="6157800" y="4776840"/>
                <a:ext cx="1239480" cy="94104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89" name=""/>
            <p:cNvGrpSpPr/>
            <p:nvPr/>
          </p:nvGrpSpPr>
          <p:grpSpPr>
            <a:xfrm>
              <a:off x="4989600" y="1082520"/>
              <a:ext cx="2511000" cy="1868400"/>
              <a:chOff x="4989600" y="1082520"/>
              <a:chExt cx="2511000" cy="1868400"/>
            </a:xfrm>
          </p:grpSpPr>
          <p:sp>
            <p:nvSpPr>
              <p:cNvPr id="4790" name=""/>
              <p:cNvSpPr/>
              <p:nvPr/>
            </p:nvSpPr>
            <p:spPr>
              <a:xfrm>
                <a:off x="4989600" y="1082520"/>
                <a:ext cx="2511000" cy="18684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91" name=""/>
              <p:cNvSpPr/>
              <p:nvPr/>
            </p:nvSpPr>
            <p:spPr>
              <a:xfrm>
                <a:off x="4989600" y="1082520"/>
                <a:ext cx="2511000" cy="18684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92" name=""/>
            <p:cNvGrpSpPr/>
            <p:nvPr/>
          </p:nvGrpSpPr>
          <p:grpSpPr>
            <a:xfrm>
              <a:off x="6676920" y="1082520"/>
              <a:ext cx="1855440" cy="1114200"/>
              <a:chOff x="6676920" y="1082520"/>
              <a:chExt cx="1855440" cy="1114200"/>
            </a:xfrm>
          </p:grpSpPr>
          <p:sp>
            <p:nvSpPr>
              <p:cNvPr id="4793" name=""/>
              <p:cNvSpPr/>
              <p:nvPr/>
            </p:nvSpPr>
            <p:spPr>
              <a:xfrm>
                <a:off x="6676920" y="1082520"/>
                <a:ext cx="1855440" cy="111420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94" name=""/>
              <p:cNvSpPr/>
              <p:nvPr/>
            </p:nvSpPr>
            <p:spPr>
              <a:xfrm>
                <a:off x="6676920" y="1082520"/>
                <a:ext cx="1855440" cy="111420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95" name=""/>
            <p:cNvGrpSpPr/>
            <p:nvPr/>
          </p:nvGrpSpPr>
          <p:grpSpPr>
            <a:xfrm>
              <a:off x="4376880" y="1082520"/>
              <a:ext cx="928080" cy="776160"/>
              <a:chOff x="4376880" y="1082520"/>
              <a:chExt cx="928080" cy="776160"/>
            </a:xfrm>
          </p:grpSpPr>
          <p:sp>
            <p:nvSpPr>
              <p:cNvPr id="4796" name=""/>
              <p:cNvSpPr/>
              <p:nvPr/>
            </p:nvSpPr>
            <p:spPr>
              <a:xfrm>
                <a:off x="4376880" y="1082520"/>
                <a:ext cx="928080" cy="77616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97" name=""/>
              <p:cNvSpPr/>
              <p:nvPr/>
            </p:nvSpPr>
            <p:spPr>
              <a:xfrm>
                <a:off x="4376880" y="1082520"/>
                <a:ext cx="928080" cy="77616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98" name=""/>
            <p:cNvGrpSpPr/>
            <p:nvPr/>
          </p:nvGrpSpPr>
          <p:grpSpPr>
            <a:xfrm>
              <a:off x="3457440" y="1079640"/>
              <a:ext cx="958680" cy="771120"/>
              <a:chOff x="3457440" y="1079640"/>
              <a:chExt cx="958680" cy="771120"/>
            </a:xfrm>
          </p:grpSpPr>
          <p:sp>
            <p:nvSpPr>
              <p:cNvPr id="4799" name=""/>
              <p:cNvSpPr/>
              <p:nvPr/>
            </p:nvSpPr>
            <p:spPr>
              <a:xfrm>
                <a:off x="3457440" y="1079640"/>
                <a:ext cx="958680" cy="77112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00" name=""/>
              <p:cNvSpPr/>
              <p:nvPr/>
            </p:nvSpPr>
            <p:spPr>
              <a:xfrm>
                <a:off x="3457440" y="1079640"/>
                <a:ext cx="958680" cy="77112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01" name=""/>
            <p:cNvGrpSpPr/>
            <p:nvPr/>
          </p:nvGrpSpPr>
          <p:grpSpPr>
            <a:xfrm>
              <a:off x="2500200" y="1074600"/>
              <a:ext cx="1083960" cy="699840"/>
              <a:chOff x="2500200" y="1074600"/>
              <a:chExt cx="1083960" cy="699840"/>
            </a:xfrm>
          </p:grpSpPr>
          <p:sp>
            <p:nvSpPr>
              <p:cNvPr id="4802" name=""/>
              <p:cNvSpPr/>
              <p:nvPr/>
            </p:nvSpPr>
            <p:spPr>
              <a:xfrm>
                <a:off x="2500200" y="1074600"/>
                <a:ext cx="1083960" cy="69984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03" name=""/>
              <p:cNvSpPr/>
              <p:nvPr/>
            </p:nvSpPr>
            <p:spPr>
              <a:xfrm>
                <a:off x="2500200" y="1074600"/>
                <a:ext cx="1083960" cy="69984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04" name=""/>
            <p:cNvGrpSpPr/>
            <p:nvPr/>
          </p:nvGrpSpPr>
          <p:grpSpPr>
            <a:xfrm>
              <a:off x="1779480" y="1074600"/>
              <a:ext cx="1176120" cy="628560"/>
              <a:chOff x="1779480" y="1074600"/>
              <a:chExt cx="1176120" cy="628560"/>
            </a:xfrm>
          </p:grpSpPr>
          <p:sp>
            <p:nvSpPr>
              <p:cNvPr id="4805" name=""/>
              <p:cNvSpPr/>
              <p:nvPr/>
            </p:nvSpPr>
            <p:spPr>
              <a:xfrm>
                <a:off x="1779480" y="1074600"/>
                <a:ext cx="1176120" cy="62856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06" name=""/>
              <p:cNvSpPr/>
              <p:nvPr/>
            </p:nvSpPr>
            <p:spPr>
              <a:xfrm>
                <a:off x="1779480" y="1074600"/>
                <a:ext cx="1176120" cy="62856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07" name=""/>
            <p:cNvGrpSpPr/>
            <p:nvPr/>
          </p:nvGrpSpPr>
          <p:grpSpPr>
            <a:xfrm>
              <a:off x="2344680" y="1643040"/>
              <a:ext cx="763200" cy="1280880"/>
              <a:chOff x="2344680" y="1643040"/>
              <a:chExt cx="763200" cy="1280880"/>
            </a:xfrm>
          </p:grpSpPr>
          <p:sp>
            <p:nvSpPr>
              <p:cNvPr id="4808" name=""/>
              <p:cNvSpPr/>
              <p:nvPr/>
            </p:nvSpPr>
            <p:spPr>
              <a:xfrm>
                <a:off x="2344680" y="1643040"/>
                <a:ext cx="763200" cy="128088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09" name=""/>
              <p:cNvSpPr/>
              <p:nvPr/>
            </p:nvSpPr>
            <p:spPr>
              <a:xfrm>
                <a:off x="2344680" y="1643040"/>
                <a:ext cx="763200" cy="128088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10" name=""/>
            <p:cNvGrpSpPr/>
            <p:nvPr/>
          </p:nvGrpSpPr>
          <p:grpSpPr>
            <a:xfrm>
              <a:off x="2635200" y="1652760"/>
              <a:ext cx="1356840" cy="867960"/>
              <a:chOff x="2635200" y="1652760"/>
              <a:chExt cx="1356840" cy="867960"/>
            </a:xfrm>
          </p:grpSpPr>
          <p:sp>
            <p:nvSpPr>
              <p:cNvPr id="4811" name=""/>
              <p:cNvSpPr/>
              <p:nvPr/>
            </p:nvSpPr>
            <p:spPr>
              <a:xfrm>
                <a:off x="2635200" y="1652760"/>
                <a:ext cx="1356840" cy="86796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12" name=""/>
              <p:cNvSpPr/>
              <p:nvPr/>
            </p:nvSpPr>
            <p:spPr>
              <a:xfrm>
                <a:off x="2635200" y="1652760"/>
                <a:ext cx="1356840" cy="86796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13" name=""/>
            <p:cNvGrpSpPr/>
            <p:nvPr/>
          </p:nvGrpSpPr>
          <p:grpSpPr>
            <a:xfrm>
              <a:off x="3029040" y="2430360"/>
              <a:ext cx="906120" cy="772920"/>
              <a:chOff x="3029040" y="2430360"/>
              <a:chExt cx="906120" cy="772920"/>
            </a:xfrm>
          </p:grpSpPr>
          <p:sp>
            <p:nvSpPr>
              <p:cNvPr id="4814" name=""/>
              <p:cNvSpPr/>
              <p:nvPr/>
            </p:nvSpPr>
            <p:spPr>
              <a:xfrm>
                <a:off x="3029040" y="2430360"/>
                <a:ext cx="906120" cy="77292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15" name=""/>
              <p:cNvSpPr/>
              <p:nvPr/>
            </p:nvSpPr>
            <p:spPr>
              <a:xfrm>
                <a:off x="3029040" y="2430360"/>
                <a:ext cx="906120" cy="77292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16" name=""/>
            <p:cNvGrpSpPr/>
            <p:nvPr/>
          </p:nvGrpSpPr>
          <p:grpSpPr>
            <a:xfrm>
              <a:off x="3921120" y="2362320"/>
              <a:ext cx="942480" cy="605880"/>
              <a:chOff x="3921120" y="2362320"/>
              <a:chExt cx="942480" cy="605880"/>
            </a:xfrm>
          </p:grpSpPr>
          <p:sp>
            <p:nvSpPr>
              <p:cNvPr id="4817" name=""/>
              <p:cNvSpPr/>
              <p:nvPr/>
            </p:nvSpPr>
            <p:spPr>
              <a:xfrm>
                <a:off x="3921120" y="2362320"/>
                <a:ext cx="942480" cy="60588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18" name=""/>
              <p:cNvSpPr/>
              <p:nvPr/>
            </p:nvSpPr>
            <p:spPr>
              <a:xfrm>
                <a:off x="3921120" y="2362320"/>
                <a:ext cx="942480" cy="60588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19" name=""/>
            <p:cNvGrpSpPr/>
            <p:nvPr/>
          </p:nvGrpSpPr>
          <p:grpSpPr>
            <a:xfrm>
              <a:off x="3892680" y="2870280"/>
              <a:ext cx="1110600" cy="520200"/>
              <a:chOff x="3892680" y="2870280"/>
              <a:chExt cx="1110600" cy="520200"/>
            </a:xfrm>
          </p:grpSpPr>
          <p:sp>
            <p:nvSpPr>
              <p:cNvPr id="4820" name=""/>
              <p:cNvSpPr/>
              <p:nvPr/>
            </p:nvSpPr>
            <p:spPr>
              <a:xfrm>
                <a:off x="3892680" y="2870280"/>
                <a:ext cx="1110600" cy="5202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21" name=""/>
              <p:cNvSpPr/>
              <p:nvPr/>
            </p:nvSpPr>
            <p:spPr>
              <a:xfrm>
                <a:off x="3892680" y="2870280"/>
                <a:ext cx="1110600" cy="5202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22" name=""/>
            <p:cNvGrpSpPr/>
            <p:nvPr/>
          </p:nvGrpSpPr>
          <p:grpSpPr>
            <a:xfrm>
              <a:off x="2548080" y="2867040"/>
              <a:ext cx="712440" cy="933120"/>
              <a:chOff x="2548080" y="2867040"/>
              <a:chExt cx="712440" cy="933120"/>
            </a:xfrm>
          </p:grpSpPr>
          <p:sp>
            <p:nvSpPr>
              <p:cNvPr id="4823" name=""/>
              <p:cNvSpPr/>
              <p:nvPr/>
            </p:nvSpPr>
            <p:spPr>
              <a:xfrm>
                <a:off x="2548080" y="2867040"/>
                <a:ext cx="712440" cy="9331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24" name=""/>
              <p:cNvSpPr/>
              <p:nvPr/>
            </p:nvSpPr>
            <p:spPr>
              <a:xfrm>
                <a:off x="2548080" y="2867040"/>
                <a:ext cx="712440" cy="9331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25" name=""/>
            <p:cNvGrpSpPr/>
            <p:nvPr/>
          </p:nvGrpSpPr>
          <p:grpSpPr>
            <a:xfrm>
              <a:off x="3189240" y="3127320"/>
              <a:ext cx="944280" cy="763200"/>
              <a:chOff x="3189240" y="3127320"/>
              <a:chExt cx="944280" cy="763200"/>
            </a:xfrm>
          </p:grpSpPr>
          <p:sp>
            <p:nvSpPr>
              <p:cNvPr id="4826" name=""/>
              <p:cNvSpPr/>
              <p:nvPr/>
            </p:nvSpPr>
            <p:spPr>
              <a:xfrm>
                <a:off x="3189240" y="3127320"/>
                <a:ext cx="944280" cy="76320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27" name=""/>
              <p:cNvSpPr/>
              <p:nvPr/>
            </p:nvSpPr>
            <p:spPr>
              <a:xfrm>
                <a:off x="3189240" y="3127320"/>
                <a:ext cx="944280" cy="76320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28" name=""/>
            <p:cNvGrpSpPr/>
            <p:nvPr/>
          </p:nvGrpSpPr>
          <p:grpSpPr>
            <a:xfrm>
              <a:off x="4127400" y="3390840"/>
              <a:ext cx="988920" cy="520560"/>
              <a:chOff x="4127400" y="3390840"/>
              <a:chExt cx="988920" cy="520560"/>
            </a:xfrm>
          </p:grpSpPr>
          <p:sp>
            <p:nvSpPr>
              <p:cNvPr id="4829" name=""/>
              <p:cNvSpPr/>
              <p:nvPr/>
            </p:nvSpPr>
            <p:spPr>
              <a:xfrm>
                <a:off x="4127400" y="3390840"/>
                <a:ext cx="988920" cy="52056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30" name=""/>
              <p:cNvSpPr/>
              <p:nvPr/>
            </p:nvSpPr>
            <p:spPr>
              <a:xfrm>
                <a:off x="4127400" y="3390840"/>
                <a:ext cx="988920" cy="52056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31" name=""/>
            <p:cNvGrpSpPr/>
            <p:nvPr/>
          </p:nvGrpSpPr>
          <p:grpSpPr>
            <a:xfrm>
              <a:off x="3992400" y="3879720"/>
              <a:ext cx="1152360" cy="580680"/>
              <a:chOff x="3992400" y="3879720"/>
              <a:chExt cx="1152360" cy="580680"/>
            </a:xfrm>
          </p:grpSpPr>
          <p:sp>
            <p:nvSpPr>
              <p:cNvPr id="4832" name=""/>
              <p:cNvSpPr/>
              <p:nvPr/>
            </p:nvSpPr>
            <p:spPr>
              <a:xfrm>
                <a:off x="3992400" y="3879720"/>
                <a:ext cx="1152360" cy="580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33" name=""/>
              <p:cNvSpPr/>
              <p:nvPr/>
            </p:nvSpPr>
            <p:spPr>
              <a:xfrm>
                <a:off x="3992400" y="3879720"/>
                <a:ext cx="1152360" cy="580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34" name=""/>
            <p:cNvGrpSpPr/>
            <p:nvPr/>
          </p:nvGrpSpPr>
          <p:grpSpPr>
            <a:xfrm>
              <a:off x="3086280" y="3805200"/>
              <a:ext cx="905760" cy="961560"/>
              <a:chOff x="3086280" y="3805200"/>
              <a:chExt cx="905760" cy="961560"/>
            </a:xfrm>
          </p:grpSpPr>
          <p:sp>
            <p:nvSpPr>
              <p:cNvPr id="4835" name=""/>
              <p:cNvSpPr/>
              <p:nvPr/>
            </p:nvSpPr>
            <p:spPr>
              <a:xfrm>
                <a:off x="3086280" y="3805200"/>
                <a:ext cx="905760" cy="96156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36" name=""/>
              <p:cNvSpPr/>
              <p:nvPr/>
            </p:nvSpPr>
            <p:spPr>
              <a:xfrm>
                <a:off x="3086280" y="3805200"/>
                <a:ext cx="905760" cy="96156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37" name=""/>
            <p:cNvGrpSpPr/>
            <p:nvPr/>
          </p:nvGrpSpPr>
          <p:grpSpPr>
            <a:xfrm>
              <a:off x="2328840" y="3697200"/>
              <a:ext cx="858600" cy="1047600"/>
              <a:chOff x="2328840" y="3697200"/>
              <a:chExt cx="858600" cy="1047600"/>
            </a:xfrm>
          </p:grpSpPr>
          <p:sp>
            <p:nvSpPr>
              <p:cNvPr id="4838" name=""/>
              <p:cNvSpPr/>
              <p:nvPr/>
            </p:nvSpPr>
            <p:spPr>
              <a:xfrm>
                <a:off x="2328840" y="3697200"/>
                <a:ext cx="858600" cy="104760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39" name=""/>
              <p:cNvSpPr/>
              <p:nvPr/>
            </p:nvSpPr>
            <p:spPr>
              <a:xfrm>
                <a:off x="2328840" y="3697200"/>
                <a:ext cx="858600" cy="104760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40" name=""/>
            <p:cNvGrpSpPr/>
            <p:nvPr/>
          </p:nvGrpSpPr>
          <p:grpSpPr>
            <a:xfrm>
              <a:off x="1847880" y="2722680"/>
              <a:ext cx="833040" cy="1291680"/>
              <a:chOff x="1847880" y="2722680"/>
              <a:chExt cx="833040" cy="1291680"/>
            </a:xfrm>
          </p:grpSpPr>
          <p:sp>
            <p:nvSpPr>
              <p:cNvPr id="4841" name=""/>
              <p:cNvSpPr/>
              <p:nvPr/>
            </p:nvSpPr>
            <p:spPr>
              <a:xfrm>
                <a:off x="1847880" y="2722680"/>
                <a:ext cx="833040" cy="129168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42" name=""/>
              <p:cNvSpPr/>
              <p:nvPr/>
            </p:nvSpPr>
            <p:spPr>
              <a:xfrm>
                <a:off x="1847880" y="2722680"/>
                <a:ext cx="833040" cy="129168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43" name=""/>
            <p:cNvGrpSpPr/>
            <p:nvPr/>
          </p:nvGrpSpPr>
          <p:grpSpPr>
            <a:xfrm>
              <a:off x="1355760" y="2592360"/>
              <a:ext cx="1099800" cy="1800000"/>
              <a:chOff x="1355760" y="2592360"/>
              <a:chExt cx="1099800" cy="1800000"/>
            </a:xfrm>
          </p:grpSpPr>
          <p:sp>
            <p:nvSpPr>
              <p:cNvPr id="4844" name=""/>
              <p:cNvSpPr/>
              <p:nvPr/>
            </p:nvSpPr>
            <p:spPr>
              <a:xfrm>
                <a:off x="1355760" y="2592360"/>
                <a:ext cx="1099800" cy="18000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45" name=""/>
              <p:cNvSpPr/>
              <p:nvPr/>
            </p:nvSpPr>
            <p:spPr>
              <a:xfrm>
                <a:off x="1355760" y="2592360"/>
                <a:ext cx="1099800" cy="18000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46" name=""/>
            <p:cNvGrpSpPr/>
            <p:nvPr/>
          </p:nvGrpSpPr>
          <p:grpSpPr>
            <a:xfrm>
              <a:off x="4759200" y="1798560"/>
              <a:ext cx="857160" cy="1014120"/>
              <a:chOff x="4759200" y="1798560"/>
              <a:chExt cx="857160" cy="1014120"/>
            </a:xfrm>
          </p:grpSpPr>
          <p:sp>
            <p:nvSpPr>
              <p:cNvPr id="4847" name=""/>
              <p:cNvSpPr/>
              <p:nvPr/>
            </p:nvSpPr>
            <p:spPr>
              <a:xfrm>
                <a:off x="4759200" y="1798560"/>
                <a:ext cx="857160" cy="101412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48" name=""/>
              <p:cNvSpPr/>
              <p:nvPr/>
            </p:nvSpPr>
            <p:spPr>
              <a:xfrm>
                <a:off x="4759200" y="1798560"/>
                <a:ext cx="857160" cy="101412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49" name=""/>
            <p:cNvGrpSpPr/>
            <p:nvPr/>
          </p:nvGrpSpPr>
          <p:grpSpPr>
            <a:xfrm>
              <a:off x="4843440" y="2797200"/>
              <a:ext cx="804600" cy="518760"/>
              <a:chOff x="4843440" y="2797200"/>
              <a:chExt cx="804600" cy="518760"/>
            </a:xfrm>
          </p:grpSpPr>
          <p:sp>
            <p:nvSpPr>
              <p:cNvPr id="4850" name=""/>
              <p:cNvSpPr/>
              <p:nvPr/>
            </p:nvSpPr>
            <p:spPr>
              <a:xfrm>
                <a:off x="4843440" y="2797200"/>
                <a:ext cx="804600" cy="5187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51" name=""/>
              <p:cNvSpPr/>
              <p:nvPr/>
            </p:nvSpPr>
            <p:spPr>
              <a:xfrm>
                <a:off x="4843440" y="2797200"/>
                <a:ext cx="804600" cy="5187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52" name=""/>
            <p:cNvGrpSpPr/>
            <p:nvPr/>
          </p:nvGrpSpPr>
          <p:grpSpPr>
            <a:xfrm>
              <a:off x="4957920" y="3274920"/>
              <a:ext cx="894960" cy="771120"/>
              <a:chOff x="4957920" y="3274920"/>
              <a:chExt cx="894960" cy="771120"/>
            </a:xfrm>
          </p:grpSpPr>
          <p:sp>
            <p:nvSpPr>
              <p:cNvPr id="4853" name=""/>
              <p:cNvSpPr/>
              <p:nvPr/>
            </p:nvSpPr>
            <p:spPr>
              <a:xfrm>
                <a:off x="4957920" y="3274920"/>
                <a:ext cx="894960" cy="77112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54" name=""/>
              <p:cNvSpPr/>
              <p:nvPr/>
            </p:nvSpPr>
            <p:spPr>
              <a:xfrm>
                <a:off x="4957920" y="3274920"/>
                <a:ext cx="894960" cy="77112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55" name=""/>
            <p:cNvGrpSpPr/>
            <p:nvPr/>
          </p:nvGrpSpPr>
          <p:grpSpPr>
            <a:xfrm>
              <a:off x="5113440" y="3962520"/>
              <a:ext cx="677520" cy="615600"/>
              <a:chOff x="5113440" y="3962520"/>
              <a:chExt cx="677520" cy="615600"/>
            </a:xfrm>
          </p:grpSpPr>
          <p:sp>
            <p:nvSpPr>
              <p:cNvPr id="4856" name=""/>
              <p:cNvSpPr/>
              <p:nvPr/>
            </p:nvSpPr>
            <p:spPr>
              <a:xfrm>
                <a:off x="5113440" y="3962520"/>
                <a:ext cx="677520" cy="61560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57" name=""/>
              <p:cNvSpPr/>
              <p:nvPr/>
            </p:nvSpPr>
            <p:spPr>
              <a:xfrm>
                <a:off x="5113440" y="3962520"/>
                <a:ext cx="677520" cy="61560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58" name=""/>
            <p:cNvGrpSpPr/>
            <p:nvPr/>
          </p:nvGrpSpPr>
          <p:grpSpPr>
            <a:xfrm>
              <a:off x="5499000" y="2928960"/>
              <a:ext cx="544320" cy="925200"/>
              <a:chOff x="5499000" y="2928960"/>
              <a:chExt cx="544320" cy="925200"/>
            </a:xfrm>
          </p:grpSpPr>
          <p:sp>
            <p:nvSpPr>
              <p:cNvPr id="4859" name=""/>
              <p:cNvSpPr/>
              <p:nvPr/>
            </p:nvSpPr>
            <p:spPr>
              <a:xfrm>
                <a:off x="5499000" y="2928960"/>
                <a:ext cx="544320" cy="9252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60" name=""/>
              <p:cNvSpPr/>
              <p:nvPr/>
            </p:nvSpPr>
            <p:spPr>
              <a:xfrm>
                <a:off x="5499000" y="2928960"/>
                <a:ext cx="544320" cy="9252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61" name=""/>
            <p:cNvGrpSpPr/>
            <p:nvPr/>
          </p:nvGrpSpPr>
          <p:grpSpPr>
            <a:xfrm>
              <a:off x="5281560" y="2187720"/>
              <a:ext cx="698040" cy="750240"/>
              <a:chOff x="5281560" y="2187720"/>
              <a:chExt cx="698040" cy="750240"/>
            </a:xfrm>
          </p:grpSpPr>
          <p:sp>
            <p:nvSpPr>
              <p:cNvPr id="4862" name=""/>
              <p:cNvSpPr/>
              <p:nvPr/>
            </p:nvSpPr>
            <p:spPr>
              <a:xfrm>
                <a:off x="5281560" y="2187720"/>
                <a:ext cx="698040" cy="75024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63" name=""/>
              <p:cNvSpPr/>
              <p:nvPr/>
            </p:nvSpPr>
            <p:spPr>
              <a:xfrm>
                <a:off x="5281560" y="2187720"/>
                <a:ext cx="698040" cy="75024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64" name=""/>
            <p:cNvGrpSpPr/>
            <p:nvPr/>
          </p:nvGrpSpPr>
          <p:grpSpPr>
            <a:xfrm>
              <a:off x="5573880" y="2075040"/>
              <a:ext cx="651960" cy="378720"/>
              <a:chOff x="5573880" y="2075040"/>
              <a:chExt cx="651960" cy="378720"/>
            </a:xfrm>
          </p:grpSpPr>
          <p:sp>
            <p:nvSpPr>
              <p:cNvPr id="4865" name=""/>
              <p:cNvSpPr/>
              <p:nvPr/>
            </p:nvSpPr>
            <p:spPr>
              <a:xfrm>
                <a:off x="5573880" y="2075040"/>
                <a:ext cx="651960" cy="3787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66" name=""/>
              <p:cNvSpPr/>
              <p:nvPr/>
            </p:nvSpPr>
            <p:spPr>
              <a:xfrm>
                <a:off x="5573880" y="2075040"/>
                <a:ext cx="651960" cy="3787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67" name=""/>
            <p:cNvGrpSpPr/>
            <p:nvPr/>
          </p:nvGrpSpPr>
          <p:grpSpPr>
            <a:xfrm>
              <a:off x="5965920" y="3000240"/>
              <a:ext cx="421920" cy="711000"/>
              <a:chOff x="5965920" y="3000240"/>
              <a:chExt cx="421920" cy="711000"/>
            </a:xfrm>
          </p:grpSpPr>
          <p:sp>
            <p:nvSpPr>
              <p:cNvPr id="4868" name=""/>
              <p:cNvSpPr/>
              <p:nvPr/>
            </p:nvSpPr>
            <p:spPr>
              <a:xfrm>
                <a:off x="5965920" y="3000240"/>
                <a:ext cx="421920" cy="71100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69" name=""/>
              <p:cNvSpPr/>
              <p:nvPr/>
            </p:nvSpPr>
            <p:spPr>
              <a:xfrm>
                <a:off x="5965920" y="3000240"/>
                <a:ext cx="421920" cy="71100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70" name=""/>
            <p:cNvGrpSpPr/>
            <p:nvPr/>
          </p:nvGrpSpPr>
          <p:grpSpPr>
            <a:xfrm>
              <a:off x="6060960" y="2340000"/>
              <a:ext cx="528480" cy="674280"/>
              <a:chOff x="6060960" y="2340000"/>
              <a:chExt cx="528480" cy="674280"/>
            </a:xfrm>
          </p:grpSpPr>
          <p:sp>
            <p:nvSpPr>
              <p:cNvPr id="4871" name=""/>
              <p:cNvSpPr/>
              <p:nvPr/>
            </p:nvSpPr>
            <p:spPr>
              <a:xfrm>
                <a:off x="6060960" y="2340000"/>
                <a:ext cx="528480" cy="67428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72" name=""/>
              <p:cNvSpPr/>
              <p:nvPr/>
            </p:nvSpPr>
            <p:spPr>
              <a:xfrm>
                <a:off x="6060960" y="2340000"/>
                <a:ext cx="528480" cy="67428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73" name=""/>
            <p:cNvGrpSpPr/>
            <p:nvPr/>
          </p:nvGrpSpPr>
          <p:grpSpPr>
            <a:xfrm>
              <a:off x="6332400" y="2879640"/>
              <a:ext cx="558720" cy="650520"/>
              <a:chOff x="6332400" y="2879640"/>
              <a:chExt cx="558720" cy="650520"/>
            </a:xfrm>
          </p:grpSpPr>
          <p:sp>
            <p:nvSpPr>
              <p:cNvPr id="4874" name=""/>
              <p:cNvSpPr/>
              <p:nvPr/>
            </p:nvSpPr>
            <p:spPr>
              <a:xfrm>
                <a:off x="6332400" y="2879640"/>
                <a:ext cx="558720" cy="65052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75" name=""/>
              <p:cNvSpPr/>
              <p:nvPr/>
            </p:nvSpPr>
            <p:spPr>
              <a:xfrm>
                <a:off x="6332400" y="2879640"/>
                <a:ext cx="558720" cy="65052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76" name=""/>
            <p:cNvGrpSpPr/>
            <p:nvPr/>
          </p:nvGrpSpPr>
          <p:grpSpPr>
            <a:xfrm>
              <a:off x="6845400" y="2739960"/>
              <a:ext cx="766440" cy="504360"/>
              <a:chOff x="6845400" y="2739960"/>
              <a:chExt cx="766440" cy="504360"/>
            </a:xfrm>
          </p:grpSpPr>
          <p:sp>
            <p:nvSpPr>
              <p:cNvPr id="4877" name=""/>
              <p:cNvSpPr/>
              <p:nvPr/>
            </p:nvSpPr>
            <p:spPr>
              <a:xfrm>
                <a:off x="6845400" y="2739960"/>
                <a:ext cx="766440" cy="50436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78" name=""/>
              <p:cNvSpPr/>
              <p:nvPr/>
            </p:nvSpPr>
            <p:spPr>
              <a:xfrm>
                <a:off x="6845400" y="2739960"/>
                <a:ext cx="766440" cy="50436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79" name=""/>
            <p:cNvGrpSpPr/>
            <p:nvPr/>
          </p:nvGrpSpPr>
          <p:grpSpPr>
            <a:xfrm>
              <a:off x="6683400" y="3152880"/>
              <a:ext cx="528120" cy="556920"/>
              <a:chOff x="6683400" y="3152880"/>
              <a:chExt cx="528120" cy="556920"/>
            </a:xfrm>
          </p:grpSpPr>
          <p:sp>
            <p:nvSpPr>
              <p:cNvPr id="4880" name=""/>
              <p:cNvSpPr/>
              <p:nvPr/>
            </p:nvSpPr>
            <p:spPr>
              <a:xfrm>
                <a:off x="6683400" y="3152880"/>
                <a:ext cx="528120" cy="55692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81" name=""/>
              <p:cNvSpPr/>
              <p:nvPr/>
            </p:nvSpPr>
            <p:spPr>
              <a:xfrm>
                <a:off x="6683400" y="3152880"/>
                <a:ext cx="528120" cy="55692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82" name=""/>
            <p:cNvGrpSpPr/>
            <p:nvPr/>
          </p:nvGrpSpPr>
          <p:grpSpPr>
            <a:xfrm>
              <a:off x="5803920" y="3436920"/>
              <a:ext cx="961560" cy="517320"/>
              <a:chOff x="5803920" y="3436920"/>
              <a:chExt cx="961560" cy="517320"/>
            </a:xfrm>
          </p:grpSpPr>
          <p:sp>
            <p:nvSpPr>
              <p:cNvPr id="4883" name=""/>
              <p:cNvSpPr/>
              <p:nvPr/>
            </p:nvSpPr>
            <p:spPr>
              <a:xfrm>
                <a:off x="5803920" y="3436920"/>
                <a:ext cx="961560" cy="51732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84" name=""/>
              <p:cNvSpPr/>
              <p:nvPr/>
            </p:nvSpPr>
            <p:spPr>
              <a:xfrm>
                <a:off x="5803920" y="3436920"/>
                <a:ext cx="961560" cy="51732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85" name=""/>
            <p:cNvGrpSpPr/>
            <p:nvPr/>
          </p:nvGrpSpPr>
          <p:grpSpPr>
            <a:xfrm>
              <a:off x="7045200" y="3149640"/>
              <a:ext cx="610920" cy="280440"/>
              <a:chOff x="7045200" y="3149640"/>
              <a:chExt cx="610920" cy="280440"/>
            </a:xfrm>
          </p:grpSpPr>
          <p:sp>
            <p:nvSpPr>
              <p:cNvPr id="4886" name=""/>
              <p:cNvSpPr/>
              <p:nvPr/>
            </p:nvSpPr>
            <p:spPr>
              <a:xfrm>
                <a:off x="7045200" y="3149640"/>
                <a:ext cx="610920" cy="28044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87" name=""/>
              <p:cNvSpPr/>
              <p:nvPr/>
            </p:nvSpPr>
            <p:spPr>
              <a:xfrm>
                <a:off x="7045200" y="3149640"/>
                <a:ext cx="610920" cy="28044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88" name=""/>
            <p:cNvGrpSpPr/>
            <p:nvPr/>
          </p:nvGrpSpPr>
          <p:grpSpPr>
            <a:xfrm>
              <a:off x="7758000" y="2075040"/>
              <a:ext cx="244080" cy="467640"/>
              <a:chOff x="7758000" y="2075040"/>
              <a:chExt cx="244080" cy="467640"/>
            </a:xfrm>
          </p:grpSpPr>
          <p:sp>
            <p:nvSpPr>
              <p:cNvPr id="4889" name=""/>
              <p:cNvSpPr/>
              <p:nvPr/>
            </p:nvSpPr>
            <p:spPr>
              <a:xfrm>
                <a:off x="7758000" y="2075040"/>
                <a:ext cx="244080" cy="46764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90" name=""/>
              <p:cNvSpPr/>
              <p:nvPr/>
            </p:nvSpPr>
            <p:spPr>
              <a:xfrm>
                <a:off x="7758000" y="2075040"/>
                <a:ext cx="244080" cy="46764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91" name=""/>
            <p:cNvGrpSpPr/>
            <p:nvPr/>
          </p:nvGrpSpPr>
          <p:grpSpPr>
            <a:xfrm>
              <a:off x="7853400" y="1638360"/>
              <a:ext cx="472680" cy="791640"/>
              <a:chOff x="7853400" y="1638360"/>
              <a:chExt cx="472680" cy="791640"/>
            </a:xfrm>
          </p:grpSpPr>
          <p:sp>
            <p:nvSpPr>
              <p:cNvPr id="4892" name=""/>
              <p:cNvSpPr/>
              <p:nvPr/>
            </p:nvSpPr>
            <p:spPr>
              <a:xfrm>
                <a:off x="7853400" y="1638360"/>
                <a:ext cx="472680" cy="79164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93" name=""/>
              <p:cNvSpPr/>
              <p:nvPr/>
            </p:nvSpPr>
            <p:spPr>
              <a:xfrm>
                <a:off x="7853400" y="1638360"/>
                <a:ext cx="472680" cy="79164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94" name=""/>
            <p:cNvGrpSpPr/>
            <p:nvPr/>
          </p:nvGrpSpPr>
          <p:grpSpPr>
            <a:xfrm>
              <a:off x="7682040" y="2475000"/>
              <a:ext cx="485280" cy="228240"/>
              <a:chOff x="7682040" y="2475000"/>
              <a:chExt cx="485280" cy="228240"/>
            </a:xfrm>
          </p:grpSpPr>
          <p:sp>
            <p:nvSpPr>
              <p:cNvPr id="4895" name=""/>
              <p:cNvSpPr/>
              <p:nvPr/>
            </p:nvSpPr>
            <p:spPr>
              <a:xfrm>
                <a:off x="7682040" y="2475000"/>
                <a:ext cx="485280" cy="22824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96" name=""/>
              <p:cNvSpPr/>
              <p:nvPr/>
            </p:nvSpPr>
            <p:spPr>
              <a:xfrm>
                <a:off x="7682040" y="2475000"/>
                <a:ext cx="485280" cy="22824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97" name=""/>
            <p:cNvGrpSpPr/>
            <p:nvPr/>
          </p:nvGrpSpPr>
          <p:grpSpPr>
            <a:xfrm>
              <a:off x="7709040" y="2631960"/>
              <a:ext cx="223200" cy="225360"/>
              <a:chOff x="7709040" y="2631960"/>
              <a:chExt cx="223200" cy="225360"/>
            </a:xfrm>
          </p:grpSpPr>
          <p:sp>
            <p:nvSpPr>
              <p:cNvPr id="4898" name=""/>
              <p:cNvSpPr/>
              <p:nvPr/>
            </p:nvSpPr>
            <p:spPr>
              <a:xfrm>
                <a:off x="7709040" y="2631960"/>
                <a:ext cx="223200" cy="22536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99" name=""/>
              <p:cNvSpPr/>
              <p:nvPr/>
            </p:nvSpPr>
            <p:spPr>
              <a:xfrm>
                <a:off x="7709040" y="2631960"/>
                <a:ext cx="223200" cy="22536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00" name=""/>
            <p:cNvGrpSpPr/>
            <p:nvPr/>
          </p:nvGrpSpPr>
          <p:grpSpPr>
            <a:xfrm>
              <a:off x="7753320" y="2793960"/>
              <a:ext cx="166320" cy="120240"/>
              <a:chOff x="7753320" y="2793960"/>
              <a:chExt cx="166320" cy="120240"/>
            </a:xfrm>
          </p:grpSpPr>
          <p:sp>
            <p:nvSpPr>
              <p:cNvPr id="4901" name=""/>
              <p:cNvSpPr/>
              <p:nvPr/>
            </p:nvSpPr>
            <p:spPr>
              <a:xfrm>
                <a:off x="7753320" y="2793960"/>
                <a:ext cx="166320" cy="1202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02" name=""/>
              <p:cNvSpPr/>
              <p:nvPr/>
            </p:nvSpPr>
            <p:spPr>
              <a:xfrm>
                <a:off x="7753320" y="2793960"/>
                <a:ext cx="166320" cy="1202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03" name=""/>
            <p:cNvGrpSpPr/>
            <p:nvPr/>
          </p:nvGrpSpPr>
          <p:grpSpPr>
            <a:xfrm>
              <a:off x="6599160" y="3252960"/>
              <a:ext cx="1025280" cy="586800"/>
              <a:chOff x="6599160" y="3252960"/>
              <a:chExt cx="1025280" cy="586800"/>
            </a:xfrm>
          </p:grpSpPr>
          <p:sp>
            <p:nvSpPr>
              <p:cNvPr id="4904" name=""/>
              <p:cNvSpPr/>
              <p:nvPr/>
            </p:nvSpPr>
            <p:spPr>
              <a:xfrm>
                <a:off x="6599160" y="3252960"/>
                <a:ext cx="1025280" cy="586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05" name=""/>
              <p:cNvSpPr/>
              <p:nvPr/>
            </p:nvSpPr>
            <p:spPr>
              <a:xfrm>
                <a:off x="6599160" y="3252960"/>
                <a:ext cx="1025280" cy="586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06" name=""/>
            <p:cNvGrpSpPr/>
            <p:nvPr/>
          </p:nvGrpSpPr>
          <p:grpSpPr>
            <a:xfrm>
              <a:off x="6535800" y="3670200"/>
              <a:ext cx="1136160" cy="512640"/>
              <a:chOff x="6535800" y="3670200"/>
              <a:chExt cx="1136160" cy="512640"/>
            </a:xfrm>
          </p:grpSpPr>
          <p:sp>
            <p:nvSpPr>
              <p:cNvPr id="4907" name=""/>
              <p:cNvSpPr/>
              <p:nvPr/>
            </p:nvSpPr>
            <p:spPr>
              <a:xfrm>
                <a:off x="6535800" y="3670200"/>
                <a:ext cx="1136160" cy="51264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08" name=""/>
              <p:cNvSpPr/>
              <p:nvPr/>
            </p:nvSpPr>
            <p:spPr>
              <a:xfrm>
                <a:off x="6535800" y="3670200"/>
                <a:ext cx="1136160" cy="51264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09" name=""/>
            <p:cNvGrpSpPr/>
            <p:nvPr/>
          </p:nvGrpSpPr>
          <p:grpSpPr>
            <a:xfrm>
              <a:off x="5730840" y="3800520"/>
              <a:ext cx="1120320" cy="409320"/>
              <a:chOff x="5730840" y="3800520"/>
              <a:chExt cx="1120320" cy="409320"/>
            </a:xfrm>
          </p:grpSpPr>
          <p:sp>
            <p:nvSpPr>
              <p:cNvPr id="4910" name=""/>
              <p:cNvSpPr/>
              <p:nvPr/>
            </p:nvSpPr>
            <p:spPr>
              <a:xfrm>
                <a:off x="5730840" y="3800520"/>
                <a:ext cx="1120320" cy="40932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11" name=""/>
              <p:cNvSpPr/>
              <p:nvPr/>
            </p:nvSpPr>
            <p:spPr>
              <a:xfrm>
                <a:off x="5730840" y="3800520"/>
                <a:ext cx="1120320" cy="40932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12" name=""/>
            <p:cNvGrpSpPr/>
            <p:nvPr/>
          </p:nvGrpSpPr>
          <p:grpSpPr>
            <a:xfrm>
              <a:off x="6676920" y="4035600"/>
              <a:ext cx="672840" cy="513720"/>
              <a:chOff x="6676920" y="4035600"/>
              <a:chExt cx="672840" cy="513720"/>
            </a:xfrm>
          </p:grpSpPr>
          <p:sp>
            <p:nvSpPr>
              <p:cNvPr id="4913" name=""/>
              <p:cNvSpPr/>
              <p:nvPr/>
            </p:nvSpPr>
            <p:spPr>
              <a:xfrm>
                <a:off x="6676920" y="4035600"/>
                <a:ext cx="672840" cy="5137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14" name=""/>
              <p:cNvSpPr/>
              <p:nvPr/>
            </p:nvSpPr>
            <p:spPr>
              <a:xfrm>
                <a:off x="6676920" y="4035600"/>
                <a:ext cx="672840" cy="5137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15" name=""/>
            <p:cNvGrpSpPr/>
            <p:nvPr/>
          </p:nvGrpSpPr>
          <p:grpSpPr>
            <a:xfrm>
              <a:off x="6370560" y="4106880"/>
              <a:ext cx="717120" cy="758520"/>
              <a:chOff x="6370560" y="4106880"/>
              <a:chExt cx="717120" cy="758520"/>
            </a:xfrm>
          </p:grpSpPr>
          <p:sp>
            <p:nvSpPr>
              <p:cNvPr id="4916" name=""/>
              <p:cNvSpPr/>
              <p:nvPr/>
            </p:nvSpPr>
            <p:spPr>
              <a:xfrm>
                <a:off x="6370560" y="4106880"/>
                <a:ext cx="717120" cy="75852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17" name=""/>
              <p:cNvSpPr/>
              <p:nvPr/>
            </p:nvSpPr>
            <p:spPr>
              <a:xfrm>
                <a:off x="6370560" y="4106880"/>
                <a:ext cx="717120" cy="75852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18" name=""/>
            <p:cNvGrpSpPr/>
            <p:nvPr/>
          </p:nvGrpSpPr>
          <p:grpSpPr>
            <a:xfrm>
              <a:off x="6019920" y="4151160"/>
              <a:ext cx="515520" cy="865080"/>
              <a:chOff x="6019920" y="4151160"/>
              <a:chExt cx="515520" cy="865080"/>
            </a:xfrm>
          </p:grpSpPr>
          <p:sp>
            <p:nvSpPr>
              <p:cNvPr id="4919" name=""/>
              <p:cNvSpPr/>
              <p:nvPr/>
            </p:nvSpPr>
            <p:spPr>
              <a:xfrm>
                <a:off x="6019920" y="4151160"/>
                <a:ext cx="515520" cy="8650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20" name=""/>
              <p:cNvSpPr/>
              <p:nvPr/>
            </p:nvSpPr>
            <p:spPr>
              <a:xfrm>
                <a:off x="6019920" y="4151160"/>
                <a:ext cx="515520" cy="8650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21" name=""/>
            <p:cNvGrpSpPr/>
            <p:nvPr/>
          </p:nvGrpSpPr>
          <p:grpSpPr>
            <a:xfrm>
              <a:off x="5584680" y="4192560"/>
              <a:ext cx="474480" cy="844200"/>
              <a:chOff x="5584680" y="4192560"/>
              <a:chExt cx="474480" cy="844200"/>
            </a:xfrm>
          </p:grpSpPr>
          <p:sp>
            <p:nvSpPr>
              <p:cNvPr id="4922" name=""/>
              <p:cNvSpPr/>
              <p:nvPr/>
            </p:nvSpPr>
            <p:spPr>
              <a:xfrm>
                <a:off x="5584680" y="4192560"/>
                <a:ext cx="474480" cy="84420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23" name=""/>
              <p:cNvSpPr/>
              <p:nvPr/>
            </p:nvSpPr>
            <p:spPr>
              <a:xfrm>
                <a:off x="5584680" y="4192560"/>
                <a:ext cx="474480" cy="84420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24" name=""/>
            <p:cNvGrpSpPr/>
            <p:nvPr/>
          </p:nvGrpSpPr>
          <p:grpSpPr>
            <a:xfrm>
              <a:off x="3446640" y="3965400"/>
              <a:ext cx="1858320" cy="1838160"/>
              <a:chOff x="3446640" y="3965400"/>
              <a:chExt cx="1858320" cy="1838160"/>
            </a:xfrm>
          </p:grpSpPr>
          <p:sp>
            <p:nvSpPr>
              <p:cNvPr id="4925" name=""/>
              <p:cNvSpPr/>
              <p:nvPr/>
            </p:nvSpPr>
            <p:spPr>
              <a:xfrm>
                <a:off x="3446640" y="3965400"/>
                <a:ext cx="1858320" cy="183816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26" name=""/>
              <p:cNvSpPr/>
              <p:nvPr/>
            </p:nvSpPr>
            <p:spPr>
              <a:xfrm>
                <a:off x="3446640" y="3965400"/>
                <a:ext cx="1858320" cy="183816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27" name=""/>
            <p:cNvGrpSpPr/>
            <p:nvPr/>
          </p:nvGrpSpPr>
          <p:grpSpPr>
            <a:xfrm>
              <a:off x="6635880" y="2529000"/>
              <a:ext cx="7560" cy="1440"/>
              <a:chOff x="6635880" y="2529000"/>
              <a:chExt cx="7560" cy="1440"/>
            </a:xfrm>
          </p:grpSpPr>
          <p:sp>
            <p:nvSpPr>
              <p:cNvPr id="4928" name=""/>
              <p:cNvSpPr/>
              <p:nvPr/>
            </p:nvSpPr>
            <p:spPr>
              <a:xfrm>
                <a:off x="6635880" y="2529000"/>
                <a:ext cx="756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29" name=""/>
              <p:cNvSpPr/>
              <p:nvPr/>
            </p:nvSpPr>
            <p:spPr>
              <a:xfrm>
                <a:off x="6635880" y="2529000"/>
                <a:ext cx="7560" cy="1440"/>
              </a:xfrm>
              <a:prstGeom prst="line">
                <a:avLst/>
              </a:prstGeom>
              <a:ln w="111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30" name=""/>
            <p:cNvGrpSpPr/>
            <p:nvPr/>
          </p:nvGrpSpPr>
          <p:grpSpPr>
            <a:xfrm>
              <a:off x="1782360" y="1074600"/>
              <a:ext cx="1020960" cy="1440"/>
              <a:chOff x="1782360" y="1074600"/>
              <a:chExt cx="1020960" cy="1440"/>
            </a:xfrm>
          </p:grpSpPr>
          <p:sp>
            <p:nvSpPr>
              <p:cNvPr id="4931" name=""/>
              <p:cNvSpPr/>
              <p:nvPr/>
            </p:nvSpPr>
            <p:spPr>
              <a:xfrm>
                <a:off x="1782720" y="1074600"/>
                <a:ext cx="102060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32" name=""/>
              <p:cNvSpPr/>
              <p:nvPr/>
            </p:nvSpPr>
            <p:spPr>
              <a:xfrm flipH="1">
                <a:off x="1782360" y="1074600"/>
                <a:ext cx="1020600" cy="1440"/>
              </a:xfrm>
              <a:prstGeom prst="line">
                <a:avLst/>
              </a:prstGeom>
              <a:ln w="111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33" name=""/>
            <p:cNvGrpSpPr/>
            <p:nvPr/>
          </p:nvGrpSpPr>
          <p:grpSpPr>
            <a:xfrm>
              <a:off x="5676840" y="1962000"/>
              <a:ext cx="99720" cy="82440"/>
              <a:chOff x="5676840" y="1962000"/>
              <a:chExt cx="99720" cy="82440"/>
            </a:xfrm>
          </p:grpSpPr>
          <p:sp>
            <p:nvSpPr>
              <p:cNvPr id="4934" name=""/>
              <p:cNvSpPr/>
              <p:nvPr/>
            </p:nvSpPr>
            <p:spPr>
              <a:xfrm>
                <a:off x="5676840" y="1962000"/>
                <a:ext cx="99720" cy="8244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35" name=""/>
              <p:cNvSpPr/>
              <p:nvPr/>
            </p:nvSpPr>
            <p:spPr>
              <a:xfrm>
                <a:off x="5676840" y="1962000"/>
                <a:ext cx="99720" cy="8244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36" name=""/>
            <p:cNvGrpSpPr/>
            <p:nvPr/>
          </p:nvGrpSpPr>
          <p:grpSpPr>
            <a:xfrm>
              <a:off x="6037200" y="2003400"/>
              <a:ext cx="77400" cy="18720"/>
              <a:chOff x="6037200" y="2003400"/>
              <a:chExt cx="77400" cy="18720"/>
            </a:xfrm>
          </p:grpSpPr>
          <p:sp>
            <p:nvSpPr>
              <p:cNvPr id="4937" name=""/>
              <p:cNvSpPr/>
              <p:nvPr/>
            </p:nvSpPr>
            <p:spPr>
              <a:xfrm>
                <a:off x="6037200" y="2003400"/>
                <a:ext cx="77400" cy="1872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38" name=""/>
              <p:cNvSpPr/>
              <p:nvPr/>
            </p:nvSpPr>
            <p:spPr>
              <a:xfrm>
                <a:off x="6037200" y="2003400"/>
                <a:ext cx="77400" cy="1872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39" name=""/>
            <p:cNvGrpSpPr/>
            <p:nvPr/>
          </p:nvGrpSpPr>
          <p:grpSpPr>
            <a:xfrm>
              <a:off x="6919920" y="2179800"/>
              <a:ext cx="844200" cy="1055160"/>
              <a:chOff x="6919920" y="2179800"/>
              <a:chExt cx="844200" cy="1055160"/>
            </a:xfrm>
          </p:grpSpPr>
          <p:sp>
            <p:nvSpPr>
              <p:cNvPr id="4940" name=""/>
              <p:cNvSpPr/>
              <p:nvPr/>
            </p:nvSpPr>
            <p:spPr>
              <a:xfrm>
                <a:off x="6919920" y="2179800"/>
                <a:ext cx="844200" cy="10551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41" name=""/>
              <p:cNvSpPr/>
              <p:nvPr/>
            </p:nvSpPr>
            <p:spPr>
              <a:xfrm>
                <a:off x="6919920" y="2179800"/>
                <a:ext cx="844200" cy="10551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42" name=""/>
            <p:cNvGrpSpPr/>
            <p:nvPr/>
          </p:nvGrpSpPr>
          <p:grpSpPr>
            <a:xfrm>
              <a:off x="7507440" y="3122640"/>
              <a:ext cx="148680" cy="210600"/>
              <a:chOff x="7507440" y="3122640"/>
              <a:chExt cx="148680" cy="210600"/>
            </a:xfrm>
          </p:grpSpPr>
          <p:sp>
            <p:nvSpPr>
              <p:cNvPr id="4943" name=""/>
              <p:cNvSpPr/>
              <p:nvPr/>
            </p:nvSpPr>
            <p:spPr>
              <a:xfrm>
                <a:off x="7507440" y="3122640"/>
                <a:ext cx="148680" cy="21060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44" name=""/>
              <p:cNvSpPr/>
              <p:nvPr/>
            </p:nvSpPr>
            <p:spPr>
              <a:xfrm>
                <a:off x="7507440" y="3122640"/>
                <a:ext cx="148680" cy="21060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45" name=""/>
            <p:cNvGrpSpPr/>
            <p:nvPr/>
          </p:nvGrpSpPr>
          <p:grpSpPr>
            <a:xfrm>
              <a:off x="6343560" y="2236680"/>
              <a:ext cx="263160" cy="117360"/>
              <a:chOff x="6343560" y="2236680"/>
              <a:chExt cx="263160" cy="117360"/>
            </a:xfrm>
          </p:grpSpPr>
          <p:sp>
            <p:nvSpPr>
              <p:cNvPr id="4946" name=""/>
              <p:cNvSpPr/>
              <p:nvPr/>
            </p:nvSpPr>
            <p:spPr>
              <a:xfrm>
                <a:off x="6343560" y="2236680"/>
                <a:ext cx="263160" cy="11736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47" name=""/>
              <p:cNvSpPr/>
              <p:nvPr/>
            </p:nvSpPr>
            <p:spPr>
              <a:xfrm>
                <a:off x="6343560" y="2236680"/>
                <a:ext cx="263160" cy="11736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48" name=""/>
            <p:cNvGrpSpPr/>
            <p:nvPr/>
          </p:nvGrpSpPr>
          <p:grpSpPr>
            <a:xfrm>
              <a:off x="7601040" y="2130480"/>
              <a:ext cx="228240" cy="442440"/>
              <a:chOff x="7601040" y="2130480"/>
              <a:chExt cx="228240" cy="442440"/>
            </a:xfrm>
          </p:grpSpPr>
          <p:sp>
            <p:nvSpPr>
              <p:cNvPr id="4949" name=""/>
              <p:cNvSpPr/>
              <p:nvPr/>
            </p:nvSpPr>
            <p:spPr>
              <a:xfrm>
                <a:off x="7601040" y="2130480"/>
                <a:ext cx="228240" cy="4424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50" name=""/>
              <p:cNvSpPr/>
              <p:nvPr/>
            </p:nvSpPr>
            <p:spPr>
              <a:xfrm>
                <a:off x="7601040" y="2130480"/>
                <a:ext cx="228240" cy="4424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51" name=""/>
            <p:cNvGrpSpPr/>
            <p:nvPr/>
          </p:nvGrpSpPr>
          <p:grpSpPr>
            <a:xfrm>
              <a:off x="5219640" y="4564080"/>
              <a:ext cx="792000" cy="678960"/>
              <a:chOff x="5219640" y="4564080"/>
              <a:chExt cx="792000" cy="678960"/>
            </a:xfrm>
          </p:grpSpPr>
          <p:sp>
            <p:nvSpPr>
              <p:cNvPr id="4952" name=""/>
              <p:cNvSpPr/>
              <p:nvPr/>
            </p:nvSpPr>
            <p:spPr>
              <a:xfrm>
                <a:off x="5219640" y="4564080"/>
                <a:ext cx="792000" cy="67896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53" name=""/>
              <p:cNvSpPr/>
              <p:nvPr/>
            </p:nvSpPr>
            <p:spPr>
              <a:xfrm>
                <a:off x="5219640" y="4564080"/>
                <a:ext cx="792000" cy="67896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954" name=""/>
            <p:cNvSpPr/>
            <p:nvPr/>
          </p:nvSpPr>
          <p:spPr>
            <a:xfrm>
              <a:off x="7192800" y="3882960"/>
              <a:ext cx="146160" cy="174600"/>
            </a:xfrm>
            <a:custGeom>
              <a:avLst/>
              <a:gdLst/>
              <a:ahLst/>
              <a:rect l="l" t="t" r="r" b="b"/>
              <a:pathLst>
                <a:path w="145" h="175">
                  <a:moveTo>
                    <a:pt x="73" y="175"/>
                  </a:moveTo>
                  <a:lnTo>
                    <a:pt x="145" y="0"/>
                  </a:lnTo>
                  <a:lnTo>
                    <a:pt x="0" y="0"/>
                  </a:lnTo>
                  <a:lnTo>
                    <a:pt x="73" y="1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792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5" name=""/>
            <p:cNvSpPr/>
            <p:nvPr/>
          </p:nvSpPr>
          <p:spPr>
            <a:xfrm>
              <a:off x="6630840" y="2525760"/>
              <a:ext cx="16200" cy="15840"/>
            </a:xfrm>
            <a:prstGeom prst="rect">
              <a:avLst/>
            </a:prstGeom>
            <a:solidFill>
              <a:srgbClr val="00f008">
                <a:alpha val="50000"/>
              </a:srgbClr>
            </a:solidFill>
            <a:ln w="111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6" name=""/>
            <p:cNvSpPr/>
            <p:nvPr/>
          </p:nvSpPr>
          <p:spPr>
            <a:xfrm>
              <a:off x="6630840" y="2525760"/>
              <a:ext cx="16200" cy="15840"/>
            </a:xfrm>
            <a:prstGeom prst="rect">
              <a:avLst/>
            </a:prstGeom>
            <a:solidFill>
              <a:srgbClr val="00f008">
                <a:alpha val="50000"/>
              </a:srgbClr>
            </a:solidFill>
            <a:ln w="111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4957" name=""/>
            <p:cNvGrpSpPr/>
            <p:nvPr/>
          </p:nvGrpSpPr>
          <p:grpSpPr>
            <a:xfrm>
              <a:off x="6676920" y="1082520"/>
              <a:ext cx="1855440" cy="1114200"/>
              <a:chOff x="6676920" y="1082520"/>
              <a:chExt cx="1855440" cy="1114200"/>
            </a:xfrm>
          </p:grpSpPr>
          <p:sp>
            <p:nvSpPr>
              <p:cNvPr id="4958" name=""/>
              <p:cNvSpPr/>
              <p:nvPr/>
            </p:nvSpPr>
            <p:spPr>
              <a:xfrm>
                <a:off x="6676920" y="1082520"/>
                <a:ext cx="1855440" cy="111420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59" name=""/>
              <p:cNvSpPr/>
              <p:nvPr/>
            </p:nvSpPr>
            <p:spPr>
              <a:xfrm>
                <a:off x="6676920" y="1082520"/>
                <a:ext cx="1855440" cy="111420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60" name=""/>
            <p:cNvGrpSpPr/>
            <p:nvPr/>
          </p:nvGrpSpPr>
          <p:grpSpPr>
            <a:xfrm>
              <a:off x="4376880" y="1082520"/>
              <a:ext cx="928080" cy="776160"/>
              <a:chOff x="4376880" y="1082520"/>
              <a:chExt cx="928080" cy="776160"/>
            </a:xfrm>
          </p:grpSpPr>
          <p:sp>
            <p:nvSpPr>
              <p:cNvPr id="4961" name=""/>
              <p:cNvSpPr/>
              <p:nvPr/>
            </p:nvSpPr>
            <p:spPr>
              <a:xfrm>
                <a:off x="4376880" y="1082520"/>
                <a:ext cx="928080" cy="77616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62" name=""/>
              <p:cNvSpPr/>
              <p:nvPr/>
            </p:nvSpPr>
            <p:spPr>
              <a:xfrm>
                <a:off x="4376880" y="1082520"/>
                <a:ext cx="928080" cy="77616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63" name=""/>
            <p:cNvGrpSpPr/>
            <p:nvPr/>
          </p:nvGrpSpPr>
          <p:grpSpPr>
            <a:xfrm>
              <a:off x="3457440" y="1079640"/>
              <a:ext cx="958680" cy="771120"/>
              <a:chOff x="3457440" y="1079640"/>
              <a:chExt cx="958680" cy="771120"/>
            </a:xfrm>
          </p:grpSpPr>
          <p:sp>
            <p:nvSpPr>
              <p:cNvPr id="4964" name=""/>
              <p:cNvSpPr/>
              <p:nvPr/>
            </p:nvSpPr>
            <p:spPr>
              <a:xfrm>
                <a:off x="3457440" y="1079640"/>
                <a:ext cx="958680" cy="77112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65" name=""/>
              <p:cNvSpPr/>
              <p:nvPr/>
            </p:nvSpPr>
            <p:spPr>
              <a:xfrm>
                <a:off x="3457440" y="1079640"/>
                <a:ext cx="958680" cy="77112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66" name=""/>
            <p:cNvGrpSpPr/>
            <p:nvPr/>
          </p:nvGrpSpPr>
          <p:grpSpPr>
            <a:xfrm>
              <a:off x="1779480" y="1074600"/>
              <a:ext cx="1176120" cy="628560"/>
              <a:chOff x="1779480" y="1074600"/>
              <a:chExt cx="1176120" cy="628560"/>
            </a:xfrm>
          </p:grpSpPr>
          <p:sp>
            <p:nvSpPr>
              <p:cNvPr id="4967" name=""/>
              <p:cNvSpPr/>
              <p:nvPr/>
            </p:nvSpPr>
            <p:spPr>
              <a:xfrm>
                <a:off x="1779480" y="1074600"/>
                <a:ext cx="1176120" cy="62856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68" name=""/>
              <p:cNvSpPr/>
              <p:nvPr/>
            </p:nvSpPr>
            <p:spPr>
              <a:xfrm>
                <a:off x="1779480" y="1074600"/>
                <a:ext cx="1176120" cy="62856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69" name=""/>
            <p:cNvGrpSpPr/>
            <p:nvPr/>
          </p:nvGrpSpPr>
          <p:grpSpPr>
            <a:xfrm>
              <a:off x="1355760" y="2592360"/>
              <a:ext cx="1099800" cy="1800000"/>
              <a:chOff x="1355760" y="2592360"/>
              <a:chExt cx="1099800" cy="1800000"/>
            </a:xfrm>
          </p:grpSpPr>
          <p:sp>
            <p:nvSpPr>
              <p:cNvPr id="4970" name=""/>
              <p:cNvSpPr/>
              <p:nvPr/>
            </p:nvSpPr>
            <p:spPr>
              <a:xfrm>
                <a:off x="1355760" y="2592360"/>
                <a:ext cx="1099800" cy="18000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71" name=""/>
              <p:cNvSpPr/>
              <p:nvPr/>
            </p:nvSpPr>
            <p:spPr>
              <a:xfrm>
                <a:off x="1355760" y="2592360"/>
                <a:ext cx="1099800" cy="18000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72" name=""/>
            <p:cNvGrpSpPr/>
            <p:nvPr/>
          </p:nvGrpSpPr>
          <p:grpSpPr>
            <a:xfrm>
              <a:off x="5573880" y="2075040"/>
              <a:ext cx="651960" cy="378720"/>
              <a:chOff x="5573880" y="2075040"/>
              <a:chExt cx="651960" cy="378720"/>
            </a:xfrm>
          </p:grpSpPr>
          <p:sp>
            <p:nvSpPr>
              <p:cNvPr id="4973" name=""/>
              <p:cNvSpPr/>
              <p:nvPr/>
            </p:nvSpPr>
            <p:spPr>
              <a:xfrm>
                <a:off x="5573880" y="2075040"/>
                <a:ext cx="651960" cy="3787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74" name=""/>
              <p:cNvSpPr/>
              <p:nvPr/>
            </p:nvSpPr>
            <p:spPr>
              <a:xfrm>
                <a:off x="5573880" y="2075040"/>
                <a:ext cx="651960" cy="3787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75" name=""/>
            <p:cNvGrpSpPr/>
            <p:nvPr/>
          </p:nvGrpSpPr>
          <p:grpSpPr>
            <a:xfrm>
              <a:off x="7758000" y="2075040"/>
              <a:ext cx="244080" cy="467640"/>
              <a:chOff x="7758000" y="2075040"/>
              <a:chExt cx="244080" cy="467640"/>
            </a:xfrm>
          </p:grpSpPr>
          <p:sp>
            <p:nvSpPr>
              <p:cNvPr id="4976" name=""/>
              <p:cNvSpPr/>
              <p:nvPr/>
            </p:nvSpPr>
            <p:spPr>
              <a:xfrm>
                <a:off x="7758000" y="2075040"/>
                <a:ext cx="244080" cy="46764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77" name=""/>
              <p:cNvSpPr/>
              <p:nvPr/>
            </p:nvSpPr>
            <p:spPr>
              <a:xfrm>
                <a:off x="7758000" y="2075040"/>
                <a:ext cx="244080" cy="46764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78" name=""/>
            <p:cNvGrpSpPr/>
            <p:nvPr/>
          </p:nvGrpSpPr>
          <p:grpSpPr>
            <a:xfrm>
              <a:off x="7853400" y="1638360"/>
              <a:ext cx="472680" cy="791640"/>
              <a:chOff x="7853400" y="1638360"/>
              <a:chExt cx="472680" cy="791640"/>
            </a:xfrm>
          </p:grpSpPr>
          <p:sp>
            <p:nvSpPr>
              <p:cNvPr id="4979" name=""/>
              <p:cNvSpPr/>
              <p:nvPr/>
            </p:nvSpPr>
            <p:spPr>
              <a:xfrm>
                <a:off x="7853400" y="1638360"/>
                <a:ext cx="472680" cy="79164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80" name=""/>
              <p:cNvSpPr/>
              <p:nvPr/>
            </p:nvSpPr>
            <p:spPr>
              <a:xfrm>
                <a:off x="7853400" y="1638360"/>
                <a:ext cx="472680" cy="79164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81" name=""/>
            <p:cNvGrpSpPr/>
            <p:nvPr/>
          </p:nvGrpSpPr>
          <p:grpSpPr>
            <a:xfrm>
              <a:off x="7682040" y="2475000"/>
              <a:ext cx="485280" cy="228240"/>
              <a:chOff x="7682040" y="2475000"/>
              <a:chExt cx="485280" cy="228240"/>
            </a:xfrm>
          </p:grpSpPr>
          <p:sp>
            <p:nvSpPr>
              <p:cNvPr id="4982" name=""/>
              <p:cNvSpPr/>
              <p:nvPr/>
            </p:nvSpPr>
            <p:spPr>
              <a:xfrm>
                <a:off x="7682040" y="2475000"/>
                <a:ext cx="485280" cy="22824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83" name=""/>
              <p:cNvSpPr/>
              <p:nvPr/>
            </p:nvSpPr>
            <p:spPr>
              <a:xfrm>
                <a:off x="7682040" y="2475000"/>
                <a:ext cx="485280" cy="22824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84" name=""/>
            <p:cNvGrpSpPr/>
            <p:nvPr/>
          </p:nvGrpSpPr>
          <p:grpSpPr>
            <a:xfrm>
              <a:off x="7709040" y="2631960"/>
              <a:ext cx="223200" cy="225360"/>
              <a:chOff x="7709040" y="2631960"/>
              <a:chExt cx="223200" cy="225360"/>
            </a:xfrm>
          </p:grpSpPr>
          <p:sp>
            <p:nvSpPr>
              <p:cNvPr id="4985" name=""/>
              <p:cNvSpPr/>
              <p:nvPr/>
            </p:nvSpPr>
            <p:spPr>
              <a:xfrm>
                <a:off x="7709040" y="2631960"/>
                <a:ext cx="223200" cy="22536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86" name=""/>
              <p:cNvSpPr/>
              <p:nvPr/>
            </p:nvSpPr>
            <p:spPr>
              <a:xfrm>
                <a:off x="7709040" y="2631960"/>
                <a:ext cx="223200" cy="22536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87" name=""/>
            <p:cNvGrpSpPr/>
            <p:nvPr/>
          </p:nvGrpSpPr>
          <p:grpSpPr>
            <a:xfrm>
              <a:off x="7753320" y="2793960"/>
              <a:ext cx="166320" cy="120240"/>
              <a:chOff x="7753320" y="2793960"/>
              <a:chExt cx="166320" cy="120240"/>
            </a:xfrm>
          </p:grpSpPr>
          <p:sp>
            <p:nvSpPr>
              <p:cNvPr id="4988" name=""/>
              <p:cNvSpPr/>
              <p:nvPr/>
            </p:nvSpPr>
            <p:spPr>
              <a:xfrm>
                <a:off x="7753320" y="2793960"/>
                <a:ext cx="166320" cy="1202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89" name=""/>
              <p:cNvSpPr/>
              <p:nvPr/>
            </p:nvSpPr>
            <p:spPr>
              <a:xfrm>
                <a:off x="7753320" y="2793960"/>
                <a:ext cx="166320" cy="1202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90" name=""/>
            <p:cNvGrpSpPr/>
            <p:nvPr/>
          </p:nvGrpSpPr>
          <p:grpSpPr>
            <a:xfrm>
              <a:off x="6535800" y="3670200"/>
              <a:ext cx="1136160" cy="512640"/>
              <a:chOff x="6535800" y="3670200"/>
              <a:chExt cx="1136160" cy="512640"/>
            </a:xfrm>
          </p:grpSpPr>
          <p:sp>
            <p:nvSpPr>
              <p:cNvPr id="4991" name=""/>
              <p:cNvSpPr/>
              <p:nvPr/>
            </p:nvSpPr>
            <p:spPr>
              <a:xfrm>
                <a:off x="6535800" y="3670200"/>
                <a:ext cx="1136160" cy="51264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92" name=""/>
              <p:cNvSpPr/>
              <p:nvPr/>
            </p:nvSpPr>
            <p:spPr>
              <a:xfrm>
                <a:off x="6535800" y="3670200"/>
                <a:ext cx="1136160" cy="51264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93" name=""/>
            <p:cNvGrpSpPr/>
            <p:nvPr/>
          </p:nvGrpSpPr>
          <p:grpSpPr>
            <a:xfrm>
              <a:off x="6635880" y="2529000"/>
              <a:ext cx="7560" cy="1440"/>
              <a:chOff x="6635880" y="2529000"/>
              <a:chExt cx="7560" cy="1440"/>
            </a:xfrm>
          </p:grpSpPr>
          <p:sp>
            <p:nvSpPr>
              <p:cNvPr id="4994" name=""/>
              <p:cNvSpPr/>
              <p:nvPr/>
            </p:nvSpPr>
            <p:spPr>
              <a:xfrm>
                <a:off x="6635880" y="2529000"/>
                <a:ext cx="756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95" name=""/>
              <p:cNvSpPr/>
              <p:nvPr/>
            </p:nvSpPr>
            <p:spPr>
              <a:xfrm>
                <a:off x="6635880" y="2529000"/>
                <a:ext cx="7560" cy="1440"/>
              </a:xfrm>
              <a:prstGeom prst="line">
                <a:avLst/>
              </a:prstGeom>
              <a:ln w="111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96" name=""/>
            <p:cNvGrpSpPr/>
            <p:nvPr/>
          </p:nvGrpSpPr>
          <p:grpSpPr>
            <a:xfrm>
              <a:off x="1782360" y="1074600"/>
              <a:ext cx="1020960" cy="1440"/>
              <a:chOff x="1782360" y="1074600"/>
              <a:chExt cx="1020960" cy="1440"/>
            </a:xfrm>
          </p:grpSpPr>
          <p:sp>
            <p:nvSpPr>
              <p:cNvPr id="4997" name=""/>
              <p:cNvSpPr/>
              <p:nvPr/>
            </p:nvSpPr>
            <p:spPr>
              <a:xfrm>
                <a:off x="1782720" y="1074600"/>
                <a:ext cx="102060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98" name=""/>
              <p:cNvSpPr/>
              <p:nvPr/>
            </p:nvSpPr>
            <p:spPr>
              <a:xfrm flipH="1">
                <a:off x="1782360" y="1074600"/>
                <a:ext cx="1020600" cy="1440"/>
              </a:xfrm>
              <a:prstGeom prst="line">
                <a:avLst/>
              </a:prstGeom>
              <a:ln w="111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99" name=""/>
            <p:cNvGrpSpPr/>
            <p:nvPr/>
          </p:nvGrpSpPr>
          <p:grpSpPr>
            <a:xfrm>
              <a:off x="5676840" y="1962000"/>
              <a:ext cx="99720" cy="82440"/>
              <a:chOff x="5676840" y="1962000"/>
              <a:chExt cx="99720" cy="82440"/>
            </a:xfrm>
          </p:grpSpPr>
          <p:sp>
            <p:nvSpPr>
              <p:cNvPr id="5000" name=""/>
              <p:cNvSpPr/>
              <p:nvPr/>
            </p:nvSpPr>
            <p:spPr>
              <a:xfrm>
                <a:off x="5676840" y="1962000"/>
                <a:ext cx="99720" cy="8244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001" name=""/>
              <p:cNvSpPr/>
              <p:nvPr/>
            </p:nvSpPr>
            <p:spPr>
              <a:xfrm>
                <a:off x="5676840" y="1962000"/>
                <a:ext cx="99720" cy="8244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002" name=""/>
            <p:cNvGrpSpPr/>
            <p:nvPr/>
          </p:nvGrpSpPr>
          <p:grpSpPr>
            <a:xfrm>
              <a:off x="6037200" y="2003400"/>
              <a:ext cx="77400" cy="18720"/>
              <a:chOff x="6037200" y="2003400"/>
              <a:chExt cx="77400" cy="18720"/>
            </a:xfrm>
          </p:grpSpPr>
          <p:sp>
            <p:nvSpPr>
              <p:cNvPr id="5003" name=""/>
              <p:cNvSpPr/>
              <p:nvPr/>
            </p:nvSpPr>
            <p:spPr>
              <a:xfrm>
                <a:off x="6037200" y="2003400"/>
                <a:ext cx="77400" cy="1872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004" name=""/>
              <p:cNvSpPr/>
              <p:nvPr/>
            </p:nvSpPr>
            <p:spPr>
              <a:xfrm>
                <a:off x="6037200" y="2003400"/>
                <a:ext cx="77400" cy="1872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005" name=""/>
            <p:cNvGrpSpPr/>
            <p:nvPr/>
          </p:nvGrpSpPr>
          <p:grpSpPr>
            <a:xfrm>
              <a:off x="6919920" y="2179800"/>
              <a:ext cx="844200" cy="1055160"/>
              <a:chOff x="6919920" y="2179800"/>
              <a:chExt cx="844200" cy="1055160"/>
            </a:xfrm>
          </p:grpSpPr>
          <p:sp>
            <p:nvSpPr>
              <p:cNvPr id="5006" name=""/>
              <p:cNvSpPr/>
              <p:nvPr/>
            </p:nvSpPr>
            <p:spPr>
              <a:xfrm>
                <a:off x="6919920" y="2179800"/>
                <a:ext cx="844200" cy="10551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007" name=""/>
              <p:cNvSpPr/>
              <p:nvPr/>
            </p:nvSpPr>
            <p:spPr>
              <a:xfrm>
                <a:off x="6919920" y="2179800"/>
                <a:ext cx="844200" cy="10551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008" name=""/>
            <p:cNvGrpSpPr/>
            <p:nvPr/>
          </p:nvGrpSpPr>
          <p:grpSpPr>
            <a:xfrm>
              <a:off x="6343560" y="2236680"/>
              <a:ext cx="263160" cy="117360"/>
              <a:chOff x="6343560" y="2236680"/>
              <a:chExt cx="263160" cy="117360"/>
            </a:xfrm>
          </p:grpSpPr>
          <p:sp>
            <p:nvSpPr>
              <p:cNvPr id="5009" name=""/>
              <p:cNvSpPr/>
              <p:nvPr/>
            </p:nvSpPr>
            <p:spPr>
              <a:xfrm>
                <a:off x="6343560" y="2236680"/>
                <a:ext cx="263160" cy="11736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010" name=""/>
              <p:cNvSpPr/>
              <p:nvPr/>
            </p:nvSpPr>
            <p:spPr>
              <a:xfrm>
                <a:off x="6343560" y="2236680"/>
                <a:ext cx="263160" cy="11736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solidFill>
                <a:srgbClr val="00f008">
                  <a:alpha val="50000"/>
                </a:srgbClr>
              </a:solidFill>
              <a:ln w="111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5011" name=""/>
          <p:cNvSpPr/>
          <p:nvPr/>
        </p:nvSpPr>
        <p:spPr>
          <a:xfrm>
            <a:off x="3703680" y="2759040"/>
            <a:ext cx="4444920" cy="16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46188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46188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Suppliers/Developers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46188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2" name=""/>
          <p:cNvSpPr/>
          <p:nvPr/>
        </p:nvSpPr>
        <p:spPr>
          <a:xfrm>
            <a:off x="1096920" y="325296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3" name=""/>
          <p:cNvSpPr/>
          <p:nvPr/>
        </p:nvSpPr>
        <p:spPr>
          <a:xfrm>
            <a:off x="1096920" y="367200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4" name=""/>
          <p:cNvSpPr/>
          <p:nvPr/>
        </p:nvSpPr>
        <p:spPr>
          <a:xfrm>
            <a:off x="1084320" y="4116240"/>
            <a:ext cx="1173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5" name=""/>
          <p:cNvSpPr/>
          <p:nvPr/>
        </p:nvSpPr>
        <p:spPr>
          <a:xfrm>
            <a:off x="1041480" y="2679840"/>
            <a:ext cx="2324160" cy="3427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6" name=""/>
          <p:cNvSpPr/>
          <p:nvPr/>
        </p:nvSpPr>
        <p:spPr>
          <a:xfrm>
            <a:off x="1527120" y="2647800"/>
            <a:ext cx="13082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250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7" name=""/>
          <p:cNvSpPr/>
          <p:nvPr/>
        </p:nvSpPr>
        <p:spPr>
          <a:xfrm>
            <a:off x="3894120" y="325296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8" name=""/>
          <p:cNvSpPr/>
          <p:nvPr/>
        </p:nvSpPr>
        <p:spPr>
          <a:xfrm>
            <a:off x="3894120" y="3659040"/>
            <a:ext cx="1173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9" name=""/>
          <p:cNvSpPr/>
          <p:nvPr/>
        </p:nvSpPr>
        <p:spPr>
          <a:xfrm>
            <a:off x="3894120" y="410364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0" name=""/>
          <p:cNvSpPr/>
          <p:nvPr/>
        </p:nvSpPr>
        <p:spPr>
          <a:xfrm>
            <a:off x="1079640" y="2749680"/>
            <a:ext cx="4444920" cy="16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35040" indent="-52056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Continental Scope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35040" indent="-52056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Multi-Commodity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35040" indent="-52056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1" name=""/>
          <p:cNvSpPr/>
          <p:nvPr/>
        </p:nvSpPr>
        <p:spPr>
          <a:xfrm>
            <a:off x="6765840" y="2658960"/>
            <a:ext cx="2324160" cy="3430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2" name=""/>
          <p:cNvSpPr/>
          <p:nvPr/>
        </p:nvSpPr>
        <p:spPr>
          <a:xfrm>
            <a:off x="6581880" y="2716200"/>
            <a:ext cx="4444920" cy="16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9852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9852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Systems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9852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3" name=""/>
          <p:cNvSpPr/>
          <p:nvPr/>
        </p:nvSpPr>
        <p:spPr>
          <a:xfrm>
            <a:off x="7435800" y="2627280"/>
            <a:ext cx="1143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250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4" name=""/>
          <p:cNvSpPr/>
          <p:nvPr/>
        </p:nvSpPr>
        <p:spPr>
          <a:xfrm>
            <a:off x="6792840" y="321948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5" name=""/>
          <p:cNvSpPr/>
          <p:nvPr/>
        </p:nvSpPr>
        <p:spPr>
          <a:xfrm>
            <a:off x="6792840" y="3651120"/>
            <a:ext cx="1177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6" name=""/>
          <p:cNvSpPr/>
          <p:nvPr/>
        </p:nvSpPr>
        <p:spPr>
          <a:xfrm>
            <a:off x="6792840" y="4108320"/>
            <a:ext cx="1177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7" name=""/>
          <p:cNvSpPr/>
          <p:nvPr/>
        </p:nvSpPr>
        <p:spPr>
          <a:xfrm>
            <a:off x="3828960" y="2679840"/>
            <a:ext cx="2324160" cy="3427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8" name=""/>
          <p:cNvSpPr/>
          <p:nvPr/>
        </p:nvSpPr>
        <p:spPr>
          <a:xfrm>
            <a:off x="3927600" y="2622600"/>
            <a:ext cx="177804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250"/>
              </a:spcBef>
              <a:tabLst>
                <a:tab algn="l" pos="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Relationships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368280" y="23004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2340000" y="5135400"/>
            <a:ext cx="11124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2417760" y="5006880"/>
            <a:ext cx="9626760" cy="14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Profit Opportunities Exist Within and Between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Scale and Information Identify Highest Value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 Incremental Cost to Enter New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Diversification Contributes to Strong Business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"/>
          <p:cNvSpPr/>
          <p:nvPr/>
        </p:nvSpPr>
        <p:spPr>
          <a:xfrm>
            <a:off x="2340000" y="5510160"/>
            <a:ext cx="11124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2340000" y="5894280"/>
            <a:ext cx="11124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2340000" y="6269040"/>
            <a:ext cx="11124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6094440" y="352404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 flipH="1" flipV="1">
            <a:off x="3250800" y="351936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5929200" y="113832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3794040" y="220680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3875040" y="102708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6275520" y="112860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4205160" y="113832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4464000" y="117324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4216320" y="117324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4587480" y="230652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3973680" y="237168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3603600" y="332748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3720600" y="123192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4427640" y="132552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3546360" y="214488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3851280" y="219384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4278240" y="102240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3158640" y="108576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3143160" y="204300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7129440" y="208116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4346640" y="101448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2682720" y="80820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2036880" y="300672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2036880" y="188136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6299280" y="1884240"/>
            <a:ext cx="197172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3603600" y="4437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2784600" y="4170240"/>
            <a:ext cx="1987560" cy="5922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5551560" y="81288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6292800" y="302112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5551560" y="4170240"/>
            <a:ext cx="198756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368280" y="21744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0" y="241200"/>
            <a:ext cx="10287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Gas Market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>
            <a:off x="1560600" y="1936800"/>
            <a:ext cx="8315280" cy="56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Structural Changes in Wholesale Power Demand Patterns Providing Exceptional Gas-Related Opportunities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 Premiums Earned for Flexibility and Services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Opportunities in Outsourcing Energy Assets and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e-Commerce Applications Differentiating Competitors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1413000" y="204300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>
            <a:off x="1413000" y="3416400"/>
            <a:ext cx="145800" cy="145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1413000" y="470520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>
            <a:off x="1413000" y="403848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866880" y="2940120"/>
            <a:ext cx="229068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12600" y="297000"/>
            <a:ext cx="10287000" cy="82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Wholesale Gas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863640" y="4835520"/>
            <a:ext cx="229068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1279440" y="5032440"/>
          <a:ext cx="2189160" cy="145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9440" y="5032440"/>
                    <a:ext cx="2189160" cy="14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" name=""/>
          <p:cNvSpPr/>
          <p:nvPr/>
        </p:nvSpPr>
        <p:spPr>
          <a:xfrm>
            <a:off x="1362960" y="482436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1054800" y="5761080"/>
            <a:ext cx="461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&gt;10Yr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1114920" y="5626080"/>
            <a:ext cx="521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1-10 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"/>
          <p:cNvSpPr/>
          <p:nvPr/>
        </p:nvSpPr>
        <p:spPr>
          <a:xfrm>
            <a:off x="958680" y="5522760"/>
            <a:ext cx="115920" cy="1159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958680" y="5667480"/>
            <a:ext cx="115920" cy="115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958680" y="5811840"/>
            <a:ext cx="115920" cy="115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1049760" y="54831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6589800" y="155268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6589800" y="155268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3489480" y="1089000"/>
            <a:ext cx="5600160" cy="5033880"/>
            <a:chOff x="3489480" y="1089000"/>
            <a:chExt cx="5600160" cy="5033880"/>
          </a:xfrm>
        </p:grpSpPr>
        <p:grpSp>
          <p:nvGrpSpPr>
            <p:cNvPr id="110" name=""/>
            <p:cNvGrpSpPr/>
            <p:nvPr/>
          </p:nvGrpSpPr>
          <p:grpSpPr>
            <a:xfrm>
              <a:off x="5846040" y="1095480"/>
              <a:ext cx="725760" cy="620640"/>
              <a:chOff x="5846040" y="1095480"/>
              <a:chExt cx="725760" cy="620640"/>
            </a:xfrm>
          </p:grpSpPr>
          <p:sp>
            <p:nvSpPr>
              <p:cNvPr id="111" name=""/>
              <p:cNvSpPr/>
              <p:nvPr/>
            </p:nvSpPr>
            <p:spPr>
              <a:xfrm>
                <a:off x="5846040" y="1095480"/>
                <a:ext cx="72576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5846040" y="1095480"/>
                <a:ext cx="72576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13" name=""/>
            <p:cNvGrpSpPr/>
            <p:nvPr/>
          </p:nvGrpSpPr>
          <p:grpSpPr>
            <a:xfrm>
              <a:off x="3544920" y="1752480"/>
              <a:ext cx="851040" cy="720720"/>
              <a:chOff x="3544920" y="1752480"/>
              <a:chExt cx="851040" cy="720720"/>
            </a:xfrm>
          </p:grpSpPr>
          <p:sp>
            <p:nvSpPr>
              <p:cNvPr id="114" name=""/>
              <p:cNvSpPr/>
              <p:nvPr/>
            </p:nvSpPr>
            <p:spPr>
              <a:xfrm>
                <a:off x="3544920" y="1752480"/>
                <a:ext cx="85104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3544920" y="1752480"/>
                <a:ext cx="85104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16" name=""/>
            <p:cNvGrpSpPr/>
            <p:nvPr/>
          </p:nvGrpSpPr>
          <p:grpSpPr>
            <a:xfrm>
              <a:off x="5509440" y="1695600"/>
              <a:ext cx="700920" cy="441000"/>
              <a:chOff x="5509440" y="1695600"/>
              <a:chExt cx="700920" cy="441000"/>
            </a:xfrm>
          </p:grpSpPr>
          <p:sp>
            <p:nvSpPr>
              <p:cNvPr id="117" name=""/>
              <p:cNvSpPr/>
              <p:nvPr/>
            </p:nvSpPr>
            <p:spPr>
              <a:xfrm>
                <a:off x="5509440" y="1695600"/>
                <a:ext cx="700920" cy="44100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5509440" y="1695600"/>
                <a:ext cx="700920" cy="44100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19" name=""/>
            <p:cNvGrpSpPr/>
            <p:nvPr/>
          </p:nvGrpSpPr>
          <p:grpSpPr>
            <a:xfrm>
              <a:off x="3989880" y="3714840"/>
              <a:ext cx="3668400" cy="2408040"/>
              <a:chOff x="3989880" y="3714840"/>
              <a:chExt cx="3668400" cy="2408040"/>
            </a:xfrm>
          </p:grpSpPr>
          <p:sp>
            <p:nvSpPr>
              <p:cNvPr id="120" name=""/>
              <p:cNvSpPr/>
              <p:nvPr/>
            </p:nvSpPr>
            <p:spPr>
              <a:xfrm>
                <a:off x="3989880" y="3714840"/>
                <a:ext cx="366840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3989880" y="3714840"/>
                <a:ext cx="366840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22" name=""/>
            <p:cNvGrpSpPr/>
            <p:nvPr/>
          </p:nvGrpSpPr>
          <p:grpSpPr>
            <a:xfrm>
              <a:off x="7237080" y="4046400"/>
              <a:ext cx="967680" cy="752400"/>
              <a:chOff x="7237080" y="4046400"/>
              <a:chExt cx="967680" cy="752400"/>
            </a:xfrm>
          </p:grpSpPr>
          <p:sp>
            <p:nvSpPr>
              <p:cNvPr id="123" name=""/>
              <p:cNvSpPr/>
              <p:nvPr/>
            </p:nvSpPr>
            <p:spPr>
              <a:xfrm>
                <a:off x="7237080" y="4046400"/>
                <a:ext cx="96768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7237080" y="4046400"/>
                <a:ext cx="96768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25" name=""/>
            <p:cNvGrpSpPr/>
            <p:nvPr/>
          </p:nvGrpSpPr>
          <p:grpSpPr>
            <a:xfrm>
              <a:off x="6325200" y="1095480"/>
              <a:ext cx="1959840" cy="1492200"/>
              <a:chOff x="6325200" y="1095480"/>
              <a:chExt cx="1959840" cy="1492200"/>
            </a:xfrm>
          </p:grpSpPr>
          <p:grpSp>
            <p:nvGrpSpPr>
              <p:cNvPr id="126" name=""/>
              <p:cNvGrpSpPr/>
              <p:nvPr/>
            </p:nvGrpSpPr>
            <p:grpSpPr>
              <a:xfrm>
                <a:off x="6325200" y="1095480"/>
                <a:ext cx="1959840" cy="1492200"/>
                <a:chOff x="6325200" y="1095480"/>
                <a:chExt cx="1959840" cy="1492200"/>
              </a:xfrm>
            </p:grpSpPr>
            <p:sp>
              <p:nvSpPr>
                <p:cNvPr id="127" name=""/>
                <p:cNvSpPr/>
                <p:nvPr/>
              </p:nvSpPr>
              <p:spPr>
                <a:xfrm>
                  <a:off x="6325200" y="1095480"/>
                  <a:ext cx="195984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6325200" y="1095480"/>
                  <a:ext cx="195984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noFill/>
                <a:ln w="111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129" name=""/>
              <p:cNvSpPr/>
              <p:nvPr/>
            </p:nvSpPr>
            <p:spPr>
              <a:xfrm>
                <a:off x="7606080" y="224784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30" name=""/>
            <p:cNvGrpSpPr/>
            <p:nvPr/>
          </p:nvGrpSpPr>
          <p:grpSpPr>
            <a:xfrm>
              <a:off x="7641720" y="1095480"/>
              <a:ext cx="1447920" cy="890640"/>
              <a:chOff x="7641720" y="1095480"/>
              <a:chExt cx="1447920" cy="890640"/>
            </a:xfrm>
          </p:grpSpPr>
          <p:sp>
            <p:nvSpPr>
              <p:cNvPr id="131" name=""/>
              <p:cNvSpPr/>
              <p:nvPr/>
            </p:nvSpPr>
            <p:spPr>
              <a:xfrm>
                <a:off x="7641720" y="109548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7641720" y="109548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33" name=""/>
            <p:cNvGrpSpPr/>
            <p:nvPr/>
          </p:nvGrpSpPr>
          <p:grpSpPr>
            <a:xfrm>
              <a:off x="5129640" y="1092240"/>
              <a:ext cx="747360" cy="617400"/>
              <a:chOff x="5129640" y="1092240"/>
              <a:chExt cx="747360" cy="617400"/>
            </a:xfrm>
          </p:grpSpPr>
          <p:sp>
            <p:nvSpPr>
              <p:cNvPr id="134" name=""/>
              <p:cNvSpPr/>
              <p:nvPr/>
            </p:nvSpPr>
            <p:spPr>
              <a:xfrm>
                <a:off x="5129640" y="1092240"/>
                <a:ext cx="74736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5129640" y="1092240"/>
                <a:ext cx="74736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36" name=""/>
            <p:cNvGrpSpPr/>
            <p:nvPr/>
          </p:nvGrpSpPr>
          <p:grpSpPr>
            <a:xfrm>
              <a:off x="4382280" y="1089000"/>
              <a:ext cx="846360" cy="558720"/>
              <a:chOff x="4382280" y="1089000"/>
              <a:chExt cx="846360" cy="558720"/>
            </a:xfrm>
          </p:grpSpPr>
          <p:sp>
            <p:nvSpPr>
              <p:cNvPr id="137" name=""/>
              <p:cNvSpPr/>
              <p:nvPr/>
            </p:nvSpPr>
            <p:spPr>
              <a:xfrm>
                <a:off x="4382280" y="1089000"/>
                <a:ext cx="84636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4382280" y="1089000"/>
                <a:ext cx="84636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39" name=""/>
            <p:cNvGrpSpPr/>
            <p:nvPr/>
          </p:nvGrpSpPr>
          <p:grpSpPr>
            <a:xfrm>
              <a:off x="3819600" y="1089000"/>
              <a:ext cx="917640" cy="501480"/>
              <a:chOff x="3819600" y="1089000"/>
              <a:chExt cx="917640" cy="501480"/>
            </a:xfrm>
          </p:grpSpPr>
          <p:sp>
            <p:nvSpPr>
              <p:cNvPr id="140" name=""/>
              <p:cNvSpPr/>
              <p:nvPr/>
            </p:nvSpPr>
            <p:spPr>
              <a:xfrm>
                <a:off x="3819600" y="108900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3819600" y="108900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42" name=""/>
            <p:cNvGrpSpPr/>
            <p:nvPr/>
          </p:nvGrpSpPr>
          <p:grpSpPr>
            <a:xfrm>
              <a:off x="4261320" y="1542960"/>
              <a:ext cx="595080" cy="1023840"/>
              <a:chOff x="4261320" y="1542960"/>
              <a:chExt cx="595080" cy="1023840"/>
            </a:xfrm>
          </p:grpSpPr>
          <p:sp>
            <p:nvSpPr>
              <p:cNvPr id="143" name=""/>
              <p:cNvSpPr/>
              <p:nvPr/>
            </p:nvSpPr>
            <p:spPr>
              <a:xfrm>
                <a:off x="4261320" y="1542960"/>
                <a:ext cx="5950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4261320" y="1542960"/>
                <a:ext cx="5950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45" name=""/>
            <p:cNvGrpSpPr/>
            <p:nvPr/>
          </p:nvGrpSpPr>
          <p:grpSpPr>
            <a:xfrm>
              <a:off x="4487760" y="1550880"/>
              <a:ext cx="1059120" cy="693720"/>
              <a:chOff x="4487760" y="1550880"/>
              <a:chExt cx="1059120" cy="693720"/>
            </a:xfrm>
          </p:grpSpPr>
          <p:sp>
            <p:nvSpPr>
              <p:cNvPr id="146" name=""/>
              <p:cNvSpPr/>
              <p:nvPr/>
            </p:nvSpPr>
            <p:spPr>
              <a:xfrm>
                <a:off x="4487760" y="1550880"/>
                <a:ext cx="10591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4487760" y="1550880"/>
                <a:ext cx="10591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48" name=""/>
            <p:cNvGrpSpPr/>
            <p:nvPr/>
          </p:nvGrpSpPr>
          <p:grpSpPr>
            <a:xfrm>
              <a:off x="4794840" y="2171880"/>
              <a:ext cx="706680" cy="617400"/>
              <a:chOff x="4794840" y="2171880"/>
              <a:chExt cx="706680" cy="617400"/>
            </a:xfrm>
          </p:grpSpPr>
          <p:sp>
            <p:nvSpPr>
              <p:cNvPr id="149" name=""/>
              <p:cNvSpPr/>
              <p:nvPr/>
            </p:nvSpPr>
            <p:spPr>
              <a:xfrm>
                <a:off x="4794840" y="2171880"/>
                <a:ext cx="70668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4794840" y="2171880"/>
                <a:ext cx="70668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51" name=""/>
            <p:cNvGrpSpPr/>
            <p:nvPr/>
          </p:nvGrpSpPr>
          <p:grpSpPr>
            <a:xfrm>
              <a:off x="4419360" y="2521080"/>
              <a:ext cx="556560" cy="745920"/>
              <a:chOff x="4419360" y="2521080"/>
              <a:chExt cx="556560" cy="745920"/>
            </a:xfrm>
          </p:grpSpPr>
          <p:sp>
            <p:nvSpPr>
              <p:cNvPr id="152" name=""/>
              <p:cNvSpPr/>
              <p:nvPr/>
            </p:nvSpPr>
            <p:spPr>
              <a:xfrm>
                <a:off x="4419360" y="2521080"/>
                <a:ext cx="556560" cy="7459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4419360" y="2521080"/>
                <a:ext cx="556560" cy="7459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54" name=""/>
            <p:cNvGrpSpPr/>
            <p:nvPr/>
          </p:nvGrpSpPr>
          <p:grpSpPr>
            <a:xfrm>
              <a:off x="3873600" y="2405160"/>
              <a:ext cx="649800" cy="1033200"/>
              <a:chOff x="3873600" y="2405160"/>
              <a:chExt cx="649800" cy="1033200"/>
            </a:xfrm>
          </p:grpSpPr>
          <p:sp>
            <p:nvSpPr>
              <p:cNvPr id="155" name=""/>
              <p:cNvSpPr/>
              <p:nvPr/>
            </p:nvSpPr>
            <p:spPr>
              <a:xfrm>
                <a:off x="3873600" y="2405160"/>
                <a:ext cx="64980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3873600" y="2405160"/>
                <a:ext cx="64980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57" name=""/>
            <p:cNvGrpSpPr/>
            <p:nvPr/>
          </p:nvGrpSpPr>
          <p:grpSpPr>
            <a:xfrm>
              <a:off x="3489480" y="2301840"/>
              <a:ext cx="858960" cy="1438200"/>
              <a:chOff x="3489480" y="2301840"/>
              <a:chExt cx="858960" cy="1438200"/>
            </a:xfrm>
          </p:grpSpPr>
          <p:sp>
            <p:nvSpPr>
              <p:cNvPr id="158" name=""/>
              <p:cNvSpPr/>
              <p:nvPr/>
            </p:nvSpPr>
            <p:spPr>
              <a:xfrm>
                <a:off x="3489480" y="230184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3489480" y="230184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60" name=""/>
            <p:cNvGrpSpPr/>
            <p:nvPr/>
          </p:nvGrpSpPr>
          <p:grpSpPr>
            <a:xfrm>
              <a:off x="7373520" y="2530440"/>
              <a:ext cx="435600" cy="520560"/>
              <a:chOff x="7373520" y="2530440"/>
              <a:chExt cx="435600" cy="520560"/>
            </a:xfrm>
          </p:grpSpPr>
          <p:sp>
            <p:nvSpPr>
              <p:cNvPr id="161" name=""/>
              <p:cNvSpPr/>
              <p:nvPr/>
            </p:nvSpPr>
            <p:spPr>
              <a:xfrm>
                <a:off x="7373520" y="2530440"/>
                <a:ext cx="43560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7373520" y="2530440"/>
                <a:ext cx="43560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63" name=""/>
            <p:cNvGrpSpPr/>
            <p:nvPr/>
          </p:nvGrpSpPr>
          <p:grpSpPr>
            <a:xfrm>
              <a:off x="8559720" y="1539720"/>
              <a:ext cx="369000" cy="631800"/>
              <a:chOff x="8559720" y="1539720"/>
              <a:chExt cx="369000" cy="631800"/>
            </a:xfrm>
          </p:grpSpPr>
          <p:sp>
            <p:nvSpPr>
              <p:cNvPr id="164" name=""/>
              <p:cNvSpPr/>
              <p:nvPr/>
            </p:nvSpPr>
            <p:spPr>
              <a:xfrm>
                <a:off x="8559720" y="1539720"/>
                <a:ext cx="36900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8559720" y="1539720"/>
                <a:ext cx="36900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66" name=""/>
            <p:cNvGrpSpPr/>
            <p:nvPr/>
          </p:nvGrpSpPr>
          <p:grpSpPr>
            <a:xfrm>
              <a:off x="7531560" y="3162240"/>
              <a:ext cx="886680" cy="409680"/>
              <a:chOff x="7531560" y="3162240"/>
              <a:chExt cx="886680" cy="409680"/>
            </a:xfrm>
          </p:grpSpPr>
          <p:sp>
            <p:nvSpPr>
              <p:cNvPr id="167" name=""/>
              <p:cNvSpPr/>
              <p:nvPr/>
            </p:nvSpPr>
            <p:spPr>
              <a:xfrm>
                <a:off x="7531560" y="3162240"/>
                <a:ext cx="88668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7531560" y="3162240"/>
                <a:ext cx="88668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69" name=""/>
            <p:cNvGrpSpPr/>
            <p:nvPr/>
          </p:nvGrpSpPr>
          <p:grpSpPr>
            <a:xfrm>
              <a:off x="6903720" y="3267000"/>
              <a:ext cx="874440" cy="326880"/>
              <a:chOff x="6903720" y="3267000"/>
              <a:chExt cx="874440" cy="326880"/>
            </a:xfrm>
          </p:grpSpPr>
          <p:sp>
            <p:nvSpPr>
              <p:cNvPr id="170" name=""/>
              <p:cNvSpPr/>
              <p:nvPr/>
            </p:nvSpPr>
            <p:spPr>
              <a:xfrm>
                <a:off x="6903720" y="3267000"/>
                <a:ext cx="87444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6903720" y="3267000"/>
                <a:ext cx="87444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72" name=""/>
            <p:cNvGrpSpPr/>
            <p:nvPr/>
          </p:nvGrpSpPr>
          <p:grpSpPr>
            <a:xfrm>
              <a:off x="7641720" y="3454560"/>
              <a:ext cx="525600" cy="411120"/>
              <a:chOff x="7641720" y="3454560"/>
              <a:chExt cx="525600" cy="411120"/>
            </a:xfrm>
          </p:grpSpPr>
          <p:sp>
            <p:nvSpPr>
              <p:cNvPr id="173" name=""/>
              <p:cNvSpPr/>
              <p:nvPr/>
            </p:nvSpPr>
            <p:spPr>
              <a:xfrm>
                <a:off x="7641720" y="3454560"/>
                <a:ext cx="5256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7641720" y="3454560"/>
                <a:ext cx="5256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75" name=""/>
            <p:cNvGrpSpPr/>
            <p:nvPr/>
          </p:nvGrpSpPr>
          <p:grpSpPr>
            <a:xfrm>
              <a:off x="7403040" y="3511440"/>
              <a:ext cx="559800" cy="606600"/>
              <a:chOff x="7403040" y="3511440"/>
              <a:chExt cx="559800" cy="606600"/>
            </a:xfrm>
          </p:grpSpPr>
          <p:sp>
            <p:nvSpPr>
              <p:cNvPr id="176" name=""/>
              <p:cNvSpPr/>
              <p:nvPr/>
            </p:nvSpPr>
            <p:spPr>
              <a:xfrm>
                <a:off x="7403040" y="3511440"/>
                <a:ext cx="55980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7403040" y="3511440"/>
                <a:ext cx="55980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78" name=""/>
            <p:cNvGrpSpPr/>
            <p:nvPr/>
          </p:nvGrpSpPr>
          <p:grpSpPr>
            <a:xfrm>
              <a:off x="7128360" y="3546360"/>
              <a:ext cx="403200" cy="692280"/>
              <a:chOff x="7128360" y="3546360"/>
              <a:chExt cx="403200" cy="692280"/>
            </a:xfrm>
          </p:grpSpPr>
          <p:sp>
            <p:nvSpPr>
              <p:cNvPr id="179" name=""/>
              <p:cNvSpPr/>
              <p:nvPr/>
            </p:nvSpPr>
            <p:spPr>
              <a:xfrm>
                <a:off x="7128360" y="3546360"/>
                <a:ext cx="40320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7128360" y="3546360"/>
                <a:ext cx="40320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1" name=""/>
            <p:cNvGrpSpPr/>
            <p:nvPr/>
          </p:nvGrpSpPr>
          <p:grpSpPr>
            <a:xfrm>
              <a:off x="8289720" y="2725560"/>
              <a:ext cx="116280" cy="168480"/>
              <a:chOff x="8289720" y="2725560"/>
              <a:chExt cx="116280" cy="168480"/>
            </a:xfrm>
          </p:grpSpPr>
          <p:sp>
            <p:nvSpPr>
              <p:cNvPr id="182" name=""/>
              <p:cNvSpPr/>
              <p:nvPr/>
            </p:nvSpPr>
            <p:spPr>
              <a:xfrm>
                <a:off x="8289720" y="2725560"/>
                <a:ext cx="11628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8289720" y="2725560"/>
                <a:ext cx="11628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4" name=""/>
            <p:cNvGrpSpPr/>
            <p:nvPr/>
          </p:nvGrpSpPr>
          <p:grpSpPr>
            <a:xfrm>
              <a:off x="5469480" y="2523960"/>
              <a:ext cx="866520" cy="416160"/>
              <a:chOff x="5469480" y="2523960"/>
              <a:chExt cx="866520" cy="416160"/>
            </a:xfrm>
          </p:grpSpPr>
          <p:sp>
            <p:nvSpPr>
              <p:cNvPr id="185" name=""/>
              <p:cNvSpPr/>
              <p:nvPr/>
            </p:nvSpPr>
            <p:spPr>
              <a:xfrm>
                <a:off x="5469480" y="2523960"/>
                <a:ext cx="86652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5469480" y="2523960"/>
                <a:ext cx="86652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7" name=""/>
            <p:cNvGrpSpPr/>
            <p:nvPr/>
          </p:nvGrpSpPr>
          <p:grpSpPr>
            <a:xfrm>
              <a:off x="4920480" y="2728800"/>
              <a:ext cx="736200" cy="609480"/>
              <a:chOff x="4920480" y="2728800"/>
              <a:chExt cx="736200" cy="609480"/>
            </a:xfrm>
          </p:grpSpPr>
          <p:sp>
            <p:nvSpPr>
              <p:cNvPr id="188" name=""/>
              <p:cNvSpPr/>
              <p:nvPr/>
            </p:nvSpPr>
            <p:spPr>
              <a:xfrm>
                <a:off x="4920480" y="2728800"/>
                <a:ext cx="736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4920480" y="2728800"/>
                <a:ext cx="736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0" name=""/>
            <p:cNvGrpSpPr/>
            <p:nvPr/>
          </p:nvGrpSpPr>
          <p:grpSpPr>
            <a:xfrm>
              <a:off x="5652360" y="2940120"/>
              <a:ext cx="771840" cy="415800"/>
              <a:chOff x="5652360" y="2940120"/>
              <a:chExt cx="771840" cy="415800"/>
            </a:xfrm>
          </p:grpSpPr>
          <p:sp>
            <p:nvSpPr>
              <p:cNvPr id="191" name=""/>
              <p:cNvSpPr/>
              <p:nvPr/>
            </p:nvSpPr>
            <p:spPr>
              <a:xfrm>
                <a:off x="5652360" y="2940120"/>
                <a:ext cx="77184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5652360" y="2940120"/>
                <a:ext cx="77184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3" name=""/>
            <p:cNvGrpSpPr/>
            <p:nvPr/>
          </p:nvGrpSpPr>
          <p:grpSpPr>
            <a:xfrm>
              <a:off x="4839480" y="3270240"/>
              <a:ext cx="707040" cy="768240"/>
              <a:chOff x="4839480" y="3270240"/>
              <a:chExt cx="707040" cy="768240"/>
            </a:xfrm>
          </p:grpSpPr>
          <p:sp>
            <p:nvSpPr>
              <p:cNvPr id="194" name=""/>
              <p:cNvSpPr/>
              <p:nvPr/>
            </p:nvSpPr>
            <p:spPr>
              <a:xfrm>
                <a:off x="4839480" y="3270240"/>
                <a:ext cx="70704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4839480" y="3270240"/>
                <a:ext cx="70704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6" name=""/>
            <p:cNvGrpSpPr/>
            <p:nvPr/>
          </p:nvGrpSpPr>
          <p:grpSpPr>
            <a:xfrm>
              <a:off x="6145200" y="1666800"/>
              <a:ext cx="668160" cy="811080"/>
              <a:chOff x="6145200" y="1666800"/>
              <a:chExt cx="668160" cy="811080"/>
            </a:xfrm>
          </p:grpSpPr>
          <p:sp>
            <p:nvSpPr>
              <p:cNvPr id="197" name=""/>
              <p:cNvSpPr/>
              <p:nvPr/>
            </p:nvSpPr>
            <p:spPr>
              <a:xfrm>
                <a:off x="6145200" y="166680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6145200" y="166680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9" name=""/>
            <p:cNvGrpSpPr/>
            <p:nvPr/>
          </p:nvGrpSpPr>
          <p:grpSpPr>
            <a:xfrm>
              <a:off x="6300360" y="2846520"/>
              <a:ext cx="697680" cy="617400"/>
              <a:chOff x="6300360" y="2846520"/>
              <a:chExt cx="697680" cy="617400"/>
            </a:xfrm>
          </p:grpSpPr>
          <p:sp>
            <p:nvSpPr>
              <p:cNvPr id="200" name=""/>
              <p:cNvSpPr/>
              <p:nvPr/>
            </p:nvSpPr>
            <p:spPr>
              <a:xfrm>
                <a:off x="6300360" y="2846520"/>
                <a:ext cx="697680" cy="61740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6300360" y="2846520"/>
                <a:ext cx="697680" cy="61740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2" name=""/>
            <p:cNvGrpSpPr/>
            <p:nvPr/>
          </p:nvGrpSpPr>
          <p:grpSpPr>
            <a:xfrm>
              <a:off x="6421320" y="3395520"/>
              <a:ext cx="528840" cy="492120"/>
              <a:chOff x="6421320" y="3395520"/>
              <a:chExt cx="528840" cy="492120"/>
            </a:xfrm>
          </p:grpSpPr>
          <p:sp>
            <p:nvSpPr>
              <p:cNvPr id="203" name=""/>
              <p:cNvSpPr/>
              <p:nvPr/>
            </p:nvSpPr>
            <p:spPr>
              <a:xfrm>
                <a:off x="6421320" y="3395520"/>
                <a:ext cx="52884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6421320" y="3395520"/>
                <a:ext cx="52884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5" name=""/>
            <p:cNvGrpSpPr/>
            <p:nvPr/>
          </p:nvGrpSpPr>
          <p:grpSpPr>
            <a:xfrm>
              <a:off x="6722280" y="2570040"/>
              <a:ext cx="424440" cy="739800"/>
              <a:chOff x="6722280" y="2570040"/>
              <a:chExt cx="424440" cy="739800"/>
            </a:xfrm>
          </p:grpSpPr>
          <p:sp>
            <p:nvSpPr>
              <p:cNvPr id="206" name=""/>
              <p:cNvSpPr/>
              <p:nvPr/>
            </p:nvSpPr>
            <p:spPr>
              <a:xfrm>
                <a:off x="6722280" y="2570040"/>
                <a:ext cx="4244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6722280" y="2570040"/>
                <a:ext cx="4244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8" name=""/>
            <p:cNvGrpSpPr/>
            <p:nvPr/>
          </p:nvGrpSpPr>
          <p:grpSpPr>
            <a:xfrm>
              <a:off x="6553080" y="1978200"/>
              <a:ext cx="544320" cy="599760"/>
              <a:chOff x="6553080" y="1978200"/>
              <a:chExt cx="544320" cy="599760"/>
            </a:xfrm>
          </p:grpSpPr>
          <p:sp>
            <p:nvSpPr>
              <p:cNvPr id="209" name=""/>
              <p:cNvSpPr/>
              <p:nvPr/>
            </p:nvSpPr>
            <p:spPr>
              <a:xfrm>
                <a:off x="6553080" y="1978200"/>
                <a:ext cx="544320" cy="59976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6553080" y="1978200"/>
                <a:ext cx="544320" cy="59976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11" name=""/>
            <p:cNvGrpSpPr/>
            <p:nvPr/>
          </p:nvGrpSpPr>
          <p:grpSpPr>
            <a:xfrm>
              <a:off x="6780960" y="1887480"/>
              <a:ext cx="508680" cy="303120"/>
              <a:chOff x="6780960" y="1887480"/>
              <a:chExt cx="508680" cy="303120"/>
            </a:xfrm>
          </p:grpSpPr>
          <p:sp>
            <p:nvSpPr>
              <p:cNvPr id="212" name=""/>
              <p:cNvSpPr/>
              <p:nvPr/>
            </p:nvSpPr>
            <p:spPr>
              <a:xfrm>
                <a:off x="6780960" y="1887480"/>
                <a:ext cx="50868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6780960" y="1887480"/>
                <a:ext cx="50868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14" name=""/>
            <p:cNvGrpSpPr/>
            <p:nvPr/>
          </p:nvGrpSpPr>
          <p:grpSpPr>
            <a:xfrm>
              <a:off x="7086600" y="2627280"/>
              <a:ext cx="330120" cy="568440"/>
              <a:chOff x="7086600" y="2627280"/>
              <a:chExt cx="330120" cy="568440"/>
            </a:xfrm>
          </p:grpSpPr>
          <p:sp>
            <p:nvSpPr>
              <p:cNvPr id="215" name=""/>
              <p:cNvSpPr/>
              <p:nvPr/>
            </p:nvSpPr>
            <p:spPr>
              <a:xfrm>
                <a:off x="7086600" y="2627280"/>
                <a:ext cx="33012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7086600" y="2627280"/>
                <a:ext cx="33012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17" name=""/>
            <p:cNvGrpSpPr/>
            <p:nvPr/>
          </p:nvGrpSpPr>
          <p:grpSpPr>
            <a:xfrm>
              <a:off x="7161120" y="2100240"/>
              <a:ext cx="412200" cy="538200"/>
              <a:chOff x="7161120" y="2100240"/>
              <a:chExt cx="412200" cy="538200"/>
            </a:xfrm>
          </p:grpSpPr>
          <p:sp>
            <p:nvSpPr>
              <p:cNvPr id="218" name=""/>
              <p:cNvSpPr/>
              <p:nvPr/>
            </p:nvSpPr>
            <p:spPr>
              <a:xfrm>
                <a:off x="7161120" y="2100240"/>
                <a:ext cx="41220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7161120" y="2100240"/>
                <a:ext cx="41220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20" name=""/>
            <p:cNvGrpSpPr/>
            <p:nvPr/>
          </p:nvGrpSpPr>
          <p:grpSpPr>
            <a:xfrm>
              <a:off x="7773480" y="2419200"/>
              <a:ext cx="598320" cy="403200"/>
              <a:chOff x="7773480" y="2419200"/>
              <a:chExt cx="598320" cy="403200"/>
            </a:xfrm>
          </p:grpSpPr>
          <p:sp>
            <p:nvSpPr>
              <p:cNvPr id="221" name=""/>
              <p:cNvSpPr/>
              <p:nvPr/>
            </p:nvSpPr>
            <p:spPr>
              <a:xfrm>
                <a:off x="7773480" y="2419200"/>
                <a:ext cx="5983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7773480" y="2419200"/>
                <a:ext cx="5983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23" name=""/>
            <p:cNvGrpSpPr/>
            <p:nvPr/>
          </p:nvGrpSpPr>
          <p:grpSpPr>
            <a:xfrm>
              <a:off x="7646400" y="2749680"/>
              <a:ext cx="412200" cy="444240"/>
              <a:chOff x="7646400" y="2749680"/>
              <a:chExt cx="412200" cy="444240"/>
            </a:xfrm>
          </p:grpSpPr>
          <p:sp>
            <p:nvSpPr>
              <p:cNvPr id="224" name=""/>
              <p:cNvSpPr/>
              <p:nvPr/>
            </p:nvSpPr>
            <p:spPr>
              <a:xfrm>
                <a:off x="7646400" y="2749680"/>
                <a:ext cx="412200" cy="44424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7646400" y="2749680"/>
                <a:ext cx="412200" cy="44424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26" name=""/>
            <p:cNvGrpSpPr/>
            <p:nvPr/>
          </p:nvGrpSpPr>
          <p:grpSpPr>
            <a:xfrm>
              <a:off x="6960960" y="2976480"/>
              <a:ext cx="750240" cy="412560"/>
              <a:chOff x="6960960" y="2976480"/>
              <a:chExt cx="750240" cy="412560"/>
            </a:xfrm>
          </p:grpSpPr>
          <p:sp>
            <p:nvSpPr>
              <p:cNvPr id="227" name=""/>
              <p:cNvSpPr/>
              <p:nvPr/>
            </p:nvSpPr>
            <p:spPr>
              <a:xfrm>
                <a:off x="6960960" y="2976480"/>
                <a:ext cx="750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6960960" y="2976480"/>
                <a:ext cx="750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29" name=""/>
            <p:cNvGrpSpPr/>
            <p:nvPr/>
          </p:nvGrpSpPr>
          <p:grpSpPr>
            <a:xfrm>
              <a:off x="7928640" y="2746440"/>
              <a:ext cx="477360" cy="225360"/>
              <a:chOff x="7928640" y="2746440"/>
              <a:chExt cx="477360" cy="225360"/>
            </a:xfrm>
          </p:grpSpPr>
          <p:sp>
            <p:nvSpPr>
              <p:cNvPr id="230" name=""/>
              <p:cNvSpPr/>
              <p:nvPr/>
            </p:nvSpPr>
            <p:spPr>
              <a:xfrm>
                <a:off x="7928640" y="2746440"/>
                <a:ext cx="47736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7928640" y="2746440"/>
                <a:ext cx="47736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32" name=""/>
            <p:cNvGrpSpPr/>
            <p:nvPr/>
          </p:nvGrpSpPr>
          <p:grpSpPr>
            <a:xfrm>
              <a:off x="8485200" y="1887480"/>
              <a:ext cx="190440" cy="374760"/>
              <a:chOff x="8485200" y="1887480"/>
              <a:chExt cx="190440" cy="374760"/>
            </a:xfrm>
          </p:grpSpPr>
          <p:sp>
            <p:nvSpPr>
              <p:cNvPr id="233" name=""/>
              <p:cNvSpPr/>
              <p:nvPr/>
            </p:nvSpPr>
            <p:spPr>
              <a:xfrm>
                <a:off x="8485200" y="1887480"/>
                <a:ext cx="19044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8485200" y="1887480"/>
                <a:ext cx="19044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35" name=""/>
            <p:cNvGrpSpPr/>
            <p:nvPr/>
          </p:nvGrpSpPr>
          <p:grpSpPr>
            <a:xfrm>
              <a:off x="8426160" y="2208240"/>
              <a:ext cx="378360" cy="182520"/>
              <a:chOff x="8426160" y="2208240"/>
              <a:chExt cx="378360" cy="182520"/>
            </a:xfrm>
          </p:grpSpPr>
          <p:sp>
            <p:nvSpPr>
              <p:cNvPr id="236" name=""/>
              <p:cNvSpPr/>
              <p:nvPr/>
            </p:nvSpPr>
            <p:spPr>
              <a:xfrm>
                <a:off x="8426160" y="2208240"/>
                <a:ext cx="37836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8426160" y="2208240"/>
                <a:ext cx="37836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38" name=""/>
            <p:cNvGrpSpPr/>
            <p:nvPr/>
          </p:nvGrpSpPr>
          <p:grpSpPr>
            <a:xfrm>
              <a:off x="8612280" y="2327400"/>
              <a:ext cx="66600" cy="96840"/>
              <a:chOff x="8612280" y="2327400"/>
              <a:chExt cx="66600" cy="96840"/>
            </a:xfrm>
          </p:grpSpPr>
          <p:sp>
            <p:nvSpPr>
              <p:cNvPr id="239" name=""/>
              <p:cNvSpPr/>
              <p:nvPr/>
            </p:nvSpPr>
            <p:spPr>
              <a:xfrm>
                <a:off x="8612280" y="2327400"/>
                <a:ext cx="6660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8612280" y="2327400"/>
                <a:ext cx="6660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41" name=""/>
            <p:cNvGrpSpPr/>
            <p:nvPr/>
          </p:nvGrpSpPr>
          <p:grpSpPr>
            <a:xfrm>
              <a:off x="8446320" y="2333520"/>
              <a:ext cx="175320" cy="179280"/>
              <a:chOff x="8446320" y="2333520"/>
              <a:chExt cx="175320" cy="179280"/>
            </a:xfrm>
          </p:grpSpPr>
          <p:sp>
            <p:nvSpPr>
              <p:cNvPr id="242" name=""/>
              <p:cNvSpPr/>
              <p:nvPr/>
            </p:nvSpPr>
            <p:spPr>
              <a:xfrm>
                <a:off x="8446320" y="2333520"/>
                <a:ext cx="17532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8446320" y="2333520"/>
                <a:ext cx="17532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44" name=""/>
            <p:cNvGrpSpPr/>
            <p:nvPr/>
          </p:nvGrpSpPr>
          <p:grpSpPr>
            <a:xfrm>
              <a:off x="8714520" y="2365200"/>
              <a:ext cx="37080" cy="19080"/>
              <a:chOff x="8714520" y="2365200"/>
              <a:chExt cx="37080" cy="19080"/>
            </a:xfrm>
          </p:grpSpPr>
          <p:sp>
            <p:nvSpPr>
              <p:cNvPr id="245" name=""/>
              <p:cNvSpPr/>
              <p:nvPr/>
            </p:nvSpPr>
            <p:spPr>
              <a:xfrm>
                <a:off x="8714520" y="2365200"/>
                <a:ext cx="370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8714520" y="2365200"/>
                <a:ext cx="370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47" name=""/>
            <p:cNvGrpSpPr/>
            <p:nvPr/>
          </p:nvGrpSpPr>
          <p:grpSpPr>
            <a:xfrm>
              <a:off x="7581240" y="2828880"/>
              <a:ext cx="799920" cy="469800"/>
              <a:chOff x="7581240" y="2828880"/>
              <a:chExt cx="799920" cy="469800"/>
            </a:xfrm>
          </p:grpSpPr>
          <p:sp>
            <p:nvSpPr>
              <p:cNvPr id="248" name=""/>
              <p:cNvSpPr/>
              <p:nvPr/>
            </p:nvSpPr>
            <p:spPr>
              <a:xfrm>
                <a:off x="7581240" y="2828880"/>
                <a:ext cx="79992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7581240" y="2828880"/>
                <a:ext cx="79992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50" name=""/>
            <p:cNvGrpSpPr/>
            <p:nvPr/>
          </p:nvGrpSpPr>
          <p:grpSpPr>
            <a:xfrm>
              <a:off x="5120640" y="3398760"/>
              <a:ext cx="1451160" cy="1468440"/>
              <a:chOff x="5120640" y="3398760"/>
              <a:chExt cx="1451160" cy="1468440"/>
            </a:xfrm>
          </p:grpSpPr>
          <p:sp>
            <p:nvSpPr>
              <p:cNvPr id="251" name=""/>
              <p:cNvSpPr/>
              <p:nvPr/>
            </p:nvSpPr>
            <p:spPr>
              <a:xfrm>
                <a:off x="5120640" y="3398760"/>
                <a:ext cx="145116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5120640" y="3398760"/>
                <a:ext cx="145116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53" name=""/>
            <p:cNvGrpSpPr/>
            <p:nvPr/>
          </p:nvGrpSpPr>
          <p:grpSpPr>
            <a:xfrm>
              <a:off x="7831080" y="1971720"/>
              <a:ext cx="658800" cy="842760"/>
              <a:chOff x="7831080" y="1971720"/>
              <a:chExt cx="658800" cy="842760"/>
            </a:xfrm>
          </p:grpSpPr>
          <p:sp>
            <p:nvSpPr>
              <p:cNvPr id="254" name=""/>
              <p:cNvSpPr/>
              <p:nvPr/>
            </p:nvSpPr>
            <p:spPr>
              <a:xfrm>
                <a:off x="7831080" y="1971720"/>
                <a:ext cx="65880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7831080" y="1971720"/>
                <a:ext cx="65880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56" name=""/>
            <p:cNvGrpSpPr/>
            <p:nvPr/>
          </p:nvGrpSpPr>
          <p:grpSpPr>
            <a:xfrm>
              <a:off x="7381080" y="2017800"/>
              <a:ext cx="205920" cy="93600"/>
              <a:chOff x="7381080" y="2017800"/>
              <a:chExt cx="205920" cy="93600"/>
            </a:xfrm>
          </p:grpSpPr>
          <p:sp>
            <p:nvSpPr>
              <p:cNvPr id="257" name=""/>
              <p:cNvSpPr/>
              <p:nvPr/>
            </p:nvSpPr>
            <p:spPr>
              <a:xfrm>
                <a:off x="7381080" y="2017800"/>
                <a:ext cx="20592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7381080" y="2017800"/>
                <a:ext cx="20592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59" name=""/>
            <p:cNvGrpSpPr/>
            <p:nvPr/>
          </p:nvGrpSpPr>
          <p:grpSpPr>
            <a:xfrm>
              <a:off x="8362800" y="1932120"/>
              <a:ext cx="178200" cy="353880"/>
              <a:chOff x="8362800" y="1932120"/>
              <a:chExt cx="178200" cy="353880"/>
            </a:xfrm>
          </p:grpSpPr>
          <p:sp>
            <p:nvSpPr>
              <p:cNvPr id="260" name=""/>
              <p:cNvSpPr/>
              <p:nvPr/>
            </p:nvSpPr>
            <p:spPr>
              <a:xfrm>
                <a:off x="8362800" y="1932120"/>
                <a:ext cx="178200" cy="35388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8362800" y="1932120"/>
                <a:ext cx="178200" cy="35388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262" name=""/>
            <p:cNvSpPr/>
            <p:nvPr/>
          </p:nvSpPr>
          <p:spPr>
            <a:xfrm>
              <a:off x="6441480" y="2583000"/>
              <a:ext cx="666360" cy="159372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306320" y="3562200"/>
              <a:ext cx="524160" cy="32868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4" name=""/>
          <p:cNvSpPr/>
          <p:nvPr/>
        </p:nvSpPr>
        <p:spPr>
          <a:xfrm>
            <a:off x="3743280" y="1641600"/>
            <a:ext cx="83988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5" name=""/>
          <p:cNvSpPr/>
          <p:nvPr/>
        </p:nvSpPr>
        <p:spPr>
          <a:xfrm>
            <a:off x="4809960" y="1300320"/>
            <a:ext cx="321480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6" name=""/>
          <p:cNvSpPr/>
          <p:nvPr/>
        </p:nvSpPr>
        <p:spPr>
          <a:xfrm>
            <a:off x="4187880" y="165420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7" name=""/>
          <p:cNvSpPr/>
          <p:nvPr/>
        </p:nvSpPr>
        <p:spPr>
          <a:xfrm>
            <a:off x="3795840" y="290520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8" name=""/>
          <p:cNvSpPr/>
          <p:nvPr/>
        </p:nvSpPr>
        <p:spPr>
          <a:xfrm>
            <a:off x="4570560" y="3398760"/>
            <a:ext cx="134928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9" name=""/>
          <p:cNvSpPr/>
          <p:nvPr/>
        </p:nvSpPr>
        <p:spPr>
          <a:xfrm>
            <a:off x="6345360" y="2568600"/>
            <a:ext cx="210816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0" name=""/>
          <p:cNvSpPr/>
          <p:nvPr/>
        </p:nvSpPr>
        <p:spPr>
          <a:xfrm>
            <a:off x="7764480" y="2863800"/>
            <a:ext cx="43164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1" name=""/>
          <p:cNvSpPr/>
          <p:nvPr/>
        </p:nvSpPr>
        <p:spPr>
          <a:xfrm>
            <a:off x="6927840" y="3606840"/>
            <a:ext cx="107172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2" name=""/>
          <p:cNvSpPr/>
          <p:nvPr/>
        </p:nvSpPr>
        <p:spPr>
          <a:xfrm>
            <a:off x="6843600" y="3011400"/>
            <a:ext cx="26676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3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4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" name=""/>
          <p:cNvGrpSpPr/>
          <p:nvPr/>
        </p:nvGrpSpPr>
        <p:grpSpPr>
          <a:xfrm>
            <a:off x="3763800" y="1417680"/>
            <a:ext cx="708120" cy="534960"/>
            <a:chOff x="3763800" y="1417680"/>
            <a:chExt cx="708120" cy="534960"/>
          </a:xfrm>
        </p:grpSpPr>
        <p:sp>
          <p:nvSpPr>
            <p:cNvPr id="276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78" name=""/>
          <p:cNvGrpSpPr/>
          <p:nvPr/>
        </p:nvGrpSpPr>
        <p:grpSpPr>
          <a:xfrm>
            <a:off x="3763800" y="1417680"/>
            <a:ext cx="708120" cy="534960"/>
            <a:chOff x="3763800" y="1417680"/>
            <a:chExt cx="708120" cy="534960"/>
          </a:xfrm>
        </p:grpSpPr>
        <p:sp>
          <p:nvSpPr>
            <p:cNvPr id="279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5491080" y="2108160"/>
            <a:ext cx="779040" cy="484200"/>
            <a:chOff x="5491080" y="2108160"/>
            <a:chExt cx="779040" cy="484200"/>
          </a:xfrm>
        </p:grpSpPr>
        <p:sp>
          <p:nvSpPr>
            <p:cNvPr id="282" name=""/>
            <p:cNvSpPr/>
            <p:nvPr/>
          </p:nvSpPr>
          <p:spPr>
            <a:xfrm>
              <a:off x="5491080" y="2108160"/>
              <a:ext cx="77904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491080" y="2108160"/>
              <a:ext cx="77904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5468760" y="2511360"/>
            <a:ext cx="904680" cy="428400"/>
            <a:chOff x="5468760" y="2511360"/>
            <a:chExt cx="904680" cy="428400"/>
          </a:xfrm>
        </p:grpSpPr>
        <p:sp>
          <p:nvSpPr>
            <p:cNvPr id="285" name=""/>
            <p:cNvSpPr/>
            <p:nvPr/>
          </p:nvSpPr>
          <p:spPr>
            <a:xfrm>
              <a:off x="5468760" y="2511360"/>
              <a:ext cx="904680" cy="42840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468760" y="2511360"/>
              <a:ext cx="904680" cy="42840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87" name=""/>
          <p:cNvGrpSpPr/>
          <p:nvPr/>
        </p:nvGrpSpPr>
        <p:grpSpPr>
          <a:xfrm>
            <a:off x="5689440" y="2940120"/>
            <a:ext cx="771840" cy="415800"/>
            <a:chOff x="5689440" y="2940120"/>
            <a:chExt cx="771840" cy="415800"/>
          </a:xfrm>
        </p:grpSpPr>
        <p:sp>
          <p:nvSpPr>
            <p:cNvPr id="288" name=""/>
            <p:cNvSpPr/>
            <p:nvPr/>
          </p:nvSpPr>
          <p:spPr>
            <a:xfrm>
              <a:off x="5689440" y="2940120"/>
              <a:ext cx="77184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689440" y="2940120"/>
              <a:ext cx="77184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90" name=""/>
          <p:cNvGrpSpPr/>
          <p:nvPr/>
        </p:nvGrpSpPr>
        <p:grpSpPr>
          <a:xfrm>
            <a:off x="5584680" y="3330720"/>
            <a:ext cx="898560" cy="463320"/>
            <a:chOff x="5584680" y="3330720"/>
            <a:chExt cx="898560" cy="463320"/>
          </a:xfrm>
        </p:grpSpPr>
        <p:sp>
          <p:nvSpPr>
            <p:cNvPr id="291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93" name=""/>
          <p:cNvGrpSpPr/>
          <p:nvPr/>
        </p:nvGrpSpPr>
        <p:grpSpPr>
          <a:xfrm>
            <a:off x="4237200" y="3184560"/>
            <a:ext cx="669600" cy="836640"/>
            <a:chOff x="4237200" y="3184560"/>
            <a:chExt cx="669600" cy="836640"/>
          </a:xfrm>
        </p:grpSpPr>
        <p:sp>
          <p:nvSpPr>
            <p:cNvPr id="294" name=""/>
            <p:cNvSpPr/>
            <p:nvPr/>
          </p:nvSpPr>
          <p:spPr>
            <a:xfrm>
              <a:off x="4237200" y="3184560"/>
              <a:ext cx="6696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237200" y="3184560"/>
              <a:ext cx="6696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96" name=""/>
          <p:cNvGrpSpPr/>
          <p:nvPr/>
        </p:nvGrpSpPr>
        <p:grpSpPr>
          <a:xfrm>
            <a:off x="6145200" y="1666800"/>
            <a:ext cx="668520" cy="811080"/>
            <a:chOff x="6145200" y="1666800"/>
            <a:chExt cx="668520" cy="811080"/>
          </a:xfrm>
        </p:grpSpPr>
        <p:sp>
          <p:nvSpPr>
            <p:cNvPr id="297" name=""/>
            <p:cNvSpPr/>
            <p:nvPr/>
          </p:nvSpPr>
          <p:spPr>
            <a:xfrm>
              <a:off x="6145200" y="1666800"/>
              <a:ext cx="66852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6145200" y="1666800"/>
              <a:ext cx="66852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99" name=""/>
          <p:cNvGrpSpPr/>
          <p:nvPr/>
        </p:nvGrpSpPr>
        <p:grpSpPr>
          <a:xfrm>
            <a:off x="6248520" y="2465280"/>
            <a:ext cx="627120" cy="414360"/>
            <a:chOff x="6248520" y="2465280"/>
            <a:chExt cx="627120" cy="414360"/>
          </a:xfrm>
        </p:grpSpPr>
        <p:sp>
          <p:nvSpPr>
            <p:cNvPr id="300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02" name=""/>
          <p:cNvGrpSpPr/>
          <p:nvPr/>
        </p:nvGrpSpPr>
        <p:grpSpPr>
          <a:xfrm>
            <a:off x="6337440" y="2846520"/>
            <a:ext cx="698400" cy="617400"/>
            <a:chOff x="6337440" y="2846520"/>
            <a:chExt cx="698400" cy="617400"/>
          </a:xfrm>
        </p:grpSpPr>
        <p:sp>
          <p:nvSpPr>
            <p:cNvPr id="303" name=""/>
            <p:cNvSpPr/>
            <p:nvPr/>
          </p:nvSpPr>
          <p:spPr>
            <a:xfrm>
              <a:off x="6337440" y="284652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6337440" y="284652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458040" y="3395520"/>
            <a:ext cx="528480" cy="492120"/>
            <a:chOff x="6458040" y="3395520"/>
            <a:chExt cx="528480" cy="492120"/>
          </a:xfrm>
        </p:grpSpPr>
        <p:sp>
          <p:nvSpPr>
            <p:cNvPr id="306" name=""/>
            <p:cNvSpPr/>
            <p:nvPr/>
          </p:nvSpPr>
          <p:spPr>
            <a:xfrm>
              <a:off x="6458040" y="339552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458040" y="339552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08" name=""/>
          <p:cNvGrpSpPr/>
          <p:nvPr/>
        </p:nvGrpSpPr>
        <p:grpSpPr>
          <a:xfrm>
            <a:off x="6759720" y="2570040"/>
            <a:ext cx="423720" cy="739800"/>
            <a:chOff x="6759720" y="2570040"/>
            <a:chExt cx="423720" cy="739800"/>
          </a:xfrm>
        </p:grpSpPr>
        <p:sp>
          <p:nvSpPr>
            <p:cNvPr id="309" name=""/>
            <p:cNvSpPr/>
            <p:nvPr/>
          </p:nvSpPr>
          <p:spPr>
            <a:xfrm>
              <a:off x="6759720" y="2570040"/>
              <a:ext cx="42372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6759720" y="2570040"/>
              <a:ext cx="42372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11" name=""/>
          <p:cNvGrpSpPr/>
          <p:nvPr/>
        </p:nvGrpSpPr>
        <p:grpSpPr>
          <a:xfrm>
            <a:off x="6818400" y="1887480"/>
            <a:ext cx="507960" cy="303120"/>
            <a:chOff x="6818400" y="1887480"/>
            <a:chExt cx="507960" cy="303120"/>
          </a:xfrm>
        </p:grpSpPr>
        <p:sp>
          <p:nvSpPr>
            <p:cNvPr id="312" name=""/>
            <p:cNvSpPr/>
            <p:nvPr/>
          </p:nvSpPr>
          <p:spPr>
            <a:xfrm>
              <a:off x="6818400" y="188748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6818400" y="188748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14" name=""/>
          <p:cNvGrpSpPr/>
          <p:nvPr/>
        </p:nvGrpSpPr>
        <p:grpSpPr>
          <a:xfrm>
            <a:off x="7122960" y="2627280"/>
            <a:ext cx="330480" cy="568440"/>
            <a:chOff x="7122960" y="2627280"/>
            <a:chExt cx="330480" cy="568440"/>
          </a:xfrm>
        </p:grpSpPr>
        <p:sp>
          <p:nvSpPr>
            <p:cNvPr id="315" name=""/>
            <p:cNvSpPr/>
            <p:nvPr/>
          </p:nvSpPr>
          <p:spPr>
            <a:xfrm>
              <a:off x="7122960" y="2627280"/>
              <a:ext cx="33048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7122960" y="2627280"/>
              <a:ext cx="33048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7197840" y="2100240"/>
            <a:ext cx="412560" cy="538200"/>
            <a:chOff x="7197840" y="2100240"/>
            <a:chExt cx="412560" cy="538200"/>
          </a:xfrm>
        </p:grpSpPr>
        <p:sp>
          <p:nvSpPr>
            <p:cNvPr id="318" name=""/>
            <p:cNvSpPr/>
            <p:nvPr/>
          </p:nvSpPr>
          <p:spPr>
            <a:xfrm>
              <a:off x="7197840" y="210024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7197840" y="210024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0" name=""/>
          <p:cNvGrpSpPr/>
          <p:nvPr/>
        </p:nvGrpSpPr>
        <p:grpSpPr>
          <a:xfrm>
            <a:off x="7810560" y="2419200"/>
            <a:ext cx="598320" cy="403200"/>
            <a:chOff x="7810560" y="2419200"/>
            <a:chExt cx="598320" cy="403200"/>
          </a:xfrm>
        </p:grpSpPr>
        <p:sp>
          <p:nvSpPr>
            <p:cNvPr id="321" name=""/>
            <p:cNvSpPr/>
            <p:nvPr/>
          </p:nvSpPr>
          <p:spPr>
            <a:xfrm>
              <a:off x="7810560" y="241920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810560" y="241920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3" name=""/>
          <p:cNvGrpSpPr/>
          <p:nvPr/>
        </p:nvGrpSpPr>
        <p:grpSpPr>
          <a:xfrm>
            <a:off x="7683480" y="2749680"/>
            <a:ext cx="412920" cy="444240"/>
            <a:chOff x="7683480" y="2749680"/>
            <a:chExt cx="412920" cy="444240"/>
          </a:xfrm>
        </p:grpSpPr>
        <p:sp>
          <p:nvSpPr>
            <p:cNvPr id="324" name=""/>
            <p:cNvSpPr/>
            <p:nvPr/>
          </p:nvSpPr>
          <p:spPr>
            <a:xfrm>
              <a:off x="7683480" y="2749680"/>
              <a:ext cx="41292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7683480" y="2749680"/>
              <a:ext cx="41292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6" name=""/>
          <p:cNvGrpSpPr/>
          <p:nvPr/>
        </p:nvGrpSpPr>
        <p:grpSpPr>
          <a:xfrm>
            <a:off x="6997680" y="2976480"/>
            <a:ext cx="750960" cy="412560"/>
            <a:chOff x="6997680" y="2976480"/>
            <a:chExt cx="750960" cy="412560"/>
          </a:xfrm>
        </p:grpSpPr>
        <p:sp>
          <p:nvSpPr>
            <p:cNvPr id="327" name=""/>
            <p:cNvSpPr/>
            <p:nvPr/>
          </p:nvSpPr>
          <p:spPr>
            <a:xfrm>
              <a:off x="6997680" y="297648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6997680" y="297648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9" name=""/>
          <p:cNvGrpSpPr/>
          <p:nvPr/>
        </p:nvGrpSpPr>
        <p:grpSpPr>
          <a:xfrm>
            <a:off x="7966080" y="2746440"/>
            <a:ext cx="477720" cy="225360"/>
            <a:chOff x="7966080" y="2746440"/>
            <a:chExt cx="477720" cy="225360"/>
          </a:xfrm>
        </p:grpSpPr>
        <p:sp>
          <p:nvSpPr>
            <p:cNvPr id="330" name=""/>
            <p:cNvSpPr/>
            <p:nvPr/>
          </p:nvSpPr>
          <p:spPr>
            <a:xfrm>
              <a:off x="7966080" y="2746440"/>
              <a:ext cx="47772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966080" y="2746440"/>
              <a:ext cx="47772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2" name=""/>
          <p:cNvGrpSpPr/>
          <p:nvPr/>
        </p:nvGrpSpPr>
        <p:grpSpPr>
          <a:xfrm>
            <a:off x="8521560" y="1887480"/>
            <a:ext cx="190800" cy="374760"/>
            <a:chOff x="8521560" y="1887480"/>
            <a:chExt cx="190800" cy="374760"/>
          </a:xfrm>
        </p:grpSpPr>
        <p:sp>
          <p:nvSpPr>
            <p:cNvPr id="333" name=""/>
            <p:cNvSpPr/>
            <p:nvPr/>
          </p:nvSpPr>
          <p:spPr>
            <a:xfrm>
              <a:off x="8521560" y="1887480"/>
              <a:ext cx="19080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8521560" y="1887480"/>
              <a:ext cx="19080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5" name=""/>
          <p:cNvGrpSpPr/>
          <p:nvPr/>
        </p:nvGrpSpPr>
        <p:grpSpPr>
          <a:xfrm>
            <a:off x="8462880" y="2208240"/>
            <a:ext cx="379440" cy="182520"/>
            <a:chOff x="8462880" y="2208240"/>
            <a:chExt cx="379440" cy="182520"/>
          </a:xfrm>
        </p:grpSpPr>
        <p:sp>
          <p:nvSpPr>
            <p:cNvPr id="336" name=""/>
            <p:cNvSpPr/>
            <p:nvPr/>
          </p:nvSpPr>
          <p:spPr>
            <a:xfrm>
              <a:off x="8462880" y="2208240"/>
              <a:ext cx="37944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8462880" y="2208240"/>
              <a:ext cx="37944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8" name=""/>
          <p:cNvGrpSpPr/>
          <p:nvPr/>
        </p:nvGrpSpPr>
        <p:grpSpPr>
          <a:xfrm>
            <a:off x="8648640" y="2327400"/>
            <a:ext cx="66600" cy="96840"/>
            <a:chOff x="8648640" y="2327400"/>
            <a:chExt cx="66600" cy="96840"/>
          </a:xfrm>
        </p:grpSpPr>
        <p:sp>
          <p:nvSpPr>
            <p:cNvPr id="339" name=""/>
            <p:cNvSpPr/>
            <p:nvPr/>
          </p:nvSpPr>
          <p:spPr>
            <a:xfrm>
              <a:off x="8648640" y="232740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8648640" y="232740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1" name=""/>
          <p:cNvGrpSpPr/>
          <p:nvPr/>
        </p:nvGrpSpPr>
        <p:grpSpPr>
          <a:xfrm>
            <a:off x="8483760" y="2333520"/>
            <a:ext cx="174600" cy="179280"/>
            <a:chOff x="8483760" y="2333520"/>
            <a:chExt cx="174600" cy="179280"/>
          </a:xfrm>
        </p:grpSpPr>
        <p:sp>
          <p:nvSpPr>
            <p:cNvPr id="342" name=""/>
            <p:cNvSpPr/>
            <p:nvPr/>
          </p:nvSpPr>
          <p:spPr>
            <a:xfrm>
              <a:off x="8483760" y="2333520"/>
              <a:ext cx="17460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8483760" y="2333520"/>
              <a:ext cx="17460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4" name=""/>
          <p:cNvGrpSpPr/>
          <p:nvPr/>
        </p:nvGrpSpPr>
        <p:grpSpPr>
          <a:xfrm>
            <a:off x="8518680" y="2462040"/>
            <a:ext cx="129960" cy="96840"/>
            <a:chOff x="8518680" y="2462040"/>
            <a:chExt cx="129960" cy="96840"/>
          </a:xfrm>
        </p:grpSpPr>
        <p:sp>
          <p:nvSpPr>
            <p:cNvPr id="345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7" name=""/>
          <p:cNvGrpSpPr/>
          <p:nvPr/>
        </p:nvGrpSpPr>
        <p:grpSpPr>
          <a:xfrm>
            <a:off x="8751960" y="2365200"/>
            <a:ext cx="36360" cy="19080"/>
            <a:chOff x="8751960" y="2365200"/>
            <a:chExt cx="36360" cy="19080"/>
          </a:xfrm>
        </p:grpSpPr>
        <p:sp>
          <p:nvSpPr>
            <p:cNvPr id="348" name=""/>
            <p:cNvSpPr/>
            <p:nvPr/>
          </p:nvSpPr>
          <p:spPr>
            <a:xfrm>
              <a:off x="8751960" y="23652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8751960" y="23652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0" name=""/>
          <p:cNvGrpSpPr/>
          <p:nvPr/>
        </p:nvGrpSpPr>
        <p:grpSpPr>
          <a:xfrm>
            <a:off x="7618320" y="2828880"/>
            <a:ext cx="800280" cy="469800"/>
            <a:chOff x="7618320" y="2828880"/>
            <a:chExt cx="800280" cy="469800"/>
          </a:xfrm>
        </p:grpSpPr>
        <p:sp>
          <p:nvSpPr>
            <p:cNvPr id="351" name=""/>
            <p:cNvSpPr/>
            <p:nvPr/>
          </p:nvSpPr>
          <p:spPr>
            <a:xfrm>
              <a:off x="7618320" y="282888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7618320" y="282888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3" name=""/>
          <p:cNvGrpSpPr/>
          <p:nvPr/>
        </p:nvGrpSpPr>
        <p:grpSpPr>
          <a:xfrm>
            <a:off x="6826320" y="3579840"/>
            <a:ext cx="369720" cy="674640"/>
            <a:chOff x="6826320" y="3579840"/>
            <a:chExt cx="369720" cy="674640"/>
          </a:xfrm>
        </p:grpSpPr>
        <p:sp>
          <p:nvSpPr>
            <p:cNvPr id="354" name=""/>
            <p:cNvSpPr/>
            <p:nvPr/>
          </p:nvSpPr>
          <p:spPr>
            <a:xfrm>
              <a:off x="6826320" y="3579840"/>
              <a:ext cx="36972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6826320" y="3579840"/>
              <a:ext cx="36972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6" name=""/>
          <p:cNvGrpSpPr/>
          <p:nvPr/>
        </p:nvGrpSpPr>
        <p:grpSpPr>
          <a:xfrm>
            <a:off x="7647120" y="2251080"/>
            <a:ext cx="4680" cy="1440"/>
            <a:chOff x="7647120" y="2251080"/>
            <a:chExt cx="4680" cy="1440"/>
          </a:xfrm>
        </p:grpSpPr>
        <p:sp>
          <p:nvSpPr>
            <p:cNvPr id="357" name=""/>
            <p:cNvSpPr/>
            <p:nvPr/>
          </p:nvSpPr>
          <p:spPr>
            <a:xfrm>
              <a:off x="7647120" y="2251080"/>
              <a:ext cx="468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647120" y="2251080"/>
              <a:ext cx="46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9" name=""/>
          <p:cNvGrpSpPr/>
          <p:nvPr/>
        </p:nvGrpSpPr>
        <p:grpSpPr>
          <a:xfrm>
            <a:off x="3859200" y="1089000"/>
            <a:ext cx="797040" cy="1440"/>
            <a:chOff x="3859200" y="1089000"/>
            <a:chExt cx="797040" cy="1440"/>
          </a:xfrm>
        </p:grpSpPr>
        <p:sp>
          <p:nvSpPr>
            <p:cNvPr id="360" name=""/>
            <p:cNvSpPr/>
            <p:nvPr/>
          </p:nvSpPr>
          <p:spPr>
            <a:xfrm>
              <a:off x="3859200" y="1089000"/>
              <a:ext cx="797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" name=""/>
            <p:cNvSpPr/>
            <p:nvPr/>
          </p:nvSpPr>
          <p:spPr>
            <a:xfrm flipH="1">
              <a:off x="3859200" y="1089000"/>
              <a:ext cx="79704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2" name=""/>
          <p:cNvGrpSpPr/>
          <p:nvPr/>
        </p:nvGrpSpPr>
        <p:grpSpPr>
          <a:xfrm>
            <a:off x="6899400" y="1798560"/>
            <a:ext cx="77760" cy="65160"/>
            <a:chOff x="6899400" y="1798560"/>
            <a:chExt cx="77760" cy="65160"/>
          </a:xfrm>
        </p:grpSpPr>
        <p:sp>
          <p:nvSpPr>
            <p:cNvPr id="363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5" name=""/>
          <p:cNvGrpSpPr/>
          <p:nvPr/>
        </p:nvGrpSpPr>
        <p:grpSpPr>
          <a:xfrm>
            <a:off x="7180200" y="1830240"/>
            <a:ext cx="60480" cy="15840"/>
            <a:chOff x="7180200" y="1830240"/>
            <a:chExt cx="60480" cy="15840"/>
          </a:xfrm>
        </p:grpSpPr>
        <p:sp>
          <p:nvSpPr>
            <p:cNvPr id="366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8" name=""/>
          <p:cNvGrpSpPr/>
          <p:nvPr/>
        </p:nvGrpSpPr>
        <p:grpSpPr>
          <a:xfrm>
            <a:off x="7867800" y="1971720"/>
            <a:ext cx="658800" cy="842760"/>
            <a:chOff x="7867800" y="1971720"/>
            <a:chExt cx="658800" cy="842760"/>
          </a:xfrm>
        </p:grpSpPr>
        <p:sp>
          <p:nvSpPr>
            <p:cNvPr id="369" name=""/>
            <p:cNvSpPr/>
            <p:nvPr/>
          </p:nvSpPr>
          <p:spPr>
            <a:xfrm>
              <a:off x="7867800" y="19717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7867800" y="19717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1" name=""/>
          <p:cNvGrpSpPr/>
          <p:nvPr/>
        </p:nvGrpSpPr>
        <p:grpSpPr>
          <a:xfrm>
            <a:off x="7418520" y="2017800"/>
            <a:ext cx="206280" cy="93600"/>
            <a:chOff x="7418520" y="2017800"/>
            <a:chExt cx="206280" cy="93600"/>
          </a:xfrm>
        </p:grpSpPr>
        <p:sp>
          <p:nvSpPr>
            <p:cNvPr id="372" name=""/>
            <p:cNvSpPr/>
            <p:nvPr/>
          </p:nvSpPr>
          <p:spPr>
            <a:xfrm>
              <a:off x="7418520" y="2017800"/>
              <a:ext cx="20628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418520" y="2017800"/>
              <a:ext cx="20628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4" name=""/>
          <p:cNvGrpSpPr/>
          <p:nvPr/>
        </p:nvGrpSpPr>
        <p:grpSpPr>
          <a:xfrm>
            <a:off x="8399520" y="1932120"/>
            <a:ext cx="179280" cy="353880"/>
            <a:chOff x="8399520" y="1932120"/>
            <a:chExt cx="179280" cy="353880"/>
          </a:xfrm>
        </p:grpSpPr>
        <p:sp>
          <p:nvSpPr>
            <p:cNvPr id="375" name=""/>
            <p:cNvSpPr/>
            <p:nvPr/>
          </p:nvSpPr>
          <p:spPr>
            <a:xfrm>
              <a:off x="8399520" y="1932120"/>
              <a:ext cx="17928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8399520" y="1932120"/>
              <a:ext cx="17928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7" name=""/>
          <p:cNvGrpSpPr/>
          <p:nvPr/>
        </p:nvGrpSpPr>
        <p:grpSpPr>
          <a:xfrm>
            <a:off x="8213760" y="4749840"/>
            <a:ext cx="49320" cy="68040"/>
            <a:chOff x="8213760" y="4749840"/>
            <a:chExt cx="49320" cy="68040"/>
          </a:xfrm>
        </p:grpSpPr>
        <p:sp>
          <p:nvSpPr>
            <p:cNvPr id="378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0" name=""/>
          <p:cNvGrpSpPr/>
          <p:nvPr/>
        </p:nvGrpSpPr>
        <p:grpSpPr>
          <a:xfrm>
            <a:off x="8159760" y="4802040"/>
            <a:ext cx="28440" cy="41400"/>
            <a:chOff x="8159760" y="4802040"/>
            <a:chExt cx="28440" cy="41400"/>
          </a:xfrm>
        </p:grpSpPr>
        <p:sp>
          <p:nvSpPr>
            <p:cNvPr id="381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" name=""/>
          <p:cNvGrpSpPr/>
          <p:nvPr/>
        </p:nvGrpSpPr>
        <p:grpSpPr>
          <a:xfrm>
            <a:off x="8096400" y="4821120"/>
            <a:ext cx="23760" cy="17640"/>
            <a:chOff x="8096400" y="4821120"/>
            <a:chExt cx="23760" cy="17640"/>
          </a:xfrm>
        </p:grpSpPr>
        <p:sp>
          <p:nvSpPr>
            <p:cNvPr id="384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" name=""/>
          <p:cNvGrpSpPr/>
          <p:nvPr/>
        </p:nvGrpSpPr>
        <p:grpSpPr>
          <a:xfrm>
            <a:off x="8134200" y="4846680"/>
            <a:ext cx="12600" cy="31680"/>
            <a:chOff x="8134200" y="4846680"/>
            <a:chExt cx="12600" cy="31680"/>
          </a:xfrm>
        </p:grpSpPr>
        <p:sp>
          <p:nvSpPr>
            <p:cNvPr id="387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" name=""/>
          <p:cNvGrpSpPr/>
          <p:nvPr/>
        </p:nvGrpSpPr>
        <p:grpSpPr>
          <a:xfrm>
            <a:off x="8051760" y="4835520"/>
            <a:ext cx="22320" cy="21960"/>
            <a:chOff x="8051760" y="4835520"/>
            <a:chExt cx="22320" cy="21960"/>
          </a:xfrm>
        </p:grpSpPr>
        <p:sp>
          <p:nvSpPr>
            <p:cNvPr id="390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" name=""/>
          <p:cNvGrpSpPr/>
          <p:nvPr/>
        </p:nvGrpSpPr>
        <p:grpSpPr>
          <a:xfrm>
            <a:off x="8004240" y="4846680"/>
            <a:ext cx="14400" cy="14040"/>
            <a:chOff x="8004240" y="4846680"/>
            <a:chExt cx="14400" cy="14040"/>
          </a:xfrm>
        </p:grpSpPr>
        <p:sp>
          <p:nvSpPr>
            <p:cNvPr id="393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" name=""/>
          <p:cNvGrpSpPr/>
          <p:nvPr/>
        </p:nvGrpSpPr>
        <p:grpSpPr>
          <a:xfrm>
            <a:off x="7972560" y="4849920"/>
            <a:ext cx="10800" cy="7920"/>
            <a:chOff x="7972560" y="4849920"/>
            <a:chExt cx="10800" cy="7920"/>
          </a:xfrm>
        </p:grpSpPr>
        <p:sp>
          <p:nvSpPr>
            <p:cNvPr id="396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" name=""/>
          <p:cNvGrpSpPr/>
          <p:nvPr/>
        </p:nvGrpSpPr>
        <p:grpSpPr>
          <a:xfrm>
            <a:off x="7951680" y="4871880"/>
            <a:ext cx="17640" cy="6480"/>
            <a:chOff x="7951680" y="4871880"/>
            <a:chExt cx="17640" cy="6480"/>
          </a:xfrm>
        </p:grpSpPr>
        <p:sp>
          <p:nvSpPr>
            <p:cNvPr id="399" name=""/>
            <p:cNvSpPr/>
            <p:nvPr/>
          </p:nvSpPr>
          <p:spPr>
            <a:xfrm>
              <a:off x="7951680" y="4871880"/>
              <a:ext cx="1764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7951680" y="4871880"/>
              <a:ext cx="17640" cy="6480"/>
            </a:xfrm>
            <a:prstGeom prst="line">
              <a:avLst/>
            </a:prstGeom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" name=""/>
          <p:cNvGrpSpPr/>
          <p:nvPr/>
        </p:nvGrpSpPr>
        <p:grpSpPr>
          <a:xfrm>
            <a:off x="8021520" y="4870440"/>
            <a:ext cx="32040" cy="22320"/>
            <a:chOff x="8021520" y="4870440"/>
            <a:chExt cx="32040" cy="22320"/>
          </a:xfrm>
        </p:grpSpPr>
        <p:sp>
          <p:nvSpPr>
            <p:cNvPr id="402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4" name=""/>
          <p:cNvGrpSpPr/>
          <p:nvPr/>
        </p:nvGrpSpPr>
        <p:grpSpPr>
          <a:xfrm>
            <a:off x="8074080" y="4867200"/>
            <a:ext cx="38160" cy="11160"/>
            <a:chOff x="8074080" y="4867200"/>
            <a:chExt cx="38160" cy="11160"/>
          </a:xfrm>
        </p:grpSpPr>
        <p:sp>
          <p:nvSpPr>
            <p:cNvPr id="405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7" name=""/>
          <p:cNvGrpSpPr/>
          <p:nvPr/>
        </p:nvGrpSpPr>
        <p:grpSpPr>
          <a:xfrm>
            <a:off x="7983360" y="4870440"/>
            <a:ext cx="6480" cy="19080"/>
            <a:chOff x="7983360" y="4870440"/>
            <a:chExt cx="6480" cy="19080"/>
          </a:xfrm>
        </p:grpSpPr>
        <p:sp>
          <p:nvSpPr>
            <p:cNvPr id="408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0" name=""/>
          <p:cNvGrpSpPr/>
          <p:nvPr/>
        </p:nvGrpSpPr>
        <p:grpSpPr>
          <a:xfrm>
            <a:off x="6541920" y="3876840"/>
            <a:ext cx="617760" cy="542880"/>
            <a:chOff x="6541920" y="3876840"/>
            <a:chExt cx="617760" cy="542880"/>
          </a:xfrm>
        </p:grpSpPr>
        <p:sp>
          <p:nvSpPr>
            <p:cNvPr id="411" name=""/>
            <p:cNvSpPr/>
            <p:nvPr/>
          </p:nvSpPr>
          <p:spPr>
            <a:xfrm>
              <a:off x="6541920" y="387684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541920" y="387684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3" name=""/>
          <p:cNvGrpSpPr/>
          <p:nvPr/>
        </p:nvGrpSpPr>
        <p:grpSpPr>
          <a:xfrm>
            <a:off x="8659800" y="2157480"/>
            <a:ext cx="45720" cy="90360"/>
            <a:chOff x="8659800" y="2157480"/>
            <a:chExt cx="45720" cy="90360"/>
          </a:xfrm>
        </p:grpSpPr>
        <p:sp>
          <p:nvSpPr>
            <p:cNvPr id="414" name=""/>
            <p:cNvSpPr/>
            <p:nvPr/>
          </p:nvSpPr>
          <p:spPr>
            <a:xfrm>
              <a:off x="865980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8659800" y="2157480"/>
              <a:ext cx="45720" cy="903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grpSp>
          <p:nvGrpSpPr>
            <p:cNvPr id="417" name=""/>
            <p:cNvGrpSpPr/>
            <p:nvPr/>
          </p:nvGrpSpPr>
          <p:grpSpPr>
            <a:xfrm>
              <a:off x="3657600" y="1117440"/>
              <a:ext cx="5194800" cy="3641760"/>
              <a:chOff x="3657600" y="1117440"/>
              <a:chExt cx="5194800" cy="3641760"/>
            </a:xfrm>
          </p:grpSpPr>
          <p:grpSp>
            <p:nvGrpSpPr>
              <p:cNvPr id="418" name=""/>
              <p:cNvGrpSpPr/>
              <p:nvPr/>
            </p:nvGrpSpPr>
            <p:grpSpPr>
              <a:xfrm>
                <a:off x="3657600" y="1117440"/>
                <a:ext cx="5194800" cy="3641760"/>
                <a:chOff x="3657600" y="1117440"/>
                <a:chExt cx="5194800" cy="3641760"/>
              </a:xfrm>
            </p:grpSpPr>
            <p:sp>
              <p:nvSpPr>
                <p:cNvPr id="419" name=""/>
                <p:cNvSpPr/>
                <p:nvPr/>
              </p:nvSpPr>
              <p:spPr>
                <a:xfrm flipV="1">
                  <a:off x="7136640" y="4257360"/>
                  <a:ext cx="3384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20" name=""/>
                <p:cNvGrpSpPr/>
                <p:nvPr/>
              </p:nvGrpSpPr>
              <p:grpSpPr>
                <a:xfrm>
                  <a:off x="3657600" y="1641240"/>
                  <a:ext cx="5128200" cy="3032280"/>
                  <a:chOff x="3657600" y="1641240"/>
                  <a:chExt cx="5128200" cy="3032280"/>
                </a:xfrm>
              </p:grpSpPr>
              <p:sp>
                <p:nvSpPr>
                  <p:cNvPr id="421" name=""/>
                  <p:cNvSpPr/>
                  <p:nvPr/>
                </p:nvSpPr>
                <p:spPr>
                  <a:xfrm flipH="1">
                    <a:off x="8727120" y="2230200"/>
                    <a:ext cx="58680" cy="19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422" name=""/>
                  <p:cNvGrpSpPr/>
                  <p:nvPr/>
                </p:nvGrpSpPr>
                <p:grpSpPr>
                  <a:xfrm>
                    <a:off x="3657600" y="1641240"/>
                    <a:ext cx="3917520" cy="3032280"/>
                    <a:chOff x="3657600" y="1641240"/>
                    <a:chExt cx="3917520" cy="3032280"/>
                  </a:xfrm>
                </p:grpSpPr>
                <p:sp>
                  <p:nvSpPr>
                    <p:cNvPr id="423" name=""/>
                    <p:cNvSpPr/>
                    <p:nvPr/>
                  </p:nvSpPr>
                  <p:spPr>
                    <a:xfrm flipH="1">
                      <a:off x="5556240" y="3924360"/>
                      <a:ext cx="69480" cy="341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4" name=""/>
                    <p:cNvSpPr/>
                    <p:nvPr/>
                  </p:nvSpPr>
                  <p:spPr>
                    <a:xfrm>
                      <a:off x="3742560" y="1641240"/>
                      <a:ext cx="83880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5" name=""/>
                    <p:cNvSpPr/>
                    <p:nvPr/>
                  </p:nvSpPr>
                  <p:spPr>
                    <a:xfrm>
                      <a:off x="3702600" y="2317680"/>
                      <a:ext cx="20448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6" name=""/>
                    <p:cNvSpPr/>
                    <p:nvPr/>
                  </p:nvSpPr>
                  <p:spPr>
                    <a:xfrm>
                      <a:off x="3657600" y="2555640"/>
                      <a:ext cx="17820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7" name=""/>
                    <p:cNvSpPr/>
                    <p:nvPr/>
                  </p:nvSpPr>
                  <p:spPr>
                    <a:xfrm>
                      <a:off x="3924000" y="2905200"/>
                      <a:ext cx="7128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8" name=""/>
                    <p:cNvSpPr/>
                    <p:nvPr/>
                  </p:nvSpPr>
                  <p:spPr>
                    <a:xfrm>
                      <a:off x="3902400" y="3028680"/>
                      <a:ext cx="20448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29" name=""/>
                    <p:cNvSpPr/>
                    <p:nvPr/>
                  </p:nvSpPr>
                  <p:spPr>
                    <a:xfrm>
                      <a:off x="3876120" y="3155760"/>
                      <a:ext cx="199440" cy="2732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30" name=""/>
                    <p:cNvSpPr/>
                    <p:nvPr/>
                  </p:nvSpPr>
                  <p:spPr>
                    <a:xfrm>
                      <a:off x="4094280" y="3384360"/>
                      <a:ext cx="558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31" name=""/>
                    <p:cNvSpPr/>
                    <p:nvPr/>
                  </p:nvSpPr>
                  <p:spPr>
                    <a:xfrm flipH="1">
                      <a:off x="5961600" y="4376520"/>
                      <a:ext cx="75600" cy="150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32" name=""/>
                    <p:cNvSpPr/>
                    <p:nvPr/>
                  </p:nvSpPr>
                  <p:spPr>
                    <a:xfrm>
                      <a:off x="6144120" y="4413240"/>
                      <a:ext cx="20448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33" name=""/>
                    <p:cNvSpPr/>
                    <p:nvPr/>
                  </p:nvSpPr>
                  <p:spPr>
                    <a:xfrm>
                      <a:off x="7181640" y="2914560"/>
                      <a:ext cx="39348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  <p:sp>
              <p:nvSpPr>
                <p:cNvPr id="434" name=""/>
                <p:cNvSpPr/>
                <p:nvPr/>
              </p:nvSpPr>
              <p:spPr>
                <a:xfrm flipH="1" flipV="1">
                  <a:off x="7170840" y="3740040"/>
                  <a:ext cx="63360" cy="22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35" name=""/>
                <p:cNvGrpSpPr/>
                <p:nvPr/>
              </p:nvGrpSpPr>
              <p:grpSpPr>
                <a:xfrm>
                  <a:off x="4124160" y="2495520"/>
                  <a:ext cx="3750120" cy="1762200"/>
                  <a:chOff x="4124160" y="2495520"/>
                  <a:chExt cx="3750120" cy="1762200"/>
                </a:xfrm>
              </p:grpSpPr>
              <p:sp>
                <p:nvSpPr>
                  <p:cNvPr id="436" name=""/>
                  <p:cNvSpPr/>
                  <p:nvPr/>
                </p:nvSpPr>
                <p:spPr>
                  <a:xfrm>
                    <a:off x="4124160" y="3402000"/>
                    <a:ext cx="28548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37" name=""/>
                  <p:cNvSpPr/>
                  <p:nvPr/>
                </p:nvSpPr>
                <p:spPr>
                  <a:xfrm>
                    <a:off x="5291640" y="3952800"/>
                    <a:ext cx="627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38" name=""/>
                  <p:cNvSpPr/>
                  <p:nvPr/>
                </p:nvSpPr>
                <p:spPr>
                  <a:xfrm flipH="1">
                    <a:off x="5396760" y="2495520"/>
                    <a:ext cx="2772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39" name=""/>
                  <p:cNvSpPr/>
                  <p:nvPr/>
                </p:nvSpPr>
                <p:spPr>
                  <a:xfrm>
                    <a:off x="5347080" y="2651040"/>
                    <a:ext cx="201564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0" name=""/>
                  <p:cNvSpPr/>
                  <p:nvPr/>
                </p:nvSpPr>
                <p:spPr>
                  <a:xfrm>
                    <a:off x="6103800" y="2923920"/>
                    <a:ext cx="18360" cy="158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1" name=""/>
                  <p:cNvSpPr/>
                  <p:nvPr/>
                </p:nvSpPr>
                <p:spPr>
                  <a:xfrm>
                    <a:off x="5468040" y="3538440"/>
                    <a:ext cx="69768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2" name=""/>
                  <p:cNvSpPr/>
                  <p:nvPr/>
                </p:nvSpPr>
                <p:spPr>
                  <a:xfrm flipV="1">
                    <a:off x="6525720" y="3843360"/>
                    <a:ext cx="23040" cy="9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3" name=""/>
                  <p:cNvSpPr/>
                  <p:nvPr/>
                </p:nvSpPr>
                <p:spPr>
                  <a:xfrm>
                    <a:off x="7303680" y="3733560"/>
                    <a:ext cx="28080" cy="106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4" name=""/>
                  <p:cNvSpPr/>
                  <p:nvPr/>
                </p:nvSpPr>
                <p:spPr>
                  <a:xfrm>
                    <a:off x="7122600" y="3816360"/>
                    <a:ext cx="4464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5" name=""/>
                  <p:cNvSpPr/>
                  <p:nvPr/>
                </p:nvSpPr>
                <p:spPr>
                  <a:xfrm flipH="1" flipV="1">
                    <a:off x="7548840" y="2806560"/>
                    <a:ext cx="325440" cy="117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6" name=""/>
                  <p:cNvSpPr/>
                  <p:nvPr/>
                </p:nvSpPr>
                <p:spPr>
                  <a:xfrm flipH="1">
                    <a:off x="6810480" y="3557520"/>
                    <a:ext cx="26280" cy="244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7" name=""/>
                  <p:cNvSpPr/>
                  <p:nvPr/>
                </p:nvSpPr>
                <p:spPr>
                  <a:xfrm>
                    <a:off x="6722640" y="3706560"/>
                    <a:ext cx="43200" cy="141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8" name=""/>
                  <p:cNvSpPr/>
                  <p:nvPr/>
                </p:nvSpPr>
                <p:spPr>
                  <a:xfrm flipV="1">
                    <a:off x="6618600" y="3884400"/>
                    <a:ext cx="16272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9" name=""/>
                  <p:cNvSpPr/>
                  <p:nvPr/>
                </p:nvSpPr>
                <p:spPr>
                  <a:xfrm>
                    <a:off x="7296120" y="3170160"/>
                    <a:ext cx="17856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0" name=""/>
                  <p:cNvSpPr/>
                  <p:nvPr/>
                </p:nvSpPr>
                <p:spPr>
                  <a:xfrm flipH="1">
                    <a:off x="7195320" y="3689280"/>
                    <a:ext cx="1080" cy="63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1" name=""/>
                  <p:cNvSpPr/>
                  <p:nvPr/>
                </p:nvSpPr>
                <p:spPr>
                  <a:xfrm flipV="1">
                    <a:off x="6927120" y="3881160"/>
                    <a:ext cx="1080" cy="44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452" name=""/>
                <p:cNvGrpSpPr/>
                <p:nvPr/>
              </p:nvGrpSpPr>
              <p:grpSpPr>
                <a:xfrm>
                  <a:off x="3795120" y="1117440"/>
                  <a:ext cx="5057280" cy="3641760"/>
                  <a:chOff x="3795120" y="1117440"/>
                  <a:chExt cx="5057280" cy="3641760"/>
                </a:xfrm>
              </p:grpSpPr>
              <p:grpSp>
                <p:nvGrpSpPr>
                  <p:cNvPr id="453" name=""/>
                  <p:cNvGrpSpPr/>
                  <p:nvPr/>
                </p:nvGrpSpPr>
                <p:grpSpPr>
                  <a:xfrm>
                    <a:off x="5115960" y="2122560"/>
                    <a:ext cx="3736440" cy="2358720"/>
                    <a:chOff x="5115960" y="2122560"/>
                    <a:chExt cx="3736440" cy="2358720"/>
                  </a:xfrm>
                </p:grpSpPr>
                <p:sp>
                  <p:nvSpPr>
                    <p:cNvPr id="454" name=""/>
                    <p:cNvSpPr/>
                    <p:nvPr/>
                  </p:nvSpPr>
                  <p:spPr>
                    <a:xfrm>
                      <a:off x="5115960" y="283680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55" name=""/>
                    <p:cNvSpPr/>
                    <p:nvPr/>
                  </p:nvSpPr>
                  <p:spPr>
                    <a:xfrm flipH="1">
                      <a:off x="5565240" y="3228840"/>
                      <a:ext cx="66600" cy="73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56" name=""/>
                    <p:cNvSpPr/>
                    <p:nvPr/>
                  </p:nvSpPr>
                  <p:spPr>
                    <a:xfrm>
                      <a:off x="6224400" y="2760480"/>
                      <a:ext cx="18576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57" name=""/>
                    <p:cNvSpPr/>
                    <p:nvPr/>
                  </p:nvSpPr>
                  <p:spPr>
                    <a:xfrm>
                      <a:off x="5801040" y="3024000"/>
                      <a:ext cx="79560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58" name=""/>
                    <p:cNvSpPr/>
                    <p:nvPr/>
                  </p:nvSpPr>
                  <p:spPr>
                    <a:xfrm>
                      <a:off x="5920560" y="2658960"/>
                      <a:ext cx="129888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59" name=""/>
                    <p:cNvSpPr/>
                    <p:nvPr/>
                  </p:nvSpPr>
                  <p:spPr>
                    <a:xfrm>
                      <a:off x="8709840" y="2122560"/>
                      <a:ext cx="4356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0" name=""/>
                    <p:cNvSpPr/>
                    <p:nvPr/>
                  </p:nvSpPr>
                  <p:spPr>
                    <a:xfrm>
                      <a:off x="8727120" y="2259000"/>
                      <a:ext cx="12528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1" name=""/>
                    <p:cNvSpPr/>
                    <p:nvPr/>
                  </p:nvSpPr>
                  <p:spPr>
                    <a:xfrm flipH="1">
                      <a:off x="8104680" y="2282760"/>
                      <a:ext cx="57240" cy="18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2" name=""/>
                    <p:cNvSpPr/>
                    <p:nvPr/>
                  </p:nvSpPr>
                  <p:spPr>
                    <a:xfrm>
                      <a:off x="7959600" y="2282760"/>
                      <a:ext cx="67428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3" name=""/>
                    <p:cNvSpPr/>
                    <p:nvPr/>
                  </p:nvSpPr>
                  <p:spPr>
                    <a:xfrm>
                      <a:off x="7677360" y="2863800"/>
                      <a:ext cx="67608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4" name=""/>
                    <p:cNvSpPr/>
                    <p:nvPr/>
                  </p:nvSpPr>
                  <p:spPr>
                    <a:xfrm>
                      <a:off x="7157880" y="2673360"/>
                      <a:ext cx="76104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5" name=""/>
                    <p:cNvSpPr/>
                    <p:nvPr/>
                  </p:nvSpPr>
                  <p:spPr>
                    <a:xfrm flipH="1" flipV="1">
                      <a:off x="7886520" y="3693600"/>
                      <a:ext cx="160920" cy="13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6" name=""/>
                    <p:cNvSpPr/>
                    <p:nvPr/>
                  </p:nvSpPr>
                  <p:spPr>
                    <a:xfrm>
                      <a:off x="6922440" y="4181400"/>
                      <a:ext cx="29268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7" name=""/>
                    <p:cNvSpPr/>
                    <p:nvPr/>
                  </p:nvSpPr>
                  <p:spPr>
                    <a:xfrm>
                      <a:off x="7041600" y="2841480"/>
                      <a:ext cx="76608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8" name=""/>
                    <p:cNvSpPr/>
                    <p:nvPr/>
                  </p:nvSpPr>
                  <p:spPr>
                    <a:xfrm>
                      <a:off x="6677280" y="3706560"/>
                      <a:ext cx="30348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69" name=""/>
                    <p:cNvSpPr/>
                    <p:nvPr/>
                  </p:nvSpPr>
                  <p:spPr>
                    <a:xfrm>
                      <a:off x="7256880" y="2846160"/>
                      <a:ext cx="15804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0" name=""/>
                    <p:cNvSpPr/>
                    <p:nvPr/>
                  </p:nvSpPr>
                  <p:spPr>
                    <a:xfrm>
                      <a:off x="6899040" y="3392280"/>
                      <a:ext cx="2491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1" name=""/>
                    <p:cNvSpPr/>
                    <p:nvPr/>
                  </p:nvSpPr>
                  <p:spPr>
                    <a:xfrm>
                      <a:off x="6424560" y="3762360"/>
                      <a:ext cx="4975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grpSp>
                <p:nvGrpSpPr>
                  <p:cNvPr id="472" name=""/>
                  <p:cNvGrpSpPr/>
                  <p:nvPr/>
                </p:nvGrpSpPr>
                <p:grpSpPr>
                  <a:xfrm>
                    <a:off x="3795120" y="1117440"/>
                    <a:ext cx="4995360" cy="3641760"/>
                    <a:chOff x="3795120" y="1117440"/>
                    <a:chExt cx="4995360" cy="3641760"/>
                  </a:xfrm>
                </p:grpSpPr>
                <p:sp>
                  <p:nvSpPr>
                    <p:cNvPr id="473" name=""/>
                    <p:cNvSpPr/>
                    <p:nvPr/>
                  </p:nvSpPr>
                  <p:spPr>
                    <a:xfrm>
                      <a:off x="6232320" y="3435120"/>
                      <a:ext cx="26208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4" name=""/>
                    <p:cNvSpPr/>
                    <p:nvPr/>
                  </p:nvSpPr>
                  <p:spPr>
                    <a:xfrm>
                      <a:off x="5049360" y="1117440"/>
                      <a:ext cx="15120" cy="325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5" name=""/>
                    <p:cNvSpPr/>
                    <p:nvPr/>
                  </p:nvSpPr>
                  <p:spPr>
                    <a:xfrm>
                      <a:off x="3836880" y="1209600"/>
                      <a:ext cx="100620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6" name=""/>
                    <p:cNvSpPr/>
                    <p:nvPr/>
                  </p:nvSpPr>
                  <p:spPr>
                    <a:xfrm>
                      <a:off x="3942360" y="1403280"/>
                      <a:ext cx="17820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7" name=""/>
                    <p:cNvSpPr/>
                    <p:nvPr/>
                  </p:nvSpPr>
                  <p:spPr>
                    <a:xfrm>
                      <a:off x="4815360" y="1328760"/>
                      <a:ext cx="47736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8" name=""/>
                    <p:cNvSpPr/>
                    <p:nvPr/>
                  </p:nvSpPr>
                  <p:spPr>
                    <a:xfrm>
                      <a:off x="4808880" y="1299960"/>
                      <a:ext cx="321444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79" name=""/>
                    <p:cNvSpPr/>
                    <p:nvPr/>
                  </p:nvSpPr>
                  <p:spPr>
                    <a:xfrm>
                      <a:off x="4187520" y="1654200"/>
                      <a:ext cx="96120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0" name=""/>
                    <p:cNvSpPr/>
                    <p:nvPr/>
                  </p:nvSpPr>
                  <p:spPr>
                    <a:xfrm>
                      <a:off x="4970520" y="1608120"/>
                      <a:ext cx="18900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1" name=""/>
                    <p:cNvSpPr/>
                    <p:nvPr/>
                  </p:nvSpPr>
                  <p:spPr>
                    <a:xfrm>
                      <a:off x="3795120" y="2905200"/>
                      <a:ext cx="85104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2" name=""/>
                    <p:cNvSpPr/>
                    <p:nvPr/>
                  </p:nvSpPr>
                  <p:spPr>
                    <a:xfrm flipV="1">
                      <a:off x="4280400" y="3606480"/>
                      <a:ext cx="4320" cy="104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3" name=""/>
                    <p:cNvSpPr/>
                    <p:nvPr/>
                  </p:nvSpPr>
                  <p:spPr>
                    <a:xfrm>
                      <a:off x="4568760" y="3398760"/>
                      <a:ext cx="13503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4" name=""/>
                    <p:cNvSpPr/>
                    <p:nvPr/>
                  </p:nvSpPr>
                  <p:spPr>
                    <a:xfrm>
                      <a:off x="5196960" y="2203200"/>
                      <a:ext cx="88200" cy="4143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5" name=""/>
                    <p:cNvSpPr/>
                    <p:nvPr/>
                  </p:nvSpPr>
                  <p:spPr>
                    <a:xfrm>
                      <a:off x="5027760" y="2560680"/>
                      <a:ext cx="118764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6" name=""/>
                    <p:cNvSpPr/>
                    <p:nvPr/>
                  </p:nvSpPr>
                  <p:spPr>
                    <a:xfrm>
                      <a:off x="5099040" y="2609640"/>
                      <a:ext cx="157824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7" name=""/>
                    <p:cNvSpPr/>
                    <p:nvPr/>
                  </p:nvSpPr>
                  <p:spPr>
                    <a:xfrm>
                      <a:off x="5558040" y="3041640"/>
                      <a:ext cx="13608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8" name=""/>
                    <p:cNvSpPr/>
                    <p:nvPr/>
                  </p:nvSpPr>
                  <p:spPr>
                    <a:xfrm flipV="1">
                      <a:off x="5587560" y="3925800"/>
                      <a:ext cx="418680" cy="217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89" name=""/>
                    <p:cNvSpPr/>
                    <p:nvPr/>
                  </p:nvSpPr>
                  <p:spPr>
                    <a:xfrm flipH="1" flipV="1">
                      <a:off x="5734800" y="4074840"/>
                      <a:ext cx="235440" cy="74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0" name=""/>
                    <p:cNvSpPr/>
                    <p:nvPr/>
                  </p:nvSpPr>
                  <p:spPr>
                    <a:xfrm>
                      <a:off x="6210720" y="2936880"/>
                      <a:ext cx="28800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1" name=""/>
                    <p:cNvSpPr/>
                    <p:nvPr/>
                  </p:nvSpPr>
                  <p:spPr>
                    <a:xfrm>
                      <a:off x="5919480" y="3292560"/>
                      <a:ext cx="32688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2" name=""/>
                    <p:cNvSpPr/>
                    <p:nvPr/>
                  </p:nvSpPr>
                  <p:spPr>
                    <a:xfrm>
                      <a:off x="6050880" y="3470040"/>
                      <a:ext cx="97848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3" name=""/>
                    <p:cNvSpPr/>
                    <p:nvPr/>
                  </p:nvSpPr>
                  <p:spPr>
                    <a:xfrm>
                      <a:off x="6570720" y="3433680"/>
                      <a:ext cx="15480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4" name=""/>
                    <p:cNvSpPr/>
                    <p:nvPr/>
                  </p:nvSpPr>
                  <p:spPr>
                    <a:xfrm>
                      <a:off x="5943960" y="2573280"/>
                      <a:ext cx="121392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5" name=""/>
                    <p:cNvSpPr/>
                    <p:nvPr/>
                  </p:nvSpPr>
                  <p:spPr>
                    <a:xfrm>
                      <a:off x="6269760" y="1695240"/>
                      <a:ext cx="67896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6" name=""/>
                    <p:cNvSpPr/>
                    <p:nvPr/>
                  </p:nvSpPr>
                  <p:spPr>
                    <a:xfrm>
                      <a:off x="6272640" y="1695240"/>
                      <a:ext cx="1027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7" name=""/>
                    <p:cNvSpPr/>
                    <p:nvPr/>
                  </p:nvSpPr>
                  <p:spPr>
                    <a:xfrm>
                      <a:off x="7972200" y="1820880"/>
                      <a:ext cx="59040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8" name=""/>
                    <p:cNvSpPr/>
                    <p:nvPr/>
                  </p:nvSpPr>
                  <p:spPr>
                    <a:xfrm>
                      <a:off x="7857360" y="1908000"/>
                      <a:ext cx="53136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99" name=""/>
                    <p:cNvSpPr/>
                    <p:nvPr/>
                  </p:nvSpPr>
                  <p:spPr>
                    <a:xfrm>
                      <a:off x="7922520" y="2190600"/>
                      <a:ext cx="86796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0" name=""/>
                    <p:cNvSpPr/>
                    <p:nvPr/>
                  </p:nvSpPr>
                  <p:spPr>
                    <a:xfrm>
                      <a:off x="6457320" y="2282760"/>
                      <a:ext cx="229320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1" name=""/>
                    <p:cNvSpPr/>
                    <p:nvPr/>
                  </p:nvSpPr>
                  <p:spPr>
                    <a:xfrm>
                      <a:off x="7296120" y="1998720"/>
                      <a:ext cx="37368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2" name=""/>
                    <p:cNvSpPr/>
                    <p:nvPr/>
                  </p:nvSpPr>
                  <p:spPr>
                    <a:xfrm>
                      <a:off x="6936120" y="2195280"/>
                      <a:ext cx="19548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3" name=""/>
                    <p:cNvSpPr/>
                    <p:nvPr/>
                  </p:nvSpPr>
                  <p:spPr>
                    <a:xfrm>
                      <a:off x="7103880" y="2400120"/>
                      <a:ext cx="33300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4" name=""/>
                    <p:cNvSpPr/>
                    <p:nvPr/>
                  </p:nvSpPr>
                  <p:spPr>
                    <a:xfrm>
                      <a:off x="7344000" y="2590560"/>
                      <a:ext cx="159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5" name=""/>
                    <p:cNvSpPr/>
                    <p:nvPr/>
                  </p:nvSpPr>
                  <p:spPr>
                    <a:xfrm>
                      <a:off x="8096400" y="2481120"/>
                      <a:ext cx="35640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6" name=""/>
                    <p:cNvSpPr/>
                    <p:nvPr/>
                  </p:nvSpPr>
                  <p:spPr>
                    <a:xfrm>
                      <a:off x="6344280" y="2568600"/>
                      <a:ext cx="210852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7" name=""/>
                    <p:cNvSpPr/>
                    <p:nvPr/>
                  </p:nvSpPr>
                  <p:spPr>
                    <a:xfrm>
                      <a:off x="6032160" y="2522520"/>
                      <a:ext cx="155052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8" name=""/>
                    <p:cNvSpPr/>
                    <p:nvPr/>
                  </p:nvSpPr>
                  <p:spPr>
                    <a:xfrm>
                      <a:off x="6477480" y="2582640"/>
                      <a:ext cx="66636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09" name=""/>
                    <p:cNvSpPr/>
                    <p:nvPr/>
                  </p:nvSpPr>
                  <p:spPr>
                    <a:xfrm>
                      <a:off x="7995240" y="2617560"/>
                      <a:ext cx="53172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0" name=""/>
                    <p:cNvSpPr/>
                    <p:nvPr/>
                  </p:nvSpPr>
                  <p:spPr>
                    <a:xfrm>
                      <a:off x="7763040" y="2863800"/>
                      <a:ext cx="43236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1" name=""/>
                    <p:cNvSpPr/>
                    <p:nvPr/>
                  </p:nvSpPr>
                  <p:spPr>
                    <a:xfrm>
                      <a:off x="7732080" y="2533680"/>
                      <a:ext cx="8352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2" name=""/>
                    <p:cNvSpPr/>
                    <p:nvPr/>
                  </p:nvSpPr>
                  <p:spPr>
                    <a:xfrm>
                      <a:off x="7607880" y="2582640"/>
                      <a:ext cx="33300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3" name=""/>
                    <p:cNvSpPr/>
                    <p:nvPr/>
                  </p:nvSpPr>
                  <p:spPr>
                    <a:xfrm flipV="1">
                      <a:off x="7119360" y="4427280"/>
                      <a:ext cx="38520" cy="4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4" name=""/>
                    <p:cNvSpPr/>
                    <p:nvPr/>
                  </p:nvSpPr>
                  <p:spPr>
                    <a:xfrm>
                      <a:off x="6927120" y="3606840"/>
                      <a:ext cx="10713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5" name=""/>
                    <p:cNvSpPr/>
                    <p:nvPr/>
                  </p:nvSpPr>
                  <p:spPr>
                    <a:xfrm>
                      <a:off x="6570720" y="3633840"/>
                      <a:ext cx="118260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6" name=""/>
                    <p:cNvSpPr/>
                    <p:nvPr/>
                  </p:nvSpPr>
                  <p:spPr>
                    <a:xfrm>
                      <a:off x="7500600" y="347976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7" name=""/>
                    <p:cNvSpPr/>
                    <p:nvPr/>
                  </p:nvSpPr>
                  <p:spPr>
                    <a:xfrm>
                      <a:off x="7753320" y="3652920"/>
                      <a:ext cx="6192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8" name=""/>
                    <p:cNvSpPr/>
                    <p:nvPr/>
                  </p:nvSpPr>
                  <p:spPr>
                    <a:xfrm>
                      <a:off x="7469640" y="3584520"/>
                      <a:ext cx="2160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19" name=""/>
                    <p:cNvSpPr/>
                    <p:nvPr/>
                  </p:nvSpPr>
                  <p:spPr>
                    <a:xfrm>
                      <a:off x="7029360" y="3870360"/>
                      <a:ext cx="27900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0" name=""/>
                    <p:cNvSpPr/>
                    <p:nvPr/>
                  </p:nvSpPr>
                  <p:spPr>
                    <a:xfrm>
                      <a:off x="6544080" y="2738520"/>
                      <a:ext cx="115632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1" name=""/>
                    <p:cNvSpPr/>
                    <p:nvPr/>
                  </p:nvSpPr>
                  <p:spPr>
                    <a:xfrm>
                      <a:off x="6144120" y="4667040"/>
                      <a:ext cx="4032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2" name=""/>
                    <p:cNvSpPr/>
                    <p:nvPr/>
                  </p:nvSpPr>
                  <p:spPr>
                    <a:xfrm>
                      <a:off x="6077160" y="4276800"/>
                      <a:ext cx="37980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3" name=""/>
                    <p:cNvSpPr/>
                    <p:nvPr/>
                  </p:nvSpPr>
                  <p:spPr>
                    <a:xfrm>
                      <a:off x="6681960" y="3379680"/>
                      <a:ext cx="70236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4" name=""/>
                    <p:cNvSpPr/>
                    <p:nvPr/>
                  </p:nvSpPr>
                  <p:spPr>
                    <a:xfrm>
                      <a:off x="6841800" y="3011400"/>
                      <a:ext cx="26676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5" name=""/>
                    <p:cNvSpPr/>
                    <p:nvPr/>
                  </p:nvSpPr>
                  <p:spPr>
                    <a:xfrm>
                      <a:off x="7263720" y="2782800"/>
                      <a:ext cx="399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6" name=""/>
                    <p:cNvSpPr/>
                    <p:nvPr/>
                  </p:nvSpPr>
                  <p:spPr>
                    <a:xfrm flipH="1" flipV="1">
                      <a:off x="7341120" y="3187440"/>
                      <a:ext cx="61920" cy="128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7" name=""/>
                    <p:cNvSpPr/>
                    <p:nvPr/>
                  </p:nvSpPr>
                  <p:spPr>
                    <a:xfrm>
                      <a:off x="6736680" y="2931840"/>
                      <a:ext cx="92700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8" name=""/>
                    <p:cNvSpPr/>
                    <p:nvPr/>
                  </p:nvSpPr>
                  <p:spPr>
                    <a:xfrm>
                      <a:off x="6646680" y="3402000"/>
                      <a:ext cx="73620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529" name=""/>
                    <p:cNvSpPr/>
                    <p:nvPr/>
                  </p:nvSpPr>
                  <p:spPr>
                    <a:xfrm>
                      <a:off x="5263200" y="3935160"/>
                      <a:ext cx="973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  <p:sp>
            <p:nvSpPr>
              <p:cNvPr id="530" name=""/>
              <p:cNvSpPr/>
              <p:nvPr/>
            </p:nvSpPr>
            <p:spPr>
              <a:xfrm flipH="1">
                <a:off x="6299280" y="1981080"/>
                <a:ext cx="3708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116320" y="283680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 flipV="1">
                <a:off x="4280760" y="360648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5558400" y="304164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 flipH="1">
                <a:off x="5565600" y="322884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6225120" y="276048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7972560" y="182088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7104240" y="240012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 flipH="1">
                <a:off x="8105400" y="228276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8096760" y="248112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 flipV="1">
                <a:off x="6526080" y="384336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7608240" y="258264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7500960" y="347976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7470000" y="358452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 flipV="1">
                <a:off x="6618600" y="388440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 flipH="1" flipV="1">
                <a:off x="7341480" y="318744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 flipH="1">
                <a:off x="7195320" y="368928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6424920" y="3762360"/>
                <a:ext cx="49788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548" name=""/>
            <p:cNvSpPr/>
            <p:nvPr/>
          </p:nvSpPr>
          <p:spPr>
            <a:xfrm>
              <a:off x="7344360" y="259056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9" name=""/>
            <p:cNvSpPr/>
            <p:nvPr/>
          </p:nvSpPr>
          <p:spPr>
            <a:xfrm flipH="1" flipV="1">
              <a:off x="7170840" y="374004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0" name=""/>
            <p:cNvSpPr/>
            <p:nvPr/>
          </p:nvSpPr>
          <p:spPr>
            <a:xfrm flipV="1">
              <a:off x="6927480" y="388116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51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53" name=""/>
          <p:cNvGrpSpPr/>
          <p:nvPr/>
        </p:nvGrpSpPr>
        <p:grpSpPr>
          <a:xfrm>
            <a:off x="6145200" y="4413240"/>
            <a:ext cx="204840" cy="345960"/>
            <a:chOff x="6145200" y="4413240"/>
            <a:chExt cx="204840" cy="345960"/>
          </a:xfrm>
        </p:grpSpPr>
        <p:sp>
          <p:nvSpPr>
            <p:cNvPr id="554" name=""/>
            <p:cNvSpPr/>
            <p:nvPr/>
          </p:nvSpPr>
          <p:spPr>
            <a:xfrm>
              <a:off x="6145200" y="466704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6145200" y="4413240"/>
              <a:ext cx="20484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6" name=""/>
          <p:cNvGrpSpPr/>
          <p:nvPr/>
        </p:nvGrpSpPr>
        <p:grpSpPr>
          <a:xfrm>
            <a:off x="4335480" y="1515960"/>
            <a:ext cx="3946320" cy="3332160"/>
            <a:chOff x="4335480" y="1515960"/>
            <a:chExt cx="3946320" cy="3332160"/>
          </a:xfrm>
        </p:grpSpPr>
        <p:sp>
          <p:nvSpPr>
            <p:cNvPr id="557" name=""/>
            <p:cNvSpPr/>
            <p:nvPr/>
          </p:nvSpPr>
          <p:spPr>
            <a:xfrm>
              <a:off x="6527880" y="1912680"/>
              <a:ext cx="519120" cy="8604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6558840" y="1834920"/>
              <a:ext cx="234000" cy="765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6411600" y="2036520"/>
              <a:ext cx="182880" cy="10800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6445440" y="2198520"/>
              <a:ext cx="10080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6023880" y="2160360"/>
              <a:ext cx="812520" cy="40032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6236280" y="2557440"/>
              <a:ext cx="3240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5619240" y="2398680"/>
              <a:ext cx="148248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6089040" y="3157560"/>
              <a:ext cx="105480" cy="1188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5765040" y="3171600"/>
              <a:ext cx="128520" cy="192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5836320" y="3419280"/>
              <a:ext cx="26676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5602320" y="3490920"/>
              <a:ext cx="18576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743440" y="3578040"/>
              <a:ext cx="7704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5262480" y="1617480"/>
              <a:ext cx="130392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4915080" y="2601720"/>
              <a:ext cx="132876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4691880" y="1515960"/>
              <a:ext cx="3708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4622400" y="1549440"/>
              <a:ext cx="896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5064120" y="3238560"/>
              <a:ext cx="77400" cy="21888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5474880" y="3916440"/>
              <a:ext cx="240120" cy="36324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5369400" y="3620880"/>
              <a:ext cx="36720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4335480" y="3427200"/>
              <a:ext cx="118764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6081120" y="4167000"/>
              <a:ext cx="220068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7963920" y="4400280"/>
              <a:ext cx="12996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8015040" y="4419360"/>
              <a:ext cx="6336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8002800" y="4467240"/>
              <a:ext cx="3384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6292440" y="4707000"/>
              <a:ext cx="10980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6168240" y="4579920"/>
              <a:ext cx="14400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5986800" y="4311720"/>
              <a:ext cx="489960" cy="384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5943600" y="4224240"/>
              <a:ext cx="84024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249320" y="4192560"/>
              <a:ext cx="2124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977960" y="4190760"/>
              <a:ext cx="1008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6309000" y="4454280"/>
              <a:ext cx="161280" cy="21780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" name=""/>
          <p:cNvGrpSpPr/>
          <p:nvPr/>
        </p:nvGrpSpPr>
        <p:grpSpPr>
          <a:xfrm>
            <a:off x="6458040" y="4114800"/>
            <a:ext cx="710640" cy="333360"/>
            <a:chOff x="6458040" y="4114800"/>
            <a:chExt cx="710640" cy="333360"/>
          </a:xfrm>
        </p:grpSpPr>
        <p:grpSp>
          <p:nvGrpSpPr>
            <p:cNvPr id="589" name=""/>
            <p:cNvGrpSpPr/>
            <p:nvPr/>
          </p:nvGrpSpPr>
          <p:grpSpPr>
            <a:xfrm>
              <a:off x="6993360" y="4260600"/>
              <a:ext cx="175320" cy="187560"/>
              <a:chOff x="6993360" y="4260600"/>
              <a:chExt cx="175320" cy="187560"/>
            </a:xfrm>
          </p:grpSpPr>
          <p:sp>
            <p:nvSpPr>
              <p:cNvPr id="590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6993360" y="4260600"/>
                <a:ext cx="1753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6993360" y="428292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94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595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599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600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4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605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9" name=""/>
          <p:cNvGrpSpPr/>
          <p:nvPr/>
        </p:nvGrpSpPr>
        <p:grpSpPr>
          <a:xfrm>
            <a:off x="6635880" y="3903840"/>
            <a:ext cx="176040" cy="187200"/>
            <a:chOff x="6635880" y="3903840"/>
            <a:chExt cx="176040" cy="187200"/>
          </a:xfrm>
        </p:grpSpPr>
        <p:sp>
          <p:nvSpPr>
            <p:cNvPr id="610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6635880" y="390384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6635880" y="392580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14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615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19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620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4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625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9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630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4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635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9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640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4" name=""/>
          <p:cNvGrpSpPr/>
          <p:nvPr/>
        </p:nvGrpSpPr>
        <p:grpSpPr>
          <a:xfrm>
            <a:off x="6458040" y="4114800"/>
            <a:ext cx="710640" cy="333360"/>
            <a:chOff x="6458040" y="4114800"/>
            <a:chExt cx="710640" cy="333360"/>
          </a:xfrm>
        </p:grpSpPr>
        <p:grpSp>
          <p:nvGrpSpPr>
            <p:cNvPr id="645" name=""/>
            <p:cNvGrpSpPr/>
            <p:nvPr/>
          </p:nvGrpSpPr>
          <p:grpSpPr>
            <a:xfrm>
              <a:off x="6993360" y="4260600"/>
              <a:ext cx="175320" cy="187560"/>
              <a:chOff x="6993360" y="4260600"/>
              <a:chExt cx="175320" cy="187560"/>
            </a:xfrm>
          </p:grpSpPr>
          <p:sp>
            <p:nvSpPr>
              <p:cNvPr id="646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>
                <a:off x="6993360" y="4260600"/>
                <a:ext cx="1753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6993360" y="428292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50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651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55" name=""/>
          <p:cNvSpPr/>
          <p:nvPr/>
        </p:nvSpPr>
        <p:spPr>
          <a:xfrm>
            <a:off x="5800680" y="4811760"/>
            <a:ext cx="20808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" name=""/>
          <p:cNvSpPr/>
          <p:nvPr/>
        </p:nvSpPr>
        <p:spPr>
          <a:xfrm>
            <a:off x="6095880" y="5221440"/>
            <a:ext cx="20808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" name=""/>
          <p:cNvSpPr/>
          <p:nvPr/>
        </p:nvSpPr>
        <p:spPr>
          <a:xfrm>
            <a:off x="5397480" y="2714760"/>
            <a:ext cx="20808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" name=""/>
          <p:cNvSpPr/>
          <p:nvPr/>
        </p:nvSpPr>
        <p:spPr>
          <a:xfrm>
            <a:off x="6230880" y="2581200"/>
            <a:ext cx="20952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" name=""/>
          <p:cNvSpPr/>
          <p:nvPr/>
        </p:nvSpPr>
        <p:spPr>
          <a:xfrm>
            <a:off x="5937120" y="1792440"/>
            <a:ext cx="20952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" name=""/>
          <p:cNvSpPr/>
          <p:nvPr/>
        </p:nvSpPr>
        <p:spPr>
          <a:xfrm>
            <a:off x="4791240" y="1282680"/>
            <a:ext cx="20772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64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665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69" name=""/>
          <p:cNvGrpSpPr/>
          <p:nvPr/>
        </p:nvGrpSpPr>
        <p:grpSpPr>
          <a:xfrm>
            <a:off x="6521400" y="2509920"/>
            <a:ext cx="138240" cy="144360"/>
            <a:chOff x="6521400" y="2509920"/>
            <a:chExt cx="138240" cy="144360"/>
          </a:xfrm>
        </p:grpSpPr>
        <p:grpSp>
          <p:nvGrpSpPr>
            <p:cNvPr id="670" name=""/>
            <p:cNvGrpSpPr/>
            <p:nvPr/>
          </p:nvGrpSpPr>
          <p:grpSpPr>
            <a:xfrm>
              <a:off x="6521400" y="2509920"/>
              <a:ext cx="138240" cy="144360"/>
              <a:chOff x="6521400" y="2509920"/>
              <a:chExt cx="138240" cy="144360"/>
            </a:xfrm>
          </p:grpSpPr>
          <p:sp>
            <p:nvSpPr>
              <p:cNvPr id="671" name=""/>
              <p:cNvSpPr/>
              <p:nvPr/>
            </p:nvSpPr>
            <p:spPr>
              <a:xfrm>
                <a:off x="6521400" y="25099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6521400" y="250992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6521400" y="2509920"/>
                <a:ext cx="136800" cy="14256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6521400" y="25099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75" name=""/>
            <p:cNvGrpSpPr/>
            <p:nvPr/>
          </p:nvGrpSpPr>
          <p:grpSpPr>
            <a:xfrm>
              <a:off x="6522480" y="2512800"/>
              <a:ext cx="135360" cy="138240"/>
              <a:chOff x="6522480" y="2512800"/>
              <a:chExt cx="135360" cy="138240"/>
            </a:xfrm>
          </p:grpSpPr>
          <p:sp>
            <p:nvSpPr>
              <p:cNvPr id="676" name=""/>
              <p:cNvSpPr/>
              <p:nvPr/>
            </p:nvSpPr>
            <p:spPr>
              <a:xfrm>
                <a:off x="6555240" y="2547720"/>
                <a:ext cx="666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6522480" y="251280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78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679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3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5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6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7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688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92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693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7" name=""/>
          <p:cNvSpPr/>
          <p:nvPr/>
        </p:nvSpPr>
        <p:spPr>
          <a:xfrm>
            <a:off x="6470640" y="4122720"/>
            <a:ext cx="20808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8" name=""/>
          <p:cNvGrpSpPr/>
          <p:nvPr/>
        </p:nvGrpSpPr>
        <p:grpSpPr>
          <a:xfrm>
            <a:off x="5386320" y="3967200"/>
            <a:ext cx="138240" cy="144360"/>
            <a:chOff x="5386320" y="3967200"/>
            <a:chExt cx="138240" cy="144360"/>
          </a:xfrm>
        </p:grpSpPr>
        <p:grpSp>
          <p:nvGrpSpPr>
            <p:cNvPr id="699" name=""/>
            <p:cNvGrpSpPr/>
            <p:nvPr/>
          </p:nvGrpSpPr>
          <p:grpSpPr>
            <a:xfrm>
              <a:off x="5386320" y="3967200"/>
              <a:ext cx="138240" cy="144360"/>
              <a:chOff x="5386320" y="3967200"/>
              <a:chExt cx="138240" cy="144360"/>
            </a:xfrm>
          </p:grpSpPr>
          <p:sp>
            <p:nvSpPr>
              <p:cNvPr id="700" name=""/>
              <p:cNvSpPr/>
              <p:nvPr/>
            </p:nvSpPr>
            <p:spPr>
              <a:xfrm>
                <a:off x="5386320" y="396720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5386320" y="396720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5386320" y="3967200"/>
                <a:ext cx="136800" cy="142920"/>
              </a:xfrm>
              <a:prstGeom prst="ellipse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5386320" y="396720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04" name=""/>
            <p:cNvGrpSpPr/>
            <p:nvPr/>
          </p:nvGrpSpPr>
          <p:grpSpPr>
            <a:xfrm>
              <a:off x="5387400" y="3970080"/>
              <a:ext cx="135360" cy="138240"/>
              <a:chOff x="5387400" y="3970080"/>
              <a:chExt cx="135360" cy="138240"/>
            </a:xfrm>
          </p:grpSpPr>
          <p:sp>
            <p:nvSpPr>
              <p:cNvPr id="705" name=""/>
              <p:cNvSpPr/>
              <p:nvPr/>
            </p:nvSpPr>
            <p:spPr>
              <a:xfrm>
                <a:off x="5421240" y="4005000"/>
                <a:ext cx="6696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>
                <a:off x="5387400" y="397008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707" name=""/>
          <p:cNvSpPr/>
          <p:nvPr/>
        </p:nvSpPr>
        <p:spPr>
          <a:xfrm>
            <a:off x="3916440" y="1762200"/>
            <a:ext cx="20772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8" name=""/>
          <p:cNvSpPr/>
          <p:nvPr/>
        </p:nvSpPr>
        <p:spPr>
          <a:xfrm>
            <a:off x="3656160" y="2603520"/>
            <a:ext cx="20772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9" name=""/>
          <p:cNvSpPr/>
          <p:nvPr/>
        </p:nvSpPr>
        <p:spPr>
          <a:xfrm>
            <a:off x="6418440" y="2575080"/>
            <a:ext cx="134640" cy="17460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0" name=""/>
          <p:cNvSpPr/>
          <p:nvPr/>
        </p:nvSpPr>
        <p:spPr>
          <a:xfrm>
            <a:off x="7143840" y="3936960"/>
            <a:ext cx="112680" cy="1382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1" name=""/>
          <p:cNvSpPr/>
          <p:nvPr/>
        </p:nvSpPr>
        <p:spPr>
          <a:xfrm>
            <a:off x="6676920" y="4175280"/>
            <a:ext cx="11268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" name=""/>
          <p:cNvSpPr/>
          <p:nvPr/>
        </p:nvSpPr>
        <p:spPr>
          <a:xfrm>
            <a:off x="6302520" y="3506760"/>
            <a:ext cx="11268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3" name=""/>
          <p:cNvSpPr/>
          <p:nvPr/>
        </p:nvSpPr>
        <p:spPr>
          <a:xfrm>
            <a:off x="7643880" y="2247840"/>
            <a:ext cx="111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4" name=""/>
          <p:cNvGrpSpPr/>
          <p:nvPr/>
        </p:nvGrpSpPr>
        <p:grpSpPr>
          <a:xfrm>
            <a:off x="5584680" y="3330720"/>
            <a:ext cx="898560" cy="463320"/>
            <a:chOff x="5584680" y="3330720"/>
            <a:chExt cx="898560" cy="463320"/>
          </a:xfrm>
        </p:grpSpPr>
        <p:sp>
          <p:nvSpPr>
            <p:cNvPr id="715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17" name=""/>
          <p:cNvGrpSpPr/>
          <p:nvPr/>
        </p:nvGrpSpPr>
        <p:grpSpPr>
          <a:xfrm>
            <a:off x="6248520" y="2465280"/>
            <a:ext cx="627120" cy="414360"/>
            <a:chOff x="6248520" y="2465280"/>
            <a:chExt cx="627120" cy="414360"/>
          </a:xfrm>
        </p:grpSpPr>
        <p:sp>
          <p:nvSpPr>
            <p:cNvPr id="718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0" name=""/>
          <p:cNvGrpSpPr/>
          <p:nvPr/>
        </p:nvGrpSpPr>
        <p:grpSpPr>
          <a:xfrm>
            <a:off x="8518680" y="2462040"/>
            <a:ext cx="129960" cy="96840"/>
            <a:chOff x="8518680" y="2462040"/>
            <a:chExt cx="129960" cy="96840"/>
          </a:xfrm>
        </p:grpSpPr>
        <p:sp>
          <p:nvSpPr>
            <p:cNvPr id="721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3" name=""/>
          <p:cNvGrpSpPr/>
          <p:nvPr/>
        </p:nvGrpSpPr>
        <p:grpSpPr>
          <a:xfrm>
            <a:off x="3859200" y="1089000"/>
            <a:ext cx="797040" cy="1440"/>
            <a:chOff x="3859200" y="1089000"/>
            <a:chExt cx="797040" cy="1440"/>
          </a:xfrm>
        </p:grpSpPr>
        <p:sp>
          <p:nvSpPr>
            <p:cNvPr id="724" name=""/>
            <p:cNvSpPr/>
            <p:nvPr/>
          </p:nvSpPr>
          <p:spPr>
            <a:xfrm>
              <a:off x="3859200" y="1089000"/>
              <a:ext cx="797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5" name=""/>
            <p:cNvSpPr/>
            <p:nvPr/>
          </p:nvSpPr>
          <p:spPr>
            <a:xfrm flipH="1">
              <a:off x="3859200" y="1089000"/>
              <a:ext cx="79704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6" name=""/>
          <p:cNvGrpSpPr/>
          <p:nvPr/>
        </p:nvGrpSpPr>
        <p:grpSpPr>
          <a:xfrm>
            <a:off x="6899400" y="1798560"/>
            <a:ext cx="77760" cy="65160"/>
            <a:chOff x="6899400" y="1798560"/>
            <a:chExt cx="77760" cy="65160"/>
          </a:xfrm>
        </p:grpSpPr>
        <p:sp>
          <p:nvSpPr>
            <p:cNvPr id="727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9" name=""/>
          <p:cNvGrpSpPr/>
          <p:nvPr/>
        </p:nvGrpSpPr>
        <p:grpSpPr>
          <a:xfrm>
            <a:off x="7180200" y="1830240"/>
            <a:ext cx="60480" cy="15840"/>
            <a:chOff x="7180200" y="1830240"/>
            <a:chExt cx="60480" cy="15840"/>
          </a:xfrm>
        </p:grpSpPr>
        <p:sp>
          <p:nvSpPr>
            <p:cNvPr id="730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32" name=""/>
          <p:cNvGrpSpPr/>
          <p:nvPr/>
        </p:nvGrpSpPr>
        <p:grpSpPr>
          <a:xfrm>
            <a:off x="8213760" y="4749840"/>
            <a:ext cx="49320" cy="68040"/>
            <a:chOff x="8213760" y="4749840"/>
            <a:chExt cx="49320" cy="68040"/>
          </a:xfrm>
        </p:grpSpPr>
        <p:sp>
          <p:nvSpPr>
            <p:cNvPr id="733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35" name=""/>
          <p:cNvGrpSpPr/>
          <p:nvPr/>
        </p:nvGrpSpPr>
        <p:grpSpPr>
          <a:xfrm>
            <a:off x="8159760" y="4802040"/>
            <a:ext cx="28440" cy="41400"/>
            <a:chOff x="8159760" y="4802040"/>
            <a:chExt cx="28440" cy="41400"/>
          </a:xfrm>
        </p:grpSpPr>
        <p:sp>
          <p:nvSpPr>
            <p:cNvPr id="736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38" name=""/>
          <p:cNvGrpSpPr/>
          <p:nvPr/>
        </p:nvGrpSpPr>
        <p:grpSpPr>
          <a:xfrm>
            <a:off x="8096400" y="4821120"/>
            <a:ext cx="23760" cy="17640"/>
            <a:chOff x="8096400" y="4821120"/>
            <a:chExt cx="23760" cy="17640"/>
          </a:xfrm>
        </p:grpSpPr>
        <p:sp>
          <p:nvSpPr>
            <p:cNvPr id="739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41" name=""/>
          <p:cNvGrpSpPr/>
          <p:nvPr/>
        </p:nvGrpSpPr>
        <p:grpSpPr>
          <a:xfrm>
            <a:off x="8134200" y="4846680"/>
            <a:ext cx="12600" cy="31680"/>
            <a:chOff x="8134200" y="4846680"/>
            <a:chExt cx="12600" cy="31680"/>
          </a:xfrm>
        </p:grpSpPr>
        <p:sp>
          <p:nvSpPr>
            <p:cNvPr id="742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44" name=""/>
          <p:cNvGrpSpPr/>
          <p:nvPr/>
        </p:nvGrpSpPr>
        <p:grpSpPr>
          <a:xfrm>
            <a:off x="8051760" y="4835520"/>
            <a:ext cx="22320" cy="21960"/>
            <a:chOff x="8051760" y="4835520"/>
            <a:chExt cx="22320" cy="21960"/>
          </a:xfrm>
        </p:grpSpPr>
        <p:sp>
          <p:nvSpPr>
            <p:cNvPr id="745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47" name=""/>
          <p:cNvGrpSpPr/>
          <p:nvPr/>
        </p:nvGrpSpPr>
        <p:grpSpPr>
          <a:xfrm>
            <a:off x="8004240" y="4846680"/>
            <a:ext cx="14400" cy="14040"/>
            <a:chOff x="8004240" y="4846680"/>
            <a:chExt cx="14400" cy="14040"/>
          </a:xfrm>
        </p:grpSpPr>
        <p:sp>
          <p:nvSpPr>
            <p:cNvPr id="748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0" name=""/>
          <p:cNvGrpSpPr/>
          <p:nvPr/>
        </p:nvGrpSpPr>
        <p:grpSpPr>
          <a:xfrm>
            <a:off x="7972560" y="4849920"/>
            <a:ext cx="10800" cy="7920"/>
            <a:chOff x="7972560" y="4849920"/>
            <a:chExt cx="10800" cy="7920"/>
          </a:xfrm>
        </p:grpSpPr>
        <p:sp>
          <p:nvSpPr>
            <p:cNvPr id="751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3" name=""/>
          <p:cNvGrpSpPr/>
          <p:nvPr/>
        </p:nvGrpSpPr>
        <p:grpSpPr>
          <a:xfrm>
            <a:off x="7951680" y="4871880"/>
            <a:ext cx="17640" cy="6480"/>
            <a:chOff x="7951680" y="4871880"/>
            <a:chExt cx="17640" cy="6480"/>
          </a:xfrm>
        </p:grpSpPr>
        <p:sp>
          <p:nvSpPr>
            <p:cNvPr id="754" name=""/>
            <p:cNvSpPr/>
            <p:nvPr/>
          </p:nvSpPr>
          <p:spPr>
            <a:xfrm>
              <a:off x="7951680" y="4871880"/>
              <a:ext cx="1764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7951680" y="4871880"/>
              <a:ext cx="17640" cy="6480"/>
            </a:xfrm>
            <a:prstGeom prst="line">
              <a:avLst/>
            </a:prstGeom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6" name=""/>
          <p:cNvGrpSpPr/>
          <p:nvPr/>
        </p:nvGrpSpPr>
        <p:grpSpPr>
          <a:xfrm>
            <a:off x="8021520" y="4870440"/>
            <a:ext cx="32040" cy="22320"/>
            <a:chOff x="8021520" y="4870440"/>
            <a:chExt cx="32040" cy="22320"/>
          </a:xfrm>
        </p:grpSpPr>
        <p:sp>
          <p:nvSpPr>
            <p:cNvPr id="757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9" name=""/>
          <p:cNvGrpSpPr/>
          <p:nvPr/>
        </p:nvGrpSpPr>
        <p:grpSpPr>
          <a:xfrm>
            <a:off x="8074080" y="4867200"/>
            <a:ext cx="38160" cy="11160"/>
            <a:chOff x="8074080" y="4867200"/>
            <a:chExt cx="38160" cy="11160"/>
          </a:xfrm>
        </p:grpSpPr>
        <p:sp>
          <p:nvSpPr>
            <p:cNvPr id="760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62" name=""/>
          <p:cNvGrpSpPr/>
          <p:nvPr/>
        </p:nvGrpSpPr>
        <p:grpSpPr>
          <a:xfrm>
            <a:off x="7983360" y="4870440"/>
            <a:ext cx="6480" cy="19080"/>
            <a:chOff x="7983360" y="4870440"/>
            <a:chExt cx="6480" cy="19080"/>
          </a:xfrm>
        </p:grpSpPr>
        <p:sp>
          <p:nvSpPr>
            <p:cNvPr id="763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65" name=""/>
          <p:cNvSpPr/>
          <p:nvPr/>
        </p:nvSpPr>
        <p:spPr>
          <a:xfrm>
            <a:off x="6541920" y="3876840"/>
            <a:ext cx="617760" cy="542880"/>
          </a:xfrm>
          <a:custGeom>
            <a:avLst/>
            <a:gdLst/>
            <a:ahLst/>
            <a:rect l="l" t="t" r="r" b="b"/>
            <a:pathLst>
              <a:path w="796" h="685">
                <a:moveTo>
                  <a:pt x="0" y="18"/>
                </a:moveTo>
                <a:lnTo>
                  <a:pt x="155" y="10"/>
                </a:lnTo>
                <a:lnTo>
                  <a:pt x="402" y="0"/>
                </a:lnTo>
                <a:lnTo>
                  <a:pt x="434" y="14"/>
                </a:lnTo>
                <a:lnTo>
                  <a:pt x="441" y="39"/>
                </a:lnTo>
                <a:lnTo>
                  <a:pt x="427" y="54"/>
                </a:lnTo>
                <a:lnTo>
                  <a:pt x="445" y="86"/>
                </a:lnTo>
                <a:lnTo>
                  <a:pt x="459" y="118"/>
                </a:lnTo>
                <a:lnTo>
                  <a:pt x="438" y="143"/>
                </a:lnTo>
                <a:lnTo>
                  <a:pt x="434" y="168"/>
                </a:lnTo>
                <a:lnTo>
                  <a:pt x="427" y="186"/>
                </a:lnTo>
                <a:lnTo>
                  <a:pt x="398" y="211"/>
                </a:lnTo>
                <a:lnTo>
                  <a:pt x="395" y="261"/>
                </a:lnTo>
                <a:lnTo>
                  <a:pt x="366" y="308"/>
                </a:lnTo>
                <a:lnTo>
                  <a:pt x="398" y="351"/>
                </a:lnTo>
                <a:lnTo>
                  <a:pt x="639" y="333"/>
                </a:lnTo>
                <a:lnTo>
                  <a:pt x="635" y="376"/>
                </a:lnTo>
                <a:lnTo>
                  <a:pt x="692" y="473"/>
                </a:lnTo>
                <a:lnTo>
                  <a:pt x="707" y="466"/>
                </a:lnTo>
                <a:lnTo>
                  <a:pt x="732" y="509"/>
                </a:lnTo>
                <a:lnTo>
                  <a:pt x="696" y="545"/>
                </a:lnTo>
                <a:lnTo>
                  <a:pt x="721" y="573"/>
                </a:lnTo>
                <a:lnTo>
                  <a:pt x="757" y="577"/>
                </a:lnTo>
                <a:lnTo>
                  <a:pt x="764" y="613"/>
                </a:lnTo>
                <a:lnTo>
                  <a:pt x="796" y="638"/>
                </a:lnTo>
                <a:lnTo>
                  <a:pt x="786" y="656"/>
                </a:lnTo>
                <a:lnTo>
                  <a:pt x="732" y="685"/>
                </a:lnTo>
                <a:lnTo>
                  <a:pt x="700" y="638"/>
                </a:lnTo>
                <a:lnTo>
                  <a:pt x="675" y="620"/>
                </a:lnTo>
                <a:lnTo>
                  <a:pt x="624" y="670"/>
                </a:lnTo>
                <a:lnTo>
                  <a:pt x="571" y="642"/>
                </a:lnTo>
                <a:lnTo>
                  <a:pt x="549" y="649"/>
                </a:lnTo>
                <a:lnTo>
                  <a:pt x="538" y="681"/>
                </a:lnTo>
                <a:lnTo>
                  <a:pt x="474" y="652"/>
                </a:lnTo>
                <a:lnTo>
                  <a:pt x="359" y="606"/>
                </a:lnTo>
                <a:lnTo>
                  <a:pt x="330" y="599"/>
                </a:lnTo>
                <a:lnTo>
                  <a:pt x="305" y="617"/>
                </a:lnTo>
                <a:lnTo>
                  <a:pt x="262" y="599"/>
                </a:lnTo>
                <a:lnTo>
                  <a:pt x="219" y="584"/>
                </a:lnTo>
                <a:lnTo>
                  <a:pt x="180" y="584"/>
                </a:lnTo>
                <a:lnTo>
                  <a:pt x="126" y="559"/>
                </a:lnTo>
                <a:lnTo>
                  <a:pt x="104" y="573"/>
                </a:lnTo>
                <a:lnTo>
                  <a:pt x="40" y="573"/>
                </a:lnTo>
                <a:lnTo>
                  <a:pt x="65" y="541"/>
                </a:lnTo>
                <a:lnTo>
                  <a:pt x="69" y="513"/>
                </a:lnTo>
                <a:lnTo>
                  <a:pt x="65" y="487"/>
                </a:lnTo>
                <a:lnTo>
                  <a:pt x="72" y="462"/>
                </a:lnTo>
                <a:lnTo>
                  <a:pt x="72" y="423"/>
                </a:lnTo>
                <a:lnTo>
                  <a:pt x="83" y="387"/>
                </a:lnTo>
                <a:lnTo>
                  <a:pt x="90" y="326"/>
                </a:lnTo>
                <a:lnTo>
                  <a:pt x="72" y="308"/>
                </a:lnTo>
                <a:lnTo>
                  <a:pt x="61" y="276"/>
                </a:lnTo>
                <a:lnTo>
                  <a:pt x="51" y="254"/>
                </a:lnTo>
                <a:lnTo>
                  <a:pt x="47" y="222"/>
                </a:lnTo>
                <a:lnTo>
                  <a:pt x="33" y="211"/>
                </a:lnTo>
                <a:lnTo>
                  <a:pt x="4" y="190"/>
                </a:lnTo>
                <a:lnTo>
                  <a:pt x="0" y="18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66" name=""/>
          <p:cNvGrpSpPr/>
          <p:nvPr/>
        </p:nvGrpSpPr>
        <p:grpSpPr>
          <a:xfrm>
            <a:off x="8659800" y="2157480"/>
            <a:ext cx="45720" cy="90360"/>
            <a:chOff x="8659800" y="2157480"/>
            <a:chExt cx="45720" cy="90360"/>
          </a:xfrm>
        </p:grpSpPr>
        <p:sp>
          <p:nvSpPr>
            <p:cNvPr id="767" name=""/>
            <p:cNvSpPr/>
            <p:nvPr/>
          </p:nvSpPr>
          <p:spPr>
            <a:xfrm>
              <a:off x="865980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659800" y="2157480"/>
              <a:ext cx="45720" cy="903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69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grpSp>
          <p:nvGrpSpPr>
            <p:cNvPr id="770" name=""/>
            <p:cNvGrpSpPr/>
            <p:nvPr/>
          </p:nvGrpSpPr>
          <p:grpSpPr>
            <a:xfrm>
              <a:off x="3657600" y="1117440"/>
              <a:ext cx="5194800" cy="3641760"/>
              <a:chOff x="3657600" y="1117440"/>
              <a:chExt cx="5194800" cy="3641760"/>
            </a:xfrm>
          </p:grpSpPr>
          <p:sp>
            <p:nvSpPr>
              <p:cNvPr id="771" name=""/>
              <p:cNvSpPr/>
              <p:nvPr/>
            </p:nvSpPr>
            <p:spPr>
              <a:xfrm flipV="1">
                <a:off x="7136640" y="4257360"/>
                <a:ext cx="3384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72" name=""/>
              <p:cNvGrpSpPr/>
              <p:nvPr/>
            </p:nvGrpSpPr>
            <p:grpSpPr>
              <a:xfrm>
                <a:off x="3657600" y="1641240"/>
                <a:ext cx="5128200" cy="3032280"/>
                <a:chOff x="3657600" y="1641240"/>
                <a:chExt cx="5128200" cy="3032280"/>
              </a:xfrm>
            </p:grpSpPr>
            <p:sp>
              <p:nvSpPr>
                <p:cNvPr id="773" name=""/>
                <p:cNvSpPr/>
                <p:nvPr/>
              </p:nvSpPr>
              <p:spPr>
                <a:xfrm flipH="1">
                  <a:off x="8727120" y="2230200"/>
                  <a:ext cx="58680" cy="19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774" name=""/>
                <p:cNvGrpSpPr/>
                <p:nvPr/>
              </p:nvGrpSpPr>
              <p:grpSpPr>
                <a:xfrm>
                  <a:off x="3657600" y="1641240"/>
                  <a:ext cx="3917520" cy="3032280"/>
                  <a:chOff x="3657600" y="1641240"/>
                  <a:chExt cx="3917520" cy="3032280"/>
                </a:xfrm>
              </p:grpSpPr>
              <p:sp>
                <p:nvSpPr>
                  <p:cNvPr id="775" name=""/>
                  <p:cNvSpPr/>
                  <p:nvPr/>
                </p:nvSpPr>
                <p:spPr>
                  <a:xfrm flipH="1">
                    <a:off x="5556240" y="3924360"/>
                    <a:ext cx="69480" cy="341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76" name=""/>
                  <p:cNvSpPr/>
                  <p:nvPr/>
                </p:nvSpPr>
                <p:spPr>
                  <a:xfrm>
                    <a:off x="3742560" y="1641240"/>
                    <a:ext cx="83880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77" name=""/>
                  <p:cNvSpPr/>
                  <p:nvPr/>
                </p:nvSpPr>
                <p:spPr>
                  <a:xfrm>
                    <a:off x="3702600" y="2317680"/>
                    <a:ext cx="20448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78" name=""/>
                  <p:cNvSpPr/>
                  <p:nvPr/>
                </p:nvSpPr>
                <p:spPr>
                  <a:xfrm>
                    <a:off x="3657600" y="2555640"/>
                    <a:ext cx="17820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79" name=""/>
                  <p:cNvSpPr/>
                  <p:nvPr/>
                </p:nvSpPr>
                <p:spPr>
                  <a:xfrm>
                    <a:off x="3924000" y="2905200"/>
                    <a:ext cx="7128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0" name=""/>
                  <p:cNvSpPr/>
                  <p:nvPr/>
                </p:nvSpPr>
                <p:spPr>
                  <a:xfrm>
                    <a:off x="3902400" y="3028680"/>
                    <a:ext cx="20448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1" name=""/>
                  <p:cNvSpPr/>
                  <p:nvPr/>
                </p:nvSpPr>
                <p:spPr>
                  <a:xfrm>
                    <a:off x="3876120" y="3155760"/>
                    <a:ext cx="199440" cy="273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2" name=""/>
                  <p:cNvSpPr/>
                  <p:nvPr/>
                </p:nvSpPr>
                <p:spPr>
                  <a:xfrm>
                    <a:off x="4094280" y="3384360"/>
                    <a:ext cx="558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3" name=""/>
                  <p:cNvSpPr/>
                  <p:nvPr/>
                </p:nvSpPr>
                <p:spPr>
                  <a:xfrm flipH="1">
                    <a:off x="5961600" y="4376520"/>
                    <a:ext cx="7560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4" name=""/>
                  <p:cNvSpPr/>
                  <p:nvPr/>
                </p:nvSpPr>
                <p:spPr>
                  <a:xfrm>
                    <a:off x="6144120" y="4413240"/>
                    <a:ext cx="20448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85" name=""/>
                  <p:cNvSpPr/>
                  <p:nvPr/>
                </p:nvSpPr>
                <p:spPr>
                  <a:xfrm>
                    <a:off x="7181640" y="2914560"/>
                    <a:ext cx="39348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sp>
            <p:nvSpPr>
              <p:cNvPr id="786" name=""/>
              <p:cNvSpPr/>
              <p:nvPr/>
            </p:nvSpPr>
            <p:spPr>
              <a:xfrm flipH="1" flipV="1">
                <a:off x="7170840" y="3740040"/>
                <a:ext cx="633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87" name=""/>
              <p:cNvGrpSpPr/>
              <p:nvPr/>
            </p:nvGrpSpPr>
            <p:grpSpPr>
              <a:xfrm>
                <a:off x="4124160" y="2495520"/>
                <a:ext cx="3750120" cy="1762200"/>
                <a:chOff x="4124160" y="2495520"/>
                <a:chExt cx="3750120" cy="1762200"/>
              </a:xfrm>
            </p:grpSpPr>
            <p:sp>
              <p:nvSpPr>
                <p:cNvPr id="788" name=""/>
                <p:cNvSpPr/>
                <p:nvPr/>
              </p:nvSpPr>
              <p:spPr>
                <a:xfrm>
                  <a:off x="4124160" y="3402000"/>
                  <a:ext cx="28548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89" name=""/>
                <p:cNvSpPr/>
                <p:nvPr/>
              </p:nvSpPr>
              <p:spPr>
                <a:xfrm>
                  <a:off x="5291640" y="3952800"/>
                  <a:ext cx="62784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0" name=""/>
                <p:cNvSpPr/>
                <p:nvPr/>
              </p:nvSpPr>
              <p:spPr>
                <a:xfrm flipH="1">
                  <a:off x="5396760" y="2495520"/>
                  <a:ext cx="2772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1" name=""/>
                <p:cNvSpPr/>
                <p:nvPr/>
              </p:nvSpPr>
              <p:spPr>
                <a:xfrm>
                  <a:off x="5347080" y="2651040"/>
                  <a:ext cx="201564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2" name=""/>
                <p:cNvSpPr/>
                <p:nvPr/>
              </p:nvSpPr>
              <p:spPr>
                <a:xfrm>
                  <a:off x="6103800" y="2923920"/>
                  <a:ext cx="18360" cy="158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3" name=""/>
                <p:cNvSpPr/>
                <p:nvPr/>
              </p:nvSpPr>
              <p:spPr>
                <a:xfrm>
                  <a:off x="5468040" y="3538440"/>
                  <a:ext cx="69768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4" name=""/>
                <p:cNvSpPr/>
                <p:nvPr/>
              </p:nvSpPr>
              <p:spPr>
                <a:xfrm flipV="1">
                  <a:off x="6525720" y="3843360"/>
                  <a:ext cx="23040" cy="9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5" name=""/>
                <p:cNvSpPr/>
                <p:nvPr/>
              </p:nvSpPr>
              <p:spPr>
                <a:xfrm>
                  <a:off x="7303680" y="3733560"/>
                  <a:ext cx="28080" cy="106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6" name=""/>
                <p:cNvSpPr/>
                <p:nvPr/>
              </p:nvSpPr>
              <p:spPr>
                <a:xfrm>
                  <a:off x="7122600" y="3816360"/>
                  <a:ext cx="4464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7" name=""/>
                <p:cNvSpPr/>
                <p:nvPr/>
              </p:nvSpPr>
              <p:spPr>
                <a:xfrm flipH="1" flipV="1">
                  <a:off x="7548840" y="2806560"/>
                  <a:ext cx="325440" cy="117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8" name=""/>
                <p:cNvSpPr/>
                <p:nvPr/>
              </p:nvSpPr>
              <p:spPr>
                <a:xfrm flipH="1">
                  <a:off x="6810480" y="3557520"/>
                  <a:ext cx="26280" cy="244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99" name=""/>
                <p:cNvSpPr/>
                <p:nvPr/>
              </p:nvSpPr>
              <p:spPr>
                <a:xfrm>
                  <a:off x="6722640" y="3706560"/>
                  <a:ext cx="43200" cy="141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800" name=""/>
                <p:cNvSpPr/>
                <p:nvPr/>
              </p:nvSpPr>
              <p:spPr>
                <a:xfrm flipV="1">
                  <a:off x="6618600" y="3884400"/>
                  <a:ext cx="16272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801" name=""/>
                <p:cNvSpPr/>
                <p:nvPr/>
              </p:nvSpPr>
              <p:spPr>
                <a:xfrm>
                  <a:off x="7296120" y="3170160"/>
                  <a:ext cx="17856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802" name=""/>
                <p:cNvSpPr/>
                <p:nvPr/>
              </p:nvSpPr>
              <p:spPr>
                <a:xfrm flipH="1">
                  <a:off x="7195320" y="3689280"/>
                  <a:ext cx="1080" cy="63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803" name=""/>
                <p:cNvSpPr/>
                <p:nvPr/>
              </p:nvSpPr>
              <p:spPr>
                <a:xfrm flipV="1">
                  <a:off x="6927120" y="3881160"/>
                  <a:ext cx="1080" cy="44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804" name=""/>
              <p:cNvGrpSpPr/>
              <p:nvPr/>
            </p:nvGrpSpPr>
            <p:grpSpPr>
              <a:xfrm>
                <a:off x="3795120" y="1117440"/>
                <a:ext cx="5057280" cy="3641760"/>
                <a:chOff x="3795120" y="1117440"/>
                <a:chExt cx="5057280" cy="3641760"/>
              </a:xfrm>
            </p:grpSpPr>
            <p:grpSp>
              <p:nvGrpSpPr>
                <p:cNvPr id="805" name=""/>
                <p:cNvGrpSpPr/>
                <p:nvPr/>
              </p:nvGrpSpPr>
              <p:grpSpPr>
                <a:xfrm>
                  <a:off x="5115960" y="2122560"/>
                  <a:ext cx="3736440" cy="2358720"/>
                  <a:chOff x="5115960" y="2122560"/>
                  <a:chExt cx="3736440" cy="2358720"/>
                </a:xfrm>
              </p:grpSpPr>
              <p:sp>
                <p:nvSpPr>
                  <p:cNvPr id="806" name=""/>
                  <p:cNvSpPr/>
                  <p:nvPr/>
                </p:nvSpPr>
                <p:spPr>
                  <a:xfrm>
                    <a:off x="5115960" y="283680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07" name=""/>
                  <p:cNvSpPr/>
                  <p:nvPr/>
                </p:nvSpPr>
                <p:spPr>
                  <a:xfrm flipH="1">
                    <a:off x="5565240" y="3228840"/>
                    <a:ext cx="66600" cy="73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08" name=""/>
                  <p:cNvSpPr/>
                  <p:nvPr/>
                </p:nvSpPr>
                <p:spPr>
                  <a:xfrm>
                    <a:off x="6224400" y="2760480"/>
                    <a:ext cx="18576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09" name=""/>
                  <p:cNvSpPr/>
                  <p:nvPr/>
                </p:nvSpPr>
                <p:spPr>
                  <a:xfrm>
                    <a:off x="5801040" y="3024000"/>
                    <a:ext cx="79560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0" name=""/>
                  <p:cNvSpPr/>
                  <p:nvPr/>
                </p:nvSpPr>
                <p:spPr>
                  <a:xfrm>
                    <a:off x="5920560" y="2658960"/>
                    <a:ext cx="129888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1" name=""/>
                  <p:cNvSpPr/>
                  <p:nvPr/>
                </p:nvSpPr>
                <p:spPr>
                  <a:xfrm>
                    <a:off x="8709840" y="2122560"/>
                    <a:ext cx="4356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2" name=""/>
                  <p:cNvSpPr/>
                  <p:nvPr/>
                </p:nvSpPr>
                <p:spPr>
                  <a:xfrm>
                    <a:off x="8727120" y="2259000"/>
                    <a:ext cx="12528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3" name=""/>
                  <p:cNvSpPr/>
                  <p:nvPr/>
                </p:nvSpPr>
                <p:spPr>
                  <a:xfrm flipH="1">
                    <a:off x="8104680" y="2282760"/>
                    <a:ext cx="57240" cy="18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4" name=""/>
                  <p:cNvSpPr/>
                  <p:nvPr/>
                </p:nvSpPr>
                <p:spPr>
                  <a:xfrm>
                    <a:off x="7959600" y="2282760"/>
                    <a:ext cx="67428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5" name=""/>
                  <p:cNvSpPr/>
                  <p:nvPr/>
                </p:nvSpPr>
                <p:spPr>
                  <a:xfrm>
                    <a:off x="7677360" y="2863800"/>
                    <a:ext cx="67608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6" name=""/>
                  <p:cNvSpPr/>
                  <p:nvPr/>
                </p:nvSpPr>
                <p:spPr>
                  <a:xfrm>
                    <a:off x="7157880" y="2673360"/>
                    <a:ext cx="76104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7" name=""/>
                  <p:cNvSpPr/>
                  <p:nvPr/>
                </p:nvSpPr>
                <p:spPr>
                  <a:xfrm flipH="1" flipV="1">
                    <a:off x="7886520" y="3693600"/>
                    <a:ext cx="160920" cy="13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8" name=""/>
                  <p:cNvSpPr/>
                  <p:nvPr/>
                </p:nvSpPr>
                <p:spPr>
                  <a:xfrm>
                    <a:off x="6922440" y="4181400"/>
                    <a:ext cx="29268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19" name=""/>
                  <p:cNvSpPr/>
                  <p:nvPr/>
                </p:nvSpPr>
                <p:spPr>
                  <a:xfrm>
                    <a:off x="7041600" y="2841480"/>
                    <a:ext cx="76608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0" name=""/>
                  <p:cNvSpPr/>
                  <p:nvPr/>
                </p:nvSpPr>
                <p:spPr>
                  <a:xfrm>
                    <a:off x="6677280" y="3706560"/>
                    <a:ext cx="30348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1" name=""/>
                  <p:cNvSpPr/>
                  <p:nvPr/>
                </p:nvSpPr>
                <p:spPr>
                  <a:xfrm>
                    <a:off x="7256880" y="2846160"/>
                    <a:ext cx="15804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2" name=""/>
                  <p:cNvSpPr/>
                  <p:nvPr/>
                </p:nvSpPr>
                <p:spPr>
                  <a:xfrm>
                    <a:off x="6899040" y="3392280"/>
                    <a:ext cx="2491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3" name=""/>
                  <p:cNvSpPr/>
                  <p:nvPr/>
                </p:nvSpPr>
                <p:spPr>
                  <a:xfrm>
                    <a:off x="6424560" y="3762360"/>
                    <a:ext cx="4975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824" name=""/>
                <p:cNvGrpSpPr/>
                <p:nvPr/>
              </p:nvGrpSpPr>
              <p:grpSpPr>
                <a:xfrm>
                  <a:off x="3795120" y="1117440"/>
                  <a:ext cx="4995360" cy="3641760"/>
                  <a:chOff x="3795120" y="1117440"/>
                  <a:chExt cx="4995360" cy="3641760"/>
                </a:xfrm>
              </p:grpSpPr>
              <p:sp>
                <p:nvSpPr>
                  <p:cNvPr id="825" name=""/>
                  <p:cNvSpPr/>
                  <p:nvPr/>
                </p:nvSpPr>
                <p:spPr>
                  <a:xfrm>
                    <a:off x="6232320" y="3435120"/>
                    <a:ext cx="26208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6" name=""/>
                  <p:cNvSpPr/>
                  <p:nvPr/>
                </p:nvSpPr>
                <p:spPr>
                  <a:xfrm>
                    <a:off x="5049360" y="1117440"/>
                    <a:ext cx="15120" cy="325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7" name=""/>
                  <p:cNvSpPr/>
                  <p:nvPr/>
                </p:nvSpPr>
                <p:spPr>
                  <a:xfrm>
                    <a:off x="3836880" y="1209600"/>
                    <a:ext cx="100620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8" name=""/>
                  <p:cNvSpPr/>
                  <p:nvPr/>
                </p:nvSpPr>
                <p:spPr>
                  <a:xfrm>
                    <a:off x="3942360" y="1403280"/>
                    <a:ext cx="17820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29" name=""/>
                  <p:cNvSpPr/>
                  <p:nvPr/>
                </p:nvSpPr>
                <p:spPr>
                  <a:xfrm>
                    <a:off x="4815360" y="1328760"/>
                    <a:ext cx="47736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0" name=""/>
                  <p:cNvSpPr/>
                  <p:nvPr/>
                </p:nvSpPr>
                <p:spPr>
                  <a:xfrm>
                    <a:off x="4808880" y="1299960"/>
                    <a:ext cx="321444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1" name=""/>
                  <p:cNvSpPr/>
                  <p:nvPr/>
                </p:nvSpPr>
                <p:spPr>
                  <a:xfrm>
                    <a:off x="4187520" y="1654200"/>
                    <a:ext cx="96120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2" name=""/>
                  <p:cNvSpPr/>
                  <p:nvPr/>
                </p:nvSpPr>
                <p:spPr>
                  <a:xfrm>
                    <a:off x="4970520" y="1608120"/>
                    <a:ext cx="18900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3" name=""/>
                  <p:cNvSpPr/>
                  <p:nvPr/>
                </p:nvSpPr>
                <p:spPr>
                  <a:xfrm>
                    <a:off x="3795120" y="2905200"/>
                    <a:ext cx="8510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4" name=""/>
                  <p:cNvSpPr/>
                  <p:nvPr/>
                </p:nvSpPr>
                <p:spPr>
                  <a:xfrm flipV="1">
                    <a:off x="4280400" y="3606480"/>
                    <a:ext cx="4320" cy="104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5" name=""/>
                  <p:cNvSpPr/>
                  <p:nvPr/>
                </p:nvSpPr>
                <p:spPr>
                  <a:xfrm>
                    <a:off x="4568760" y="3398760"/>
                    <a:ext cx="13503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6" name=""/>
                  <p:cNvSpPr/>
                  <p:nvPr/>
                </p:nvSpPr>
                <p:spPr>
                  <a:xfrm>
                    <a:off x="5196960" y="2203200"/>
                    <a:ext cx="88200" cy="414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7" name=""/>
                  <p:cNvSpPr/>
                  <p:nvPr/>
                </p:nvSpPr>
                <p:spPr>
                  <a:xfrm>
                    <a:off x="5027760" y="2560680"/>
                    <a:ext cx="118764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8" name=""/>
                  <p:cNvSpPr/>
                  <p:nvPr/>
                </p:nvSpPr>
                <p:spPr>
                  <a:xfrm>
                    <a:off x="5099040" y="2609640"/>
                    <a:ext cx="157824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39" name=""/>
                  <p:cNvSpPr/>
                  <p:nvPr/>
                </p:nvSpPr>
                <p:spPr>
                  <a:xfrm>
                    <a:off x="5558040" y="3041640"/>
                    <a:ext cx="13608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0" name=""/>
                  <p:cNvSpPr/>
                  <p:nvPr/>
                </p:nvSpPr>
                <p:spPr>
                  <a:xfrm flipV="1">
                    <a:off x="5587560" y="3925800"/>
                    <a:ext cx="418680" cy="217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1" name=""/>
                  <p:cNvSpPr/>
                  <p:nvPr/>
                </p:nvSpPr>
                <p:spPr>
                  <a:xfrm flipH="1" flipV="1">
                    <a:off x="5734800" y="4074840"/>
                    <a:ext cx="235440" cy="74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2" name=""/>
                  <p:cNvSpPr/>
                  <p:nvPr/>
                </p:nvSpPr>
                <p:spPr>
                  <a:xfrm>
                    <a:off x="6210720" y="2936880"/>
                    <a:ext cx="28800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3" name=""/>
                  <p:cNvSpPr/>
                  <p:nvPr/>
                </p:nvSpPr>
                <p:spPr>
                  <a:xfrm>
                    <a:off x="5919480" y="3292560"/>
                    <a:ext cx="32688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4" name=""/>
                  <p:cNvSpPr/>
                  <p:nvPr/>
                </p:nvSpPr>
                <p:spPr>
                  <a:xfrm>
                    <a:off x="6050880" y="3470040"/>
                    <a:ext cx="97848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5" name=""/>
                  <p:cNvSpPr/>
                  <p:nvPr/>
                </p:nvSpPr>
                <p:spPr>
                  <a:xfrm>
                    <a:off x="6570720" y="3433680"/>
                    <a:ext cx="15480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6" name=""/>
                  <p:cNvSpPr/>
                  <p:nvPr/>
                </p:nvSpPr>
                <p:spPr>
                  <a:xfrm>
                    <a:off x="5943960" y="2573280"/>
                    <a:ext cx="121392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7" name=""/>
                  <p:cNvSpPr/>
                  <p:nvPr/>
                </p:nvSpPr>
                <p:spPr>
                  <a:xfrm>
                    <a:off x="6269760" y="1695240"/>
                    <a:ext cx="67896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8" name=""/>
                  <p:cNvSpPr/>
                  <p:nvPr/>
                </p:nvSpPr>
                <p:spPr>
                  <a:xfrm>
                    <a:off x="6272640" y="1695240"/>
                    <a:ext cx="1027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7972200" y="1820880"/>
                    <a:ext cx="5904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>
                    <a:off x="7857360" y="1908000"/>
                    <a:ext cx="53136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1" name=""/>
                  <p:cNvSpPr/>
                  <p:nvPr/>
                </p:nvSpPr>
                <p:spPr>
                  <a:xfrm>
                    <a:off x="7922520" y="2190600"/>
                    <a:ext cx="86796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2" name=""/>
                  <p:cNvSpPr/>
                  <p:nvPr/>
                </p:nvSpPr>
                <p:spPr>
                  <a:xfrm>
                    <a:off x="6457320" y="2282760"/>
                    <a:ext cx="229320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3" name=""/>
                  <p:cNvSpPr/>
                  <p:nvPr/>
                </p:nvSpPr>
                <p:spPr>
                  <a:xfrm>
                    <a:off x="7296120" y="1998720"/>
                    <a:ext cx="37368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4" name=""/>
                  <p:cNvSpPr/>
                  <p:nvPr/>
                </p:nvSpPr>
                <p:spPr>
                  <a:xfrm>
                    <a:off x="6936120" y="2195280"/>
                    <a:ext cx="19548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5" name=""/>
                  <p:cNvSpPr/>
                  <p:nvPr/>
                </p:nvSpPr>
                <p:spPr>
                  <a:xfrm>
                    <a:off x="7103880" y="2400120"/>
                    <a:ext cx="33300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6" name=""/>
                  <p:cNvSpPr/>
                  <p:nvPr/>
                </p:nvSpPr>
                <p:spPr>
                  <a:xfrm>
                    <a:off x="7344000" y="2590560"/>
                    <a:ext cx="159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7" name=""/>
                  <p:cNvSpPr/>
                  <p:nvPr/>
                </p:nvSpPr>
                <p:spPr>
                  <a:xfrm>
                    <a:off x="8096400" y="2481120"/>
                    <a:ext cx="35640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8" name=""/>
                  <p:cNvSpPr/>
                  <p:nvPr/>
                </p:nvSpPr>
                <p:spPr>
                  <a:xfrm>
                    <a:off x="6344280" y="2568600"/>
                    <a:ext cx="210852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59" name=""/>
                  <p:cNvSpPr/>
                  <p:nvPr/>
                </p:nvSpPr>
                <p:spPr>
                  <a:xfrm>
                    <a:off x="6032160" y="2522520"/>
                    <a:ext cx="155052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0" name=""/>
                  <p:cNvSpPr/>
                  <p:nvPr/>
                </p:nvSpPr>
                <p:spPr>
                  <a:xfrm>
                    <a:off x="6477480" y="2582640"/>
                    <a:ext cx="66636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1" name=""/>
                  <p:cNvSpPr/>
                  <p:nvPr/>
                </p:nvSpPr>
                <p:spPr>
                  <a:xfrm>
                    <a:off x="7995240" y="2617560"/>
                    <a:ext cx="53172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2" name=""/>
                  <p:cNvSpPr/>
                  <p:nvPr/>
                </p:nvSpPr>
                <p:spPr>
                  <a:xfrm>
                    <a:off x="7763040" y="2863800"/>
                    <a:ext cx="43236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3" name=""/>
                  <p:cNvSpPr/>
                  <p:nvPr/>
                </p:nvSpPr>
                <p:spPr>
                  <a:xfrm>
                    <a:off x="7732080" y="2533680"/>
                    <a:ext cx="8352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4" name=""/>
                  <p:cNvSpPr/>
                  <p:nvPr/>
                </p:nvSpPr>
                <p:spPr>
                  <a:xfrm>
                    <a:off x="7607880" y="2582640"/>
                    <a:ext cx="33300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5" name=""/>
                  <p:cNvSpPr/>
                  <p:nvPr/>
                </p:nvSpPr>
                <p:spPr>
                  <a:xfrm flipV="1">
                    <a:off x="7119360" y="4427280"/>
                    <a:ext cx="38520" cy="4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6" name=""/>
                  <p:cNvSpPr/>
                  <p:nvPr/>
                </p:nvSpPr>
                <p:spPr>
                  <a:xfrm>
                    <a:off x="6927120" y="3606840"/>
                    <a:ext cx="10713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7" name=""/>
                  <p:cNvSpPr/>
                  <p:nvPr/>
                </p:nvSpPr>
                <p:spPr>
                  <a:xfrm>
                    <a:off x="6570720" y="3633840"/>
                    <a:ext cx="118260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8" name=""/>
                  <p:cNvSpPr/>
                  <p:nvPr/>
                </p:nvSpPr>
                <p:spPr>
                  <a:xfrm>
                    <a:off x="7500600" y="347976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69" name=""/>
                  <p:cNvSpPr/>
                  <p:nvPr/>
                </p:nvSpPr>
                <p:spPr>
                  <a:xfrm>
                    <a:off x="7753320" y="3652920"/>
                    <a:ext cx="6192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0" name=""/>
                  <p:cNvSpPr/>
                  <p:nvPr/>
                </p:nvSpPr>
                <p:spPr>
                  <a:xfrm>
                    <a:off x="7469640" y="3584520"/>
                    <a:ext cx="2160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1" name=""/>
                  <p:cNvSpPr/>
                  <p:nvPr/>
                </p:nvSpPr>
                <p:spPr>
                  <a:xfrm>
                    <a:off x="7029360" y="3870360"/>
                    <a:ext cx="27900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2" name=""/>
                  <p:cNvSpPr/>
                  <p:nvPr/>
                </p:nvSpPr>
                <p:spPr>
                  <a:xfrm>
                    <a:off x="6544080" y="2738520"/>
                    <a:ext cx="115632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3" name=""/>
                  <p:cNvSpPr/>
                  <p:nvPr/>
                </p:nvSpPr>
                <p:spPr>
                  <a:xfrm>
                    <a:off x="6144120" y="4667040"/>
                    <a:ext cx="403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4" name=""/>
                  <p:cNvSpPr/>
                  <p:nvPr/>
                </p:nvSpPr>
                <p:spPr>
                  <a:xfrm>
                    <a:off x="6077160" y="4276800"/>
                    <a:ext cx="37980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5" name=""/>
                  <p:cNvSpPr/>
                  <p:nvPr/>
                </p:nvSpPr>
                <p:spPr>
                  <a:xfrm>
                    <a:off x="6681960" y="3379680"/>
                    <a:ext cx="70236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6" name=""/>
                  <p:cNvSpPr/>
                  <p:nvPr/>
                </p:nvSpPr>
                <p:spPr>
                  <a:xfrm>
                    <a:off x="6841800" y="3011400"/>
                    <a:ext cx="26676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7" name=""/>
                  <p:cNvSpPr/>
                  <p:nvPr/>
                </p:nvSpPr>
                <p:spPr>
                  <a:xfrm>
                    <a:off x="7263720" y="2782800"/>
                    <a:ext cx="399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8" name=""/>
                  <p:cNvSpPr/>
                  <p:nvPr/>
                </p:nvSpPr>
                <p:spPr>
                  <a:xfrm flipH="1" flipV="1">
                    <a:off x="7341120" y="3187440"/>
                    <a:ext cx="61920" cy="128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79" name=""/>
                  <p:cNvSpPr/>
                  <p:nvPr/>
                </p:nvSpPr>
                <p:spPr>
                  <a:xfrm>
                    <a:off x="6736680" y="2931840"/>
                    <a:ext cx="92700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80" name=""/>
                  <p:cNvSpPr/>
                  <p:nvPr/>
                </p:nvSpPr>
                <p:spPr>
                  <a:xfrm>
                    <a:off x="6646680" y="3402000"/>
                    <a:ext cx="73620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881" name=""/>
                  <p:cNvSpPr/>
                  <p:nvPr/>
                </p:nvSpPr>
                <p:spPr>
                  <a:xfrm>
                    <a:off x="5263200" y="3935160"/>
                    <a:ext cx="973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</p:grpSp>
        <p:sp>
          <p:nvSpPr>
            <p:cNvPr id="882" name=""/>
            <p:cNvSpPr/>
            <p:nvPr/>
          </p:nvSpPr>
          <p:spPr>
            <a:xfrm flipH="1">
              <a:off x="6299280" y="1981080"/>
              <a:ext cx="3708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5116320" y="283680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4" name=""/>
            <p:cNvSpPr/>
            <p:nvPr/>
          </p:nvSpPr>
          <p:spPr>
            <a:xfrm flipV="1">
              <a:off x="4280760" y="360648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5558400" y="304164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6" name=""/>
            <p:cNvSpPr/>
            <p:nvPr/>
          </p:nvSpPr>
          <p:spPr>
            <a:xfrm flipH="1">
              <a:off x="5565600" y="3228840"/>
              <a:ext cx="6660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6225120" y="276048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7972560" y="182088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7104240" y="240012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0" name=""/>
            <p:cNvSpPr/>
            <p:nvPr/>
          </p:nvSpPr>
          <p:spPr>
            <a:xfrm flipH="1">
              <a:off x="8105400" y="2282760"/>
              <a:ext cx="5724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8096760" y="248112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2" name=""/>
            <p:cNvSpPr/>
            <p:nvPr/>
          </p:nvSpPr>
          <p:spPr>
            <a:xfrm flipV="1">
              <a:off x="6526080" y="384336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7608240" y="258264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7500960" y="347976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7470000" y="358452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6" name=""/>
            <p:cNvSpPr/>
            <p:nvPr/>
          </p:nvSpPr>
          <p:spPr>
            <a:xfrm flipV="1">
              <a:off x="6618600" y="388440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7" name=""/>
            <p:cNvSpPr/>
            <p:nvPr/>
          </p:nvSpPr>
          <p:spPr>
            <a:xfrm flipH="1" flipV="1">
              <a:off x="7341480" y="318744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8" name=""/>
            <p:cNvSpPr/>
            <p:nvPr/>
          </p:nvSpPr>
          <p:spPr>
            <a:xfrm flipH="1">
              <a:off x="7195320" y="368928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6424920" y="3762360"/>
              <a:ext cx="49788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900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1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2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903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sp>
          <p:nvSpPr>
            <p:cNvPr id="904" name=""/>
            <p:cNvSpPr/>
            <p:nvPr/>
          </p:nvSpPr>
          <p:spPr>
            <a:xfrm flipV="1">
              <a:off x="7136640" y="4257360"/>
              <a:ext cx="3384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05" name=""/>
            <p:cNvGrpSpPr/>
            <p:nvPr/>
          </p:nvGrpSpPr>
          <p:grpSpPr>
            <a:xfrm>
              <a:off x="3657600" y="1641240"/>
              <a:ext cx="5128200" cy="3032280"/>
              <a:chOff x="3657600" y="1641240"/>
              <a:chExt cx="5128200" cy="3032280"/>
            </a:xfrm>
          </p:grpSpPr>
          <p:sp>
            <p:nvSpPr>
              <p:cNvPr id="906" name=""/>
              <p:cNvSpPr/>
              <p:nvPr/>
            </p:nvSpPr>
            <p:spPr>
              <a:xfrm flipH="1">
                <a:off x="8727120" y="2230200"/>
                <a:ext cx="58680" cy="19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907" name=""/>
              <p:cNvGrpSpPr/>
              <p:nvPr/>
            </p:nvGrpSpPr>
            <p:grpSpPr>
              <a:xfrm>
                <a:off x="3657600" y="1641240"/>
                <a:ext cx="3917520" cy="3032280"/>
                <a:chOff x="3657600" y="1641240"/>
                <a:chExt cx="3917520" cy="3032280"/>
              </a:xfrm>
            </p:grpSpPr>
            <p:sp>
              <p:nvSpPr>
                <p:cNvPr id="908" name=""/>
                <p:cNvSpPr/>
                <p:nvPr/>
              </p:nvSpPr>
              <p:spPr>
                <a:xfrm flipH="1">
                  <a:off x="5556240" y="3924360"/>
                  <a:ext cx="69480" cy="341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09" name=""/>
                <p:cNvSpPr/>
                <p:nvPr/>
              </p:nvSpPr>
              <p:spPr>
                <a:xfrm>
                  <a:off x="3742560" y="1641240"/>
                  <a:ext cx="838800" cy="55260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0" name=""/>
                <p:cNvSpPr/>
                <p:nvPr/>
              </p:nvSpPr>
              <p:spPr>
                <a:xfrm>
                  <a:off x="3702600" y="2317680"/>
                  <a:ext cx="204480" cy="20952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1" name=""/>
                <p:cNvSpPr/>
                <p:nvPr/>
              </p:nvSpPr>
              <p:spPr>
                <a:xfrm>
                  <a:off x="3657600" y="2555640"/>
                  <a:ext cx="178200" cy="25092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2" name=""/>
                <p:cNvSpPr/>
                <p:nvPr/>
              </p:nvSpPr>
              <p:spPr>
                <a:xfrm>
                  <a:off x="3924000" y="2905200"/>
                  <a:ext cx="71280" cy="37296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3" name=""/>
                <p:cNvSpPr/>
                <p:nvPr/>
              </p:nvSpPr>
              <p:spPr>
                <a:xfrm>
                  <a:off x="3902400" y="3028680"/>
                  <a:ext cx="204480" cy="4240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4" name=""/>
                <p:cNvSpPr/>
                <p:nvPr/>
              </p:nvSpPr>
              <p:spPr>
                <a:xfrm>
                  <a:off x="3876120" y="3155760"/>
                  <a:ext cx="199440" cy="273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5" name=""/>
                <p:cNvSpPr/>
                <p:nvPr/>
              </p:nvSpPr>
              <p:spPr>
                <a:xfrm>
                  <a:off x="4094280" y="3384360"/>
                  <a:ext cx="55800" cy="30492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6" name=""/>
                <p:cNvSpPr/>
                <p:nvPr/>
              </p:nvSpPr>
              <p:spPr>
                <a:xfrm flipH="1">
                  <a:off x="5961600" y="4376520"/>
                  <a:ext cx="7560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7" name=""/>
                <p:cNvSpPr/>
                <p:nvPr/>
              </p:nvSpPr>
              <p:spPr>
                <a:xfrm>
                  <a:off x="6144120" y="4413240"/>
                  <a:ext cx="204480" cy="26028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18" name=""/>
                <p:cNvSpPr/>
                <p:nvPr/>
              </p:nvSpPr>
              <p:spPr>
                <a:xfrm>
                  <a:off x="7181640" y="2914560"/>
                  <a:ext cx="393480" cy="39672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919" name=""/>
            <p:cNvSpPr/>
            <p:nvPr/>
          </p:nvSpPr>
          <p:spPr>
            <a:xfrm flipH="1" flipV="1">
              <a:off x="7170840" y="374004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20" name=""/>
            <p:cNvGrpSpPr/>
            <p:nvPr/>
          </p:nvGrpSpPr>
          <p:grpSpPr>
            <a:xfrm>
              <a:off x="4124160" y="2495520"/>
              <a:ext cx="3750120" cy="1762200"/>
              <a:chOff x="4124160" y="2495520"/>
              <a:chExt cx="3750120" cy="1762200"/>
            </a:xfrm>
          </p:grpSpPr>
          <p:sp>
            <p:nvSpPr>
              <p:cNvPr id="921" name=""/>
              <p:cNvSpPr/>
              <p:nvPr/>
            </p:nvSpPr>
            <p:spPr>
              <a:xfrm>
                <a:off x="4124160" y="3402000"/>
                <a:ext cx="28548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5291640" y="3952800"/>
                <a:ext cx="62784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 flipH="1">
                <a:off x="5396760" y="2495520"/>
                <a:ext cx="2772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5347080" y="2651040"/>
                <a:ext cx="201564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>
                <a:off x="6103800" y="2923920"/>
                <a:ext cx="18360" cy="158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>
                <a:off x="5468040" y="3538440"/>
                <a:ext cx="69768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 flipV="1">
                <a:off x="6525720" y="384336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7303680" y="3733560"/>
                <a:ext cx="28080" cy="106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>
                <a:off x="7122600" y="3816360"/>
                <a:ext cx="4464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 flipH="1" flipV="1">
                <a:off x="7548840" y="2806560"/>
                <a:ext cx="325440" cy="117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 flipH="1">
                <a:off x="6810480" y="3557520"/>
                <a:ext cx="26280" cy="244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6722640" y="3706560"/>
                <a:ext cx="43200" cy="141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 flipV="1">
                <a:off x="6618600" y="388440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>
                <a:off x="7296120" y="3170160"/>
                <a:ext cx="17856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 flipH="1">
                <a:off x="7195320" y="368928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 flipV="1">
                <a:off x="6927120" y="3881160"/>
                <a:ext cx="1080" cy="44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937" name=""/>
            <p:cNvGrpSpPr/>
            <p:nvPr/>
          </p:nvGrpSpPr>
          <p:grpSpPr>
            <a:xfrm>
              <a:off x="3795120" y="1117440"/>
              <a:ext cx="5057280" cy="3641760"/>
              <a:chOff x="3795120" y="1117440"/>
              <a:chExt cx="5057280" cy="3641760"/>
            </a:xfrm>
          </p:grpSpPr>
          <p:grpSp>
            <p:nvGrpSpPr>
              <p:cNvPr id="938" name=""/>
              <p:cNvGrpSpPr/>
              <p:nvPr/>
            </p:nvGrpSpPr>
            <p:grpSpPr>
              <a:xfrm>
                <a:off x="5115960" y="2122560"/>
                <a:ext cx="3736440" cy="2358720"/>
                <a:chOff x="5115960" y="2122560"/>
                <a:chExt cx="3736440" cy="2358720"/>
              </a:xfrm>
            </p:grpSpPr>
            <p:sp>
              <p:nvSpPr>
                <p:cNvPr id="939" name=""/>
                <p:cNvSpPr/>
                <p:nvPr/>
              </p:nvSpPr>
              <p:spPr>
                <a:xfrm>
                  <a:off x="5115960" y="283680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0" name=""/>
                <p:cNvSpPr/>
                <p:nvPr/>
              </p:nvSpPr>
              <p:spPr>
                <a:xfrm flipH="1">
                  <a:off x="5565240" y="3228840"/>
                  <a:ext cx="66600" cy="73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1" name=""/>
                <p:cNvSpPr/>
                <p:nvPr/>
              </p:nvSpPr>
              <p:spPr>
                <a:xfrm>
                  <a:off x="6224400" y="2760480"/>
                  <a:ext cx="18576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2" name=""/>
                <p:cNvSpPr/>
                <p:nvPr/>
              </p:nvSpPr>
              <p:spPr>
                <a:xfrm>
                  <a:off x="5801040" y="3024000"/>
                  <a:ext cx="79560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3" name=""/>
                <p:cNvSpPr/>
                <p:nvPr/>
              </p:nvSpPr>
              <p:spPr>
                <a:xfrm>
                  <a:off x="5920560" y="2658960"/>
                  <a:ext cx="129888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4" name=""/>
                <p:cNvSpPr/>
                <p:nvPr/>
              </p:nvSpPr>
              <p:spPr>
                <a:xfrm>
                  <a:off x="8709840" y="2122560"/>
                  <a:ext cx="4356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5" name=""/>
                <p:cNvSpPr/>
                <p:nvPr/>
              </p:nvSpPr>
              <p:spPr>
                <a:xfrm>
                  <a:off x="8727120" y="2259000"/>
                  <a:ext cx="12528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6" name=""/>
                <p:cNvSpPr/>
                <p:nvPr/>
              </p:nvSpPr>
              <p:spPr>
                <a:xfrm flipH="1">
                  <a:off x="8104680" y="2282760"/>
                  <a:ext cx="57240" cy="18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7" name=""/>
                <p:cNvSpPr/>
                <p:nvPr/>
              </p:nvSpPr>
              <p:spPr>
                <a:xfrm>
                  <a:off x="7959600" y="2282760"/>
                  <a:ext cx="67428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8" name=""/>
                <p:cNvSpPr/>
                <p:nvPr/>
              </p:nvSpPr>
              <p:spPr>
                <a:xfrm>
                  <a:off x="7677360" y="2863800"/>
                  <a:ext cx="67608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49" name=""/>
                <p:cNvSpPr/>
                <p:nvPr/>
              </p:nvSpPr>
              <p:spPr>
                <a:xfrm>
                  <a:off x="7157880" y="2673360"/>
                  <a:ext cx="76104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0" name=""/>
                <p:cNvSpPr/>
                <p:nvPr/>
              </p:nvSpPr>
              <p:spPr>
                <a:xfrm flipH="1" flipV="1">
                  <a:off x="7886520" y="3693600"/>
                  <a:ext cx="16092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1" name=""/>
                <p:cNvSpPr/>
                <p:nvPr/>
              </p:nvSpPr>
              <p:spPr>
                <a:xfrm>
                  <a:off x="6922440" y="4181400"/>
                  <a:ext cx="29268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2" name=""/>
                <p:cNvSpPr/>
                <p:nvPr/>
              </p:nvSpPr>
              <p:spPr>
                <a:xfrm>
                  <a:off x="7041600" y="2841480"/>
                  <a:ext cx="76608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3" name=""/>
                <p:cNvSpPr/>
                <p:nvPr/>
              </p:nvSpPr>
              <p:spPr>
                <a:xfrm>
                  <a:off x="6677280" y="3706560"/>
                  <a:ext cx="30348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4" name=""/>
                <p:cNvSpPr/>
                <p:nvPr/>
              </p:nvSpPr>
              <p:spPr>
                <a:xfrm>
                  <a:off x="7256880" y="2846160"/>
                  <a:ext cx="15804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5" name=""/>
                <p:cNvSpPr/>
                <p:nvPr/>
              </p:nvSpPr>
              <p:spPr>
                <a:xfrm>
                  <a:off x="6899040" y="3392280"/>
                  <a:ext cx="24912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6" name=""/>
                <p:cNvSpPr/>
                <p:nvPr/>
              </p:nvSpPr>
              <p:spPr>
                <a:xfrm>
                  <a:off x="6424560" y="3762360"/>
                  <a:ext cx="4975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957" name=""/>
              <p:cNvGrpSpPr/>
              <p:nvPr/>
            </p:nvGrpSpPr>
            <p:grpSpPr>
              <a:xfrm>
                <a:off x="3795120" y="1117440"/>
                <a:ext cx="4995360" cy="3641760"/>
                <a:chOff x="3795120" y="1117440"/>
                <a:chExt cx="4995360" cy="3641760"/>
              </a:xfrm>
            </p:grpSpPr>
            <p:sp>
              <p:nvSpPr>
                <p:cNvPr id="958" name=""/>
                <p:cNvSpPr/>
                <p:nvPr/>
              </p:nvSpPr>
              <p:spPr>
                <a:xfrm>
                  <a:off x="6232320" y="3435120"/>
                  <a:ext cx="26208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59" name=""/>
                <p:cNvSpPr/>
                <p:nvPr/>
              </p:nvSpPr>
              <p:spPr>
                <a:xfrm>
                  <a:off x="5049360" y="1117440"/>
                  <a:ext cx="15120" cy="325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0" name=""/>
                <p:cNvSpPr/>
                <p:nvPr/>
              </p:nvSpPr>
              <p:spPr>
                <a:xfrm>
                  <a:off x="3836880" y="1209600"/>
                  <a:ext cx="100620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1" name=""/>
                <p:cNvSpPr/>
                <p:nvPr/>
              </p:nvSpPr>
              <p:spPr>
                <a:xfrm>
                  <a:off x="3942360" y="1403280"/>
                  <a:ext cx="17820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2" name=""/>
                <p:cNvSpPr/>
                <p:nvPr/>
              </p:nvSpPr>
              <p:spPr>
                <a:xfrm>
                  <a:off x="4815360" y="1328760"/>
                  <a:ext cx="47736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3" name=""/>
                <p:cNvSpPr/>
                <p:nvPr/>
              </p:nvSpPr>
              <p:spPr>
                <a:xfrm>
                  <a:off x="4808880" y="1299960"/>
                  <a:ext cx="321444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4" name=""/>
                <p:cNvSpPr/>
                <p:nvPr/>
              </p:nvSpPr>
              <p:spPr>
                <a:xfrm>
                  <a:off x="4187520" y="1654200"/>
                  <a:ext cx="96120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5" name=""/>
                <p:cNvSpPr/>
                <p:nvPr/>
              </p:nvSpPr>
              <p:spPr>
                <a:xfrm>
                  <a:off x="4970520" y="1608120"/>
                  <a:ext cx="18900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6" name=""/>
                <p:cNvSpPr/>
                <p:nvPr/>
              </p:nvSpPr>
              <p:spPr>
                <a:xfrm>
                  <a:off x="3795120" y="2905200"/>
                  <a:ext cx="85104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7" name=""/>
                <p:cNvSpPr/>
                <p:nvPr/>
              </p:nvSpPr>
              <p:spPr>
                <a:xfrm flipV="1">
                  <a:off x="4280400" y="3606480"/>
                  <a:ext cx="4320" cy="104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8" name=""/>
                <p:cNvSpPr/>
                <p:nvPr/>
              </p:nvSpPr>
              <p:spPr>
                <a:xfrm>
                  <a:off x="4568760" y="3398760"/>
                  <a:ext cx="13503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69" name=""/>
                <p:cNvSpPr/>
                <p:nvPr/>
              </p:nvSpPr>
              <p:spPr>
                <a:xfrm>
                  <a:off x="5196960" y="2203200"/>
                  <a:ext cx="88200" cy="414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0" name=""/>
                <p:cNvSpPr/>
                <p:nvPr/>
              </p:nvSpPr>
              <p:spPr>
                <a:xfrm>
                  <a:off x="5027760" y="2560680"/>
                  <a:ext cx="118764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1" name=""/>
                <p:cNvSpPr/>
                <p:nvPr/>
              </p:nvSpPr>
              <p:spPr>
                <a:xfrm>
                  <a:off x="5099040" y="2609640"/>
                  <a:ext cx="157824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2" name=""/>
                <p:cNvSpPr/>
                <p:nvPr/>
              </p:nvSpPr>
              <p:spPr>
                <a:xfrm>
                  <a:off x="5558040" y="3041640"/>
                  <a:ext cx="13608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3" name=""/>
                <p:cNvSpPr/>
                <p:nvPr/>
              </p:nvSpPr>
              <p:spPr>
                <a:xfrm flipV="1">
                  <a:off x="5587560" y="3925800"/>
                  <a:ext cx="418680" cy="217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4" name=""/>
                <p:cNvSpPr/>
                <p:nvPr/>
              </p:nvSpPr>
              <p:spPr>
                <a:xfrm flipH="1" flipV="1">
                  <a:off x="5734800" y="4074840"/>
                  <a:ext cx="235440" cy="74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5" name=""/>
                <p:cNvSpPr/>
                <p:nvPr/>
              </p:nvSpPr>
              <p:spPr>
                <a:xfrm>
                  <a:off x="6210720" y="2936880"/>
                  <a:ext cx="28800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6" name=""/>
                <p:cNvSpPr/>
                <p:nvPr/>
              </p:nvSpPr>
              <p:spPr>
                <a:xfrm>
                  <a:off x="5919480" y="3292560"/>
                  <a:ext cx="32688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7" name=""/>
                <p:cNvSpPr/>
                <p:nvPr/>
              </p:nvSpPr>
              <p:spPr>
                <a:xfrm>
                  <a:off x="6050880" y="3470040"/>
                  <a:ext cx="97848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8" name=""/>
                <p:cNvSpPr/>
                <p:nvPr/>
              </p:nvSpPr>
              <p:spPr>
                <a:xfrm>
                  <a:off x="6570720" y="3433680"/>
                  <a:ext cx="15480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9" name=""/>
                <p:cNvSpPr/>
                <p:nvPr/>
              </p:nvSpPr>
              <p:spPr>
                <a:xfrm>
                  <a:off x="5943960" y="2573280"/>
                  <a:ext cx="121392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0" name=""/>
                <p:cNvSpPr/>
                <p:nvPr/>
              </p:nvSpPr>
              <p:spPr>
                <a:xfrm>
                  <a:off x="6269760" y="1695240"/>
                  <a:ext cx="67896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1" name=""/>
                <p:cNvSpPr/>
                <p:nvPr/>
              </p:nvSpPr>
              <p:spPr>
                <a:xfrm>
                  <a:off x="6272640" y="1695240"/>
                  <a:ext cx="102780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2" name=""/>
                <p:cNvSpPr/>
                <p:nvPr/>
              </p:nvSpPr>
              <p:spPr>
                <a:xfrm>
                  <a:off x="7972200" y="1820880"/>
                  <a:ext cx="59040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3" name=""/>
                <p:cNvSpPr/>
                <p:nvPr/>
              </p:nvSpPr>
              <p:spPr>
                <a:xfrm>
                  <a:off x="7857360" y="1908000"/>
                  <a:ext cx="53136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4" name=""/>
                <p:cNvSpPr/>
                <p:nvPr/>
              </p:nvSpPr>
              <p:spPr>
                <a:xfrm>
                  <a:off x="7922520" y="2190600"/>
                  <a:ext cx="86796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5" name=""/>
                <p:cNvSpPr/>
                <p:nvPr/>
              </p:nvSpPr>
              <p:spPr>
                <a:xfrm>
                  <a:off x="6457320" y="2282760"/>
                  <a:ext cx="229320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6" name=""/>
                <p:cNvSpPr/>
                <p:nvPr/>
              </p:nvSpPr>
              <p:spPr>
                <a:xfrm>
                  <a:off x="7296120" y="1998720"/>
                  <a:ext cx="37368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7" name=""/>
                <p:cNvSpPr/>
                <p:nvPr/>
              </p:nvSpPr>
              <p:spPr>
                <a:xfrm>
                  <a:off x="6936120" y="2195280"/>
                  <a:ext cx="19548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8" name=""/>
                <p:cNvSpPr/>
                <p:nvPr/>
              </p:nvSpPr>
              <p:spPr>
                <a:xfrm>
                  <a:off x="7103880" y="2400120"/>
                  <a:ext cx="3330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9" name=""/>
                <p:cNvSpPr/>
                <p:nvPr/>
              </p:nvSpPr>
              <p:spPr>
                <a:xfrm>
                  <a:off x="7344000" y="2590560"/>
                  <a:ext cx="159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0" name=""/>
                <p:cNvSpPr/>
                <p:nvPr/>
              </p:nvSpPr>
              <p:spPr>
                <a:xfrm>
                  <a:off x="8096400" y="2481120"/>
                  <a:ext cx="3564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1" name=""/>
                <p:cNvSpPr/>
                <p:nvPr/>
              </p:nvSpPr>
              <p:spPr>
                <a:xfrm>
                  <a:off x="6344280" y="2568600"/>
                  <a:ext cx="210852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2" name=""/>
                <p:cNvSpPr/>
                <p:nvPr/>
              </p:nvSpPr>
              <p:spPr>
                <a:xfrm>
                  <a:off x="6032160" y="2522520"/>
                  <a:ext cx="155052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3" name=""/>
                <p:cNvSpPr/>
                <p:nvPr/>
              </p:nvSpPr>
              <p:spPr>
                <a:xfrm>
                  <a:off x="6477480" y="2582640"/>
                  <a:ext cx="66636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4" name=""/>
                <p:cNvSpPr/>
                <p:nvPr/>
              </p:nvSpPr>
              <p:spPr>
                <a:xfrm>
                  <a:off x="7995240" y="2617560"/>
                  <a:ext cx="53172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5" name=""/>
                <p:cNvSpPr/>
                <p:nvPr/>
              </p:nvSpPr>
              <p:spPr>
                <a:xfrm>
                  <a:off x="7763040" y="2863800"/>
                  <a:ext cx="43236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6" name=""/>
                <p:cNvSpPr/>
                <p:nvPr/>
              </p:nvSpPr>
              <p:spPr>
                <a:xfrm>
                  <a:off x="7732080" y="2533680"/>
                  <a:ext cx="8352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7" name=""/>
                <p:cNvSpPr/>
                <p:nvPr/>
              </p:nvSpPr>
              <p:spPr>
                <a:xfrm>
                  <a:off x="7607880" y="2582640"/>
                  <a:ext cx="3330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8" name=""/>
                <p:cNvSpPr/>
                <p:nvPr/>
              </p:nvSpPr>
              <p:spPr>
                <a:xfrm flipV="1">
                  <a:off x="7119360" y="4427280"/>
                  <a:ext cx="38520" cy="4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9" name=""/>
                <p:cNvSpPr/>
                <p:nvPr/>
              </p:nvSpPr>
              <p:spPr>
                <a:xfrm>
                  <a:off x="6927120" y="3606840"/>
                  <a:ext cx="107136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0" name=""/>
                <p:cNvSpPr/>
                <p:nvPr/>
              </p:nvSpPr>
              <p:spPr>
                <a:xfrm>
                  <a:off x="6570720" y="3633840"/>
                  <a:ext cx="118260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1" name=""/>
                <p:cNvSpPr/>
                <p:nvPr/>
              </p:nvSpPr>
              <p:spPr>
                <a:xfrm>
                  <a:off x="7500600" y="347976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2" name=""/>
                <p:cNvSpPr/>
                <p:nvPr/>
              </p:nvSpPr>
              <p:spPr>
                <a:xfrm>
                  <a:off x="7753320" y="3652920"/>
                  <a:ext cx="6192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3" name=""/>
                <p:cNvSpPr/>
                <p:nvPr/>
              </p:nvSpPr>
              <p:spPr>
                <a:xfrm>
                  <a:off x="7469640" y="3584520"/>
                  <a:ext cx="2160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4" name=""/>
                <p:cNvSpPr/>
                <p:nvPr/>
              </p:nvSpPr>
              <p:spPr>
                <a:xfrm>
                  <a:off x="7029360" y="3870360"/>
                  <a:ext cx="27900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5" name=""/>
                <p:cNvSpPr/>
                <p:nvPr/>
              </p:nvSpPr>
              <p:spPr>
                <a:xfrm>
                  <a:off x="6544080" y="2738520"/>
                  <a:ext cx="115632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6" name=""/>
                <p:cNvSpPr/>
                <p:nvPr/>
              </p:nvSpPr>
              <p:spPr>
                <a:xfrm>
                  <a:off x="6144120" y="4667040"/>
                  <a:ext cx="4032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7" name=""/>
                <p:cNvSpPr/>
                <p:nvPr/>
              </p:nvSpPr>
              <p:spPr>
                <a:xfrm>
                  <a:off x="6077160" y="4276800"/>
                  <a:ext cx="37980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8" name=""/>
                <p:cNvSpPr/>
                <p:nvPr/>
              </p:nvSpPr>
              <p:spPr>
                <a:xfrm>
                  <a:off x="6681960" y="3379680"/>
                  <a:ext cx="70236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09" name=""/>
                <p:cNvSpPr/>
                <p:nvPr/>
              </p:nvSpPr>
              <p:spPr>
                <a:xfrm>
                  <a:off x="6841800" y="3011400"/>
                  <a:ext cx="26676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10" name=""/>
                <p:cNvSpPr/>
                <p:nvPr/>
              </p:nvSpPr>
              <p:spPr>
                <a:xfrm>
                  <a:off x="7263720" y="2782800"/>
                  <a:ext cx="3996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11" name=""/>
                <p:cNvSpPr/>
                <p:nvPr/>
              </p:nvSpPr>
              <p:spPr>
                <a:xfrm flipH="1" flipV="1">
                  <a:off x="7341120" y="3187440"/>
                  <a:ext cx="61920" cy="128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12" name=""/>
                <p:cNvSpPr/>
                <p:nvPr/>
              </p:nvSpPr>
              <p:spPr>
                <a:xfrm>
                  <a:off x="6736680" y="2931840"/>
                  <a:ext cx="92700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13" name=""/>
                <p:cNvSpPr/>
                <p:nvPr/>
              </p:nvSpPr>
              <p:spPr>
                <a:xfrm>
                  <a:off x="6646680" y="3402000"/>
                  <a:ext cx="73620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14" name=""/>
                <p:cNvSpPr/>
                <p:nvPr/>
              </p:nvSpPr>
              <p:spPr>
                <a:xfrm>
                  <a:off x="5263200" y="3935160"/>
                  <a:ext cx="97380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  <p:sp>
        <p:nvSpPr>
          <p:cNvPr id="1015" name=""/>
          <p:cNvSpPr/>
          <p:nvPr/>
        </p:nvSpPr>
        <p:spPr>
          <a:xfrm flipH="1">
            <a:off x="6300720" y="1981080"/>
            <a:ext cx="36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6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7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8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9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0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1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2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3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4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5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6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7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8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9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0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1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2" name=""/>
          <p:cNvSpPr/>
          <p:nvPr/>
        </p:nvSpPr>
        <p:spPr>
          <a:xfrm flipV="1">
            <a:off x="713736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33" name=""/>
          <p:cNvGrpSpPr/>
          <p:nvPr/>
        </p:nvGrpSpPr>
        <p:grpSpPr>
          <a:xfrm>
            <a:off x="3657600" y="1641600"/>
            <a:ext cx="5128560" cy="3031560"/>
            <a:chOff x="3657600" y="1641600"/>
            <a:chExt cx="5128560" cy="3031560"/>
          </a:xfrm>
        </p:grpSpPr>
        <p:sp>
          <p:nvSpPr>
            <p:cNvPr id="1034" name=""/>
            <p:cNvSpPr/>
            <p:nvPr/>
          </p:nvSpPr>
          <p:spPr>
            <a:xfrm flipH="1">
              <a:off x="8727480" y="2230200"/>
              <a:ext cx="58680" cy="18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5" name=""/>
            <p:cNvGrpSpPr/>
            <p:nvPr/>
          </p:nvGrpSpPr>
          <p:grpSpPr>
            <a:xfrm>
              <a:off x="3657600" y="1641600"/>
              <a:ext cx="3917880" cy="3031560"/>
              <a:chOff x="3657600" y="1641600"/>
              <a:chExt cx="3917880" cy="3031560"/>
            </a:xfrm>
          </p:grpSpPr>
          <p:sp>
            <p:nvSpPr>
              <p:cNvPr id="1036" name=""/>
              <p:cNvSpPr/>
              <p:nvPr/>
            </p:nvSpPr>
            <p:spPr>
              <a:xfrm flipH="1">
                <a:off x="5556600" y="3924360"/>
                <a:ext cx="69480" cy="3409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>
                <a:off x="3742560" y="1641600"/>
                <a:ext cx="838800" cy="55224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>
                <a:off x="3702600" y="2317680"/>
                <a:ext cx="204480" cy="2091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>
                <a:off x="3657600" y="2555640"/>
                <a:ext cx="178200" cy="25056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3924000" y="2905200"/>
                <a:ext cx="71280" cy="3726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>
                <a:off x="3902400" y="3028680"/>
                <a:ext cx="204480" cy="42372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>
                <a:off x="3876120" y="3155760"/>
                <a:ext cx="199440" cy="272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3" name=""/>
              <p:cNvSpPr/>
              <p:nvPr/>
            </p:nvSpPr>
            <p:spPr>
              <a:xfrm>
                <a:off x="4094640" y="3384360"/>
                <a:ext cx="55800" cy="30456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 flipH="1">
                <a:off x="5961600" y="4376520"/>
                <a:ext cx="75600" cy="150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>
                <a:off x="6144480" y="4413240"/>
                <a:ext cx="204480" cy="25992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>
                <a:off x="7182000" y="2914560"/>
                <a:ext cx="393480" cy="39636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047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48" name=""/>
          <p:cNvGrpSpPr/>
          <p:nvPr/>
        </p:nvGrpSpPr>
        <p:grpSpPr>
          <a:xfrm>
            <a:off x="4124160" y="2495520"/>
            <a:ext cx="3751200" cy="1762200"/>
            <a:chOff x="4124160" y="2495520"/>
            <a:chExt cx="3751200" cy="1762200"/>
          </a:xfrm>
        </p:grpSpPr>
        <p:sp>
          <p:nvSpPr>
            <p:cNvPr id="1049" name=""/>
            <p:cNvSpPr/>
            <p:nvPr/>
          </p:nvSpPr>
          <p:spPr>
            <a:xfrm>
              <a:off x="4124160" y="3402000"/>
              <a:ext cx="285480" cy="4608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5292000" y="3952800"/>
              <a:ext cx="627840" cy="30492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1" name=""/>
            <p:cNvSpPr/>
            <p:nvPr/>
          </p:nvSpPr>
          <p:spPr>
            <a:xfrm flipH="1">
              <a:off x="5397120" y="2495520"/>
              <a:ext cx="27720" cy="150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5347440" y="2651040"/>
              <a:ext cx="2016000" cy="127476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6104520" y="2923920"/>
              <a:ext cx="18360" cy="158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5468400" y="3538440"/>
              <a:ext cx="698040" cy="50148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5" name=""/>
            <p:cNvSpPr/>
            <p:nvPr/>
          </p:nvSpPr>
          <p:spPr>
            <a:xfrm flipV="1">
              <a:off x="6526440" y="384336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7304760" y="3733560"/>
              <a:ext cx="28080" cy="106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7123680" y="3816360"/>
              <a:ext cx="44640" cy="1141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8" name=""/>
            <p:cNvSpPr/>
            <p:nvPr/>
          </p:nvSpPr>
          <p:spPr>
            <a:xfrm flipH="1" flipV="1">
              <a:off x="7549920" y="2806560"/>
              <a:ext cx="325440" cy="117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9" name=""/>
            <p:cNvSpPr/>
            <p:nvPr/>
          </p:nvSpPr>
          <p:spPr>
            <a:xfrm flipH="1">
              <a:off x="6811200" y="3557520"/>
              <a:ext cx="26280" cy="244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6723360" y="3706560"/>
              <a:ext cx="43200" cy="141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1" name=""/>
            <p:cNvSpPr/>
            <p:nvPr/>
          </p:nvSpPr>
          <p:spPr>
            <a:xfrm flipV="1">
              <a:off x="6619320" y="388440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7296840" y="3170160"/>
              <a:ext cx="178560" cy="6840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3" name=""/>
            <p:cNvSpPr/>
            <p:nvPr/>
          </p:nvSpPr>
          <p:spPr>
            <a:xfrm flipH="1">
              <a:off x="7196040" y="368928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4" name=""/>
            <p:cNvSpPr/>
            <p:nvPr/>
          </p:nvSpPr>
          <p:spPr>
            <a:xfrm flipV="1">
              <a:off x="6928200" y="388116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65" name=""/>
          <p:cNvGrpSpPr/>
          <p:nvPr/>
        </p:nvGrpSpPr>
        <p:grpSpPr>
          <a:xfrm>
            <a:off x="3795840" y="1117440"/>
            <a:ext cx="5056920" cy="3641760"/>
            <a:chOff x="3795840" y="1117440"/>
            <a:chExt cx="5056920" cy="3641760"/>
          </a:xfrm>
        </p:grpSpPr>
        <p:grpSp>
          <p:nvGrpSpPr>
            <p:cNvPr id="1066" name=""/>
            <p:cNvGrpSpPr/>
            <p:nvPr/>
          </p:nvGrpSpPr>
          <p:grpSpPr>
            <a:xfrm>
              <a:off x="5116680" y="2122560"/>
              <a:ext cx="3736080" cy="2358720"/>
              <a:chOff x="5116680" y="2122560"/>
              <a:chExt cx="3736080" cy="2358720"/>
            </a:xfrm>
          </p:grpSpPr>
          <p:sp>
            <p:nvSpPr>
              <p:cNvPr id="1067" name=""/>
              <p:cNvSpPr/>
              <p:nvPr/>
            </p:nvSpPr>
            <p:spPr>
              <a:xfrm>
                <a:off x="5116680" y="283680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 flipH="1">
                <a:off x="5565960" y="322884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>
                <a:off x="6225120" y="276048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>
                <a:off x="5801760" y="3024000"/>
                <a:ext cx="795240" cy="2952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5921280" y="2658960"/>
                <a:ext cx="1298880" cy="61128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8710200" y="2122560"/>
                <a:ext cx="43560" cy="91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8727480" y="2259000"/>
                <a:ext cx="125280" cy="5400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 flipH="1">
                <a:off x="8105040" y="228276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7959960" y="2282760"/>
                <a:ext cx="674280" cy="25380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7677720" y="2863800"/>
                <a:ext cx="675720" cy="3459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>
                <a:off x="7158240" y="2673360"/>
                <a:ext cx="761040" cy="174924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 flipH="1" flipV="1">
                <a:off x="7886880" y="3693600"/>
                <a:ext cx="1609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6922800" y="4181400"/>
                <a:ext cx="292680" cy="18576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7041960" y="2841480"/>
                <a:ext cx="765720" cy="79236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6677640" y="3706560"/>
                <a:ext cx="303480" cy="77472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7257600" y="2846160"/>
                <a:ext cx="158040" cy="37800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6899760" y="3392280"/>
                <a:ext cx="249120" cy="45108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6424920" y="3762360"/>
                <a:ext cx="49752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085" name=""/>
            <p:cNvGrpSpPr/>
            <p:nvPr/>
          </p:nvGrpSpPr>
          <p:grpSpPr>
            <a:xfrm>
              <a:off x="3795840" y="1117440"/>
              <a:ext cx="4995000" cy="3641760"/>
              <a:chOff x="3795840" y="1117440"/>
              <a:chExt cx="4995000" cy="3641760"/>
            </a:xfrm>
          </p:grpSpPr>
          <p:sp>
            <p:nvSpPr>
              <p:cNvPr id="1086" name=""/>
              <p:cNvSpPr/>
              <p:nvPr/>
            </p:nvSpPr>
            <p:spPr>
              <a:xfrm>
                <a:off x="6233040" y="3435120"/>
                <a:ext cx="262080" cy="93348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5050080" y="1117440"/>
                <a:ext cx="15120" cy="325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3837600" y="1209600"/>
                <a:ext cx="1006200" cy="182088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>
                <a:off x="3943080" y="1403280"/>
                <a:ext cx="178200" cy="4665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4816080" y="1328760"/>
                <a:ext cx="477360" cy="30168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4809600" y="1299960"/>
                <a:ext cx="3214080" cy="86040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4187880" y="1654200"/>
                <a:ext cx="961200" cy="159840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4970880" y="1608120"/>
                <a:ext cx="189000" cy="98424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3795840" y="2905200"/>
                <a:ext cx="851040" cy="79344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 flipV="1">
                <a:off x="4281120" y="360648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4569480" y="3398760"/>
                <a:ext cx="1350360" cy="85104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5197320" y="2203200"/>
                <a:ext cx="88200" cy="414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5028480" y="2560680"/>
                <a:ext cx="1187640" cy="10094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>
                <a:off x="5099760" y="2609640"/>
                <a:ext cx="1578240" cy="71460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5558400" y="304164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 flipV="1">
                <a:off x="5587920" y="3925800"/>
                <a:ext cx="418680" cy="217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 flipH="1" flipV="1">
                <a:off x="5735520" y="4074840"/>
                <a:ext cx="235440" cy="74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6211440" y="2936880"/>
                <a:ext cx="288000" cy="56520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5919840" y="3292560"/>
                <a:ext cx="326880" cy="28728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6051600" y="3470040"/>
                <a:ext cx="978120" cy="2286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6571080" y="3433680"/>
                <a:ext cx="154800" cy="14616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5944680" y="2573280"/>
                <a:ext cx="1213920" cy="6890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6270120" y="1695240"/>
                <a:ext cx="678960" cy="56844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>
                <a:off x="6273360" y="1695240"/>
                <a:ext cx="1027800" cy="3906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7972560" y="182088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7858080" y="1908000"/>
                <a:ext cx="531360" cy="45108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7922880" y="2190600"/>
                <a:ext cx="867960" cy="54792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6458040" y="2282760"/>
                <a:ext cx="2292840" cy="159876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7296480" y="1998720"/>
                <a:ext cx="373680" cy="488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6936840" y="2195280"/>
                <a:ext cx="195480" cy="34128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7104600" y="240012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7344720" y="2590560"/>
                <a:ext cx="159480" cy="82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8096760" y="248112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6344640" y="2568600"/>
                <a:ext cx="2108160" cy="184464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6032880" y="2522520"/>
                <a:ext cx="1550160" cy="185904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>
                <a:off x="6477840" y="2582640"/>
                <a:ext cx="666360" cy="159408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7995600" y="2617560"/>
                <a:ext cx="531720" cy="17460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7763400" y="2863800"/>
                <a:ext cx="432360" cy="25560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7732440" y="2533680"/>
                <a:ext cx="83520" cy="41256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7608240" y="258264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 flipV="1">
                <a:off x="7120080" y="4427280"/>
                <a:ext cx="38520" cy="4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6927480" y="3606840"/>
                <a:ext cx="1071000" cy="37764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6571080" y="3633840"/>
                <a:ext cx="1182600" cy="3427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7500960" y="347976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7753680" y="3652920"/>
                <a:ext cx="61920" cy="806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7470000" y="358452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7030080" y="3870360"/>
                <a:ext cx="279000" cy="49212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6544800" y="2738520"/>
                <a:ext cx="1156320" cy="1150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6144480" y="4667040"/>
                <a:ext cx="4032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6077880" y="4276800"/>
                <a:ext cx="379800" cy="46980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6682680" y="3379680"/>
                <a:ext cx="702360" cy="102384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6842160" y="3011400"/>
                <a:ext cx="266760" cy="5238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7264080" y="2782800"/>
                <a:ext cx="39960" cy="37764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 flipH="1" flipV="1">
                <a:off x="7341480" y="318744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6737040" y="2931840"/>
                <a:ext cx="927000" cy="147168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6647040" y="3402000"/>
                <a:ext cx="736200" cy="85068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5263920" y="3935160"/>
                <a:ext cx="973800" cy="3906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143" name=""/>
          <p:cNvSpPr/>
          <p:nvPr/>
        </p:nvSpPr>
        <p:spPr>
          <a:xfrm flipV="1">
            <a:off x="713736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4" name=""/>
          <p:cNvSpPr/>
          <p:nvPr/>
        </p:nvSpPr>
        <p:spPr>
          <a:xfrm flipH="1">
            <a:off x="8727840" y="2230560"/>
            <a:ext cx="58680" cy="19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45" name=""/>
          <p:cNvGrpSpPr/>
          <p:nvPr/>
        </p:nvGrpSpPr>
        <p:grpSpPr>
          <a:xfrm>
            <a:off x="3657600" y="1641600"/>
            <a:ext cx="3919320" cy="3031560"/>
            <a:chOff x="3657600" y="1641600"/>
            <a:chExt cx="3919320" cy="3031560"/>
          </a:xfrm>
        </p:grpSpPr>
        <p:sp>
          <p:nvSpPr>
            <p:cNvPr id="1146" name=""/>
            <p:cNvSpPr/>
            <p:nvPr/>
          </p:nvSpPr>
          <p:spPr>
            <a:xfrm flipH="1">
              <a:off x="5557320" y="3924360"/>
              <a:ext cx="69480" cy="340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3742560" y="1641600"/>
              <a:ext cx="839160" cy="55224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3702600" y="2317680"/>
              <a:ext cx="204480" cy="20916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3657600" y="2555640"/>
              <a:ext cx="178200" cy="25056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3924000" y="2905200"/>
              <a:ext cx="71280" cy="37260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3902760" y="3028680"/>
              <a:ext cx="204480" cy="42372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3876120" y="3155760"/>
              <a:ext cx="199800" cy="272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4094640" y="3384360"/>
              <a:ext cx="55800" cy="30456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H="1">
              <a:off x="5962320" y="4376520"/>
              <a:ext cx="75960" cy="150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6145560" y="4413240"/>
              <a:ext cx="204480" cy="25992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7183080" y="2914560"/>
              <a:ext cx="393840" cy="39636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57" name=""/>
          <p:cNvSpPr/>
          <p:nvPr/>
        </p:nvSpPr>
        <p:spPr>
          <a:xfrm flipH="1">
            <a:off x="8727840" y="2230560"/>
            <a:ext cx="58680" cy="19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8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9" name=""/>
          <p:cNvSpPr/>
          <p:nvPr/>
        </p:nvSpPr>
        <p:spPr>
          <a:xfrm>
            <a:off x="3743280" y="1641600"/>
            <a:ext cx="83988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0" name=""/>
          <p:cNvSpPr/>
          <p:nvPr/>
        </p:nvSpPr>
        <p:spPr>
          <a:xfrm>
            <a:off x="3703680" y="231768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1" name=""/>
          <p:cNvSpPr/>
          <p:nvPr/>
        </p:nvSpPr>
        <p:spPr>
          <a:xfrm>
            <a:off x="3657600" y="2556000"/>
            <a:ext cx="17928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2" name=""/>
          <p:cNvSpPr/>
          <p:nvPr/>
        </p:nvSpPr>
        <p:spPr>
          <a:xfrm>
            <a:off x="3924360" y="2905200"/>
            <a:ext cx="712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3" name=""/>
          <p:cNvSpPr/>
          <p:nvPr/>
        </p:nvSpPr>
        <p:spPr>
          <a:xfrm>
            <a:off x="3903840" y="3029040"/>
            <a:ext cx="20448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4" name=""/>
          <p:cNvSpPr/>
          <p:nvPr/>
        </p:nvSpPr>
        <p:spPr>
          <a:xfrm>
            <a:off x="3876840" y="3156120"/>
            <a:ext cx="199800" cy="272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5" name=""/>
          <p:cNvSpPr/>
          <p:nvPr/>
        </p:nvSpPr>
        <p:spPr>
          <a:xfrm>
            <a:off x="4095720" y="3384720"/>
            <a:ext cx="554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6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7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8" name=""/>
          <p:cNvSpPr/>
          <p:nvPr/>
        </p:nvSpPr>
        <p:spPr>
          <a:xfrm>
            <a:off x="7182000" y="2914560"/>
            <a:ext cx="39528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9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0" name=""/>
          <p:cNvSpPr/>
          <p:nvPr/>
        </p:nvSpPr>
        <p:spPr>
          <a:xfrm>
            <a:off x="3703680" y="231768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1" name=""/>
          <p:cNvSpPr/>
          <p:nvPr/>
        </p:nvSpPr>
        <p:spPr>
          <a:xfrm>
            <a:off x="3657600" y="2556000"/>
            <a:ext cx="17928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2" name=""/>
          <p:cNvSpPr/>
          <p:nvPr/>
        </p:nvSpPr>
        <p:spPr>
          <a:xfrm>
            <a:off x="3924360" y="2905200"/>
            <a:ext cx="712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3" name=""/>
          <p:cNvSpPr/>
          <p:nvPr/>
        </p:nvSpPr>
        <p:spPr>
          <a:xfrm>
            <a:off x="3903840" y="3029040"/>
            <a:ext cx="20448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4" name=""/>
          <p:cNvSpPr/>
          <p:nvPr/>
        </p:nvSpPr>
        <p:spPr>
          <a:xfrm>
            <a:off x="3876840" y="3156120"/>
            <a:ext cx="199800" cy="272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5" name=""/>
          <p:cNvSpPr/>
          <p:nvPr/>
        </p:nvSpPr>
        <p:spPr>
          <a:xfrm>
            <a:off x="4095720" y="3384720"/>
            <a:ext cx="554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6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7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8" name=""/>
          <p:cNvSpPr/>
          <p:nvPr/>
        </p:nvSpPr>
        <p:spPr>
          <a:xfrm>
            <a:off x="7182000" y="2914560"/>
            <a:ext cx="39528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9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0" name=""/>
          <p:cNvSpPr/>
          <p:nvPr/>
        </p:nvSpPr>
        <p:spPr>
          <a:xfrm>
            <a:off x="4124160" y="3402000"/>
            <a:ext cx="28584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1" name=""/>
          <p:cNvSpPr/>
          <p:nvPr/>
        </p:nvSpPr>
        <p:spPr>
          <a:xfrm>
            <a:off x="5292720" y="3952800"/>
            <a:ext cx="62712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2" name=""/>
          <p:cNvSpPr/>
          <p:nvPr/>
        </p:nvSpPr>
        <p:spPr>
          <a:xfrm flipH="1">
            <a:off x="5397120" y="2495520"/>
            <a:ext cx="2844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3" name=""/>
          <p:cNvSpPr/>
          <p:nvPr/>
        </p:nvSpPr>
        <p:spPr>
          <a:xfrm>
            <a:off x="5348160" y="2651040"/>
            <a:ext cx="201636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4" name=""/>
          <p:cNvSpPr/>
          <p:nvPr/>
        </p:nvSpPr>
        <p:spPr>
          <a:xfrm>
            <a:off x="6105600" y="2924280"/>
            <a:ext cx="172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5" name=""/>
          <p:cNvSpPr/>
          <p:nvPr/>
        </p:nvSpPr>
        <p:spPr>
          <a:xfrm>
            <a:off x="5468760" y="3538440"/>
            <a:ext cx="69876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6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7" name=""/>
          <p:cNvSpPr/>
          <p:nvPr/>
        </p:nvSpPr>
        <p:spPr>
          <a:xfrm>
            <a:off x="7305840" y="3733920"/>
            <a:ext cx="27000" cy="106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8" name=""/>
          <p:cNvSpPr/>
          <p:nvPr/>
        </p:nvSpPr>
        <p:spPr>
          <a:xfrm>
            <a:off x="712296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9" name=""/>
          <p:cNvSpPr/>
          <p:nvPr/>
        </p:nvSpPr>
        <p:spPr>
          <a:xfrm flipH="1" flipV="1">
            <a:off x="7550280" y="2806200"/>
            <a:ext cx="32544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0" name=""/>
          <p:cNvSpPr/>
          <p:nvPr/>
        </p:nvSpPr>
        <p:spPr>
          <a:xfrm flipH="1">
            <a:off x="681156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1" name=""/>
          <p:cNvSpPr/>
          <p:nvPr/>
        </p:nvSpPr>
        <p:spPr>
          <a:xfrm>
            <a:off x="6723000" y="3706920"/>
            <a:ext cx="4464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2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3" name=""/>
          <p:cNvSpPr/>
          <p:nvPr/>
        </p:nvSpPr>
        <p:spPr>
          <a:xfrm>
            <a:off x="7297560" y="3170160"/>
            <a:ext cx="17784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4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5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6" name=""/>
          <p:cNvSpPr/>
          <p:nvPr/>
        </p:nvSpPr>
        <p:spPr>
          <a:xfrm>
            <a:off x="4124160" y="3402000"/>
            <a:ext cx="28584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7" name=""/>
          <p:cNvSpPr/>
          <p:nvPr/>
        </p:nvSpPr>
        <p:spPr>
          <a:xfrm>
            <a:off x="5292720" y="3952800"/>
            <a:ext cx="62712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8" name=""/>
          <p:cNvSpPr/>
          <p:nvPr/>
        </p:nvSpPr>
        <p:spPr>
          <a:xfrm flipH="1">
            <a:off x="5397120" y="2495520"/>
            <a:ext cx="2844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9" name=""/>
          <p:cNvSpPr/>
          <p:nvPr/>
        </p:nvSpPr>
        <p:spPr>
          <a:xfrm>
            <a:off x="5348160" y="2651040"/>
            <a:ext cx="201636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0" name=""/>
          <p:cNvSpPr/>
          <p:nvPr/>
        </p:nvSpPr>
        <p:spPr>
          <a:xfrm>
            <a:off x="6105600" y="2924280"/>
            <a:ext cx="17280" cy="158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1" name=""/>
          <p:cNvSpPr/>
          <p:nvPr/>
        </p:nvSpPr>
        <p:spPr>
          <a:xfrm>
            <a:off x="5468760" y="3538440"/>
            <a:ext cx="69876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2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3" name=""/>
          <p:cNvSpPr/>
          <p:nvPr/>
        </p:nvSpPr>
        <p:spPr>
          <a:xfrm>
            <a:off x="7305840" y="3733920"/>
            <a:ext cx="27000" cy="1062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4" name=""/>
          <p:cNvSpPr/>
          <p:nvPr/>
        </p:nvSpPr>
        <p:spPr>
          <a:xfrm>
            <a:off x="712296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5" name=""/>
          <p:cNvSpPr/>
          <p:nvPr/>
        </p:nvSpPr>
        <p:spPr>
          <a:xfrm flipH="1" flipV="1">
            <a:off x="7550280" y="2806200"/>
            <a:ext cx="325440" cy="1177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6" name=""/>
          <p:cNvSpPr/>
          <p:nvPr/>
        </p:nvSpPr>
        <p:spPr>
          <a:xfrm flipH="1">
            <a:off x="6811560" y="3557520"/>
            <a:ext cx="27000" cy="244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7" name=""/>
          <p:cNvSpPr/>
          <p:nvPr/>
        </p:nvSpPr>
        <p:spPr>
          <a:xfrm>
            <a:off x="6723000" y="3706920"/>
            <a:ext cx="44640" cy="1411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8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9" name=""/>
          <p:cNvSpPr/>
          <p:nvPr/>
        </p:nvSpPr>
        <p:spPr>
          <a:xfrm>
            <a:off x="7297560" y="3170160"/>
            <a:ext cx="17784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0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1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2" name=""/>
          <p:cNvGrpSpPr/>
          <p:nvPr/>
        </p:nvGrpSpPr>
        <p:grpSpPr>
          <a:xfrm>
            <a:off x="5118120" y="2122560"/>
            <a:ext cx="3735000" cy="2358720"/>
            <a:chOff x="5118120" y="2122560"/>
            <a:chExt cx="3735000" cy="2358720"/>
          </a:xfrm>
        </p:grpSpPr>
        <p:sp>
          <p:nvSpPr>
            <p:cNvPr id="1213" name=""/>
            <p:cNvSpPr/>
            <p:nvPr/>
          </p:nvSpPr>
          <p:spPr>
            <a:xfrm>
              <a:off x="5118120" y="283680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4" name=""/>
            <p:cNvSpPr/>
            <p:nvPr/>
          </p:nvSpPr>
          <p:spPr>
            <a:xfrm flipH="1">
              <a:off x="5567040" y="3228840"/>
              <a:ext cx="66600" cy="7308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6226200" y="276048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5802840" y="3024000"/>
              <a:ext cx="795240" cy="29520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5922360" y="2658960"/>
              <a:ext cx="129852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8710560" y="2122560"/>
              <a:ext cx="43560" cy="9180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8727840" y="2259000"/>
              <a:ext cx="125280" cy="5400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0" name=""/>
            <p:cNvSpPr/>
            <p:nvPr/>
          </p:nvSpPr>
          <p:spPr>
            <a:xfrm flipH="1">
              <a:off x="8105760" y="2282760"/>
              <a:ext cx="57240" cy="1857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7960680" y="2282760"/>
              <a:ext cx="673920" cy="25380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678440" y="2863800"/>
              <a:ext cx="67572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159320" y="2673360"/>
              <a:ext cx="76068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4" name=""/>
            <p:cNvSpPr/>
            <p:nvPr/>
          </p:nvSpPr>
          <p:spPr>
            <a:xfrm flipH="1" flipV="1">
              <a:off x="7887600" y="3693600"/>
              <a:ext cx="160920" cy="13644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6923880" y="4181400"/>
              <a:ext cx="2926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043040" y="2841480"/>
              <a:ext cx="76572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6678720" y="3706560"/>
              <a:ext cx="30348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7258320" y="2846160"/>
              <a:ext cx="158040" cy="37800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6900480" y="3392280"/>
              <a:ext cx="24912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6426000" y="3762360"/>
              <a:ext cx="4975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31" name=""/>
          <p:cNvGrpSpPr/>
          <p:nvPr/>
        </p:nvGrpSpPr>
        <p:grpSpPr>
          <a:xfrm>
            <a:off x="3795840" y="1117440"/>
            <a:ext cx="4995360" cy="3641760"/>
            <a:chOff x="3795840" y="1117440"/>
            <a:chExt cx="4995360" cy="3641760"/>
          </a:xfrm>
        </p:grpSpPr>
        <p:sp>
          <p:nvSpPr>
            <p:cNvPr id="1232" name=""/>
            <p:cNvSpPr/>
            <p:nvPr/>
          </p:nvSpPr>
          <p:spPr>
            <a:xfrm>
              <a:off x="6233040" y="3435120"/>
              <a:ext cx="262080" cy="93348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5050080" y="1117440"/>
              <a:ext cx="15120" cy="325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837600" y="1209600"/>
              <a:ext cx="1006200" cy="182088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3943080" y="1403280"/>
              <a:ext cx="178200" cy="46656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4816080" y="1328760"/>
              <a:ext cx="477360" cy="30168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4809600" y="1299960"/>
              <a:ext cx="3214440" cy="86040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4188240" y="1654200"/>
              <a:ext cx="961200" cy="159840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4971240" y="1608120"/>
              <a:ext cx="189000" cy="98424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3795840" y="2905200"/>
              <a:ext cx="851040" cy="79344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1" name=""/>
            <p:cNvSpPr/>
            <p:nvPr/>
          </p:nvSpPr>
          <p:spPr>
            <a:xfrm flipV="1">
              <a:off x="4281120" y="360648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4569480" y="3398760"/>
              <a:ext cx="1350360" cy="85104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5197680" y="2203200"/>
              <a:ext cx="88200" cy="41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5028480" y="2560680"/>
              <a:ext cx="1187640" cy="10094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5099760" y="2609640"/>
              <a:ext cx="1578240" cy="71460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5558760" y="304164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7" name=""/>
            <p:cNvSpPr/>
            <p:nvPr/>
          </p:nvSpPr>
          <p:spPr>
            <a:xfrm flipV="1">
              <a:off x="5588280" y="3925800"/>
              <a:ext cx="418680" cy="217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8" name=""/>
            <p:cNvSpPr/>
            <p:nvPr/>
          </p:nvSpPr>
          <p:spPr>
            <a:xfrm flipH="1" flipV="1">
              <a:off x="5735520" y="4074840"/>
              <a:ext cx="235440" cy="74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6211440" y="2936880"/>
              <a:ext cx="288000" cy="56520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5920200" y="3292560"/>
              <a:ext cx="326880" cy="28728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6051600" y="3470040"/>
              <a:ext cx="978480" cy="2286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6571440" y="3433680"/>
              <a:ext cx="154800" cy="14616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5944680" y="2573280"/>
              <a:ext cx="1213920" cy="68904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6270480" y="1695240"/>
              <a:ext cx="678960" cy="56844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6273360" y="1695240"/>
              <a:ext cx="1027800" cy="3906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7972920" y="182088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7858080" y="1908000"/>
              <a:ext cx="531360" cy="45108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7923240" y="2190600"/>
              <a:ext cx="867960" cy="54792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6458040" y="2282760"/>
              <a:ext cx="2293200" cy="159876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7296840" y="1998720"/>
              <a:ext cx="373680" cy="488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6936840" y="2195280"/>
              <a:ext cx="195480" cy="34128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7104600" y="240012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7344720" y="259056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8097120" y="248112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6345000" y="2568600"/>
              <a:ext cx="2108520" cy="184464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6032880" y="2522520"/>
              <a:ext cx="1550520" cy="185904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6478200" y="2582640"/>
              <a:ext cx="666360" cy="159408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7995960" y="2617560"/>
              <a:ext cx="531720" cy="17460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763760" y="2863800"/>
              <a:ext cx="432360" cy="25560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7732800" y="2533680"/>
              <a:ext cx="83520" cy="41256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7608600" y="258264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2" name=""/>
            <p:cNvSpPr/>
            <p:nvPr/>
          </p:nvSpPr>
          <p:spPr>
            <a:xfrm flipV="1">
              <a:off x="7120080" y="4427280"/>
              <a:ext cx="38520" cy="44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6927840" y="3606840"/>
              <a:ext cx="1071360" cy="37764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6571440" y="3633840"/>
              <a:ext cx="1182600" cy="3427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7501320" y="347976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7754040" y="3652920"/>
              <a:ext cx="61920" cy="8064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470360" y="358452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7030080" y="3870360"/>
              <a:ext cx="279000" cy="49212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6544800" y="2738520"/>
              <a:ext cx="1156320" cy="115092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6144840" y="466704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6077880" y="4276800"/>
              <a:ext cx="379800" cy="46980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6682680" y="3379680"/>
              <a:ext cx="702360" cy="102384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6842520" y="3011400"/>
              <a:ext cx="266760" cy="52380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7264440" y="2782800"/>
              <a:ext cx="39960" cy="37764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5" name=""/>
            <p:cNvSpPr/>
            <p:nvPr/>
          </p:nvSpPr>
          <p:spPr>
            <a:xfrm flipH="1" flipV="1">
              <a:off x="7341840" y="318744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6737400" y="2931840"/>
              <a:ext cx="927000" cy="147168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6647400" y="3402000"/>
              <a:ext cx="736200" cy="85068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5263920" y="3935160"/>
              <a:ext cx="973800" cy="39060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89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0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1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2" name=""/>
          <p:cNvSpPr/>
          <p:nvPr/>
        </p:nvSpPr>
        <p:spPr>
          <a:xfrm>
            <a:off x="5802480" y="302436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3" name=""/>
          <p:cNvSpPr/>
          <p:nvPr/>
        </p:nvSpPr>
        <p:spPr>
          <a:xfrm>
            <a:off x="5921280" y="265896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4" name=""/>
          <p:cNvSpPr/>
          <p:nvPr/>
        </p:nvSpPr>
        <p:spPr>
          <a:xfrm>
            <a:off x="8728200" y="2259000"/>
            <a:ext cx="12528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5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6" name=""/>
          <p:cNvSpPr/>
          <p:nvPr/>
        </p:nvSpPr>
        <p:spPr>
          <a:xfrm>
            <a:off x="7961400" y="2282760"/>
            <a:ext cx="6746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7" name=""/>
          <p:cNvSpPr/>
          <p:nvPr/>
        </p:nvSpPr>
        <p:spPr>
          <a:xfrm>
            <a:off x="7678800" y="2863800"/>
            <a:ext cx="67608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8" name=""/>
          <p:cNvSpPr/>
          <p:nvPr/>
        </p:nvSpPr>
        <p:spPr>
          <a:xfrm>
            <a:off x="7159680" y="267336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9" name=""/>
          <p:cNvSpPr/>
          <p:nvPr/>
        </p:nvSpPr>
        <p:spPr>
          <a:xfrm flipH="1" flipV="1">
            <a:off x="7887960" y="3693960"/>
            <a:ext cx="160200" cy="136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0" name=""/>
          <p:cNvSpPr/>
          <p:nvPr/>
        </p:nvSpPr>
        <p:spPr>
          <a:xfrm>
            <a:off x="6923160" y="418140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1" name=""/>
          <p:cNvSpPr/>
          <p:nvPr/>
        </p:nvSpPr>
        <p:spPr>
          <a:xfrm>
            <a:off x="7043760" y="2841480"/>
            <a:ext cx="76500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2" name=""/>
          <p:cNvSpPr/>
          <p:nvPr/>
        </p:nvSpPr>
        <p:spPr>
          <a:xfrm>
            <a:off x="6678720" y="370692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3" name=""/>
          <p:cNvSpPr/>
          <p:nvPr/>
        </p:nvSpPr>
        <p:spPr>
          <a:xfrm>
            <a:off x="7257960" y="2846520"/>
            <a:ext cx="15876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4" name=""/>
          <p:cNvSpPr/>
          <p:nvPr/>
        </p:nvSpPr>
        <p:spPr>
          <a:xfrm>
            <a:off x="6900840" y="3392640"/>
            <a:ext cx="24912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5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6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7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8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9" name=""/>
          <p:cNvSpPr/>
          <p:nvPr/>
        </p:nvSpPr>
        <p:spPr>
          <a:xfrm>
            <a:off x="5802480" y="302436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0" name=""/>
          <p:cNvSpPr/>
          <p:nvPr/>
        </p:nvSpPr>
        <p:spPr>
          <a:xfrm>
            <a:off x="5921280" y="265896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1" name=""/>
          <p:cNvSpPr/>
          <p:nvPr/>
        </p:nvSpPr>
        <p:spPr>
          <a:xfrm>
            <a:off x="8728200" y="2259000"/>
            <a:ext cx="12528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2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3" name=""/>
          <p:cNvSpPr/>
          <p:nvPr/>
        </p:nvSpPr>
        <p:spPr>
          <a:xfrm>
            <a:off x="7961400" y="2282760"/>
            <a:ext cx="6746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4" name=""/>
          <p:cNvSpPr/>
          <p:nvPr/>
        </p:nvSpPr>
        <p:spPr>
          <a:xfrm>
            <a:off x="7678800" y="2863800"/>
            <a:ext cx="67608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5" name=""/>
          <p:cNvSpPr/>
          <p:nvPr/>
        </p:nvSpPr>
        <p:spPr>
          <a:xfrm>
            <a:off x="7159680" y="267336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6" name=""/>
          <p:cNvSpPr/>
          <p:nvPr/>
        </p:nvSpPr>
        <p:spPr>
          <a:xfrm>
            <a:off x="6923160" y="418140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7" name=""/>
          <p:cNvSpPr/>
          <p:nvPr/>
        </p:nvSpPr>
        <p:spPr>
          <a:xfrm>
            <a:off x="7043760" y="2841480"/>
            <a:ext cx="76500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8" name=""/>
          <p:cNvSpPr/>
          <p:nvPr/>
        </p:nvSpPr>
        <p:spPr>
          <a:xfrm>
            <a:off x="6678720" y="370692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9" name=""/>
          <p:cNvSpPr/>
          <p:nvPr/>
        </p:nvSpPr>
        <p:spPr>
          <a:xfrm>
            <a:off x="7257960" y="2846520"/>
            <a:ext cx="15876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0" name=""/>
          <p:cNvSpPr/>
          <p:nvPr/>
        </p:nvSpPr>
        <p:spPr>
          <a:xfrm>
            <a:off x="6900840" y="3392640"/>
            <a:ext cx="24912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1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2" name=""/>
          <p:cNvSpPr/>
          <p:nvPr/>
        </p:nvSpPr>
        <p:spPr>
          <a:xfrm>
            <a:off x="6234120" y="343548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3" name=""/>
          <p:cNvSpPr/>
          <p:nvPr/>
        </p:nvSpPr>
        <p:spPr>
          <a:xfrm>
            <a:off x="5051520" y="1117440"/>
            <a:ext cx="140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4" name=""/>
          <p:cNvSpPr/>
          <p:nvPr/>
        </p:nvSpPr>
        <p:spPr>
          <a:xfrm>
            <a:off x="3838680" y="1209600"/>
            <a:ext cx="100620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5" name=""/>
          <p:cNvSpPr/>
          <p:nvPr/>
        </p:nvSpPr>
        <p:spPr>
          <a:xfrm>
            <a:off x="3943440" y="1403280"/>
            <a:ext cx="17784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6" name=""/>
          <p:cNvSpPr/>
          <p:nvPr/>
        </p:nvSpPr>
        <p:spPr>
          <a:xfrm>
            <a:off x="4816440" y="1328760"/>
            <a:ext cx="47772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7" name=""/>
          <p:cNvSpPr/>
          <p:nvPr/>
        </p:nvSpPr>
        <p:spPr>
          <a:xfrm>
            <a:off x="4809960" y="1300320"/>
            <a:ext cx="321480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8" name=""/>
          <p:cNvSpPr/>
          <p:nvPr/>
        </p:nvSpPr>
        <p:spPr>
          <a:xfrm>
            <a:off x="4187880" y="165420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9" name=""/>
          <p:cNvSpPr/>
          <p:nvPr/>
        </p:nvSpPr>
        <p:spPr>
          <a:xfrm>
            <a:off x="4971960" y="160812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0" name=""/>
          <p:cNvSpPr/>
          <p:nvPr/>
        </p:nvSpPr>
        <p:spPr>
          <a:xfrm>
            <a:off x="3795840" y="290520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1" name=""/>
          <p:cNvSpPr/>
          <p:nvPr/>
        </p:nvSpPr>
        <p:spPr>
          <a:xfrm>
            <a:off x="4570560" y="3398760"/>
            <a:ext cx="134928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2" name=""/>
          <p:cNvSpPr/>
          <p:nvPr/>
        </p:nvSpPr>
        <p:spPr>
          <a:xfrm>
            <a:off x="5197320" y="2203560"/>
            <a:ext cx="889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3" name=""/>
          <p:cNvSpPr/>
          <p:nvPr/>
        </p:nvSpPr>
        <p:spPr>
          <a:xfrm>
            <a:off x="5029200" y="2560680"/>
            <a:ext cx="118728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4" name=""/>
          <p:cNvSpPr/>
          <p:nvPr/>
        </p:nvSpPr>
        <p:spPr>
          <a:xfrm>
            <a:off x="5100480" y="2610000"/>
            <a:ext cx="157824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5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6" name=""/>
          <p:cNvSpPr/>
          <p:nvPr/>
        </p:nvSpPr>
        <p:spPr>
          <a:xfrm flipV="1">
            <a:off x="5587920" y="3925800"/>
            <a:ext cx="41904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7" name=""/>
          <p:cNvSpPr/>
          <p:nvPr/>
        </p:nvSpPr>
        <p:spPr>
          <a:xfrm flipH="1" flipV="1">
            <a:off x="5735160" y="4074840"/>
            <a:ext cx="236520" cy="74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8" name=""/>
          <p:cNvSpPr/>
          <p:nvPr/>
        </p:nvSpPr>
        <p:spPr>
          <a:xfrm>
            <a:off x="6211800" y="2936880"/>
            <a:ext cx="28908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9" name=""/>
          <p:cNvSpPr/>
          <p:nvPr/>
        </p:nvSpPr>
        <p:spPr>
          <a:xfrm>
            <a:off x="5919840" y="329256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0" name=""/>
          <p:cNvSpPr/>
          <p:nvPr/>
        </p:nvSpPr>
        <p:spPr>
          <a:xfrm>
            <a:off x="6051600" y="347040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1" name=""/>
          <p:cNvSpPr/>
          <p:nvPr/>
        </p:nvSpPr>
        <p:spPr>
          <a:xfrm>
            <a:off x="6572160" y="3433680"/>
            <a:ext cx="15408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2" name=""/>
          <p:cNvSpPr/>
          <p:nvPr/>
        </p:nvSpPr>
        <p:spPr>
          <a:xfrm>
            <a:off x="5945040" y="2573280"/>
            <a:ext cx="121464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3" name=""/>
          <p:cNvSpPr/>
          <p:nvPr/>
        </p:nvSpPr>
        <p:spPr>
          <a:xfrm>
            <a:off x="6270480" y="1695600"/>
            <a:ext cx="67968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4" name=""/>
          <p:cNvSpPr/>
          <p:nvPr/>
        </p:nvSpPr>
        <p:spPr>
          <a:xfrm>
            <a:off x="6273720" y="1695600"/>
            <a:ext cx="10288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5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6" name=""/>
          <p:cNvSpPr/>
          <p:nvPr/>
        </p:nvSpPr>
        <p:spPr>
          <a:xfrm>
            <a:off x="7858080" y="1908000"/>
            <a:ext cx="53172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7" name=""/>
          <p:cNvSpPr/>
          <p:nvPr/>
        </p:nvSpPr>
        <p:spPr>
          <a:xfrm>
            <a:off x="7923240" y="2190600"/>
            <a:ext cx="86832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8" name=""/>
          <p:cNvSpPr/>
          <p:nvPr/>
        </p:nvSpPr>
        <p:spPr>
          <a:xfrm>
            <a:off x="6458040" y="2282760"/>
            <a:ext cx="2293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9" name=""/>
          <p:cNvSpPr/>
          <p:nvPr/>
        </p:nvSpPr>
        <p:spPr>
          <a:xfrm>
            <a:off x="7297560" y="1998720"/>
            <a:ext cx="37332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0" name=""/>
          <p:cNvSpPr/>
          <p:nvPr/>
        </p:nvSpPr>
        <p:spPr>
          <a:xfrm>
            <a:off x="6937200" y="2195640"/>
            <a:ext cx="19548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1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2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3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4" name=""/>
          <p:cNvSpPr/>
          <p:nvPr/>
        </p:nvSpPr>
        <p:spPr>
          <a:xfrm>
            <a:off x="6345360" y="2568600"/>
            <a:ext cx="210816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5" name=""/>
          <p:cNvSpPr/>
          <p:nvPr/>
        </p:nvSpPr>
        <p:spPr>
          <a:xfrm>
            <a:off x="6033960" y="2522520"/>
            <a:ext cx="154944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6" name=""/>
          <p:cNvSpPr/>
          <p:nvPr/>
        </p:nvSpPr>
        <p:spPr>
          <a:xfrm>
            <a:off x="6478560" y="2583000"/>
            <a:ext cx="666720" cy="15937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7" name=""/>
          <p:cNvSpPr/>
          <p:nvPr/>
        </p:nvSpPr>
        <p:spPr>
          <a:xfrm>
            <a:off x="7996320" y="261792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8" name=""/>
          <p:cNvSpPr/>
          <p:nvPr/>
        </p:nvSpPr>
        <p:spPr>
          <a:xfrm>
            <a:off x="7764480" y="2863800"/>
            <a:ext cx="43164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9" name=""/>
          <p:cNvSpPr/>
          <p:nvPr/>
        </p:nvSpPr>
        <p:spPr>
          <a:xfrm>
            <a:off x="7732800" y="2533680"/>
            <a:ext cx="838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0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1" name=""/>
          <p:cNvSpPr/>
          <p:nvPr/>
        </p:nvSpPr>
        <p:spPr>
          <a:xfrm flipV="1">
            <a:off x="7120080" y="4427280"/>
            <a:ext cx="396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2" name=""/>
          <p:cNvSpPr/>
          <p:nvPr/>
        </p:nvSpPr>
        <p:spPr>
          <a:xfrm>
            <a:off x="6927840" y="3606840"/>
            <a:ext cx="107172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3" name=""/>
          <p:cNvSpPr/>
          <p:nvPr/>
        </p:nvSpPr>
        <p:spPr>
          <a:xfrm>
            <a:off x="6572160" y="3633840"/>
            <a:ext cx="11826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4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5" name=""/>
          <p:cNvSpPr/>
          <p:nvPr/>
        </p:nvSpPr>
        <p:spPr>
          <a:xfrm>
            <a:off x="7754760" y="365292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6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7" name=""/>
          <p:cNvSpPr/>
          <p:nvPr/>
        </p:nvSpPr>
        <p:spPr>
          <a:xfrm>
            <a:off x="7031160" y="387036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8" name=""/>
          <p:cNvSpPr/>
          <p:nvPr/>
        </p:nvSpPr>
        <p:spPr>
          <a:xfrm>
            <a:off x="6545160" y="273852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9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0" name=""/>
          <p:cNvSpPr/>
          <p:nvPr/>
        </p:nvSpPr>
        <p:spPr>
          <a:xfrm>
            <a:off x="6078600" y="4276800"/>
            <a:ext cx="37944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1" name=""/>
          <p:cNvSpPr/>
          <p:nvPr/>
        </p:nvSpPr>
        <p:spPr>
          <a:xfrm>
            <a:off x="6683400" y="3379680"/>
            <a:ext cx="70164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2" name=""/>
          <p:cNvSpPr/>
          <p:nvPr/>
        </p:nvSpPr>
        <p:spPr>
          <a:xfrm>
            <a:off x="6843600" y="3011400"/>
            <a:ext cx="26676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3" name=""/>
          <p:cNvSpPr/>
          <p:nvPr/>
        </p:nvSpPr>
        <p:spPr>
          <a:xfrm>
            <a:off x="726444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4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5" name=""/>
          <p:cNvSpPr/>
          <p:nvPr/>
        </p:nvSpPr>
        <p:spPr>
          <a:xfrm>
            <a:off x="6737400" y="293220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6" name=""/>
          <p:cNvSpPr/>
          <p:nvPr/>
        </p:nvSpPr>
        <p:spPr>
          <a:xfrm>
            <a:off x="6648480" y="3402000"/>
            <a:ext cx="73512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7" name=""/>
          <p:cNvSpPr/>
          <p:nvPr/>
        </p:nvSpPr>
        <p:spPr>
          <a:xfrm>
            <a:off x="5264280" y="3935520"/>
            <a:ext cx="97452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8" name=""/>
          <p:cNvSpPr/>
          <p:nvPr/>
        </p:nvSpPr>
        <p:spPr>
          <a:xfrm>
            <a:off x="6234120" y="343548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9" name=""/>
          <p:cNvSpPr/>
          <p:nvPr/>
        </p:nvSpPr>
        <p:spPr>
          <a:xfrm>
            <a:off x="5051520" y="1117440"/>
            <a:ext cx="140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0" name=""/>
          <p:cNvSpPr/>
          <p:nvPr/>
        </p:nvSpPr>
        <p:spPr>
          <a:xfrm>
            <a:off x="3838680" y="1209600"/>
            <a:ext cx="100620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1" name=""/>
          <p:cNvSpPr/>
          <p:nvPr/>
        </p:nvSpPr>
        <p:spPr>
          <a:xfrm>
            <a:off x="3943440" y="1403280"/>
            <a:ext cx="17784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2" name=""/>
          <p:cNvSpPr/>
          <p:nvPr/>
        </p:nvSpPr>
        <p:spPr>
          <a:xfrm>
            <a:off x="4816440" y="1328760"/>
            <a:ext cx="47772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3" name=""/>
          <p:cNvSpPr/>
          <p:nvPr/>
        </p:nvSpPr>
        <p:spPr>
          <a:xfrm>
            <a:off x="4971960" y="160812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4" name=""/>
          <p:cNvSpPr/>
          <p:nvPr/>
        </p:nvSpPr>
        <p:spPr>
          <a:xfrm>
            <a:off x="5197320" y="2203560"/>
            <a:ext cx="88920" cy="414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5" name=""/>
          <p:cNvSpPr/>
          <p:nvPr/>
        </p:nvSpPr>
        <p:spPr>
          <a:xfrm>
            <a:off x="5029200" y="2560680"/>
            <a:ext cx="118728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6" name=""/>
          <p:cNvSpPr/>
          <p:nvPr/>
        </p:nvSpPr>
        <p:spPr>
          <a:xfrm>
            <a:off x="5100480" y="2610000"/>
            <a:ext cx="157824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7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8" name=""/>
          <p:cNvSpPr/>
          <p:nvPr/>
        </p:nvSpPr>
        <p:spPr>
          <a:xfrm flipV="1">
            <a:off x="5587920" y="3925800"/>
            <a:ext cx="41904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9" name=""/>
          <p:cNvSpPr/>
          <p:nvPr/>
        </p:nvSpPr>
        <p:spPr>
          <a:xfrm flipH="1" flipV="1">
            <a:off x="5735160" y="4074840"/>
            <a:ext cx="236520" cy="74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0" name=""/>
          <p:cNvSpPr/>
          <p:nvPr/>
        </p:nvSpPr>
        <p:spPr>
          <a:xfrm>
            <a:off x="6211800" y="2936880"/>
            <a:ext cx="28908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1" name=""/>
          <p:cNvSpPr/>
          <p:nvPr/>
        </p:nvSpPr>
        <p:spPr>
          <a:xfrm>
            <a:off x="5919840" y="329256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2" name=""/>
          <p:cNvSpPr/>
          <p:nvPr/>
        </p:nvSpPr>
        <p:spPr>
          <a:xfrm>
            <a:off x="6051600" y="347040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3" name=""/>
          <p:cNvSpPr/>
          <p:nvPr/>
        </p:nvSpPr>
        <p:spPr>
          <a:xfrm>
            <a:off x="6572160" y="3433680"/>
            <a:ext cx="15408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4" name=""/>
          <p:cNvSpPr/>
          <p:nvPr/>
        </p:nvSpPr>
        <p:spPr>
          <a:xfrm>
            <a:off x="5945040" y="2573280"/>
            <a:ext cx="121464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5" name=""/>
          <p:cNvSpPr/>
          <p:nvPr/>
        </p:nvSpPr>
        <p:spPr>
          <a:xfrm>
            <a:off x="6270480" y="1695600"/>
            <a:ext cx="67968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6" name=""/>
          <p:cNvSpPr/>
          <p:nvPr/>
        </p:nvSpPr>
        <p:spPr>
          <a:xfrm>
            <a:off x="6273720" y="1695600"/>
            <a:ext cx="10288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7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8" name=""/>
          <p:cNvSpPr/>
          <p:nvPr/>
        </p:nvSpPr>
        <p:spPr>
          <a:xfrm>
            <a:off x="7858080" y="1908000"/>
            <a:ext cx="53172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9" name=""/>
          <p:cNvSpPr/>
          <p:nvPr/>
        </p:nvSpPr>
        <p:spPr>
          <a:xfrm>
            <a:off x="7923240" y="2190600"/>
            <a:ext cx="86832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0" name=""/>
          <p:cNvSpPr/>
          <p:nvPr/>
        </p:nvSpPr>
        <p:spPr>
          <a:xfrm>
            <a:off x="6458040" y="2282760"/>
            <a:ext cx="2293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1" name=""/>
          <p:cNvSpPr/>
          <p:nvPr/>
        </p:nvSpPr>
        <p:spPr>
          <a:xfrm>
            <a:off x="7297560" y="1998720"/>
            <a:ext cx="37332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2" name=""/>
          <p:cNvSpPr/>
          <p:nvPr/>
        </p:nvSpPr>
        <p:spPr>
          <a:xfrm>
            <a:off x="6937200" y="2195640"/>
            <a:ext cx="19548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3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4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5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6" name=""/>
          <p:cNvSpPr/>
          <p:nvPr/>
        </p:nvSpPr>
        <p:spPr>
          <a:xfrm>
            <a:off x="6033960" y="2522520"/>
            <a:ext cx="154944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7" name=""/>
          <p:cNvSpPr/>
          <p:nvPr/>
        </p:nvSpPr>
        <p:spPr>
          <a:xfrm>
            <a:off x="7996320" y="261792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8" name=""/>
          <p:cNvSpPr/>
          <p:nvPr/>
        </p:nvSpPr>
        <p:spPr>
          <a:xfrm>
            <a:off x="7732800" y="2533680"/>
            <a:ext cx="838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9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0" name=""/>
          <p:cNvSpPr/>
          <p:nvPr/>
        </p:nvSpPr>
        <p:spPr>
          <a:xfrm flipV="1">
            <a:off x="7120080" y="4427280"/>
            <a:ext cx="39600" cy="442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1" name=""/>
          <p:cNvSpPr/>
          <p:nvPr/>
        </p:nvSpPr>
        <p:spPr>
          <a:xfrm>
            <a:off x="6572160" y="3633840"/>
            <a:ext cx="11826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2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3" name=""/>
          <p:cNvSpPr/>
          <p:nvPr/>
        </p:nvSpPr>
        <p:spPr>
          <a:xfrm>
            <a:off x="7754760" y="365292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4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5" name=""/>
          <p:cNvSpPr/>
          <p:nvPr/>
        </p:nvSpPr>
        <p:spPr>
          <a:xfrm>
            <a:off x="7031160" y="387036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6" name=""/>
          <p:cNvSpPr/>
          <p:nvPr/>
        </p:nvSpPr>
        <p:spPr>
          <a:xfrm>
            <a:off x="6545160" y="273852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7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8" name=""/>
          <p:cNvSpPr/>
          <p:nvPr/>
        </p:nvSpPr>
        <p:spPr>
          <a:xfrm>
            <a:off x="6078600" y="4276800"/>
            <a:ext cx="37944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9" name=""/>
          <p:cNvSpPr/>
          <p:nvPr/>
        </p:nvSpPr>
        <p:spPr>
          <a:xfrm>
            <a:off x="6683400" y="3379680"/>
            <a:ext cx="70164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0" name=""/>
          <p:cNvSpPr/>
          <p:nvPr/>
        </p:nvSpPr>
        <p:spPr>
          <a:xfrm>
            <a:off x="726444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1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2" name=""/>
          <p:cNvSpPr/>
          <p:nvPr/>
        </p:nvSpPr>
        <p:spPr>
          <a:xfrm>
            <a:off x="6737400" y="293220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3" name=""/>
          <p:cNvSpPr/>
          <p:nvPr/>
        </p:nvSpPr>
        <p:spPr>
          <a:xfrm>
            <a:off x="6648480" y="3402000"/>
            <a:ext cx="73512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4" name=""/>
          <p:cNvSpPr/>
          <p:nvPr/>
        </p:nvSpPr>
        <p:spPr>
          <a:xfrm>
            <a:off x="5264280" y="3935520"/>
            <a:ext cx="97452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5" name=""/>
          <p:cNvSpPr/>
          <p:nvPr/>
        </p:nvSpPr>
        <p:spPr>
          <a:xfrm flipH="1">
            <a:off x="6300720" y="1981080"/>
            <a:ext cx="36720" cy="22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6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7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8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9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0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1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2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3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4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5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6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7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8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9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0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1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2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3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4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5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6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7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8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9" name=""/>
          <p:cNvSpPr/>
          <p:nvPr/>
        </p:nvSpPr>
        <p:spPr>
          <a:xfrm>
            <a:off x="6527880" y="191304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0" name=""/>
          <p:cNvSpPr/>
          <p:nvPr/>
        </p:nvSpPr>
        <p:spPr>
          <a:xfrm>
            <a:off x="6559560" y="1835280"/>
            <a:ext cx="23328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1" name=""/>
          <p:cNvSpPr/>
          <p:nvPr/>
        </p:nvSpPr>
        <p:spPr>
          <a:xfrm>
            <a:off x="6411960" y="203688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2" name=""/>
          <p:cNvSpPr/>
          <p:nvPr/>
        </p:nvSpPr>
        <p:spPr>
          <a:xfrm>
            <a:off x="6446880" y="219852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3" name=""/>
          <p:cNvSpPr/>
          <p:nvPr/>
        </p:nvSpPr>
        <p:spPr>
          <a:xfrm>
            <a:off x="6024600" y="216072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4" name=""/>
          <p:cNvSpPr/>
          <p:nvPr/>
        </p:nvSpPr>
        <p:spPr>
          <a:xfrm>
            <a:off x="6237360" y="255744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5" name=""/>
          <p:cNvSpPr/>
          <p:nvPr/>
        </p:nvSpPr>
        <p:spPr>
          <a:xfrm>
            <a:off x="5619600" y="2398680"/>
            <a:ext cx="148284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6" name=""/>
          <p:cNvSpPr/>
          <p:nvPr/>
        </p:nvSpPr>
        <p:spPr>
          <a:xfrm>
            <a:off x="6089760" y="315756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7" name=""/>
          <p:cNvSpPr/>
          <p:nvPr/>
        </p:nvSpPr>
        <p:spPr>
          <a:xfrm>
            <a:off x="5765760" y="3171960"/>
            <a:ext cx="12852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8" name=""/>
          <p:cNvSpPr/>
          <p:nvPr/>
        </p:nvSpPr>
        <p:spPr>
          <a:xfrm>
            <a:off x="5837400" y="3419640"/>
            <a:ext cx="26640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9" name=""/>
          <p:cNvSpPr/>
          <p:nvPr/>
        </p:nvSpPr>
        <p:spPr>
          <a:xfrm>
            <a:off x="5602320" y="349092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0" name=""/>
          <p:cNvSpPr/>
          <p:nvPr/>
        </p:nvSpPr>
        <p:spPr>
          <a:xfrm>
            <a:off x="5743440" y="357840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1" name=""/>
          <p:cNvSpPr/>
          <p:nvPr/>
        </p:nvSpPr>
        <p:spPr>
          <a:xfrm>
            <a:off x="5262480" y="1617840"/>
            <a:ext cx="130500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2" name=""/>
          <p:cNvSpPr/>
          <p:nvPr/>
        </p:nvSpPr>
        <p:spPr>
          <a:xfrm>
            <a:off x="4916520" y="260208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3" name=""/>
          <p:cNvSpPr/>
          <p:nvPr/>
        </p:nvSpPr>
        <p:spPr>
          <a:xfrm>
            <a:off x="4692600" y="151596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4" name=""/>
          <p:cNvSpPr/>
          <p:nvPr/>
        </p:nvSpPr>
        <p:spPr>
          <a:xfrm>
            <a:off x="4622760" y="1549440"/>
            <a:ext cx="903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5" name=""/>
          <p:cNvSpPr/>
          <p:nvPr/>
        </p:nvSpPr>
        <p:spPr>
          <a:xfrm>
            <a:off x="5064120" y="3238560"/>
            <a:ext cx="7776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6" name=""/>
          <p:cNvSpPr/>
          <p:nvPr/>
        </p:nvSpPr>
        <p:spPr>
          <a:xfrm>
            <a:off x="5475240" y="3916440"/>
            <a:ext cx="24120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7" name=""/>
          <p:cNvSpPr/>
          <p:nvPr/>
        </p:nvSpPr>
        <p:spPr>
          <a:xfrm>
            <a:off x="5370480" y="3621240"/>
            <a:ext cx="36684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8" name=""/>
          <p:cNvSpPr/>
          <p:nvPr/>
        </p:nvSpPr>
        <p:spPr>
          <a:xfrm>
            <a:off x="4335480" y="3427560"/>
            <a:ext cx="11872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9" name=""/>
          <p:cNvSpPr/>
          <p:nvPr/>
        </p:nvSpPr>
        <p:spPr>
          <a:xfrm>
            <a:off x="6081840" y="416736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0" name=""/>
          <p:cNvSpPr/>
          <p:nvPr/>
        </p:nvSpPr>
        <p:spPr>
          <a:xfrm>
            <a:off x="7964640" y="4400640"/>
            <a:ext cx="1299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1" name=""/>
          <p:cNvSpPr/>
          <p:nvPr/>
        </p:nvSpPr>
        <p:spPr>
          <a:xfrm>
            <a:off x="8015400" y="4419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2" name=""/>
          <p:cNvSpPr/>
          <p:nvPr/>
        </p:nvSpPr>
        <p:spPr>
          <a:xfrm>
            <a:off x="8002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3" name=""/>
          <p:cNvSpPr/>
          <p:nvPr/>
        </p:nvSpPr>
        <p:spPr>
          <a:xfrm>
            <a:off x="6292800" y="4707000"/>
            <a:ext cx="1094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4" name=""/>
          <p:cNvSpPr/>
          <p:nvPr/>
        </p:nvSpPr>
        <p:spPr>
          <a:xfrm>
            <a:off x="6168960" y="4579920"/>
            <a:ext cx="14436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5" name=""/>
          <p:cNvSpPr/>
          <p:nvPr/>
        </p:nvSpPr>
        <p:spPr>
          <a:xfrm>
            <a:off x="5986440" y="431172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6" name=""/>
          <p:cNvSpPr/>
          <p:nvPr/>
        </p:nvSpPr>
        <p:spPr>
          <a:xfrm>
            <a:off x="5943600" y="422424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7" name=""/>
          <p:cNvSpPr/>
          <p:nvPr/>
        </p:nvSpPr>
        <p:spPr>
          <a:xfrm>
            <a:off x="724860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8" name=""/>
          <p:cNvSpPr/>
          <p:nvPr/>
        </p:nvSpPr>
        <p:spPr>
          <a:xfrm>
            <a:off x="7978680" y="4191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9" name=""/>
          <p:cNvSpPr/>
          <p:nvPr/>
        </p:nvSpPr>
        <p:spPr>
          <a:xfrm>
            <a:off x="6310440" y="445464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0" name=""/>
          <p:cNvSpPr/>
          <p:nvPr/>
        </p:nvSpPr>
        <p:spPr>
          <a:xfrm>
            <a:off x="6527880" y="191304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1" name=""/>
          <p:cNvSpPr/>
          <p:nvPr/>
        </p:nvSpPr>
        <p:spPr>
          <a:xfrm>
            <a:off x="6559560" y="1835280"/>
            <a:ext cx="23328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2" name=""/>
          <p:cNvSpPr/>
          <p:nvPr/>
        </p:nvSpPr>
        <p:spPr>
          <a:xfrm>
            <a:off x="6411960" y="203688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3" name=""/>
          <p:cNvSpPr/>
          <p:nvPr/>
        </p:nvSpPr>
        <p:spPr>
          <a:xfrm>
            <a:off x="6446880" y="219852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4" name=""/>
          <p:cNvSpPr/>
          <p:nvPr/>
        </p:nvSpPr>
        <p:spPr>
          <a:xfrm>
            <a:off x="6024600" y="216072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5" name=""/>
          <p:cNvSpPr/>
          <p:nvPr/>
        </p:nvSpPr>
        <p:spPr>
          <a:xfrm>
            <a:off x="6237360" y="255744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6" name=""/>
          <p:cNvSpPr/>
          <p:nvPr/>
        </p:nvSpPr>
        <p:spPr>
          <a:xfrm>
            <a:off x="5619600" y="2398680"/>
            <a:ext cx="148284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7" name=""/>
          <p:cNvSpPr/>
          <p:nvPr/>
        </p:nvSpPr>
        <p:spPr>
          <a:xfrm>
            <a:off x="6089760" y="315756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8" name=""/>
          <p:cNvSpPr/>
          <p:nvPr/>
        </p:nvSpPr>
        <p:spPr>
          <a:xfrm>
            <a:off x="5765760" y="3171960"/>
            <a:ext cx="12852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9" name=""/>
          <p:cNvSpPr/>
          <p:nvPr/>
        </p:nvSpPr>
        <p:spPr>
          <a:xfrm>
            <a:off x="5837400" y="3419640"/>
            <a:ext cx="26640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0" name=""/>
          <p:cNvSpPr/>
          <p:nvPr/>
        </p:nvSpPr>
        <p:spPr>
          <a:xfrm>
            <a:off x="5602320" y="349092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1" name=""/>
          <p:cNvSpPr/>
          <p:nvPr/>
        </p:nvSpPr>
        <p:spPr>
          <a:xfrm>
            <a:off x="5743440" y="357840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2" name=""/>
          <p:cNvSpPr/>
          <p:nvPr/>
        </p:nvSpPr>
        <p:spPr>
          <a:xfrm>
            <a:off x="5262480" y="1617840"/>
            <a:ext cx="130500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3" name=""/>
          <p:cNvSpPr/>
          <p:nvPr/>
        </p:nvSpPr>
        <p:spPr>
          <a:xfrm>
            <a:off x="4916520" y="260208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4" name=""/>
          <p:cNvSpPr/>
          <p:nvPr/>
        </p:nvSpPr>
        <p:spPr>
          <a:xfrm>
            <a:off x="4692600" y="151596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5" name=""/>
          <p:cNvSpPr/>
          <p:nvPr/>
        </p:nvSpPr>
        <p:spPr>
          <a:xfrm>
            <a:off x="4622760" y="1549440"/>
            <a:ext cx="903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6" name=""/>
          <p:cNvSpPr/>
          <p:nvPr/>
        </p:nvSpPr>
        <p:spPr>
          <a:xfrm>
            <a:off x="5064120" y="3238560"/>
            <a:ext cx="7776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7" name=""/>
          <p:cNvSpPr/>
          <p:nvPr/>
        </p:nvSpPr>
        <p:spPr>
          <a:xfrm>
            <a:off x="5475240" y="3916440"/>
            <a:ext cx="24120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8" name=""/>
          <p:cNvSpPr/>
          <p:nvPr/>
        </p:nvSpPr>
        <p:spPr>
          <a:xfrm>
            <a:off x="5370480" y="3621240"/>
            <a:ext cx="36684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9" name=""/>
          <p:cNvSpPr/>
          <p:nvPr/>
        </p:nvSpPr>
        <p:spPr>
          <a:xfrm>
            <a:off x="4335480" y="3427560"/>
            <a:ext cx="11872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0" name=""/>
          <p:cNvSpPr/>
          <p:nvPr/>
        </p:nvSpPr>
        <p:spPr>
          <a:xfrm>
            <a:off x="6081840" y="416736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1" name=""/>
          <p:cNvSpPr/>
          <p:nvPr/>
        </p:nvSpPr>
        <p:spPr>
          <a:xfrm>
            <a:off x="7964640" y="4400640"/>
            <a:ext cx="1299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2" name=""/>
          <p:cNvSpPr/>
          <p:nvPr/>
        </p:nvSpPr>
        <p:spPr>
          <a:xfrm>
            <a:off x="8015400" y="4419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3" name=""/>
          <p:cNvSpPr/>
          <p:nvPr/>
        </p:nvSpPr>
        <p:spPr>
          <a:xfrm>
            <a:off x="8002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4" name=""/>
          <p:cNvSpPr/>
          <p:nvPr/>
        </p:nvSpPr>
        <p:spPr>
          <a:xfrm>
            <a:off x="6292800" y="4707000"/>
            <a:ext cx="1094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5" name=""/>
          <p:cNvSpPr/>
          <p:nvPr/>
        </p:nvSpPr>
        <p:spPr>
          <a:xfrm>
            <a:off x="6168960" y="4579920"/>
            <a:ext cx="14436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6" name=""/>
          <p:cNvSpPr/>
          <p:nvPr/>
        </p:nvSpPr>
        <p:spPr>
          <a:xfrm>
            <a:off x="5986440" y="431172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7" name=""/>
          <p:cNvSpPr/>
          <p:nvPr/>
        </p:nvSpPr>
        <p:spPr>
          <a:xfrm>
            <a:off x="5943600" y="422424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8" name=""/>
          <p:cNvSpPr/>
          <p:nvPr/>
        </p:nvSpPr>
        <p:spPr>
          <a:xfrm>
            <a:off x="724860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9" name=""/>
          <p:cNvSpPr/>
          <p:nvPr/>
        </p:nvSpPr>
        <p:spPr>
          <a:xfrm>
            <a:off x="7978680" y="4191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0" name=""/>
          <p:cNvSpPr/>
          <p:nvPr/>
        </p:nvSpPr>
        <p:spPr>
          <a:xfrm>
            <a:off x="6310440" y="445464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11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1512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16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517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21" name=""/>
          <p:cNvGrpSpPr/>
          <p:nvPr/>
        </p:nvGrpSpPr>
        <p:grpSpPr>
          <a:xfrm>
            <a:off x="6245280" y="3957480"/>
            <a:ext cx="176040" cy="187560"/>
            <a:chOff x="6245280" y="3957480"/>
            <a:chExt cx="176040" cy="187560"/>
          </a:xfrm>
        </p:grpSpPr>
        <p:sp>
          <p:nvSpPr>
            <p:cNvPr id="1522" name=""/>
            <p:cNvSpPr/>
            <p:nvPr/>
          </p:nvSpPr>
          <p:spPr>
            <a:xfrm>
              <a:off x="6245280" y="395748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6245280" y="395748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6245280" y="395748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6245280" y="397980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26" name=""/>
          <p:cNvGrpSpPr/>
          <p:nvPr/>
        </p:nvGrpSpPr>
        <p:grpSpPr>
          <a:xfrm>
            <a:off x="6635880" y="3903840"/>
            <a:ext cx="176040" cy="187200"/>
            <a:chOff x="6635880" y="3903840"/>
            <a:chExt cx="176040" cy="187200"/>
          </a:xfrm>
        </p:grpSpPr>
        <p:sp>
          <p:nvSpPr>
            <p:cNvPr id="1527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6635880" y="390384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6635880" y="392580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31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1532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36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537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41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542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46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547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51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552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56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1557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61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562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66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567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71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572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76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1577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81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582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86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587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91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592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96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597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01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602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06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607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11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61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16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61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21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62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26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62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31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632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36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637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41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64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46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64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51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65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56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65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1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2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3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4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5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6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7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8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9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0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1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2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3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4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5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6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7" name=""/>
          <p:cNvSpPr/>
          <p:nvPr/>
        </p:nvSpPr>
        <p:spPr>
          <a:xfrm>
            <a:off x="7170840" y="3511440"/>
            <a:ext cx="11880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8" name=""/>
          <p:cNvSpPr/>
          <p:nvPr/>
        </p:nvSpPr>
        <p:spPr>
          <a:xfrm>
            <a:off x="6404040" y="4933800"/>
            <a:ext cx="1952640" cy="1517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9" name=""/>
          <p:cNvSpPr/>
          <p:nvPr/>
        </p:nvSpPr>
        <p:spPr>
          <a:xfrm>
            <a:off x="6438960" y="531648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0" name=""/>
          <p:cNvSpPr/>
          <p:nvPr/>
        </p:nvSpPr>
        <p:spPr>
          <a:xfrm>
            <a:off x="6438960" y="531648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1" name=""/>
          <p:cNvSpPr/>
          <p:nvPr/>
        </p:nvSpPr>
        <p:spPr>
          <a:xfrm>
            <a:off x="6519960" y="6105600"/>
            <a:ext cx="179280" cy="18252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2" name=""/>
          <p:cNvSpPr/>
          <p:nvPr/>
        </p:nvSpPr>
        <p:spPr>
          <a:xfrm>
            <a:off x="6771960" y="6156360"/>
            <a:ext cx="123300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3" name=""/>
          <p:cNvSpPr/>
          <p:nvPr/>
        </p:nvSpPr>
        <p:spPr>
          <a:xfrm>
            <a:off x="6698880" y="4952880"/>
            <a:ext cx="1753560" cy="11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Owned and 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4" name=""/>
          <p:cNvSpPr/>
          <p:nvPr/>
        </p:nvSpPr>
        <p:spPr>
          <a:xfrm>
            <a:off x="6523200" y="5653080"/>
            <a:ext cx="160200" cy="163440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5" name=""/>
          <p:cNvSpPr/>
          <p:nvPr/>
        </p:nvSpPr>
        <p:spPr>
          <a:xfrm>
            <a:off x="6459480" y="5332320"/>
            <a:ext cx="271440" cy="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6" name=""/>
          <p:cNvSpPr/>
          <p:nvPr/>
        </p:nvSpPr>
        <p:spPr>
          <a:xfrm>
            <a:off x="6515280" y="5027760"/>
            <a:ext cx="17460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7" name=""/>
          <p:cNvSpPr/>
          <p:nvPr/>
        </p:nvSpPr>
        <p:spPr>
          <a:xfrm>
            <a:off x="6523200" y="5862600"/>
            <a:ext cx="160200" cy="163440"/>
          </a:xfrm>
          <a:prstGeom prst="can">
            <a:avLst>
              <a:gd name="adj" fmla="val 25000"/>
            </a:avLst>
          </a:prstGeom>
          <a:solidFill>
            <a:srgbClr val="66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8" name=""/>
          <p:cNvSpPr/>
          <p:nvPr/>
        </p:nvSpPr>
        <p:spPr>
          <a:xfrm>
            <a:off x="6524640" y="5443560"/>
            <a:ext cx="158760" cy="15732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9" name=""/>
          <p:cNvSpPr/>
          <p:nvPr/>
        </p:nvSpPr>
        <p:spPr>
          <a:xfrm>
            <a:off x="5494320" y="273060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0" name=""/>
          <p:cNvGrpSpPr/>
          <p:nvPr/>
        </p:nvGrpSpPr>
        <p:grpSpPr>
          <a:xfrm>
            <a:off x="3659040" y="1185840"/>
            <a:ext cx="4890960" cy="3602160"/>
            <a:chOff x="3659040" y="1185840"/>
            <a:chExt cx="4890960" cy="3602160"/>
          </a:xfrm>
        </p:grpSpPr>
        <p:sp>
          <p:nvSpPr>
            <p:cNvPr id="1691" name=""/>
            <p:cNvSpPr/>
            <p:nvPr/>
          </p:nvSpPr>
          <p:spPr>
            <a:xfrm>
              <a:off x="8219520" y="204012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7970400" y="311616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7812000" y="40687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7957440" y="441468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5935320" y="444960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6682680" y="407520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7123320" y="4014720"/>
              <a:ext cx="275760" cy="2826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6900120" y="366228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6996240" y="343368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5916600" y="364968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581800" y="3370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5878080" y="31957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5730840" y="290664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6523200" y="301140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7007040" y="298620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7664760" y="2497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7473600" y="288756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7489440" y="270180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6785280" y="21891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4986000" y="334476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4217040" y="34592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3659040" y="27543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6963840" y="223056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6112440" y="206532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6279840" y="352116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6165000" y="416880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4688640" y="247032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3937680" y="130032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4359960" y="11858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4409280" y="14209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5339880" y="389880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7894080" y="264636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8066160" y="233532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4" name=""/>
          <p:cNvGrpSpPr/>
          <p:nvPr/>
        </p:nvGrpSpPr>
        <p:grpSpPr>
          <a:xfrm>
            <a:off x="3656160" y="1282680"/>
            <a:ext cx="4949280" cy="4141800"/>
            <a:chOff x="3656160" y="1282680"/>
            <a:chExt cx="4949280" cy="4141800"/>
          </a:xfrm>
        </p:grpSpPr>
        <p:sp>
          <p:nvSpPr>
            <p:cNvPr id="1725" name=""/>
            <p:cNvSpPr/>
            <p:nvPr/>
          </p:nvSpPr>
          <p:spPr>
            <a:xfrm>
              <a:off x="7692480" y="218124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5801400" y="481176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6095520" y="522144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6230520" y="2581200"/>
              <a:ext cx="209160" cy="20340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5937840" y="1792440"/>
              <a:ext cx="20916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3916080" y="1762200"/>
              <a:ext cx="20916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8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4792320" y="1282680"/>
              <a:ext cx="20772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7717320" y="2227320"/>
              <a:ext cx="23220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7762320" y="2994120"/>
              <a:ext cx="23220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6480360" y="423720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5398200" y="2714760"/>
              <a:ext cx="20772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5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3656160" y="2603520"/>
              <a:ext cx="20916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7841520" y="2751120"/>
              <a:ext cx="232200" cy="22716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8372880" y="2560680"/>
              <a:ext cx="23256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39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740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44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745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49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750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4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755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9" name=""/>
          <p:cNvGrpSpPr/>
          <p:nvPr/>
        </p:nvGrpSpPr>
        <p:grpSpPr>
          <a:xfrm>
            <a:off x="6156360" y="4030560"/>
            <a:ext cx="176040" cy="187560"/>
            <a:chOff x="6156360" y="4030560"/>
            <a:chExt cx="176040" cy="187560"/>
          </a:xfrm>
        </p:grpSpPr>
        <p:sp>
          <p:nvSpPr>
            <p:cNvPr id="1760" name=""/>
            <p:cNvSpPr/>
            <p:nvPr/>
          </p:nvSpPr>
          <p:spPr>
            <a:xfrm>
              <a:off x="6156360" y="403056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6156360" y="403056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6156360" y="403056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6156360" y="405288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64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765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69" name=""/>
          <p:cNvGrpSpPr/>
          <p:nvPr/>
        </p:nvGrpSpPr>
        <p:grpSpPr>
          <a:xfrm>
            <a:off x="6458040" y="4114800"/>
            <a:ext cx="779040" cy="297000"/>
            <a:chOff x="6458040" y="4114800"/>
            <a:chExt cx="779040" cy="297000"/>
          </a:xfrm>
        </p:grpSpPr>
        <p:sp>
          <p:nvSpPr>
            <p:cNvPr id="1770" name=""/>
            <p:cNvSpPr/>
            <p:nvPr/>
          </p:nvSpPr>
          <p:spPr>
            <a:xfrm>
              <a:off x="6712560" y="4165560"/>
              <a:ext cx="524520" cy="24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771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1772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73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74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6600"/>
              </a:solidFill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75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solidFill>
                <a:srgbClr val="ff6600"/>
              </a:solidFill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1776" name=""/>
          <p:cNvGrpSpPr/>
          <p:nvPr/>
        </p:nvGrpSpPr>
        <p:grpSpPr>
          <a:xfrm>
            <a:off x="6783480" y="3954600"/>
            <a:ext cx="176040" cy="188640"/>
            <a:chOff x="6783480" y="3954600"/>
            <a:chExt cx="176040" cy="188640"/>
          </a:xfrm>
        </p:grpSpPr>
        <p:sp>
          <p:nvSpPr>
            <p:cNvPr id="1777" name=""/>
            <p:cNvSpPr/>
            <p:nvPr/>
          </p:nvSpPr>
          <p:spPr>
            <a:xfrm>
              <a:off x="6783480" y="395460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6783480" y="3954600"/>
              <a:ext cx="176040" cy="471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6783480" y="395460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6783480" y="397800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1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1782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6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1787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91" name=""/>
          <p:cNvGrpSpPr/>
          <p:nvPr/>
        </p:nvGrpSpPr>
        <p:grpSpPr>
          <a:xfrm>
            <a:off x="3819600" y="1174680"/>
            <a:ext cx="4311360" cy="3128760"/>
            <a:chOff x="3819600" y="1174680"/>
            <a:chExt cx="4311360" cy="3128760"/>
          </a:xfrm>
        </p:grpSpPr>
        <p:grpSp>
          <p:nvGrpSpPr>
            <p:cNvPr id="1792" name=""/>
            <p:cNvGrpSpPr/>
            <p:nvPr/>
          </p:nvGrpSpPr>
          <p:grpSpPr>
            <a:xfrm>
              <a:off x="4599360" y="1209600"/>
              <a:ext cx="176760" cy="187200"/>
              <a:chOff x="4599360" y="1209600"/>
              <a:chExt cx="176760" cy="187200"/>
            </a:xfrm>
          </p:grpSpPr>
          <p:sp>
            <p:nvSpPr>
              <p:cNvPr id="1793" name=""/>
              <p:cNvSpPr/>
              <p:nvPr/>
            </p:nvSpPr>
            <p:spPr>
              <a:xfrm>
                <a:off x="4599360" y="12096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>
                <a:off x="4599360" y="12096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>
                <a:off x="4599360" y="12096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>
                <a:off x="4599360" y="12319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797" name=""/>
            <p:cNvGrpSpPr/>
            <p:nvPr/>
          </p:nvGrpSpPr>
          <p:grpSpPr>
            <a:xfrm>
              <a:off x="4911120" y="1174680"/>
              <a:ext cx="176760" cy="189000"/>
              <a:chOff x="4911120" y="1174680"/>
              <a:chExt cx="176760" cy="189000"/>
            </a:xfrm>
          </p:grpSpPr>
          <p:sp>
            <p:nvSpPr>
              <p:cNvPr id="1798" name=""/>
              <p:cNvSpPr/>
              <p:nvPr/>
            </p:nvSpPr>
            <p:spPr>
              <a:xfrm>
                <a:off x="4911120" y="117468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799" name=""/>
              <p:cNvSpPr/>
              <p:nvPr/>
            </p:nvSpPr>
            <p:spPr>
              <a:xfrm>
                <a:off x="4911120" y="117468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0" name=""/>
              <p:cNvSpPr/>
              <p:nvPr/>
            </p:nvSpPr>
            <p:spPr>
              <a:xfrm>
                <a:off x="4911120" y="117468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1" name=""/>
              <p:cNvSpPr/>
              <p:nvPr/>
            </p:nvSpPr>
            <p:spPr>
              <a:xfrm>
                <a:off x="4911120" y="119844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02" name=""/>
            <p:cNvGrpSpPr/>
            <p:nvPr/>
          </p:nvGrpSpPr>
          <p:grpSpPr>
            <a:xfrm>
              <a:off x="5141880" y="1952640"/>
              <a:ext cx="176760" cy="187200"/>
              <a:chOff x="5141880" y="1952640"/>
              <a:chExt cx="176760" cy="187200"/>
            </a:xfrm>
          </p:grpSpPr>
          <p:sp>
            <p:nvSpPr>
              <p:cNvPr id="1803" name=""/>
              <p:cNvSpPr/>
              <p:nvPr/>
            </p:nvSpPr>
            <p:spPr>
              <a:xfrm>
                <a:off x="5141880" y="195264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4" name=""/>
              <p:cNvSpPr/>
              <p:nvPr/>
            </p:nvSpPr>
            <p:spPr>
              <a:xfrm>
                <a:off x="5141880" y="195264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5" name=""/>
              <p:cNvSpPr/>
              <p:nvPr/>
            </p:nvSpPr>
            <p:spPr>
              <a:xfrm>
                <a:off x="5141880" y="195264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6" name=""/>
              <p:cNvSpPr/>
              <p:nvPr/>
            </p:nvSpPr>
            <p:spPr>
              <a:xfrm>
                <a:off x="5141880" y="197460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07" name=""/>
            <p:cNvGrpSpPr/>
            <p:nvPr/>
          </p:nvGrpSpPr>
          <p:grpSpPr>
            <a:xfrm>
              <a:off x="4918680" y="2741400"/>
              <a:ext cx="176760" cy="189000"/>
              <a:chOff x="4918680" y="2741400"/>
              <a:chExt cx="176760" cy="189000"/>
            </a:xfrm>
          </p:grpSpPr>
          <p:sp>
            <p:nvSpPr>
              <p:cNvPr id="1808" name=""/>
              <p:cNvSpPr/>
              <p:nvPr/>
            </p:nvSpPr>
            <p:spPr>
              <a:xfrm>
                <a:off x="4918680" y="274140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>
                <a:off x="4918680" y="2741400"/>
                <a:ext cx="17676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>
                <a:off x="4918680" y="274140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1" name=""/>
              <p:cNvSpPr/>
              <p:nvPr/>
            </p:nvSpPr>
            <p:spPr>
              <a:xfrm>
                <a:off x="4918680" y="27651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12" name=""/>
            <p:cNvGrpSpPr/>
            <p:nvPr/>
          </p:nvGrpSpPr>
          <p:grpSpPr>
            <a:xfrm>
              <a:off x="3819600" y="3238560"/>
              <a:ext cx="176760" cy="188640"/>
              <a:chOff x="3819600" y="3238560"/>
              <a:chExt cx="176760" cy="188640"/>
            </a:xfrm>
          </p:grpSpPr>
          <p:sp>
            <p:nvSpPr>
              <p:cNvPr id="1813" name=""/>
              <p:cNvSpPr/>
              <p:nvPr/>
            </p:nvSpPr>
            <p:spPr>
              <a:xfrm>
                <a:off x="3819600" y="323856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4" name=""/>
              <p:cNvSpPr/>
              <p:nvPr/>
            </p:nvSpPr>
            <p:spPr>
              <a:xfrm>
                <a:off x="3819600" y="323856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5" name=""/>
              <p:cNvSpPr/>
              <p:nvPr/>
            </p:nvSpPr>
            <p:spPr>
              <a:xfrm>
                <a:off x="3819600" y="323856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6" name=""/>
              <p:cNvSpPr/>
              <p:nvPr/>
            </p:nvSpPr>
            <p:spPr>
              <a:xfrm>
                <a:off x="3819600" y="32623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17" name=""/>
            <p:cNvGrpSpPr/>
            <p:nvPr/>
          </p:nvGrpSpPr>
          <p:grpSpPr>
            <a:xfrm>
              <a:off x="6135840" y="3127320"/>
              <a:ext cx="176400" cy="189000"/>
              <a:chOff x="6135840" y="3127320"/>
              <a:chExt cx="176400" cy="189000"/>
            </a:xfrm>
          </p:grpSpPr>
          <p:sp>
            <p:nvSpPr>
              <p:cNvPr id="1818" name=""/>
              <p:cNvSpPr/>
              <p:nvPr/>
            </p:nvSpPr>
            <p:spPr>
              <a:xfrm>
                <a:off x="6135840" y="312732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19" name=""/>
              <p:cNvSpPr/>
              <p:nvPr/>
            </p:nvSpPr>
            <p:spPr>
              <a:xfrm>
                <a:off x="6135840" y="312732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0" name=""/>
              <p:cNvSpPr/>
              <p:nvPr/>
            </p:nvSpPr>
            <p:spPr>
              <a:xfrm>
                <a:off x="6135840" y="312732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1" name=""/>
              <p:cNvSpPr/>
              <p:nvPr/>
            </p:nvSpPr>
            <p:spPr>
              <a:xfrm>
                <a:off x="6135840" y="315108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22" name=""/>
            <p:cNvGrpSpPr/>
            <p:nvPr/>
          </p:nvGrpSpPr>
          <p:grpSpPr>
            <a:xfrm>
              <a:off x="6387120" y="4000320"/>
              <a:ext cx="176760" cy="187560"/>
              <a:chOff x="6387120" y="4000320"/>
              <a:chExt cx="176760" cy="187560"/>
            </a:xfrm>
          </p:grpSpPr>
          <p:sp>
            <p:nvSpPr>
              <p:cNvPr id="1823" name=""/>
              <p:cNvSpPr/>
              <p:nvPr/>
            </p:nvSpPr>
            <p:spPr>
              <a:xfrm>
                <a:off x="6387120" y="400032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4" name=""/>
              <p:cNvSpPr/>
              <p:nvPr/>
            </p:nvSpPr>
            <p:spPr>
              <a:xfrm>
                <a:off x="6387120" y="400032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5" name=""/>
              <p:cNvSpPr/>
              <p:nvPr/>
            </p:nvSpPr>
            <p:spPr>
              <a:xfrm>
                <a:off x="6387120" y="400032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6" name=""/>
              <p:cNvSpPr/>
              <p:nvPr/>
            </p:nvSpPr>
            <p:spPr>
              <a:xfrm>
                <a:off x="6387120" y="402264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27" name=""/>
            <p:cNvGrpSpPr/>
            <p:nvPr/>
          </p:nvGrpSpPr>
          <p:grpSpPr>
            <a:xfrm>
              <a:off x="6634800" y="3903480"/>
              <a:ext cx="176760" cy="187560"/>
              <a:chOff x="6634800" y="3903480"/>
              <a:chExt cx="176760" cy="187560"/>
            </a:xfrm>
          </p:grpSpPr>
          <p:sp>
            <p:nvSpPr>
              <p:cNvPr id="1828" name=""/>
              <p:cNvSpPr/>
              <p:nvPr/>
            </p:nvSpPr>
            <p:spPr>
              <a:xfrm>
                <a:off x="6634800" y="390348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29" name=""/>
              <p:cNvSpPr/>
              <p:nvPr/>
            </p:nvSpPr>
            <p:spPr>
              <a:xfrm>
                <a:off x="6634800" y="390348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0" name=""/>
              <p:cNvSpPr/>
              <p:nvPr/>
            </p:nvSpPr>
            <p:spPr>
              <a:xfrm>
                <a:off x="6634800" y="390348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1" name=""/>
              <p:cNvSpPr/>
              <p:nvPr/>
            </p:nvSpPr>
            <p:spPr>
              <a:xfrm>
                <a:off x="6634800" y="392580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32" name=""/>
            <p:cNvGrpSpPr/>
            <p:nvPr/>
          </p:nvGrpSpPr>
          <p:grpSpPr>
            <a:xfrm>
              <a:off x="6793200" y="3992400"/>
              <a:ext cx="175320" cy="189000"/>
              <a:chOff x="6793200" y="3992400"/>
              <a:chExt cx="175320" cy="189000"/>
            </a:xfrm>
          </p:grpSpPr>
          <p:sp>
            <p:nvSpPr>
              <p:cNvPr id="1833" name=""/>
              <p:cNvSpPr/>
              <p:nvPr/>
            </p:nvSpPr>
            <p:spPr>
              <a:xfrm>
                <a:off x="6793200" y="3992400"/>
                <a:ext cx="1753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4" name=""/>
              <p:cNvSpPr/>
              <p:nvPr/>
            </p:nvSpPr>
            <p:spPr>
              <a:xfrm>
                <a:off x="6793200" y="3992400"/>
                <a:ext cx="17532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5" name=""/>
              <p:cNvSpPr/>
              <p:nvPr/>
            </p:nvSpPr>
            <p:spPr>
              <a:xfrm>
                <a:off x="6793200" y="3992400"/>
                <a:ext cx="1753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6" name=""/>
              <p:cNvSpPr/>
              <p:nvPr/>
            </p:nvSpPr>
            <p:spPr>
              <a:xfrm>
                <a:off x="6793200" y="401616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37" name=""/>
            <p:cNvGrpSpPr/>
            <p:nvPr/>
          </p:nvGrpSpPr>
          <p:grpSpPr>
            <a:xfrm>
              <a:off x="7124760" y="3917880"/>
              <a:ext cx="176760" cy="187200"/>
              <a:chOff x="7124760" y="3917880"/>
              <a:chExt cx="176760" cy="187200"/>
            </a:xfrm>
          </p:grpSpPr>
          <p:sp>
            <p:nvSpPr>
              <p:cNvPr id="1838" name=""/>
              <p:cNvSpPr/>
              <p:nvPr/>
            </p:nvSpPr>
            <p:spPr>
              <a:xfrm>
                <a:off x="7124760" y="391788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39" name=""/>
              <p:cNvSpPr/>
              <p:nvPr/>
            </p:nvSpPr>
            <p:spPr>
              <a:xfrm>
                <a:off x="7124760" y="391788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0" name=""/>
              <p:cNvSpPr/>
              <p:nvPr/>
            </p:nvSpPr>
            <p:spPr>
              <a:xfrm>
                <a:off x="7124760" y="391788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1" name=""/>
              <p:cNvSpPr/>
              <p:nvPr/>
            </p:nvSpPr>
            <p:spPr>
              <a:xfrm>
                <a:off x="7124760" y="394020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42" name=""/>
            <p:cNvGrpSpPr/>
            <p:nvPr/>
          </p:nvGrpSpPr>
          <p:grpSpPr>
            <a:xfrm>
              <a:off x="7306200" y="2119320"/>
              <a:ext cx="176760" cy="187200"/>
              <a:chOff x="7306200" y="2119320"/>
              <a:chExt cx="176760" cy="187200"/>
            </a:xfrm>
          </p:grpSpPr>
          <p:sp>
            <p:nvSpPr>
              <p:cNvPr id="1843" name=""/>
              <p:cNvSpPr/>
              <p:nvPr/>
            </p:nvSpPr>
            <p:spPr>
              <a:xfrm>
                <a:off x="7306200" y="211932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4" name=""/>
              <p:cNvSpPr/>
              <p:nvPr/>
            </p:nvSpPr>
            <p:spPr>
              <a:xfrm>
                <a:off x="7306200" y="211932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5" name=""/>
              <p:cNvSpPr/>
              <p:nvPr/>
            </p:nvSpPr>
            <p:spPr>
              <a:xfrm>
                <a:off x="7306200" y="211932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>
                <a:off x="7306200" y="214128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47" name=""/>
            <p:cNvGrpSpPr/>
            <p:nvPr/>
          </p:nvGrpSpPr>
          <p:grpSpPr>
            <a:xfrm>
              <a:off x="7534080" y="2297160"/>
              <a:ext cx="176760" cy="187200"/>
              <a:chOff x="7534080" y="2297160"/>
              <a:chExt cx="176760" cy="187200"/>
            </a:xfrm>
          </p:grpSpPr>
          <p:sp>
            <p:nvSpPr>
              <p:cNvPr id="1848" name=""/>
              <p:cNvSpPr/>
              <p:nvPr/>
            </p:nvSpPr>
            <p:spPr>
              <a:xfrm>
                <a:off x="7534080" y="229716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49" name=""/>
              <p:cNvSpPr/>
              <p:nvPr/>
            </p:nvSpPr>
            <p:spPr>
              <a:xfrm>
                <a:off x="7534080" y="2297160"/>
                <a:ext cx="17676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0" name=""/>
              <p:cNvSpPr/>
              <p:nvPr/>
            </p:nvSpPr>
            <p:spPr>
              <a:xfrm>
                <a:off x="7534080" y="229716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1" name=""/>
              <p:cNvSpPr/>
              <p:nvPr/>
            </p:nvSpPr>
            <p:spPr>
              <a:xfrm>
                <a:off x="7534080" y="23191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52" name=""/>
            <p:cNvGrpSpPr/>
            <p:nvPr/>
          </p:nvGrpSpPr>
          <p:grpSpPr>
            <a:xfrm>
              <a:off x="7954200" y="2111400"/>
              <a:ext cx="176760" cy="188640"/>
              <a:chOff x="7954200" y="2111400"/>
              <a:chExt cx="176760" cy="188640"/>
            </a:xfrm>
          </p:grpSpPr>
          <p:sp>
            <p:nvSpPr>
              <p:cNvPr id="1853" name=""/>
              <p:cNvSpPr/>
              <p:nvPr/>
            </p:nvSpPr>
            <p:spPr>
              <a:xfrm>
                <a:off x="7954200" y="211140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4" name=""/>
              <p:cNvSpPr/>
              <p:nvPr/>
            </p:nvSpPr>
            <p:spPr>
              <a:xfrm>
                <a:off x="7954200" y="211140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5" name=""/>
              <p:cNvSpPr/>
              <p:nvPr/>
            </p:nvSpPr>
            <p:spPr>
              <a:xfrm>
                <a:off x="7954200" y="211140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6" name=""/>
              <p:cNvSpPr/>
              <p:nvPr/>
            </p:nvSpPr>
            <p:spPr>
              <a:xfrm>
                <a:off x="7954200" y="213516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57" name=""/>
            <p:cNvGrpSpPr/>
            <p:nvPr/>
          </p:nvGrpSpPr>
          <p:grpSpPr>
            <a:xfrm>
              <a:off x="5411880" y="2930400"/>
              <a:ext cx="174960" cy="187200"/>
              <a:chOff x="5411880" y="2930400"/>
              <a:chExt cx="174960" cy="187200"/>
            </a:xfrm>
          </p:grpSpPr>
          <p:sp>
            <p:nvSpPr>
              <p:cNvPr id="1858" name=""/>
              <p:cNvSpPr/>
              <p:nvPr/>
            </p:nvSpPr>
            <p:spPr>
              <a:xfrm>
                <a:off x="5411880" y="2930400"/>
                <a:ext cx="1749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59" name=""/>
              <p:cNvSpPr/>
              <p:nvPr/>
            </p:nvSpPr>
            <p:spPr>
              <a:xfrm>
                <a:off x="5411880" y="2930400"/>
                <a:ext cx="17496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0" name=""/>
              <p:cNvSpPr/>
              <p:nvPr/>
            </p:nvSpPr>
            <p:spPr>
              <a:xfrm>
                <a:off x="5411880" y="2930400"/>
                <a:ext cx="1749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1" name=""/>
              <p:cNvSpPr/>
              <p:nvPr/>
            </p:nvSpPr>
            <p:spPr>
              <a:xfrm>
                <a:off x="5411880" y="2952720"/>
                <a:ext cx="1749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62" name=""/>
            <p:cNvGrpSpPr/>
            <p:nvPr/>
          </p:nvGrpSpPr>
          <p:grpSpPr>
            <a:xfrm>
              <a:off x="6558840" y="2617560"/>
              <a:ext cx="176760" cy="189000"/>
              <a:chOff x="6558840" y="2617560"/>
              <a:chExt cx="176760" cy="189000"/>
            </a:xfrm>
          </p:grpSpPr>
          <p:sp>
            <p:nvSpPr>
              <p:cNvPr id="1863" name=""/>
              <p:cNvSpPr/>
              <p:nvPr/>
            </p:nvSpPr>
            <p:spPr>
              <a:xfrm>
                <a:off x="6558840" y="261756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4" name=""/>
              <p:cNvSpPr/>
              <p:nvPr/>
            </p:nvSpPr>
            <p:spPr>
              <a:xfrm>
                <a:off x="6558840" y="2617560"/>
                <a:ext cx="17676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5" name=""/>
              <p:cNvSpPr/>
              <p:nvPr/>
            </p:nvSpPr>
            <p:spPr>
              <a:xfrm>
                <a:off x="6558840" y="261756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6" name=""/>
              <p:cNvSpPr/>
              <p:nvPr/>
            </p:nvSpPr>
            <p:spPr>
              <a:xfrm>
                <a:off x="6558840" y="264168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867" name=""/>
            <p:cNvGrpSpPr/>
            <p:nvPr/>
          </p:nvGrpSpPr>
          <p:grpSpPr>
            <a:xfrm>
              <a:off x="6321960" y="4114800"/>
              <a:ext cx="176400" cy="188640"/>
              <a:chOff x="6321960" y="4114800"/>
              <a:chExt cx="176400" cy="188640"/>
            </a:xfrm>
          </p:grpSpPr>
          <p:sp>
            <p:nvSpPr>
              <p:cNvPr id="1868" name=""/>
              <p:cNvSpPr/>
              <p:nvPr/>
            </p:nvSpPr>
            <p:spPr>
              <a:xfrm>
                <a:off x="6321960" y="411480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69" name=""/>
              <p:cNvSpPr/>
              <p:nvPr/>
            </p:nvSpPr>
            <p:spPr>
              <a:xfrm>
                <a:off x="6321960" y="411480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70" name=""/>
              <p:cNvSpPr/>
              <p:nvPr/>
            </p:nvSpPr>
            <p:spPr>
              <a:xfrm>
                <a:off x="6321960" y="411480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71" name=""/>
              <p:cNvSpPr/>
              <p:nvPr/>
            </p:nvSpPr>
            <p:spPr>
              <a:xfrm>
                <a:off x="6321960" y="413856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1872" name=""/>
          <p:cNvGrpSpPr/>
          <p:nvPr/>
        </p:nvGrpSpPr>
        <p:grpSpPr>
          <a:xfrm>
            <a:off x="6859440" y="4195800"/>
            <a:ext cx="222480" cy="174600"/>
            <a:chOff x="6859440" y="4195800"/>
            <a:chExt cx="222480" cy="174600"/>
          </a:xfrm>
        </p:grpSpPr>
        <p:sp>
          <p:nvSpPr>
            <p:cNvPr id="1873" name=""/>
            <p:cNvSpPr/>
            <p:nvPr/>
          </p:nvSpPr>
          <p:spPr>
            <a:xfrm>
              <a:off x="6859440" y="4195800"/>
              <a:ext cx="2224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874" name=""/>
            <p:cNvGrpSpPr/>
            <p:nvPr/>
          </p:nvGrpSpPr>
          <p:grpSpPr>
            <a:xfrm>
              <a:off x="6875280" y="4206960"/>
              <a:ext cx="182160" cy="158760"/>
              <a:chOff x="6875280" y="4206960"/>
              <a:chExt cx="182160" cy="158760"/>
            </a:xfrm>
          </p:grpSpPr>
          <p:sp>
            <p:nvSpPr>
              <p:cNvPr id="1875" name=""/>
              <p:cNvSpPr/>
              <p:nvPr/>
            </p:nvSpPr>
            <p:spPr>
              <a:xfrm>
                <a:off x="6875280" y="42069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876" name=""/>
              <p:cNvSpPr/>
              <p:nvPr/>
            </p:nvSpPr>
            <p:spPr>
              <a:xfrm>
                <a:off x="6904440" y="42894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877" name=""/>
          <p:cNvSpPr/>
          <p:nvPr/>
        </p:nvSpPr>
        <p:spPr>
          <a:xfrm>
            <a:off x="8825040" y="1057320"/>
            <a:ext cx="7840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8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9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0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1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882" name=""/>
          <p:cNvGraphicFramePr/>
          <p:nvPr/>
        </p:nvGraphicFramePr>
        <p:xfrm>
          <a:off x="1405080" y="3201840"/>
          <a:ext cx="2079360" cy="14605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88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405080" y="3201840"/>
                    <a:ext cx="2079360" cy="14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84" name=""/>
          <p:cNvSpPr/>
          <p:nvPr/>
        </p:nvSpPr>
        <p:spPr>
          <a:xfrm>
            <a:off x="863640" y="1085760"/>
            <a:ext cx="228924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885" name=""/>
          <p:cNvGraphicFramePr/>
          <p:nvPr/>
        </p:nvGraphicFramePr>
        <p:xfrm>
          <a:off x="1081080" y="1303200"/>
          <a:ext cx="1846440" cy="1359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88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81080" y="1303200"/>
                    <a:ext cx="1846440" cy="135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87" name=""/>
          <p:cNvSpPr/>
          <p:nvPr/>
        </p:nvSpPr>
        <p:spPr>
          <a:xfrm>
            <a:off x="1356840" y="2941560"/>
            <a:ext cx="126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8" name=""/>
          <p:cNvSpPr/>
          <p:nvPr/>
        </p:nvSpPr>
        <p:spPr>
          <a:xfrm>
            <a:off x="946080" y="3608280"/>
            <a:ext cx="93600" cy="889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9" name=""/>
          <p:cNvSpPr/>
          <p:nvPr/>
        </p:nvSpPr>
        <p:spPr>
          <a:xfrm>
            <a:off x="946080" y="3311640"/>
            <a:ext cx="93600" cy="88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0" name=""/>
          <p:cNvSpPr/>
          <p:nvPr/>
        </p:nvSpPr>
        <p:spPr>
          <a:xfrm>
            <a:off x="1020240" y="3235320"/>
            <a:ext cx="108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Manufacturing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1" name=""/>
          <p:cNvSpPr/>
          <p:nvPr/>
        </p:nvSpPr>
        <p:spPr>
          <a:xfrm>
            <a:off x="952560" y="3924360"/>
            <a:ext cx="93600" cy="8892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2" name=""/>
          <p:cNvSpPr/>
          <p:nvPr/>
        </p:nvSpPr>
        <p:spPr>
          <a:xfrm>
            <a:off x="1008360" y="3841920"/>
            <a:ext cx="58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3" name=""/>
          <p:cNvSpPr/>
          <p:nvPr/>
        </p:nvSpPr>
        <p:spPr>
          <a:xfrm>
            <a:off x="946080" y="3471840"/>
            <a:ext cx="93600" cy="88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4" name=""/>
          <p:cNvSpPr/>
          <p:nvPr/>
        </p:nvSpPr>
        <p:spPr>
          <a:xfrm>
            <a:off x="991440" y="3529080"/>
            <a:ext cx="80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5" name=""/>
          <p:cNvSpPr/>
          <p:nvPr/>
        </p:nvSpPr>
        <p:spPr>
          <a:xfrm>
            <a:off x="1011600" y="3697200"/>
            <a:ext cx="63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6" name=""/>
          <p:cNvSpPr/>
          <p:nvPr/>
        </p:nvSpPr>
        <p:spPr>
          <a:xfrm>
            <a:off x="946080" y="3757680"/>
            <a:ext cx="93600" cy="88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7" name=""/>
          <p:cNvSpPr/>
          <p:nvPr/>
        </p:nvSpPr>
        <p:spPr>
          <a:xfrm>
            <a:off x="1014840" y="3395520"/>
            <a:ext cx="81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8" name=""/>
          <p:cNvSpPr/>
          <p:nvPr/>
        </p:nvSpPr>
        <p:spPr>
          <a:xfrm>
            <a:off x="1290600" y="243684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9" name=""/>
          <p:cNvSpPr/>
          <p:nvPr/>
        </p:nvSpPr>
        <p:spPr>
          <a:xfrm>
            <a:off x="2157840" y="2436840"/>
            <a:ext cx="520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0" name=""/>
          <p:cNvSpPr/>
          <p:nvPr/>
        </p:nvSpPr>
        <p:spPr>
          <a:xfrm>
            <a:off x="1268280" y="1103400"/>
            <a:ext cx="1425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1" name=""/>
          <p:cNvSpPr/>
          <p:nvPr/>
        </p:nvSpPr>
        <p:spPr>
          <a:xfrm>
            <a:off x="1431360" y="183348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2" name=""/>
          <p:cNvSpPr/>
          <p:nvPr/>
        </p:nvSpPr>
        <p:spPr>
          <a:xfrm>
            <a:off x="2274480" y="141444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" name=""/>
          <p:cNvSpPr/>
          <p:nvPr/>
        </p:nvSpPr>
        <p:spPr>
          <a:xfrm>
            <a:off x="368280" y="225360"/>
            <a:ext cx="960264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Volumes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(BBtu/d)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4" name=""/>
          <p:cNvSpPr/>
          <p:nvPr/>
        </p:nvSpPr>
        <p:spPr>
          <a:xfrm>
            <a:off x="1633680" y="1619280"/>
            <a:ext cx="2195280" cy="8715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5" name=""/>
          <p:cNvSpPr/>
          <p:nvPr/>
        </p:nvSpPr>
        <p:spPr>
          <a:xfrm>
            <a:off x="1846440" y="1752480"/>
            <a:ext cx="439560" cy="24444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6" name=""/>
          <p:cNvSpPr/>
          <p:nvPr/>
        </p:nvSpPr>
        <p:spPr>
          <a:xfrm>
            <a:off x="2313000" y="1724040"/>
            <a:ext cx="219708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United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7" name=""/>
          <p:cNvSpPr/>
          <p:nvPr/>
        </p:nvSpPr>
        <p:spPr>
          <a:xfrm>
            <a:off x="1846440" y="2133720"/>
            <a:ext cx="439560" cy="24444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908" name=""/>
          <p:cNvGraphicFramePr/>
          <p:nvPr/>
        </p:nvGraphicFramePr>
        <p:xfrm>
          <a:off x="1220760" y="2000160"/>
          <a:ext cx="7988400" cy="371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0760" y="2000160"/>
                    <a:ext cx="7988400" cy="371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10" name=""/>
          <p:cNvSpPr/>
          <p:nvPr/>
        </p:nvSpPr>
        <p:spPr>
          <a:xfrm>
            <a:off x="1663560" y="571644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1" name=""/>
          <p:cNvSpPr/>
          <p:nvPr/>
        </p:nvSpPr>
        <p:spPr>
          <a:xfrm>
            <a:off x="355284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2" name=""/>
          <p:cNvSpPr/>
          <p:nvPr/>
        </p:nvSpPr>
        <p:spPr>
          <a:xfrm>
            <a:off x="549756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3" name=""/>
          <p:cNvSpPr/>
          <p:nvPr/>
        </p:nvSpPr>
        <p:spPr>
          <a:xfrm>
            <a:off x="1817640" y="314784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8,948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4" name=""/>
          <p:cNvSpPr/>
          <p:nvPr/>
        </p:nvSpPr>
        <p:spPr>
          <a:xfrm>
            <a:off x="3760920" y="286380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10,377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5" name=""/>
          <p:cNvSpPr/>
          <p:nvPr/>
        </p:nvSpPr>
        <p:spPr>
          <a:xfrm>
            <a:off x="5651640" y="255744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11,463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6" name=""/>
          <p:cNvSpPr/>
          <p:nvPr/>
        </p:nvSpPr>
        <p:spPr>
          <a:xfrm>
            <a:off x="7616880" y="202896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13,955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7" name=""/>
          <p:cNvSpPr/>
          <p:nvPr/>
        </p:nvSpPr>
        <p:spPr>
          <a:xfrm>
            <a:off x="744228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8" name=""/>
          <p:cNvSpPr/>
          <p:nvPr/>
        </p:nvSpPr>
        <p:spPr>
          <a:xfrm>
            <a:off x="6649920" y="3576600"/>
            <a:ext cx="960480" cy="36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9" name="" descr=""/>
          <p:cNvPicPr/>
          <p:nvPr/>
        </p:nvPicPr>
        <p:blipFill>
          <a:blip r:embed="rId1"/>
          <a:stretch/>
        </p:blipFill>
        <p:spPr>
          <a:xfrm>
            <a:off x="1063800" y="272880"/>
            <a:ext cx="8164440" cy="6310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0" name=""/>
          <p:cNvSpPr/>
          <p:nvPr/>
        </p:nvSpPr>
        <p:spPr>
          <a:xfrm>
            <a:off x="368280" y="23004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1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2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3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4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5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6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7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8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9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0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1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2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3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4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5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6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7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8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9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0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1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2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3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4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5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6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7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8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9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0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Michael Darnall</cp:lastModifiedBy>
  <cp:lastPrinted>2000-01-18T14:29:38Z</cp:lastPrinted>
  <dcterms:modified xsi:type="dcterms:W3CDTF">2000-02-04T21:37:44Z</dcterms:modified>
  <cp:revision>579</cp:revision>
  <dc:subject/>
  <dc:title>No Slide Title</dc:title>
</cp:coreProperties>
</file>