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8A92F1-0868-4D4F-91EB-332B155F24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1114AB-9C56-4086-B156-442DFBDBB2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2001-10-19T13:21:00Z</dcterms:created>
  <dc:creator>dmoren1</dc:creator>
  <dc:description/>
  <dc:language>en-US</dc:language>
  <cp:lastModifiedBy>dmoren1</cp:lastModifiedBy>
  <dcterms:modified xsi:type="dcterms:W3CDTF">2001-10-19T13:24:53Z</dcterms:modified>
  <cp:revision>3</cp:revision>
  <dc:subject/>
  <dc:title>PowerPoint Presentation</dc:title>
</cp:coreProperties>
</file>