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07436C-B951-48B7-B453-7F9533E765E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7A900D-B9D1-4610-8FE1-91336EAD648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124080" y="4724280"/>
            <a:ext cx="3962520" cy="18288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95280" y="3809880"/>
            <a:ext cx="65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4191120"/>
            <a:ext cx="2590560" cy="20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Gas Compression group  costs are a pass throughs to Brian Redmond.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Considering those staff, the staff head count remains the same.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107081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RC 2001 head count includes a staff add in 2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quarter.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867280" y="1066680"/>
            <a:ext cx="1371600" cy="289584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2273400" y="304920"/>
          <a:ext cx="4902120" cy="38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73400" y="304920"/>
                    <a:ext cx="490212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6095880" y="3048120"/>
            <a:ext cx="106704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supports Brian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Redmond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76720" y="4724280"/>
            <a:ext cx="3733560" cy="191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STAFFING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Mays          Virgo        </a:t>
            </a:r>
            <a:r>
              <a:rPr b="0" lang="en-US" sz="12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Owen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106262     107081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107459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          12              10        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2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          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10              12        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2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 rot="10800000">
            <a:off x="7619760" y="5190120"/>
            <a:ext cx="1143000" cy="447480"/>
          </a:xfrm>
          <a:prstGeom prst="rect">
            <a:avLst/>
          </a:prstGeom>
          <a:solidFill>
            <a:srgbClr val="ff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Added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Redmond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 rot="10800000">
            <a:off x="7619760" y="4038480"/>
            <a:ext cx="114300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Hire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Inc. in Headct.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 rot="10800000">
            <a:off x="7619760" y="5724360"/>
            <a:ext cx="1143000" cy="447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 rot="10800000">
            <a:off x="7619760" y="6257880"/>
            <a:ext cx="1143000" cy="4478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 rot="10800000">
            <a:off x="7619760" y="4648320"/>
            <a:ext cx="114300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Tech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2001-08-28T15:08:06Z</dcterms:created>
  <dc:creator>mcolema</dc:creator>
  <dc:description/>
  <dc:language>en-US</dc:language>
  <cp:lastModifiedBy>mcolema</cp:lastModifiedBy>
  <dcterms:modified xsi:type="dcterms:W3CDTF">2001-09-28T16:50:45Z</dcterms:modified>
  <cp:revision>61</cp:revision>
  <dc:subject/>
  <dc:title>PowerPoint Presentation</dc:title>
</cp:coreProperties>
</file>