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s/_rels/slide9.xml.rels" ContentType="application/vnd.openxmlformats-package.relationships+xml"/>
  <Override PartName="/ppt/slides/_rels/slide11.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_rels/presentation.xml.rels" ContentType="application/vnd.openxmlformats-package.relationships+xml"/>
  <Override PartName="/ppt/media/image10.wmf" ContentType="image/x-wmf"/>
  <Override PartName="/ppt/media/image14.png" ContentType="image/png"/>
  <Override PartName="/ppt/media/image2.jpeg" ContentType="image/jpeg"/>
  <Override PartName="/ppt/media/image4.wmf" ContentType="image/x-wmf"/>
  <Override PartName="/ppt/media/image1.png" ContentType="image/png"/>
  <Override PartName="/ppt/media/image6.jpeg" ContentType="image/jpeg"/>
  <Override PartName="/ppt/media/image8.wmf" ContentType="image/x-wmf"/>
  <Override PartName="/ppt/media/image13.png" ContentType="image/png"/>
  <Override PartName="/ppt/media/image7.wmf" ContentType="image/x-wmf"/>
  <Override PartName="/ppt/media/image11.wmf" ContentType="image/x-wmf"/>
  <Override PartName="/ppt/media/image12.png" ContentType="image/png"/>
  <Override PartName="/ppt/media/image3.png" ContentType="image/png"/>
  <Override PartName="/ppt/media/image9.wmf" ContentType="image/x-wmf"/>
  <Override PartName="/ppt/media/image5.jpeg" ContentType="image/jpeg"/>
  <Override PartName="/ppt/embeddings/oleObject1.bin" ContentType="application/vnd.openxmlformats-officedocument.oleObject"/>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bg>
      <p:bgPr>
        <a:solidFill>
          <a:srgbClr val="ffffff"/>
        </a:solidFill>
      </p:bgPr>
    </p:bg>
    <p:spTree>
      <p:nvGrpSpPr>
        <p:cNvPr id="1" name=""/>
        <p:cNvGrpSpPr/>
        <p:nvPr/>
      </p:nvGrpSpPr>
      <p:grpSpPr>
        <a:xfrm>
          <a:off x="0" y="0"/>
          <a:ext cx="0" cy="0"/>
          <a:chOff x="0" y="0"/>
          <a:chExt cx="0" cy="0"/>
        </a:xfrm>
      </p:grpSpPr>
      <p:sp>
        <p:nvSpPr>
          <p:cNvPr id="0" name=""/>
          <p:cNvSpPr/>
          <p:nvPr/>
        </p:nvSpPr>
        <p:spPr>
          <a:xfrm>
            <a:off x="417600" y="1098720"/>
            <a:ext cx="438120" cy="474480"/>
          </a:xfrm>
          <a:prstGeom prst="rect">
            <a:avLst/>
          </a:prstGeom>
          <a:solidFill>
            <a:srgbClr val="ffcf01"/>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 name=""/>
          <p:cNvSpPr/>
          <p:nvPr/>
        </p:nvSpPr>
        <p:spPr>
          <a:xfrm>
            <a:off x="800280" y="1098720"/>
            <a:ext cx="328320" cy="474480"/>
          </a:xfrm>
          <a:prstGeom prst="rect">
            <a:avLst/>
          </a:prstGeom>
          <a:gradFill rotWithShape="0">
            <a:gsLst>
              <a:gs pos="0">
                <a:srgbClr val="ffffff"/>
              </a:gs>
              <a:gs pos="100000">
                <a:srgbClr val="ffcf01"/>
              </a:gs>
            </a:gsLst>
            <a:lin ang="10800000"/>
          </a:gra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 name=""/>
          <p:cNvSpPr/>
          <p:nvPr/>
        </p:nvSpPr>
        <p:spPr>
          <a:xfrm>
            <a:off x="541440" y="1521000"/>
            <a:ext cx="422280" cy="474480"/>
          </a:xfrm>
          <a:prstGeom prst="rect">
            <a:avLst/>
          </a:prstGeom>
          <a:solidFill>
            <a:srgbClr val="3333cc"/>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 name=""/>
          <p:cNvSpPr/>
          <p:nvPr/>
        </p:nvSpPr>
        <p:spPr>
          <a:xfrm>
            <a:off x="911160" y="1521000"/>
            <a:ext cx="368280" cy="474480"/>
          </a:xfrm>
          <a:prstGeom prst="rect">
            <a:avLst/>
          </a:prstGeom>
          <a:gradFill rotWithShape="0">
            <a:gsLst>
              <a:gs pos="0">
                <a:srgbClr val="ffffff"/>
              </a:gs>
              <a:gs pos="100000">
                <a:srgbClr val="3333cc"/>
              </a:gs>
            </a:gsLst>
            <a:lin ang="10800000"/>
          </a:gra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4" name=""/>
          <p:cNvSpPr/>
          <p:nvPr/>
        </p:nvSpPr>
        <p:spPr>
          <a:xfrm>
            <a:off x="127080" y="1447920"/>
            <a:ext cx="560160" cy="422280"/>
          </a:xfrm>
          <a:prstGeom prst="rect">
            <a:avLst/>
          </a:prstGeom>
          <a:gradFill rotWithShape="0">
            <a:gsLst>
              <a:gs pos="0">
                <a:srgbClr val="ff0000"/>
              </a:gs>
              <a:gs pos="100000">
                <a:srgbClr val="ffffff"/>
              </a:gs>
            </a:gsLst>
            <a:lin ang="8100000"/>
          </a:gra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5" name=""/>
          <p:cNvSpPr/>
          <p:nvPr/>
        </p:nvSpPr>
        <p:spPr>
          <a:xfrm>
            <a:off x="762120" y="990720"/>
            <a:ext cx="31680" cy="1052280"/>
          </a:xfrm>
          <a:prstGeom prst="rect">
            <a:avLst/>
          </a:prstGeom>
          <a:solidFill>
            <a:srgbClr val="1c1c1c"/>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6" name=""/>
          <p:cNvSpPr/>
          <p:nvPr/>
        </p:nvSpPr>
        <p:spPr>
          <a:xfrm>
            <a:off x="442800" y="1781280"/>
            <a:ext cx="8226360" cy="31680"/>
          </a:xfrm>
          <a:prstGeom prst="rect">
            <a:avLst/>
          </a:prstGeom>
          <a:gradFill rotWithShape="0">
            <a:gsLst>
              <a:gs pos="0">
                <a:srgbClr val="ffffff"/>
              </a:gs>
              <a:gs pos="100000">
                <a:srgbClr val="1c1c1c"/>
              </a:gs>
            </a:gsLst>
            <a:lin ang="10800000"/>
          </a:gradFill>
          <a:ln w="0">
            <a:noFill/>
          </a:ln>
        </p:spPr>
        <p:style>
          <a:lnRef idx="0"/>
          <a:fillRef idx="0"/>
          <a:effectRef idx="0"/>
          <a:fontRef idx="minor"/>
        </p:style>
        <p:txBody>
          <a:bodyPr wrap="none" lIns="90000" rIns="90000" tIns="-15120" bIns="-151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7" name="PlaceHolder 1"/>
          <p:cNvSpPr>
            <a:spLocks noGrp="1"/>
          </p:cNvSpPr>
          <p:nvPr>
            <p:ph type="title"/>
          </p:nvPr>
        </p:nvSpPr>
        <p:spPr>
          <a:xfrm>
            <a:off x="1150560" y="617040"/>
            <a:ext cx="7792920" cy="11430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333399"/>
                </a:solidFill>
                <a:effectLst/>
                <a:uFillTx/>
                <a:latin typeface="Tahoma"/>
              </a:rPr>
              <a:t>Click to edit the title text format</a:t>
            </a:r>
            <a:endParaRPr b="0" lang="en-US" sz="4400" strike="noStrike" u="none">
              <a:solidFill>
                <a:srgbClr val="333399"/>
              </a:solidFill>
              <a:effectLst/>
              <a:uFillTx/>
              <a:latin typeface="Tahoma"/>
            </a:endParaRPr>
          </a:p>
        </p:txBody>
      </p:sp>
      <p:sp>
        <p:nvSpPr>
          <p:cNvPr id="8" name="PlaceHolder 2"/>
          <p:cNvSpPr>
            <a:spLocks noGrp="1"/>
          </p:cNvSpPr>
          <p:nvPr>
            <p:ph type="body"/>
          </p:nvPr>
        </p:nvSpPr>
        <p:spPr>
          <a:xfrm>
            <a:off x="1182600" y="2017800"/>
            <a:ext cx="7772400" cy="4114800"/>
          </a:xfrm>
          <a:prstGeom prst="rect">
            <a:avLst/>
          </a:prstGeom>
          <a:noFill/>
          <a:ln w="0">
            <a:noFill/>
          </a:ln>
        </p:spPr>
        <p:txBody>
          <a:bodyPr lIns="90000" rIns="90000" tIns="46800" bIns="46800" anchor="t">
            <a:normAutofit lnSpcReduction="9999"/>
          </a:bodyPr>
          <a:p>
            <a:pPr marL="343080" indent="-343080">
              <a:spcBef>
                <a:spcPts val="799"/>
              </a:spcBef>
              <a:buClr>
                <a:srgbClr val="3333cc"/>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Click to edit the outline text format</a:t>
            </a:r>
            <a:endParaRPr b="0" lang="en-US" sz="3200" strike="noStrike" u="none">
              <a:solidFill>
                <a:srgbClr val="000000"/>
              </a:solidFill>
              <a:effectLst/>
              <a:uFillTx/>
              <a:latin typeface="Tahoma"/>
            </a:endParaRPr>
          </a:p>
          <a:p>
            <a:pPr lvl="1" marL="743040" indent="-285840">
              <a:spcBef>
                <a:spcPts val="799"/>
              </a:spcBef>
              <a:buClr>
                <a:srgbClr val="ff0000"/>
              </a:buClr>
              <a:buSzPct val="5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Second Outline Level</a:t>
            </a:r>
            <a:endParaRPr b="0" lang="en-US" sz="3200" strike="noStrike" u="none">
              <a:solidFill>
                <a:srgbClr val="000000"/>
              </a:solidFill>
              <a:effectLst/>
              <a:uFillTx/>
              <a:latin typeface="Tahoma"/>
            </a:endParaRPr>
          </a:p>
          <a:p>
            <a:pPr lvl="2" marL="1143000" indent="-228600">
              <a:spcBef>
                <a:spcPts val="799"/>
              </a:spcBef>
              <a:buClr>
                <a:srgbClr val="3333cc"/>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Third Outline Level</a:t>
            </a:r>
            <a:endParaRPr b="0" lang="en-US" sz="3200" strike="noStrike" u="none">
              <a:solidFill>
                <a:srgbClr val="000000"/>
              </a:solidFill>
              <a:effectLst/>
              <a:uFillTx/>
              <a:latin typeface="Tahoma"/>
            </a:endParaRPr>
          </a:p>
          <a:p>
            <a:pPr lvl="3" marL="1600200" indent="-228600">
              <a:spcBef>
                <a:spcPts val="799"/>
              </a:spcBef>
              <a:buClr>
                <a:srgbClr val="ffcf01"/>
              </a:buClr>
              <a:buSzPct val="5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Fourth Outline Level</a:t>
            </a:r>
            <a:endParaRPr b="0" lang="en-US" sz="3200" strike="noStrike" u="none">
              <a:solidFill>
                <a:srgbClr val="000000"/>
              </a:solidFill>
              <a:effectLst/>
              <a:uFillTx/>
              <a:latin typeface="Tahoma"/>
            </a:endParaRPr>
          </a:p>
          <a:p>
            <a:pPr lvl="4" marL="2057400" indent="-228600">
              <a:spcBef>
                <a:spcPts val="799"/>
              </a:spcBef>
              <a:buClr>
                <a:srgbClr val="00e4a8"/>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Fifth Outline Level</a:t>
            </a:r>
            <a:endParaRPr b="0" lang="en-US" sz="3200" strike="noStrike" u="none">
              <a:solidFill>
                <a:srgbClr val="000000"/>
              </a:solidFill>
              <a:effectLst/>
              <a:uFillTx/>
              <a:latin typeface="Tahoma"/>
            </a:endParaRPr>
          </a:p>
          <a:p>
            <a:pPr lvl="5" marL="2057400" indent="-228600">
              <a:spcBef>
                <a:spcPts val="799"/>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Sixth Outline Level</a:t>
            </a:r>
            <a:endParaRPr b="0" lang="en-US" sz="3200" strike="noStrike" u="none">
              <a:solidFill>
                <a:srgbClr val="000000"/>
              </a:solidFill>
              <a:effectLst/>
              <a:uFillTx/>
              <a:latin typeface="Tahoma"/>
            </a:endParaRPr>
          </a:p>
          <a:p>
            <a:pPr lvl="6" marL="2057400" indent="-228600">
              <a:spcBef>
                <a:spcPts val="799"/>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Seventh Outline Level</a:t>
            </a:r>
            <a:endParaRPr b="0" lang="en-US" sz="3200" strike="noStrike" u="none">
              <a:solidFill>
                <a:srgbClr val="000000"/>
              </a:solidFill>
              <a:effectLst/>
              <a:uFillTx/>
              <a:latin typeface="Tahoma"/>
            </a:endParaRPr>
          </a:p>
        </p:txBody>
      </p:sp>
      <p:sp>
        <p:nvSpPr>
          <p:cNvPr id="9" name="PlaceHolder 3"/>
          <p:cNvSpPr>
            <a:spLocks noGrp="1"/>
          </p:cNvSpPr>
          <p:nvPr>
            <p:ph type="dt" idx="1"/>
          </p:nvPr>
        </p:nvSpPr>
        <p:spPr>
          <a:xfrm>
            <a:off x="914400" y="6324480"/>
            <a:ext cx="1905120" cy="457200"/>
          </a:xfrm>
          <a:prstGeom prst="rect">
            <a:avLst/>
          </a:prstGeom>
          <a:noFill/>
          <a:ln w="0">
            <a:noFill/>
          </a:ln>
        </p:spPr>
        <p:txBody>
          <a:bodyPr lIns="90000" rIns="90000" tIns="46800" bIns="46800" anchor="b">
            <a:noAutofit/>
          </a:bodyPr>
          <a:lstStyle>
            <a:lvl1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ahoma"/>
              </a:defRPr>
            </a:lvl1pPr>
          </a:lstStyle>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&lt;date/time&gt;</a:t>
            </a:r>
            <a:endParaRPr b="0" lang="en-US" sz="1400" strike="noStrike" u="none">
              <a:solidFill>
                <a:srgbClr val="000000"/>
              </a:solidFill>
              <a:effectLst/>
              <a:uFillTx/>
              <a:latin typeface="Times New Roman"/>
            </a:endParaRPr>
          </a:p>
        </p:txBody>
      </p:sp>
      <p:sp>
        <p:nvSpPr>
          <p:cNvPr id="10" name="PlaceHolder 4"/>
          <p:cNvSpPr>
            <a:spLocks noGrp="1"/>
          </p:cNvSpPr>
          <p:nvPr>
            <p:ph type="ftr" idx="2"/>
          </p:nvPr>
        </p:nvSpPr>
        <p:spPr>
          <a:xfrm>
            <a:off x="3352680" y="6324480"/>
            <a:ext cx="2895840" cy="457200"/>
          </a:xfrm>
          <a:prstGeom prst="rect">
            <a:avLst/>
          </a:prstGeom>
          <a:noFill/>
          <a:ln w="0">
            <a:noFill/>
          </a:ln>
        </p:spPr>
        <p:txBody>
          <a:bodyPr lIns="90000" rIns="90000" tIns="46800" bIns="46800" anchor="b">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ahoma"/>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&lt;footer&gt;</a:t>
            </a:r>
            <a:endParaRPr b="0" lang="en-US" sz="1400" strike="noStrike" u="none">
              <a:solidFill>
                <a:srgbClr val="000000"/>
              </a:solidFill>
              <a:effectLst/>
              <a:uFillTx/>
              <a:latin typeface="Times New Roman"/>
            </a:endParaRPr>
          </a:p>
        </p:txBody>
      </p:sp>
      <p:sp>
        <p:nvSpPr>
          <p:cNvPr id="11" name="PlaceHolder 5"/>
          <p:cNvSpPr>
            <a:spLocks noGrp="1"/>
          </p:cNvSpPr>
          <p:nvPr>
            <p:ph type="sldNum" idx="3"/>
          </p:nvPr>
        </p:nvSpPr>
        <p:spPr>
          <a:xfrm>
            <a:off x="6781680" y="6324480"/>
            <a:ext cx="1905120" cy="457200"/>
          </a:xfrm>
          <a:prstGeom prst="rect">
            <a:avLst/>
          </a:prstGeom>
          <a:noFill/>
          <a:ln w="0">
            <a:noFill/>
          </a:ln>
        </p:spPr>
        <p:txBody>
          <a:bodyPr lIns="90000" rIns="90000" tIns="46800" bIns="46800" anchor="b">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ahoma"/>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16BBEB9-C10F-4429-92BD-1A4D20ABCBE6}" type="slidenum">
              <a:rPr b="0" lang="en-US" sz="1400" strike="noStrike" u="none">
                <a:solidFill>
                  <a:srgbClr val="000000"/>
                </a:solidFill>
                <a:effectLst/>
                <a:uFillTx/>
                <a:latin typeface="Tahoma"/>
              </a:rPr>
              <a:t>&lt;number&gt;</a:t>
            </a:fld>
            <a:endParaRPr b="0" lang="en-US" sz="1400" strike="noStrike" u="none">
              <a:solidFill>
                <a:srgbClr val="000000"/>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chart" preserve="1">
  <p:cSld name="Default">
    <p:bg>
      <p:bgPr>
        <a:solidFill>
          <a:srgbClr val="ffffff"/>
        </a:solidFill>
      </p:bgPr>
    </p:bg>
    <p:spTree>
      <p:nvGrpSpPr>
        <p:cNvPr id="1" name=""/>
        <p:cNvGrpSpPr/>
        <p:nvPr/>
      </p:nvGrpSpPr>
      <p:grpSpPr>
        <a:xfrm>
          <a:off x="0" y="0"/>
          <a:ext cx="0" cy="0"/>
          <a:chOff x="0" y="0"/>
          <a:chExt cx="0" cy="0"/>
        </a:xfrm>
      </p:grpSpPr>
      <p:sp>
        <p:nvSpPr>
          <p:cNvPr id="0" name=""/>
          <p:cNvSpPr/>
          <p:nvPr/>
        </p:nvSpPr>
        <p:spPr>
          <a:xfrm>
            <a:off x="417600" y="1098720"/>
            <a:ext cx="438120" cy="474480"/>
          </a:xfrm>
          <a:prstGeom prst="rect">
            <a:avLst/>
          </a:prstGeom>
          <a:solidFill>
            <a:srgbClr val="ffcf01"/>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 name=""/>
          <p:cNvSpPr/>
          <p:nvPr/>
        </p:nvSpPr>
        <p:spPr>
          <a:xfrm>
            <a:off x="800280" y="1098720"/>
            <a:ext cx="328320" cy="474480"/>
          </a:xfrm>
          <a:prstGeom prst="rect">
            <a:avLst/>
          </a:prstGeom>
          <a:gradFill rotWithShape="0">
            <a:gsLst>
              <a:gs pos="0">
                <a:srgbClr val="ffffff"/>
              </a:gs>
              <a:gs pos="100000">
                <a:srgbClr val="ffcf01"/>
              </a:gs>
            </a:gsLst>
            <a:lin ang="10800000"/>
          </a:gra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 name=""/>
          <p:cNvSpPr/>
          <p:nvPr/>
        </p:nvSpPr>
        <p:spPr>
          <a:xfrm>
            <a:off x="541440" y="1521000"/>
            <a:ext cx="422280" cy="474480"/>
          </a:xfrm>
          <a:prstGeom prst="rect">
            <a:avLst/>
          </a:prstGeom>
          <a:solidFill>
            <a:srgbClr val="3333cc"/>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 name=""/>
          <p:cNvSpPr/>
          <p:nvPr/>
        </p:nvSpPr>
        <p:spPr>
          <a:xfrm>
            <a:off x="911160" y="1521000"/>
            <a:ext cx="368280" cy="474480"/>
          </a:xfrm>
          <a:prstGeom prst="rect">
            <a:avLst/>
          </a:prstGeom>
          <a:gradFill rotWithShape="0">
            <a:gsLst>
              <a:gs pos="0">
                <a:srgbClr val="ffffff"/>
              </a:gs>
              <a:gs pos="100000">
                <a:srgbClr val="3333cc"/>
              </a:gs>
            </a:gsLst>
            <a:lin ang="10800000"/>
          </a:gra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4" name=""/>
          <p:cNvSpPr/>
          <p:nvPr/>
        </p:nvSpPr>
        <p:spPr>
          <a:xfrm>
            <a:off x="127080" y="1447920"/>
            <a:ext cx="560160" cy="422280"/>
          </a:xfrm>
          <a:prstGeom prst="rect">
            <a:avLst/>
          </a:prstGeom>
          <a:gradFill rotWithShape="0">
            <a:gsLst>
              <a:gs pos="0">
                <a:srgbClr val="ff0000"/>
              </a:gs>
              <a:gs pos="100000">
                <a:srgbClr val="ffffff"/>
              </a:gs>
            </a:gsLst>
            <a:lin ang="8100000"/>
          </a:gra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5" name=""/>
          <p:cNvSpPr/>
          <p:nvPr/>
        </p:nvSpPr>
        <p:spPr>
          <a:xfrm>
            <a:off x="762120" y="990720"/>
            <a:ext cx="31680" cy="1052280"/>
          </a:xfrm>
          <a:prstGeom prst="rect">
            <a:avLst/>
          </a:prstGeom>
          <a:solidFill>
            <a:srgbClr val="1c1c1c"/>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6" name=""/>
          <p:cNvSpPr/>
          <p:nvPr/>
        </p:nvSpPr>
        <p:spPr>
          <a:xfrm>
            <a:off x="442800" y="1781280"/>
            <a:ext cx="8226360" cy="31680"/>
          </a:xfrm>
          <a:prstGeom prst="rect">
            <a:avLst/>
          </a:prstGeom>
          <a:gradFill rotWithShape="0">
            <a:gsLst>
              <a:gs pos="0">
                <a:srgbClr val="ffffff"/>
              </a:gs>
              <a:gs pos="100000">
                <a:srgbClr val="1c1c1c"/>
              </a:gs>
            </a:gsLst>
            <a:lin ang="10800000"/>
          </a:gradFill>
          <a:ln w="0">
            <a:noFill/>
          </a:ln>
        </p:spPr>
        <p:style>
          <a:lnRef idx="0"/>
          <a:fillRef idx="0"/>
          <a:effectRef idx="0"/>
          <a:fontRef idx="minor"/>
        </p:style>
        <p:txBody>
          <a:bodyPr wrap="none" lIns="90000" rIns="90000" tIns="-15120" bIns="-151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2" name="PlaceHolder 1"/>
          <p:cNvSpPr>
            <a:spLocks noGrp="1"/>
          </p:cNvSpPr>
          <p:nvPr>
            <p:ph type="title"/>
          </p:nvPr>
        </p:nvSpPr>
        <p:spPr>
          <a:xfrm>
            <a:off x="1150560" y="617040"/>
            <a:ext cx="7792920" cy="11430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333399"/>
                </a:solidFill>
                <a:effectLst/>
                <a:uFillTx/>
                <a:latin typeface="Tahoma"/>
              </a:rPr>
              <a:t>Click to edit the title text format</a:t>
            </a:r>
            <a:endParaRPr b="0" lang="en-US" sz="4400" strike="noStrike" u="none">
              <a:solidFill>
                <a:srgbClr val="333399"/>
              </a:solidFill>
              <a:effectLst/>
              <a:uFillTx/>
              <a:latin typeface="Tahoma"/>
            </a:endParaRPr>
          </a:p>
        </p:txBody>
      </p:sp>
      <p:sp>
        <p:nvSpPr>
          <p:cNvPr id="13" name="PlaceHolder 2"/>
          <p:cNvSpPr>
            <a:spLocks noGrp="1"/>
          </p:cNvSpPr>
          <p:nvPr>
            <p:ph type="body"/>
          </p:nvPr>
        </p:nvSpPr>
        <p:spPr>
          <a:xfrm>
            <a:off x="1182600" y="2017800"/>
            <a:ext cx="7772400" cy="4114800"/>
          </a:xfrm>
          <a:prstGeom prst="rect">
            <a:avLst/>
          </a:prstGeom>
          <a:noFill/>
          <a:ln w="0">
            <a:noFill/>
          </a:ln>
        </p:spPr>
        <p:txBody>
          <a:bodyPr lIns="90000" rIns="90000" tIns="46800" bIns="46800" anchor="t">
            <a:normAutofit lnSpcReduction="9999"/>
          </a:bodyPr>
          <a:p>
            <a:pPr marL="343080" indent="-343080">
              <a:spcBef>
                <a:spcPts val="799"/>
              </a:spcBef>
              <a:buClr>
                <a:srgbClr val="3333cc"/>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Click to edit the outline text format</a:t>
            </a:r>
            <a:endParaRPr b="0" lang="en-US" sz="3200" strike="noStrike" u="none">
              <a:solidFill>
                <a:srgbClr val="000000"/>
              </a:solidFill>
              <a:effectLst/>
              <a:uFillTx/>
              <a:latin typeface="Tahoma"/>
            </a:endParaRPr>
          </a:p>
          <a:p>
            <a:pPr lvl="1" marL="743040" indent="-285840">
              <a:spcBef>
                <a:spcPts val="799"/>
              </a:spcBef>
              <a:buClr>
                <a:srgbClr val="ff0000"/>
              </a:buClr>
              <a:buSzPct val="5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Second Outline Level</a:t>
            </a:r>
            <a:endParaRPr b="0" lang="en-US" sz="3200" strike="noStrike" u="none">
              <a:solidFill>
                <a:srgbClr val="000000"/>
              </a:solidFill>
              <a:effectLst/>
              <a:uFillTx/>
              <a:latin typeface="Tahoma"/>
            </a:endParaRPr>
          </a:p>
          <a:p>
            <a:pPr lvl="2" marL="1143000" indent="-228600">
              <a:spcBef>
                <a:spcPts val="799"/>
              </a:spcBef>
              <a:buClr>
                <a:srgbClr val="3333cc"/>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Third Outline Level</a:t>
            </a:r>
            <a:endParaRPr b="0" lang="en-US" sz="3200" strike="noStrike" u="none">
              <a:solidFill>
                <a:srgbClr val="000000"/>
              </a:solidFill>
              <a:effectLst/>
              <a:uFillTx/>
              <a:latin typeface="Tahoma"/>
            </a:endParaRPr>
          </a:p>
          <a:p>
            <a:pPr lvl="3" marL="1600200" indent="-228600">
              <a:spcBef>
                <a:spcPts val="799"/>
              </a:spcBef>
              <a:buClr>
                <a:srgbClr val="ffcf01"/>
              </a:buClr>
              <a:buSzPct val="5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Fourth Outline Level</a:t>
            </a:r>
            <a:endParaRPr b="0" lang="en-US" sz="3200" strike="noStrike" u="none">
              <a:solidFill>
                <a:srgbClr val="000000"/>
              </a:solidFill>
              <a:effectLst/>
              <a:uFillTx/>
              <a:latin typeface="Tahoma"/>
            </a:endParaRPr>
          </a:p>
          <a:p>
            <a:pPr lvl="4" marL="2057400" indent="-228600">
              <a:spcBef>
                <a:spcPts val="799"/>
              </a:spcBef>
              <a:buClr>
                <a:srgbClr val="00e4a8"/>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Fifth Outline Level</a:t>
            </a:r>
            <a:endParaRPr b="0" lang="en-US" sz="3200" strike="noStrike" u="none">
              <a:solidFill>
                <a:srgbClr val="000000"/>
              </a:solidFill>
              <a:effectLst/>
              <a:uFillTx/>
              <a:latin typeface="Tahoma"/>
            </a:endParaRPr>
          </a:p>
          <a:p>
            <a:pPr lvl="5" marL="2057400" indent="-228600">
              <a:spcBef>
                <a:spcPts val="799"/>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Sixth Outline Level</a:t>
            </a:r>
            <a:endParaRPr b="0" lang="en-US" sz="3200" strike="noStrike" u="none">
              <a:solidFill>
                <a:srgbClr val="000000"/>
              </a:solidFill>
              <a:effectLst/>
              <a:uFillTx/>
              <a:latin typeface="Tahoma"/>
            </a:endParaRPr>
          </a:p>
          <a:p>
            <a:pPr lvl="6" marL="2057400" indent="-228600">
              <a:spcBef>
                <a:spcPts val="799"/>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Seventh Outline Level</a:t>
            </a:r>
            <a:endParaRPr b="0" lang="en-US" sz="3200" strike="noStrike" u="none">
              <a:solidFill>
                <a:srgbClr val="000000"/>
              </a:solidFill>
              <a:effectLst/>
              <a:uFillTx/>
              <a:latin typeface="Tahoma"/>
            </a:endParaRPr>
          </a:p>
        </p:txBody>
      </p:sp>
      <p:sp>
        <p:nvSpPr>
          <p:cNvPr id="14" name="PlaceHolder 3"/>
          <p:cNvSpPr>
            <a:spLocks noGrp="1"/>
          </p:cNvSpPr>
          <p:nvPr>
            <p:ph type="dt" idx="4"/>
          </p:nvPr>
        </p:nvSpPr>
        <p:spPr>
          <a:xfrm>
            <a:off x="914400" y="6324480"/>
            <a:ext cx="1905120" cy="457200"/>
          </a:xfrm>
          <a:prstGeom prst="rect">
            <a:avLst/>
          </a:prstGeom>
          <a:noFill/>
          <a:ln w="0">
            <a:noFill/>
          </a:ln>
        </p:spPr>
        <p:txBody>
          <a:bodyPr lIns="90000" rIns="90000" tIns="46800" bIns="46800" anchor="b">
            <a:noAutofit/>
          </a:bodyPr>
          <a:lstStyle>
            <a:lvl1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ahoma"/>
              </a:defRPr>
            </a:lvl1pPr>
          </a:lstStyle>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&lt;date/time&gt;</a:t>
            </a:r>
            <a:endParaRPr b="0" lang="en-US" sz="1400" strike="noStrike" u="none">
              <a:solidFill>
                <a:srgbClr val="000000"/>
              </a:solidFill>
              <a:effectLst/>
              <a:uFillTx/>
              <a:latin typeface="Times New Roman"/>
            </a:endParaRPr>
          </a:p>
        </p:txBody>
      </p:sp>
      <p:sp>
        <p:nvSpPr>
          <p:cNvPr id="15" name="PlaceHolder 4"/>
          <p:cNvSpPr>
            <a:spLocks noGrp="1"/>
          </p:cNvSpPr>
          <p:nvPr>
            <p:ph type="ftr" idx="5"/>
          </p:nvPr>
        </p:nvSpPr>
        <p:spPr>
          <a:xfrm>
            <a:off x="3352680" y="6324480"/>
            <a:ext cx="2895840" cy="457200"/>
          </a:xfrm>
          <a:prstGeom prst="rect">
            <a:avLst/>
          </a:prstGeom>
          <a:noFill/>
          <a:ln w="0">
            <a:noFill/>
          </a:ln>
        </p:spPr>
        <p:txBody>
          <a:bodyPr lIns="90000" rIns="90000" tIns="46800" bIns="46800" anchor="b">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ahoma"/>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&lt;footer&gt;</a:t>
            </a:r>
            <a:endParaRPr b="0" lang="en-US" sz="1400" strike="noStrike" u="none">
              <a:solidFill>
                <a:srgbClr val="000000"/>
              </a:solidFill>
              <a:effectLst/>
              <a:uFillTx/>
              <a:latin typeface="Times New Roman"/>
            </a:endParaRPr>
          </a:p>
        </p:txBody>
      </p:sp>
      <p:sp>
        <p:nvSpPr>
          <p:cNvPr id="16" name="PlaceHolder 5"/>
          <p:cNvSpPr>
            <a:spLocks noGrp="1"/>
          </p:cNvSpPr>
          <p:nvPr>
            <p:ph type="sldNum" idx="6"/>
          </p:nvPr>
        </p:nvSpPr>
        <p:spPr>
          <a:xfrm>
            <a:off x="6781680" y="6324480"/>
            <a:ext cx="1905120" cy="457200"/>
          </a:xfrm>
          <a:prstGeom prst="rect">
            <a:avLst/>
          </a:prstGeom>
          <a:noFill/>
          <a:ln w="0">
            <a:noFill/>
          </a:ln>
        </p:spPr>
        <p:txBody>
          <a:bodyPr lIns="90000" rIns="90000" tIns="46800" bIns="46800" anchor="b">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ahoma"/>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7060937-534D-412D-A66A-E3C5C6E8756C}" type="slidenum">
              <a:rPr b="0" lang="en-US" sz="1400" strike="noStrike" u="none">
                <a:solidFill>
                  <a:srgbClr val="000000"/>
                </a:solidFill>
                <a:effectLst/>
                <a:uFillTx/>
                <a:latin typeface="Tahoma"/>
              </a:rPr>
              <a:t>&lt;number&gt;</a:t>
            </a:fld>
            <a:endParaRPr b="0" lang="en-US" sz="1400" strike="noStrike" u="none">
              <a:solidFill>
                <a:srgbClr val="000000"/>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bg>
      <p:bgPr>
        <a:solidFill>
          <a:srgbClr val="ffffff"/>
        </a:solidFill>
      </p:bgPr>
    </p:bg>
    <p:spTree>
      <p:nvGrpSpPr>
        <p:cNvPr id="1" name=""/>
        <p:cNvGrpSpPr/>
        <p:nvPr/>
      </p:nvGrpSpPr>
      <p:grpSpPr>
        <a:xfrm>
          <a:off x="0" y="0"/>
          <a:ext cx="0" cy="0"/>
          <a:chOff x="0" y="0"/>
          <a:chExt cx="0" cy="0"/>
        </a:xfrm>
      </p:grpSpPr>
      <p:sp>
        <p:nvSpPr>
          <p:cNvPr id="0" name=""/>
          <p:cNvSpPr/>
          <p:nvPr/>
        </p:nvSpPr>
        <p:spPr>
          <a:xfrm>
            <a:off x="417600" y="1098720"/>
            <a:ext cx="438120" cy="474480"/>
          </a:xfrm>
          <a:prstGeom prst="rect">
            <a:avLst/>
          </a:prstGeom>
          <a:solidFill>
            <a:srgbClr val="ffcf01"/>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 name=""/>
          <p:cNvSpPr/>
          <p:nvPr/>
        </p:nvSpPr>
        <p:spPr>
          <a:xfrm>
            <a:off x="800280" y="1098720"/>
            <a:ext cx="328320" cy="474480"/>
          </a:xfrm>
          <a:prstGeom prst="rect">
            <a:avLst/>
          </a:prstGeom>
          <a:gradFill rotWithShape="0">
            <a:gsLst>
              <a:gs pos="0">
                <a:srgbClr val="ffffff"/>
              </a:gs>
              <a:gs pos="100000">
                <a:srgbClr val="ffcf01"/>
              </a:gs>
            </a:gsLst>
            <a:lin ang="10800000"/>
          </a:gra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 name=""/>
          <p:cNvSpPr/>
          <p:nvPr/>
        </p:nvSpPr>
        <p:spPr>
          <a:xfrm>
            <a:off x="541440" y="1521000"/>
            <a:ext cx="422280" cy="474480"/>
          </a:xfrm>
          <a:prstGeom prst="rect">
            <a:avLst/>
          </a:prstGeom>
          <a:solidFill>
            <a:srgbClr val="3333cc"/>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 name=""/>
          <p:cNvSpPr/>
          <p:nvPr/>
        </p:nvSpPr>
        <p:spPr>
          <a:xfrm>
            <a:off x="911160" y="1521000"/>
            <a:ext cx="368280" cy="474480"/>
          </a:xfrm>
          <a:prstGeom prst="rect">
            <a:avLst/>
          </a:prstGeom>
          <a:gradFill rotWithShape="0">
            <a:gsLst>
              <a:gs pos="0">
                <a:srgbClr val="ffffff"/>
              </a:gs>
              <a:gs pos="100000">
                <a:srgbClr val="3333cc"/>
              </a:gs>
            </a:gsLst>
            <a:lin ang="10800000"/>
          </a:gra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4" name=""/>
          <p:cNvSpPr/>
          <p:nvPr/>
        </p:nvSpPr>
        <p:spPr>
          <a:xfrm>
            <a:off x="127080" y="1447920"/>
            <a:ext cx="560160" cy="422280"/>
          </a:xfrm>
          <a:prstGeom prst="rect">
            <a:avLst/>
          </a:prstGeom>
          <a:gradFill rotWithShape="0">
            <a:gsLst>
              <a:gs pos="0">
                <a:srgbClr val="ff0000"/>
              </a:gs>
              <a:gs pos="100000">
                <a:srgbClr val="ffffff"/>
              </a:gs>
            </a:gsLst>
            <a:lin ang="8100000"/>
          </a:gra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5" name=""/>
          <p:cNvSpPr/>
          <p:nvPr/>
        </p:nvSpPr>
        <p:spPr>
          <a:xfrm>
            <a:off x="762120" y="990720"/>
            <a:ext cx="31680" cy="1052280"/>
          </a:xfrm>
          <a:prstGeom prst="rect">
            <a:avLst/>
          </a:prstGeom>
          <a:solidFill>
            <a:srgbClr val="1c1c1c"/>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6" name=""/>
          <p:cNvSpPr/>
          <p:nvPr/>
        </p:nvSpPr>
        <p:spPr>
          <a:xfrm>
            <a:off x="442800" y="1781280"/>
            <a:ext cx="8226360" cy="31680"/>
          </a:xfrm>
          <a:prstGeom prst="rect">
            <a:avLst/>
          </a:prstGeom>
          <a:gradFill rotWithShape="0">
            <a:gsLst>
              <a:gs pos="0">
                <a:srgbClr val="ffffff"/>
              </a:gs>
              <a:gs pos="100000">
                <a:srgbClr val="1c1c1c"/>
              </a:gs>
            </a:gsLst>
            <a:lin ang="10800000"/>
          </a:gradFill>
          <a:ln w="0">
            <a:noFill/>
          </a:ln>
        </p:spPr>
        <p:style>
          <a:lnRef idx="0"/>
          <a:fillRef idx="0"/>
          <a:effectRef idx="0"/>
          <a:fontRef idx="minor"/>
        </p:style>
        <p:txBody>
          <a:bodyPr wrap="none" lIns="90000" rIns="90000" tIns="-15120" bIns="-151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7" name="PlaceHolder 1"/>
          <p:cNvSpPr>
            <a:spLocks noGrp="1"/>
          </p:cNvSpPr>
          <p:nvPr>
            <p:ph type="title"/>
          </p:nvPr>
        </p:nvSpPr>
        <p:spPr>
          <a:xfrm>
            <a:off x="1150560" y="617040"/>
            <a:ext cx="7792920" cy="11430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333399"/>
                </a:solidFill>
                <a:effectLst/>
                <a:uFillTx/>
                <a:latin typeface="Tahoma"/>
              </a:rPr>
              <a:t>Click to edit the title text format</a:t>
            </a:r>
            <a:endParaRPr b="0" lang="en-US" sz="4400" strike="noStrike" u="none">
              <a:solidFill>
                <a:srgbClr val="333399"/>
              </a:solidFill>
              <a:effectLst/>
              <a:uFillTx/>
              <a:latin typeface="Tahoma"/>
            </a:endParaRPr>
          </a:p>
        </p:txBody>
      </p:sp>
      <p:sp>
        <p:nvSpPr>
          <p:cNvPr id="18" name="PlaceHolder 2"/>
          <p:cNvSpPr>
            <a:spLocks noGrp="1"/>
          </p:cNvSpPr>
          <p:nvPr>
            <p:ph type="body"/>
          </p:nvPr>
        </p:nvSpPr>
        <p:spPr>
          <a:xfrm>
            <a:off x="1182600" y="2017800"/>
            <a:ext cx="7772400" cy="4114800"/>
          </a:xfrm>
          <a:prstGeom prst="rect">
            <a:avLst/>
          </a:prstGeom>
          <a:noFill/>
          <a:ln w="0">
            <a:noFill/>
          </a:ln>
        </p:spPr>
        <p:txBody>
          <a:bodyPr lIns="90000" rIns="90000" tIns="46800" bIns="46800" anchor="t">
            <a:normAutofit lnSpcReduction="9999"/>
          </a:bodyPr>
          <a:p>
            <a:pPr marL="343080" indent="-343080">
              <a:spcBef>
                <a:spcPts val="799"/>
              </a:spcBef>
              <a:buClr>
                <a:srgbClr val="3333cc"/>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Click to edit the outline text format</a:t>
            </a:r>
            <a:endParaRPr b="0" lang="en-US" sz="3200" strike="noStrike" u="none">
              <a:solidFill>
                <a:srgbClr val="000000"/>
              </a:solidFill>
              <a:effectLst/>
              <a:uFillTx/>
              <a:latin typeface="Tahoma"/>
            </a:endParaRPr>
          </a:p>
          <a:p>
            <a:pPr lvl="1" marL="743040" indent="-285840">
              <a:spcBef>
                <a:spcPts val="799"/>
              </a:spcBef>
              <a:buClr>
                <a:srgbClr val="ff0000"/>
              </a:buClr>
              <a:buSzPct val="5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Second Outline Level</a:t>
            </a:r>
            <a:endParaRPr b="0" lang="en-US" sz="3200" strike="noStrike" u="none">
              <a:solidFill>
                <a:srgbClr val="000000"/>
              </a:solidFill>
              <a:effectLst/>
              <a:uFillTx/>
              <a:latin typeface="Tahoma"/>
            </a:endParaRPr>
          </a:p>
          <a:p>
            <a:pPr lvl="2" marL="1143000" indent="-228600">
              <a:spcBef>
                <a:spcPts val="799"/>
              </a:spcBef>
              <a:buClr>
                <a:srgbClr val="3333cc"/>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Third Outline Level</a:t>
            </a:r>
            <a:endParaRPr b="0" lang="en-US" sz="3200" strike="noStrike" u="none">
              <a:solidFill>
                <a:srgbClr val="000000"/>
              </a:solidFill>
              <a:effectLst/>
              <a:uFillTx/>
              <a:latin typeface="Tahoma"/>
            </a:endParaRPr>
          </a:p>
          <a:p>
            <a:pPr lvl="3" marL="1600200" indent="-228600">
              <a:spcBef>
                <a:spcPts val="799"/>
              </a:spcBef>
              <a:buClr>
                <a:srgbClr val="ffcf01"/>
              </a:buClr>
              <a:buSzPct val="5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Fourth Outline Level</a:t>
            </a:r>
            <a:endParaRPr b="0" lang="en-US" sz="3200" strike="noStrike" u="none">
              <a:solidFill>
                <a:srgbClr val="000000"/>
              </a:solidFill>
              <a:effectLst/>
              <a:uFillTx/>
              <a:latin typeface="Tahoma"/>
            </a:endParaRPr>
          </a:p>
          <a:p>
            <a:pPr lvl="4" marL="2057400" indent="-228600">
              <a:spcBef>
                <a:spcPts val="799"/>
              </a:spcBef>
              <a:buClr>
                <a:srgbClr val="00e4a8"/>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Fifth Outline Level</a:t>
            </a:r>
            <a:endParaRPr b="0" lang="en-US" sz="3200" strike="noStrike" u="none">
              <a:solidFill>
                <a:srgbClr val="000000"/>
              </a:solidFill>
              <a:effectLst/>
              <a:uFillTx/>
              <a:latin typeface="Tahoma"/>
            </a:endParaRPr>
          </a:p>
          <a:p>
            <a:pPr lvl="5" marL="2057400" indent="-228600">
              <a:spcBef>
                <a:spcPts val="799"/>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Sixth Outline Level</a:t>
            </a:r>
            <a:endParaRPr b="0" lang="en-US" sz="3200" strike="noStrike" u="none">
              <a:solidFill>
                <a:srgbClr val="000000"/>
              </a:solidFill>
              <a:effectLst/>
              <a:uFillTx/>
              <a:latin typeface="Tahoma"/>
            </a:endParaRPr>
          </a:p>
          <a:p>
            <a:pPr lvl="6" marL="2057400" indent="-228600">
              <a:spcBef>
                <a:spcPts val="799"/>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Seventh Outline Level</a:t>
            </a:r>
            <a:endParaRPr b="0" lang="en-US" sz="3200" strike="noStrike" u="none">
              <a:solidFill>
                <a:srgbClr val="000000"/>
              </a:solidFill>
              <a:effectLst/>
              <a:uFillTx/>
              <a:latin typeface="Tahoma"/>
            </a:endParaRPr>
          </a:p>
        </p:txBody>
      </p:sp>
      <p:sp>
        <p:nvSpPr>
          <p:cNvPr id="19" name="PlaceHolder 3"/>
          <p:cNvSpPr>
            <a:spLocks noGrp="1"/>
          </p:cNvSpPr>
          <p:nvPr>
            <p:ph type="dt" idx="7"/>
          </p:nvPr>
        </p:nvSpPr>
        <p:spPr>
          <a:xfrm>
            <a:off x="914400" y="6324480"/>
            <a:ext cx="1905120" cy="457200"/>
          </a:xfrm>
          <a:prstGeom prst="rect">
            <a:avLst/>
          </a:prstGeom>
          <a:noFill/>
          <a:ln w="0">
            <a:noFill/>
          </a:ln>
        </p:spPr>
        <p:txBody>
          <a:bodyPr lIns="90000" rIns="90000" tIns="46800" bIns="46800" anchor="b">
            <a:noAutofit/>
          </a:bodyPr>
          <a:lstStyle>
            <a:lvl1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ahoma"/>
              </a:defRPr>
            </a:lvl1pPr>
          </a:lstStyle>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&lt;date/time&gt;</a:t>
            </a:r>
            <a:endParaRPr b="0" lang="en-US" sz="1400" strike="noStrike" u="none">
              <a:solidFill>
                <a:srgbClr val="000000"/>
              </a:solidFill>
              <a:effectLst/>
              <a:uFillTx/>
              <a:latin typeface="Times New Roman"/>
            </a:endParaRPr>
          </a:p>
        </p:txBody>
      </p:sp>
      <p:sp>
        <p:nvSpPr>
          <p:cNvPr id="20" name="PlaceHolder 4"/>
          <p:cNvSpPr>
            <a:spLocks noGrp="1"/>
          </p:cNvSpPr>
          <p:nvPr>
            <p:ph type="ftr" idx="8"/>
          </p:nvPr>
        </p:nvSpPr>
        <p:spPr>
          <a:xfrm>
            <a:off x="3352680" y="6324480"/>
            <a:ext cx="2895840" cy="457200"/>
          </a:xfrm>
          <a:prstGeom prst="rect">
            <a:avLst/>
          </a:prstGeom>
          <a:noFill/>
          <a:ln w="0">
            <a:noFill/>
          </a:ln>
        </p:spPr>
        <p:txBody>
          <a:bodyPr lIns="90000" rIns="90000" tIns="46800" bIns="46800" anchor="b">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ahoma"/>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&lt;footer&gt;</a:t>
            </a:r>
            <a:endParaRPr b="0" lang="en-US" sz="1400" strike="noStrike" u="none">
              <a:solidFill>
                <a:srgbClr val="000000"/>
              </a:solidFill>
              <a:effectLst/>
              <a:uFillTx/>
              <a:latin typeface="Times New Roman"/>
            </a:endParaRPr>
          </a:p>
        </p:txBody>
      </p:sp>
      <p:sp>
        <p:nvSpPr>
          <p:cNvPr id="21" name="PlaceHolder 5"/>
          <p:cNvSpPr>
            <a:spLocks noGrp="1"/>
          </p:cNvSpPr>
          <p:nvPr>
            <p:ph type="sldNum" idx="9"/>
          </p:nvPr>
        </p:nvSpPr>
        <p:spPr>
          <a:xfrm>
            <a:off x="6781680" y="6324480"/>
            <a:ext cx="1905120" cy="457200"/>
          </a:xfrm>
          <a:prstGeom prst="rect">
            <a:avLst/>
          </a:prstGeom>
          <a:noFill/>
          <a:ln w="0">
            <a:noFill/>
          </a:ln>
        </p:spPr>
        <p:txBody>
          <a:bodyPr lIns="90000" rIns="90000" tIns="46800" bIns="46800" anchor="b">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ahoma"/>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389F207-1605-4050-AF29-AF89556E2EF5}" type="slidenum">
              <a:rPr b="0" lang="en-US" sz="1400" strike="noStrike" u="none">
                <a:solidFill>
                  <a:srgbClr val="000000"/>
                </a:solidFill>
                <a:effectLst/>
                <a:uFillTx/>
                <a:latin typeface="Tahoma"/>
              </a:rPr>
              <a:t>&lt;number&gt;</a:t>
            </a:fld>
            <a:endParaRPr b="0" lang="en-US" sz="1400" strike="noStrike" u="none">
              <a:solidFill>
                <a:srgbClr val="000000"/>
              </a:solidFill>
              <a:effectLst/>
              <a:uFillTx/>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Chart" preserve="1">
  <p:cSld name="Default">
    <p:bg>
      <p:bgPr>
        <a:solidFill>
          <a:srgbClr val="ffffff"/>
        </a:solidFill>
      </p:bgPr>
    </p:bg>
    <p:spTree>
      <p:nvGrpSpPr>
        <p:cNvPr id="1" name=""/>
        <p:cNvGrpSpPr/>
        <p:nvPr/>
      </p:nvGrpSpPr>
      <p:grpSpPr>
        <a:xfrm>
          <a:off x="0" y="0"/>
          <a:ext cx="0" cy="0"/>
          <a:chOff x="0" y="0"/>
          <a:chExt cx="0" cy="0"/>
        </a:xfrm>
      </p:grpSpPr>
      <p:sp>
        <p:nvSpPr>
          <p:cNvPr id="0" name=""/>
          <p:cNvSpPr/>
          <p:nvPr/>
        </p:nvSpPr>
        <p:spPr>
          <a:xfrm>
            <a:off x="417600" y="1098720"/>
            <a:ext cx="438120" cy="474480"/>
          </a:xfrm>
          <a:prstGeom prst="rect">
            <a:avLst/>
          </a:prstGeom>
          <a:solidFill>
            <a:srgbClr val="ffcf01"/>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 name=""/>
          <p:cNvSpPr/>
          <p:nvPr/>
        </p:nvSpPr>
        <p:spPr>
          <a:xfrm>
            <a:off x="800280" y="1098720"/>
            <a:ext cx="328320" cy="474480"/>
          </a:xfrm>
          <a:prstGeom prst="rect">
            <a:avLst/>
          </a:prstGeom>
          <a:gradFill rotWithShape="0">
            <a:gsLst>
              <a:gs pos="0">
                <a:srgbClr val="ffffff"/>
              </a:gs>
              <a:gs pos="100000">
                <a:srgbClr val="ffcf01"/>
              </a:gs>
            </a:gsLst>
            <a:lin ang="10800000"/>
          </a:gra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 name=""/>
          <p:cNvSpPr/>
          <p:nvPr/>
        </p:nvSpPr>
        <p:spPr>
          <a:xfrm>
            <a:off x="541440" y="1521000"/>
            <a:ext cx="422280" cy="474480"/>
          </a:xfrm>
          <a:prstGeom prst="rect">
            <a:avLst/>
          </a:prstGeom>
          <a:solidFill>
            <a:srgbClr val="3333cc"/>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 name=""/>
          <p:cNvSpPr/>
          <p:nvPr/>
        </p:nvSpPr>
        <p:spPr>
          <a:xfrm>
            <a:off x="911160" y="1521000"/>
            <a:ext cx="368280" cy="474480"/>
          </a:xfrm>
          <a:prstGeom prst="rect">
            <a:avLst/>
          </a:prstGeom>
          <a:gradFill rotWithShape="0">
            <a:gsLst>
              <a:gs pos="0">
                <a:srgbClr val="ffffff"/>
              </a:gs>
              <a:gs pos="100000">
                <a:srgbClr val="3333cc"/>
              </a:gs>
            </a:gsLst>
            <a:lin ang="10800000"/>
          </a:gra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4" name=""/>
          <p:cNvSpPr/>
          <p:nvPr/>
        </p:nvSpPr>
        <p:spPr>
          <a:xfrm>
            <a:off x="127080" y="1447920"/>
            <a:ext cx="560160" cy="422280"/>
          </a:xfrm>
          <a:prstGeom prst="rect">
            <a:avLst/>
          </a:prstGeom>
          <a:gradFill rotWithShape="0">
            <a:gsLst>
              <a:gs pos="0">
                <a:srgbClr val="ff0000"/>
              </a:gs>
              <a:gs pos="100000">
                <a:srgbClr val="ffffff"/>
              </a:gs>
            </a:gsLst>
            <a:lin ang="8100000"/>
          </a:gra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5" name=""/>
          <p:cNvSpPr/>
          <p:nvPr/>
        </p:nvSpPr>
        <p:spPr>
          <a:xfrm>
            <a:off x="762120" y="990720"/>
            <a:ext cx="31680" cy="1052280"/>
          </a:xfrm>
          <a:prstGeom prst="rect">
            <a:avLst/>
          </a:prstGeom>
          <a:solidFill>
            <a:srgbClr val="1c1c1c"/>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6" name=""/>
          <p:cNvSpPr/>
          <p:nvPr/>
        </p:nvSpPr>
        <p:spPr>
          <a:xfrm>
            <a:off x="442800" y="1781280"/>
            <a:ext cx="8226360" cy="31680"/>
          </a:xfrm>
          <a:prstGeom prst="rect">
            <a:avLst/>
          </a:prstGeom>
          <a:gradFill rotWithShape="0">
            <a:gsLst>
              <a:gs pos="0">
                <a:srgbClr val="ffffff"/>
              </a:gs>
              <a:gs pos="100000">
                <a:srgbClr val="1c1c1c"/>
              </a:gs>
            </a:gsLst>
            <a:lin ang="10800000"/>
          </a:gradFill>
          <a:ln w="0">
            <a:noFill/>
          </a:ln>
        </p:spPr>
        <p:style>
          <a:lnRef idx="0"/>
          <a:fillRef idx="0"/>
          <a:effectRef idx="0"/>
          <a:fontRef idx="minor"/>
        </p:style>
        <p:txBody>
          <a:bodyPr wrap="none" lIns="90000" rIns="90000" tIns="-15120" bIns="-151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2" name="PlaceHolder 1"/>
          <p:cNvSpPr>
            <a:spLocks noGrp="1"/>
          </p:cNvSpPr>
          <p:nvPr>
            <p:ph type="title"/>
          </p:nvPr>
        </p:nvSpPr>
        <p:spPr>
          <a:xfrm>
            <a:off x="1150560" y="617040"/>
            <a:ext cx="7792920" cy="11430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333399"/>
                </a:solidFill>
                <a:effectLst/>
                <a:uFillTx/>
                <a:latin typeface="Tahoma"/>
              </a:rPr>
              <a:t>Click to edit the title text format</a:t>
            </a:r>
            <a:endParaRPr b="0" lang="en-US" sz="4400" strike="noStrike" u="none">
              <a:solidFill>
                <a:srgbClr val="333399"/>
              </a:solidFill>
              <a:effectLst/>
              <a:uFillTx/>
              <a:latin typeface="Tahoma"/>
            </a:endParaRPr>
          </a:p>
        </p:txBody>
      </p:sp>
      <p:sp>
        <p:nvSpPr>
          <p:cNvPr id="23" name="PlaceHolder 2"/>
          <p:cNvSpPr>
            <a:spLocks noGrp="1"/>
          </p:cNvSpPr>
          <p:nvPr>
            <p:ph type="body"/>
          </p:nvPr>
        </p:nvSpPr>
        <p:spPr>
          <a:xfrm>
            <a:off x="1182600" y="2017800"/>
            <a:ext cx="7772400" cy="4114800"/>
          </a:xfrm>
          <a:prstGeom prst="rect">
            <a:avLst/>
          </a:prstGeom>
          <a:noFill/>
          <a:ln w="0">
            <a:noFill/>
          </a:ln>
        </p:spPr>
        <p:txBody>
          <a:bodyPr lIns="90000" rIns="90000" tIns="46800" bIns="46800" anchor="t">
            <a:normAutofit lnSpcReduction="9999"/>
          </a:bodyPr>
          <a:p>
            <a:pPr marL="343080" indent="-343080">
              <a:spcBef>
                <a:spcPts val="799"/>
              </a:spcBef>
              <a:buClr>
                <a:srgbClr val="3333cc"/>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Click to edit the outline text format</a:t>
            </a:r>
            <a:endParaRPr b="0" lang="en-US" sz="3200" strike="noStrike" u="none">
              <a:solidFill>
                <a:srgbClr val="000000"/>
              </a:solidFill>
              <a:effectLst/>
              <a:uFillTx/>
              <a:latin typeface="Tahoma"/>
            </a:endParaRPr>
          </a:p>
          <a:p>
            <a:pPr lvl="1" marL="743040" indent="-285840">
              <a:spcBef>
                <a:spcPts val="799"/>
              </a:spcBef>
              <a:buClr>
                <a:srgbClr val="ff0000"/>
              </a:buClr>
              <a:buSzPct val="5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Second Outline Level</a:t>
            </a:r>
            <a:endParaRPr b="0" lang="en-US" sz="3200" strike="noStrike" u="none">
              <a:solidFill>
                <a:srgbClr val="000000"/>
              </a:solidFill>
              <a:effectLst/>
              <a:uFillTx/>
              <a:latin typeface="Tahoma"/>
            </a:endParaRPr>
          </a:p>
          <a:p>
            <a:pPr lvl="2" marL="1143000" indent="-228600">
              <a:spcBef>
                <a:spcPts val="799"/>
              </a:spcBef>
              <a:buClr>
                <a:srgbClr val="3333cc"/>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Third Outline Level</a:t>
            </a:r>
            <a:endParaRPr b="0" lang="en-US" sz="3200" strike="noStrike" u="none">
              <a:solidFill>
                <a:srgbClr val="000000"/>
              </a:solidFill>
              <a:effectLst/>
              <a:uFillTx/>
              <a:latin typeface="Tahoma"/>
            </a:endParaRPr>
          </a:p>
          <a:p>
            <a:pPr lvl="3" marL="1600200" indent="-228600">
              <a:spcBef>
                <a:spcPts val="799"/>
              </a:spcBef>
              <a:buClr>
                <a:srgbClr val="ffcf01"/>
              </a:buClr>
              <a:buSzPct val="5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Fourth Outline Level</a:t>
            </a:r>
            <a:endParaRPr b="0" lang="en-US" sz="3200" strike="noStrike" u="none">
              <a:solidFill>
                <a:srgbClr val="000000"/>
              </a:solidFill>
              <a:effectLst/>
              <a:uFillTx/>
              <a:latin typeface="Tahoma"/>
            </a:endParaRPr>
          </a:p>
          <a:p>
            <a:pPr lvl="4" marL="2057400" indent="-228600">
              <a:spcBef>
                <a:spcPts val="799"/>
              </a:spcBef>
              <a:buClr>
                <a:srgbClr val="00e4a8"/>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Fifth Outline Level</a:t>
            </a:r>
            <a:endParaRPr b="0" lang="en-US" sz="3200" strike="noStrike" u="none">
              <a:solidFill>
                <a:srgbClr val="000000"/>
              </a:solidFill>
              <a:effectLst/>
              <a:uFillTx/>
              <a:latin typeface="Tahoma"/>
            </a:endParaRPr>
          </a:p>
          <a:p>
            <a:pPr lvl="5" marL="2057400" indent="-228600">
              <a:spcBef>
                <a:spcPts val="799"/>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Sixth Outline Level</a:t>
            </a:r>
            <a:endParaRPr b="0" lang="en-US" sz="3200" strike="noStrike" u="none">
              <a:solidFill>
                <a:srgbClr val="000000"/>
              </a:solidFill>
              <a:effectLst/>
              <a:uFillTx/>
              <a:latin typeface="Tahoma"/>
            </a:endParaRPr>
          </a:p>
          <a:p>
            <a:pPr lvl="6" marL="2057400" indent="-228600">
              <a:spcBef>
                <a:spcPts val="799"/>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Seventh Outline Level</a:t>
            </a:r>
            <a:endParaRPr b="0" lang="en-US" sz="3200" strike="noStrike" u="none">
              <a:solidFill>
                <a:srgbClr val="000000"/>
              </a:solidFill>
              <a:effectLst/>
              <a:uFillTx/>
              <a:latin typeface="Tahoma"/>
            </a:endParaRPr>
          </a:p>
        </p:txBody>
      </p:sp>
      <p:sp>
        <p:nvSpPr>
          <p:cNvPr id="24" name="PlaceHolder 3"/>
          <p:cNvSpPr>
            <a:spLocks noGrp="1"/>
          </p:cNvSpPr>
          <p:nvPr>
            <p:ph type="dt" idx="10"/>
          </p:nvPr>
        </p:nvSpPr>
        <p:spPr>
          <a:xfrm>
            <a:off x="914400" y="6324480"/>
            <a:ext cx="1905120" cy="457200"/>
          </a:xfrm>
          <a:prstGeom prst="rect">
            <a:avLst/>
          </a:prstGeom>
          <a:noFill/>
          <a:ln w="0">
            <a:noFill/>
          </a:ln>
        </p:spPr>
        <p:txBody>
          <a:bodyPr lIns="90000" rIns="90000" tIns="46800" bIns="46800" anchor="b">
            <a:noAutofit/>
          </a:bodyPr>
          <a:lstStyle>
            <a:lvl1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ahoma"/>
              </a:defRPr>
            </a:lvl1pPr>
          </a:lstStyle>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&lt;date/time&gt;</a:t>
            </a:r>
            <a:endParaRPr b="0" lang="en-US" sz="1400" strike="noStrike" u="none">
              <a:solidFill>
                <a:srgbClr val="000000"/>
              </a:solidFill>
              <a:effectLst/>
              <a:uFillTx/>
              <a:latin typeface="Times New Roman"/>
            </a:endParaRPr>
          </a:p>
        </p:txBody>
      </p:sp>
      <p:sp>
        <p:nvSpPr>
          <p:cNvPr id="25" name="PlaceHolder 4"/>
          <p:cNvSpPr>
            <a:spLocks noGrp="1"/>
          </p:cNvSpPr>
          <p:nvPr>
            <p:ph type="ftr" idx="11"/>
          </p:nvPr>
        </p:nvSpPr>
        <p:spPr>
          <a:xfrm>
            <a:off x="3352680" y="6324480"/>
            <a:ext cx="2895840" cy="457200"/>
          </a:xfrm>
          <a:prstGeom prst="rect">
            <a:avLst/>
          </a:prstGeom>
          <a:noFill/>
          <a:ln w="0">
            <a:noFill/>
          </a:ln>
        </p:spPr>
        <p:txBody>
          <a:bodyPr lIns="90000" rIns="90000" tIns="46800" bIns="46800" anchor="b">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ahoma"/>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&lt;footer&gt;</a:t>
            </a:r>
            <a:endParaRPr b="0" lang="en-US" sz="1400" strike="noStrike" u="none">
              <a:solidFill>
                <a:srgbClr val="000000"/>
              </a:solidFill>
              <a:effectLst/>
              <a:uFillTx/>
              <a:latin typeface="Times New Roman"/>
            </a:endParaRPr>
          </a:p>
        </p:txBody>
      </p:sp>
      <p:sp>
        <p:nvSpPr>
          <p:cNvPr id="26" name="PlaceHolder 5"/>
          <p:cNvSpPr>
            <a:spLocks noGrp="1"/>
          </p:cNvSpPr>
          <p:nvPr>
            <p:ph type="sldNum" idx="12"/>
          </p:nvPr>
        </p:nvSpPr>
        <p:spPr>
          <a:xfrm>
            <a:off x="6781680" y="6324480"/>
            <a:ext cx="1905120" cy="457200"/>
          </a:xfrm>
          <a:prstGeom prst="rect">
            <a:avLst/>
          </a:prstGeom>
          <a:noFill/>
          <a:ln w="0">
            <a:noFill/>
          </a:ln>
        </p:spPr>
        <p:txBody>
          <a:bodyPr lIns="90000" rIns="90000" tIns="46800" bIns="46800" anchor="b">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ahoma"/>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ABBB571-5A50-431A-928A-10D2D8BC9250}" type="slidenum">
              <a:rPr b="0" lang="en-US" sz="1400" strike="noStrike" u="none">
                <a:solidFill>
                  <a:srgbClr val="000000"/>
                </a:solidFill>
                <a:effectLst/>
                <a:uFillTx/>
                <a:latin typeface="Tahoma"/>
              </a:rPr>
              <a:t>&lt;number&gt;</a:t>
            </a:fld>
            <a:endParaRPr b="0" lang="en-US" sz="1400" strike="noStrike" u="none">
              <a:solidFill>
                <a:srgbClr val="000000"/>
              </a:solidFill>
              <a:effectLst/>
              <a:uFillTx/>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Media" preserve="1">
  <p:cSld name="Default">
    <p:bg>
      <p:bgPr>
        <a:solidFill>
          <a:srgbClr val="ffffff"/>
        </a:solidFill>
      </p:bgPr>
    </p:bg>
    <p:spTree>
      <p:nvGrpSpPr>
        <p:cNvPr id="1" name=""/>
        <p:cNvGrpSpPr/>
        <p:nvPr/>
      </p:nvGrpSpPr>
      <p:grpSpPr>
        <a:xfrm>
          <a:off x="0" y="0"/>
          <a:ext cx="0" cy="0"/>
          <a:chOff x="0" y="0"/>
          <a:chExt cx="0" cy="0"/>
        </a:xfrm>
      </p:grpSpPr>
      <p:sp>
        <p:nvSpPr>
          <p:cNvPr id="0" name=""/>
          <p:cNvSpPr/>
          <p:nvPr/>
        </p:nvSpPr>
        <p:spPr>
          <a:xfrm>
            <a:off x="417600" y="1098720"/>
            <a:ext cx="438120" cy="474480"/>
          </a:xfrm>
          <a:prstGeom prst="rect">
            <a:avLst/>
          </a:prstGeom>
          <a:solidFill>
            <a:srgbClr val="ffcf01"/>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 name=""/>
          <p:cNvSpPr/>
          <p:nvPr/>
        </p:nvSpPr>
        <p:spPr>
          <a:xfrm>
            <a:off x="800280" y="1098720"/>
            <a:ext cx="328320" cy="474480"/>
          </a:xfrm>
          <a:prstGeom prst="rect">
            <a:avLst/>
          </a:prstGeom>
          <a:gradFill rotWithShape="0">
            <a:gsLst>
              <a:gs pos="0">
                <a:srgbClr val="ffffff"/>
              </a:gs>
              <a:gs pos="100000">
                <a:srgbClr val="ffcf01"/>
              </a:gs>
            </a:gsLst>
            <a:lin ang="10800000"/>
          </a:gra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 name=""/>
          <p:cNvSpPr/>
          <p:nvPr/>
        </p:nvSpPr>
        <p:spPr>
          <a:xfrm>
            <a:off x="541440" y="1521000"/>
            <a:ext cx="422280" cy="474480"/>
          </a:xfrm>
          <a:prstGeom prst="rect">
            <a:avLst/>
          </a:prstGeom>
          <a:solidFill>
            <a:srgbClr val="3333cc"/>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 name=""/>
          <p:cNvSpPr/>
          <p:nvPr/>
        </p:nvSpPr>
        <p:spPr>
          <a:xfrm>
            <a:off x="911160" y="1521000"/>
            <a:ext cx="368280" cy="474480"/>
          </a:xfrm>
          <a:prstGeom prst="rect">
            <a:avLst/>
          </a:prstGeom>
          <a:gradFill rotWithShape="0">
            <a:gsLst>
              <a:gs pos="0">
                <a:srgbClr val="ffffff"/>
              </a:gs>
              <a:gs pos="100000">
                <a:srgbClr val="3333cc"/>
              </a:gs>
            </a:gsLst>
            <a:lin ang="10800000"/>
          </a:gra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4" name=""/>
          <p:cNvSpPr/>
          <p:nvPr/>
        </p:nvSpPr>
        <p:spPr>
          <a:xfrm>
            <a:off x="127080" y="1447920"/>
            <a:ext cx="560160" cy="422280"/>
          </a:xfrm>
          <a:prstGeom prst="rect">
            <a:avLst/>
          </a:prstGeom>
          <a:gradFill rotWithShape="0">
            <a:gsLst>
              <a:gs pos="0">
                <a:srgbClr val="ff0000"/>
              </a:gs>
              <a:gs pos="100000">
                <a:srgbClr val="ffffff"/>
              </a:gs>
            </a:gsLst>
            <a:lin ang="8100000"/>
          </a:gra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5" name=""/>
          <p:cNvSpPr/>
          <p:nvPr/>
        </p:nvSpPr>
        <p:spPr>
          <a:xfrm>
            <a:off x="762120" y="990720"/>
            <a:ext cx="31680" cy="1052280"/>
          </a:xfrm>
          <a:prstGeom prst="rect">
            <a:avLst/>
          </a:prstGeom>
          <a:solidFill>
            <a:srgbClr val="1c1c1c"/>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6" name=""/>
          <p:cNvSpPr/>
          <p:nvPr/>
        </p:nvSpPr>
        <p:spPr>
          <a:xfrm>
            <a:off x="442800" y="1781280"/>
            <a:ext cx="8226360" cy="31680"/>
          </a:xfrm>
          <a:prstGeom prst="rect">
            <a:avLst/>
          </a:prstGeom>
          <a:gradFill rotWithShape="0">
            <a:gsLst>
              <a:gs pos="0">
                <a:srgbClr val="ffffff"/>
              </a:gs>
              <a:gs pos="100000">
                <a:srgbClr val="1c1c1c"/>
              </a:gs>
            </a:gsLst>
            <a:lin ang="10800000"/>
          </a:gradFill>
          <a:ln w="0">
            <a:noFill/>
          </a:ln>
        </p:spPr>
        <p:style>
          <a:lnRef idx="0"/>
          <a:fillRef idx="0"/>
          <a:effectRef idx="0"/>
          <a:fontRef idx="minor"/>
        </p:style>
        <p:txBody>
          <a:bodyPr wrap="none" lIns="90000" rIns="90000" tIns="-15120" bIns="-151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7" name="PlaceHolder 1"/>
          <p:cNvSpPr>
            <a:spLocks noGrp="1"/>
          </p:cNvSpPr>
          <p:nvPr>
            <p:ph type="title"/>
          </p:nvPr>
        </p:nvSpPr>
        <p:spPr>
          <a:xfrm>
            <a:off x="1150560" y="617040"/>
            <a:ext cx="7792920" cy="11430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333399"/>
                </a:solidFill>
                <a:effectLst/>
                <a:uFillTx/>
                <a:latin typeface="Tahoma"/>
              </a:rPr>
              <a:t>Click to edit the title text format</a:t>
            </a:r>
            <a:endParaRPr b="0" lang="en-US" sz="4400" strike="noStrike" u="none">
              <a:solidFill>
                <a:srgbClr val="333399"/>
              </a:solidFill>
              <a:effectLst/>
              <a:uFillTx/>
              <a:latin typeface="Tahoma"/>
            </a:endParaRPr>
          </a:p>
        </p:txBody>
      </p:sp>
      <p:sp>
        <p:nvSpPr>
          <p:cNvPr id="28" name="PlaceHolder 2"/>
          <p:cNvSpPr>
            <a:spLocks noGrp="1"/>
          </p:cNvSpPr>
          <p:nvPr>
            <p:ph type="body"/>
          </p:nvPr>
        </p:nvSpPr>
        <p:spPr>
          <a:xfrm>
            <a:off x="1182600" y="2017800"/>
            <a:ext cx="7772400" cy="4114800"/>
          </a:xfrm>
          <a:prstGeom prst="rect">
            <a:avLst/>
          </a:prstGeom>
          <a:noFill/>
          <a:ln w="0">
            <a:noFill/>
          </a:ln>
        </p:spPr>
        <p:txBody>
          <a:bodyPr lIns="90000" rIns="90000" tIns="46800" bIns="46800" anchor="t">
            <a:normAutofit lnSpcReduction="9999"/>
          </a:bodyPr>
          <a:p>
            <a:pPr marL="343080" indent="-343080">
              <a:spcBef>
                <a:spcPts val="799"/>
              </a:spcBef>
              <a:buClr>
                <a:srgbClr val="3333cc"/>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Click to edit the outline text format</a:t>
            </a:r>
            <a:endParaRPr b="0" lang="en-US" sz="3200" strike="noStrike" u="none">
              <a:solidFill>
                <a:srgbClr val="000000"/>
              </a:solidFill>
              <a:effectLst/>
              <a:uFillTx/>
              <a:latin typeface="Tahoma"/>
            </a:endParaRPr>
          </a:p>
          <a:p>
            <a:pPr lvl="1" marL="743040" indent="-285840">
              <a:spcBef>
                <a:spcPts val="799"/>
              </a:spcBef>
              <a:buClr>
                <a:srgbClr val="ff0000"/>
              </a:buClr>
              <a:buSzPct val="5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Second Outline Level</a:t>
            </a:r>
            <a:endParaRPr b="0" lang="en-US" sz="3200" strike="noStrike" u="none">
              <a:solidFill>
                <a:srgbClr val="000000"/>
              </a:solidFill>
              <a:effectLst/>
              <a:uFillTx/>
              <a:latin typeface="Tahoma"/>
            </a:endParaRPr>
          </a:p>
          <a:p>
            <a:pPr lvl="2" marL="1143000" indent="-228600">
              <a:spcBef>
                <a:spcPts val="799"/>
              </a:spcBef>
              <a:buClr>
                <a:srgbClr val="3333cc"/>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Third Outline Level</a:t>
            </a:r>
            <a:endParaRPr b="0" lang="en-US" sz="3200" strike="noStrike" u="none">
              <a:solidFill>
                <a:srgbClr val="000000"/>
              </a:solidFill>
              <a:effectLst/>
              <a:uFillTx/>
              <a:latin typeface="Tahoma"/>
            </a:endParaRPr>
          </a:p>
          <a:p>
            <a:pPr lvl="3" marL="1600200" indent="-228600">
              <a:spcBef>
                <a:spcPts val="799"/>
              </a:spcBef>
              <a:buClr>
                <a:srgbClr val="ffcf01"/>
              </a:buClr>
              <a:buSzPct val="5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Fourth Outline Level</a:t>
            </a:r>
            <a:endParaRPr b="0" lang="en-US" sz="3200" strike="noStrike" u="none">
              <a:solidFill>
                <a:srgbClr val="000000"/>
              </a:solidFill>
              <a:effectLst/>
              <a:uFillTx/>
              <a:latin typeface="Tahoma"/>
            </a:endParaRPr>
          </a:p>
          <a:p>
            <a:pPr lvl="4" marL="2057400" indent="-228600">
              <a:spcBef>
                <a:spcPts val="799"/>
              </a:spcBef>
              <a:buClr>
                <a:srgbClr val="00e4a8"/>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Fifth Outline Level</a:t>
            </a:r>
            <a:endParaRPr b="0" lang="en-US" sz="3200" strike="noStrike" u="none">
              <a:solidFill>
                <a:srgbClr val="000000"/>
              </a:solidFill>
              <a:effectLst/>
              <a:uFillTx/>
              <a:latin typeface="Tahoma"/>
            </a:endParaRPr>
          </a:p>
          <a:p>
            <a:pPr lvl="5" marL="2057400" indent="-228600">
              <a:spcBef>
                <a:spcPts val="799"/>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Sixth Outline Level</a:t>
            </a:r>
            <a:endParaRPr b="0" lang="en-US" sz="3200" strike="noStrike" u="none">
              <a:solidFill>
                <a:srgbClr val="000000"/>
              </a:solidFill>
              <a:effectLst/>
              <a:uFillTx/>
              <a:latin typeface="Tahoma"/>
            </a:endParaRPr>
          </a:p>
          <a:p>
            <a:pPr lvl="6" marL="2057400" indent="-228600">
              <a:spcBef>
                <a:spcPts val="799"/>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Seventh Outline Level</a:t>
            </a:r>
            <a:endParaRPr b="0" lang="en-US" sz="3200" strike="noStrike" u="none">
              <a:solidFill>
                <a:srgbClr val="000000"/>
              </a:solidFill>
              <a:effectLst/>
              <a:uFillTx/>
              <a:latin typeface="Tahoma"/>
            </a:endParaRPr>
          </a:p>
        </p:txBody>
      </p:sp>
      <p:sp>
        <p:nvSpPr>
          <p:cNvPr id="29" name="PlaceHolder 3"/>
          <p:cNvSpPr>
            <a:spLocks noGrp="1"/>
          </p:cNvSpPr>
          <p:nvPr>
            <p:ph type="dt" idx="13"/>
          </p:nvPr>
        </p:nvSpPr>
        <p:spPr>
          <a:xfrm>
            <a:off x="914400" y="6324480"/>
            <a:ext cx="1905120" cy="457200"/>
          </a:xfrm>
          <a:prstGeom prst="rect">
            <a:avLst/>
          </a:prstGeom>
          <a:noFill/>
          <a:ln w="0">
            <a:noFill/>
          </a:ln>
        </p:spPr>
        <p:txBody>
          <a:bodyPr lIns="90000" rIns="90000" tIns="46800" bIns="46800" anchor="b">
            <a:noAutofit/>
          </a:bodyPr>
          <a:lstStyle>
            <a:lvl1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ahoma"/>
              </a:defRPr>
            </a:lvl1pPr>
          </a:lstStyle>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&lt;date/time&gt;</a:t>
            </a:r>
            <a:endParaRPr b="0" lang="en-US" sz="1400" strike="noStrike" u="none">
              <a:solidFill>
                <a:srgbClr val="000000"/>
              </a:solidFill>
              <a:effectLst/>
              <a:uFillTx/>
              <a:latin typeface="Times New Roman"/>
            </a:endParaRPr>
          </a:p>
        </p:txBody>
      </p:sp>
      <p:sp>
        <p:nvSpPr>
          <p:cNvPr id="30" name="PlaceHolder 4"/>
          <p:cNvSpPr>
            <a:spLocks noGrp="1"/>
          </p:cNvSpPr>
          <p:nvPr>
            <p:ph type="ftr" idx="14"/>
          </p:nvPr>
        </p:nvSpPr>
        <p:spPr>
          <a:xfrm>
            <a:off x="3352680" y="6324480"/>
            <a:ext cx="2895840" cy="457200"/>
          </a:xfrm>
          <a:prstGeom prst="rect">
            <a:avLst/>
          </a:prstGeom>
          <a:noFill/>
          <a:ln w="0">
            <a:noFill/>
          </a:ln>
        </p:spPr>
        <p:txBody>
          <a:bodyPr lIns="90000" rIns="90000" tIns="46800" bIns="46800" anchor="b">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ahoma"/>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&lt;footer&gt;</a:t>
            </a:r>
            <a:endParaRPr b="0" lang="en-US" sz="1400" strike="noStrike" u="none">
              <a:solidFill>
                <a:srgbClr val="000000"/>
              </a:solidFill>
              <a:effectLst/>
              <a:uFillTx/>
              <a:latin typeface="Times New Roman"/>
            </a:endParaRPr>
          </a:p>
        </p:txBody>
      </p:sp>
      <p:sp>
        <p:nvSpPr>
          <p:cNvPr id="31" name="PlaceHolder 5"/>
          <p:cNvSpPr>
            <a:spLocks noGrp="1"/>
          </p:cNvSpPr>
          <p:nvPr>
            <p:ph type="sldNum" idx="15"/>
          </p:nvPr>
        </p:nvSpPr>
        <p:spPr>
          <a:xfrm>
            <a:off x="6781680" y="6324480"/>
            <a:ext cx="1905120" cy="457200"/>
          </a:xfrm>
          <a:prstGeom prst="rect">
            <a:avLst/>
          </a:prstGeom>
          <a:noFill/>
          <a:ln w="0">
            <a:noFill/>
          </a:ln>
        </p:spPr>
        <p:txBody>
          <a:bodyPr lIns="90000" rIns="90000" tIns="46800" bIns="46800" anchor="b">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ahoma"/>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A317ABA-7418-4488-8506-8743E1B75A47}" type="slidenum">
              <a:rPr b="0" lang="en-US" sz="1400" strike="noStrike" u="none">
                <a:solidFill>
                  <a:srgbClr val="000000"/>
                </a:solidFill>
                <a:effectLst/>
                <a:uFillTx/>
                <a:latin typeface="Tahoma"/>
              </a:rPr>
              <a:t>&lt;number&gt;</a:t>
            </a:fld>
            <a:endParaRPr b="0" lang="en-US" sz="1400" strike="noStrike" u="none">
              <a:solidFill>
                <a:srgbClr val="000000"/>
              </a:solidFill>
              <a:effectLst/>
              <a:uFillTx/>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bg>
      <p:bgPr>
        <a:solidFill>
          <a:srgbClr val="ffffff"/>
        </a:solidFill>
      </p:bgPr>
    </p:bg>
    <p:spTree>
      <p:nvGrpSpPr>
        <p:cNvPr id="1" name=""/>
        <p:cNvGrpSpPr/>
        <p:nvPr/>
      </p:nvGrpSpPr>
      <p:grpSpPr>
        <a:xfrm>
          <a:off x="0" y="0"/>
          <a:ext cx="0" cy="0"/>
          <a:chOff x="0" y="0"/>
          <a:chExt cx="0" cy="0"/>
        </a:xfrm>
      </p:grpSpPr>
      <p:sp>
        <p:nvSpPr>
          <p:cNvPr id="0" name=""/>
          <p:cNvSpPr/>
          <p:nvPr/>
        </p:nvSpPr>
        <p:spPr>
          <a:xfrm>
            <a:off x="417600" y="1098720"/>
            <a:ext cx="438120" cy="474480"/>
          </a:xfrm>
          <a:prstGeom prst="rect">
            <a:avLst/>
          </a:prstGeom>
          <a:solidFill>
            <a:srgbClr val="ffcf01"/>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 name=""/>
          <p:cNvSpPr/>
          <p:nvPr/>
        </p:nvSpPr>
        <p:spPr>
          <a:xfrm>
            <a:off x="800280" y="1098720"/>
            <a:ext cx="328320" cy="474480"/>
          </a:xfrm>
          <a:prstGeom prst="rect">
            <a:avLst/>
          </a:prstGeom>
          <a:gradFill rotWithShape="0">
            <a:gsLst>
              <a:gs pos="0">
                <a:srgbClr val="ffffff"/>
              </a:gs>
              <a:gs pos="100000">
                <a:srgbClr val="ffcf01"/>
              </a:gs>
            </a:gsLst>
            <a:lin ang="10800000"/>
          </a:gra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 name=""/>
          <p:cNvSpPr/>
          <p:nvPr/>
        </p:nvSpPr>
        <p:spPr>
          <a:xfrm>
            <a:off x="541440" y="1521000"/>
            <a:ext cx="422280" cy="474480"/>
          </a:xfrm>
          <a:prstGeom prst="rect">
            <a:avLst/>
          </a:prstGeom>
          <a:solidFill>
            <a:srgbClr val="3333cc"/>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 name=""/>
          <p:cNvSpPr/>
          <p:nvPr/>
        </p:nvSpPr>
        <p:spPr>
          <a:xfrm>
            <a:off x="911160" y="1521000"/>
            <a:ext cx="368280" cy="474480"/>
          </a:xfrm>
          <a:prstGeom prst="rect">
            <a:avLst/>
          </a:prstGeom>
          <a:gradFill rotWithShape="0">
            <a:gsLst>
              <a:gs pos="0">
                <a:srgbClr val="ffffff"/>
              </a:gs>
              <a:gs pos="100000">
                <a:srgbClr val="3333cc"/>
              </a:gs>
            </a:gsLst>
            <a:lin ang="10800000"/>
          </a:gra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4" name=""/>
          <p:cNvSpPr/>
          <p:nvPr/>
        </p:nvSpPr>
        <p:spPr>
          <a:xfrm>
            <a:off x="127080" y="1447920"/>
            <a:ext cx="560160" cy="422280"/>
          </a:xfrm>
          <a:prstGeom prst="rect">
            <a:avLst/>
          </a:prstGeom>
          <a:gradFill rotWithShape="0">
            <a:gsLst>
              <a:gs pos="0">
                <a:srgbClr val="ff0000"/>
              </a:gs>
              <a:gs pos="100000">
                <a:srgbClr val="ffffff"/>
              </a:gs>
            </a:gsLst>
            <a:lin ang="8100000"/>
          </a:gra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5" name=""/>
          <p:cNvSpPr/>
          <p:nvPr/>
        </p:nvSpPr>
        <p:spPr>
          <a:xfrm>
            <a:off x="762120" y="990720"/>
            <a:ext cx="31680" cy="1052280"/>
          </a:xfrm>
          <a:prstGeom prst="rect">
            <a:avLst/>
          </a:prstGeom>
          <a:solidFill>
            <a:srgbClr val="1c1c1c"/>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6" name=""/>
          <p:cNvSpPr/>
          <p:nvPr/>
        </p:nvSpPr>
        <p:spPr>
          <a:xfrm>
            <a:off x="442800" y="1781280"/>
            <a:ext cx="8226360" cy="31680"/>
          </a:xfrm>
          <a:prstGeom prst="rect">
            <a:avLst/>
          </a:prstGeom>
          <a:gradFill rotWithShape="0">
            <a:gsLst>
              <a:gs pos="0">
                <a:srgbClr val="ffffff"/>
              </a:gs>
              <a:gs pos="100000">
                <a:srgbClr val="1c1c1c"/>
              </a:gs>
            </a:gsLst>
            <a:lin ang="10800000"/>
          </a:gradFill>
          <a:ln w="0">
            <a:noFill/>
          </a:ln>
        </p:spPr>
        <p:style>
          <a:lnRef idx="0"/>
          <a:fillRef idx="0"/>
          <a:effectRef idx="0"/>
          <a:fontRef idx="minor"/>
        </p:style>
        <p:txBody>
          <a:bodyPr wrap="none" lIns="90000" rIns="90000" tIns="-15120" bIns="-151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2" name="PlaceHolder 1"/>
          <p:cNvSpPr>
            <a:spLocks noGrp="1"/>
          </p:cNvSpPr>
          <p:nvPr>
            <p:ph type="title"/>
          </p:nvPr>
        </p:nvSpPr>
        <p:spPr>
          <a:xfrm>
            <a:off x="1150560" y="617040"/>
            <a:ext cx="7792920" cy="11430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333399"/>
                </a:solidFill>
                <a:effectLst/>
                <a:uFillTx/>
                <a:latin typeface="Tahoma"/>
              </a:rPr>
              <a:t>Click to edit the title text format</a:t>
            </a:r>
            <a:endParaRPr b="0" lang="en-US" sz="4400" strike="noStrike" u="none">
              <a:solidFill>
                <a:srgbClr val="333399"/>
              </a:solidFill>
              <a:effectLst/>
              <a:uFillTx/>
              <a:latin typeface="Tahoma"/>
            </a:endParaRPr>
          </a:p>
        </p:txBody>
      </p:sp>
      <p:sp>
        <p:nvSpPr>
          <p:cNvPr id="33" name="PlaceHolder 2"/>
          <p:cNvSpPr>
            <a:spLocks noGrp="1"/>
          </p:cNvSpPr>
          <p:nvPr>
            <p:ph type="body"/>
          </p:nvPr>
        </p:nvSpPr>
        <p:spPr>
          <a:xfrm>
            <a:off x="1182600" y="2017800"/>
            <a:ext cx="7772400" cy="4114800"/>
          </a:xfrm>
          <a:prstGeom prst="rect">
            <a:avLst/>
          </a:prstGeom>
          <a:noFill/>
          <a:ln w="0">
            <a:noFill/>
          </a:ln>
        </p:spPr>
        <p:txBody>
          <a:bodyPr lIns="90000" rIns="90000" tIns="46800" bIns="46800" anchor="t">
            <a:normAutofit lnSpcReduction="9999"/>
          </a:bodyPr>
          <a:p>
            <a:pPr marL="343080" indent="-343080">
              <a:spcBef>
                <a:spcPts val="799"/>
              </a:spcBef>
              <a:buClr>
                <a:srgbClr val="3333cc"/>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Click to edit the outline text format</a:t>
            </a:r>
            <a:endParaRPr b="0" lang="en-US" sz="3200" strike="noStrike" u="none">
              <a:solidFill>
                <a:srgbClr val="000000"/>
              </a:solidFill>
              <a:effectLst/>
              <a:uFillTx/>
              <a:latin typeface="Tahoma"/>
            </a:endParaRPr>
          </a:p>
          <a:p>
            <a:pPr lvl="1" marL="743040" indent="-285840">
              <a:spcBef>
                <a:spcPts val="799"/>
              </a:spcBef>
              <a:buClr>
                <a:srgbClr val="ff0000"/>
              </a:buClr>
              <a:buSzPct val="5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Second Outline Level</a:t>
            </a:r>
            <a:endParaRPr b="0" lang="en-US" sz="3200" strike="noStrike" u="none">
              <a:solidFill>
                <a:srgbClr val="000000"/>
              </a:solidFill>
              <a:effectLst/>
              <a:uFillTx/>
              <a:latin typeface="Tahoma"/>
            </a:endParaRPr>
          </a:p>
          <a:p>
            <a:pPr lvl="2" marL="1143000" indent="-228600">
              <a:spcBef>
                <a:spcPts val="799"/>
              </a:spcBef>
              <a:buClr>
                <a:srgbClr val="3333cc"/>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Third Outline Level</a:t>
            </a:r>
            <a:endParaRPr b="0" lang="en-US" sz="3200" strike="noStrike" u="none">
              <a:solidFill>
                <a:srgbClr val="000000"/>
              </a:solidFill>
              <a:effectLst/>
              <a:uFillTx/>
              <a:latin typeface="Tahoma"/>
            </a:endParaRPr>
          </a:p>
          <a:p>
            <a:pPr lvl="3" marL="1600200" indent="-228600">
              <a:spcBef>
                <a:spcPts val="799"/>
              </a:spcBef>
              <a:buClr>
                <a:srgbClr val="ffcf01"/>
              </a:buClr>
              <a:buSzPct val="5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Fourth Outline Level</a:t>
            </a:r>
            <a:endParaRPr b="0" lang="en-US" sz="3200" strike="noStrike" u="none">
              <a:solidFill>
                <a:srgbClr val="000000"/>
              </a:solidFill>
              <a:effectLst/>
              <a:uFillTx/>
              <a:latin typeface="Tahoma"/>
            </a:endParaRPr>
          </a:p>
          <a:p>
            <a:pPr lvl="4" marL="2057400" indent="-228600">
              <a:spcBef>
                <a:spcPts val="799"/>
              </a:spcBef>
              <a:buClr>
                <a:srgbClr val="00e4a8"/>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Fifth Outline Level</a:t>
            </a:r>
            <a:endParaRPr b="0" lang="en-US" sz="3200" strike="noStrike" u="none">
              <a:solidFill>
                <a:srgbClr val="000000"/>
              </a:solidFill>
              <a:effectLst/>
              <a:uFillTx/>
              <a:latin typeface="Tahoma"/>
            </a:endParaRPr>
          </a:p>
          <a:p>
            <a:pPr lvl="5" marL="2057400" indent="-228600">
              <a:spcBef>
                <a:spcPts val="799"/>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Sixth Outline Level</a:t>
            </a:r>
            <a:endParaRPr b="0" lang="en-US" sz="3200" strike="noStrike" u="none">
              <a:solidFill>
                <a:srgbClr val="000000"/>
              </a:solidFill>
              <a:effectLst/>
              <a:uFillTx/>
              <a:latin typeface="Tahoma"/>
            </a:endParaRPr>
          </a:p>
          <a:p>
            <a:pPr lvl="6" marL="2057400" indent="-228600">
              <a:spcBef>
                <a:spcPts val="799"/>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Seventh Outline Level</a:t>
            </a:r>
            <a:endParaRPr b="0" lang="en-US" sz="3200" strike="noStrike" u="none">
              <a:solidFill>
                <a:srgbClr val="000000"/>
              </a:solidFill>
              <a:effectLst/>
              <a:uFillTx/>
              <a:latin typeface="Tahoma"/>
            </a:endParaRPr>
          </a:p>
        </p:txBody>
      </p:sp>
      <p:sp>
        <p:nvSpPr>
          <p:cNvPr id="34" name="PlaceHolder 3"/>
          <p:cNvSpPr>
            <a:spLocks noGrp="1"/>
          </p:cNvSpPr>
          <p:nvPr>
            <p:ph type="dt" idx="16"/>
          </p:nvPr>
        </p:nvSpPr>
        <p:spPr>
          <a:xfrm>
            <a:off x="914400" y="6324480"/>
            <a:ext cx="1905120" cy="457200"/>
          </a:xfrm>
          <a:prstGeom prst="rect">
            <a:avLst/>
          </a:prstGeom>
          <a:noFill/>
          <a:ln w="0">
            <a:noFill/>
          </a:ln>
        </p:spPr>
        <p:txBody>
          <a:bodyPr lIns="90000" rIns="90000" tIns="46800" bIns="46800" anchor="b">
            <a:noAutofit/>
          </a:bodyPr>
          <a:lstStyle>
            <a:lvl1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ahoma"/>
              </a:defRPr>
            </a:lvl1pPr>
          </a:lstStyle>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&lt;date/time&gt;</a:t>
            </a:r>
            <a:endParaRPr b="0" lang="en-US" sz="1400" strike="noStrike" u="none">
              <a:solidFill>
                <a:srgbClr val="000000"/>
              </a:solidFill>
              <a:effectLst/>
              <a:uFillTx/>
              <a:latin typeface="Times New Roman"/>
            </a:endParaRPr>
          </a:p>
        </p:txBody>
      </p:sp>
      <p:sp>
        <p:nvSpPr>
          <p:cNvPr id="35" name="PlaceHolder 4"/>
          <p:cNvSpPr>
            <a:spLocks noGrp="1"/>
          </p:cNvSpPr>
          <p:nvPr>
            <p:ph type="ftr" idx="17"/>
          </p:nvPr>
        </p:nvSpPr>
        <p:spPr>
          <a:xfrm>
            <a:off x="3352680" y="6324480"/>
            <a:ext cx="2895840" cy="457200"/>
          </a:xfrm>
          <a:prstGeom prst="rect">
            <a:avLst/>
          </a:prstGeom>
          <a:noFill/>
          <a:ln w="0">
            <a:noFill/>
          </a:ln>
        </p:spPr>
        <p:txBody>
          <a:bodyPr lIns="90000" rIns="90000" tIns="46800" bIns="46800" anchor="b">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ahoma"/>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&lt;footer&gt;</a:t>
            </a:r>
            <a:endParaRPr b="0" lang="en-US" sz="1400" strike="noStrike" u="none">
              <a:solidFill>
                <a:srgbClr val="000000"/>
              </a:solidFill>
              <a:effectLst/>
              <a:uFillTx/>
              <a:latin typeface="Times New Roman"/>
            </a:endParaRPr>
          </a:p>
        </p:txBody>
      </p:sp>
      <p:sp>
        <p:nvSpPr>
          <p:cNvPr id="36" name="PlaceHolder 5"/>
          <p:cNvSpPr>
            <a:spLocks noGrp="1"/>
          </p:cNvSpPr>
          <p:nvPr>
            <p:ph type="sldNum" idx="18"/>
          </p:nvPr>
        </p:nvSpPr>
        <p:spPr>
          <a:xfrm>
            <a:off x="6781680" y="6324480"/>
            <a:ext cx="1905120" cy="457200"/>
          </a:xfrm>
          <a:prstGeom prst="rect">
            <a:avLst/>
          </a:prstGeom>
          <a:noFill/>
          <a:ln w="0">
            <a:noFill/>
          </a:ln>
        </p:spPr>
        <p:txBody>
          <a:bodyPr lIns="90000" rIns="90000" tIns="46800" bIns="46800" anchor="b">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ahoma"/>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A6CD76C-816B-42F2-8AA1-361499BE6E46}" type="slidenum">
              <a:rPr b="0" lang="en-US" sz="1400" strike="noStrike" u="none">
                <a:solidFill>
                  <a:srgbClr val="000000"/>
                </a:solidFill>
                <a:effectLst/>
                <a:uFillTx/>
                <a:latin typeface="Tahoma"/>
              </a:rPr>
              <a:t>&lt;number&gt;</a:t>
            </a:fld>
            <a:endParaRPr b="0" lang="en-US" sz="1400" strike="noStrike" u="none">
              <a:solidFill>
                <a:srgbClr val="000000"/>
              </a:solidFill>
              <a:effectLst/>
              <a:uFillTx/>
              <a:latin typeface="Times New Roman"/>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bg>
      <p:bgPr>
        <a:solidFill>
          <a:srgbClr val="ffffff"/>
        </a:solidFill>
      </p:bgPr>
    </p:bg>
    <p:spTree>
      <p:nvGrpSpPr>
        <p:cNvPr id="1" name=""/>
        <p:cNvGrpSpPr/>
        <p:nvPr/>
      </p:nvGrpSpPr>
      <p:grpSpPr>
        <a:xfrm>
          <a:off x="0" y="0"/>
          <a:ext cx="0" cy="0"/>
          <a:chOff x="0" y="0"/>
          <a:chExt cx="0" cy="0"/>
        </a:xfrm>
      </p:grpSpPr>
      <p:sp>
        <p:nvSpPr>
          <p:cNvPr id="0" name=""/>
          <p:cNvSpPr/>
          <p:nvPr/>
        </p:nvSpPr>
        <p:spPr>
          <a:xfrm>
            <a:off x="417600" y="1098720"/>
            <a:ext cx="438120" cy="474480"/>
          </a:xfrm>
          <a:prstGeom prst="rect">
            <a:avLst/>
          </a:prstGeom>
          <a:solidFill>
            <a:srgbClr val="ffcf01"/>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 name=""/>
          <p:cNvSpPr/>
          <p:nvPr/>
        </p:nvSpPr>
        <p:spPr>
          <a:xfrm>
            <a:off x="800280" y="1098720"/>
            <a:ext cx="328320" cy="474480"/>
          </a:xfrm>
          <a:prstGeom prst="rect">
            <a:avLst/>
          </a:prstGeom>
          <a:gradFill rotWithShape="0">
            <a:gsLst>
              <a:gs pos="0">
                <a:srgbClr val="ffffff"/>
              </a:gs>
              <a:gs pos="100000">
                <a:srgbClr val="ffcf01"/>
              </a:gs>
            </a:gsLst>
            <a:lin ang="10800000"/>
          </a:gra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 name=""/>
          <p:cNvSpPr/>
          <p:nvPr/>
        </p:nvSpPr>
        <p:spPr>
          <a:xfrm>
            <a:off x="541440" y="1521000"/>
            <a:ext cx="422280" cy="474480"/>
          </a:xfrm>
          <a:prstGeom prst="rect">
            <a:avLst/>
          </a:prstGeom>
          <a:solidFill>
            <a:srgbClr val="3333cc"/>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 name=""/>
          <p:cNvSpPr/>
          <p:nvPr/>
        </p:nvSpPr>
        <p:spPr>
          <a:xfrm>
            <a:off x="911160" y="1521000"/>
            <a:ext cx="368280" cy="474480"/>
          </a:xfrm>
          <a:prstGeom prst="rect">
            <a:avLst/>
          </a:prstGeom>
          <a:gradFill rotWithShape="0">
            <a:gsLst>
              <a:gs pos="0">
                <a:srgbClr val="ffffff"/>
              </a:gs>
              <a:gs pos="100000">
                <a:srgbClr val="3333cc"/>
              </a:gs>
            </a:gsLst>
            <a:lin ang="10800000"/>
          </a:gra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4" name=""/>
          <p:cNvSpPr/>
          <p:nvPr/>
        </p:nvSpPr>
        <p:spPr>
          <a:xfrm>
            <a:off x="127080" y="1447920"/>
            <a:ext cx="560160" cy="422280"/>
          </a:xfrm>
          <a:prstGeom prst="rect">
            <a:avLst/>
          </a:prstGeom>
          <a:gradFill rotWithShape="0">
            <a:gsLst>
              <a:gs pos="0">
                <a:srgbClr val="ff0000"/>
              </a:gs>
              <a:gs pos="100000">
                <a:srgbClr val="ffffff"/>
              </a:gs>
            </a:gsLst>
            <a:lin ang="8100000"/>
          </a:gra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5" name=""/>
          <p:cNvSpPr/>
          <p:nvPr/>
        </p:nvSpPr>
        <p:spPr>
          <a:xfrm>
            <a:off x="762120" y="990720"/>
            <a:ext cx="31680" cy="1052280"/>
          </a:xfrm>
          <a:prstGeom prst="rect">
            <a:avLst/>
          </a:prstGeom>
          <a:solidFill>
            <a:srgbClr val="1c1c1c"/>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6" name=""/>
          <p:cNvSpPr/>
          <p:nvPr/>
        </p:nvSpPr>
        <p:spPr>
          <a:xfrm>
            <a:off x="442800" y="1781280"/>
            <a:ext cx="8226360" cy="31680"/>
          </a:xfrm>
          <a:prstGeom prst="rect">
            <a:avLst/>
          </a:prstGeom>
          <a:gradFill rotWithShape="0">
            <a:gsLst>
              <a:gs pos="0">
                <a:srgbClr val="ffffff"/>
              </a:gs>
              <a:gs pos="100000">
                <a:srgbClr val="1c1c1c"/>
              </a:gs>
            </a:gsLst>
            <a:lin ang="10800000"/>
          </a:gradFill>
          <a:ln w="0">
            <a:noFill/>
          </a:ln>
        </p:spPr>
        <p:style>
          <a:lnRef idx="0"/>
          <a:fillRef idx="0"/>
          <a:effectRef idx="0"/>
          <a:fontRef idx="minor"/>
        </p:style>
        <p:txBody>
          <a:bodyPr wrap="none" lIns="90000" rIns="90000" tIns="-15120" bIns="-151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7" name="PlaceHolder 1"/>
          <p:cNvSpPr>
            <a:spLocks noGrp="1"/>
          </p:cNvSpPr>
          <p:nvPr>
            <p:ph type="title"/>
          </p:nvPr>
        </p:nvSpPr>
        <p:spPr>
          <a:xfrm>
            <a:off x="1150560" y="617040"/>
            <a:ext cx="7792920" cy="11430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333399"/>
                </a:solidFill>
                <a:effectLst/>
                <a:uFillTx/>
                <a:latin typeface="Tahoma"/>
              </a:rPr>
              <a:t>Click to edit the title text format</a:t>
            </a:r>
            <a:endParaRPr b="0" lang="en-US" sz="4400" strike="noStrike" u="none">
              <a:solidFill>
                <a:srgbClr val="333399"/>
              </a:solidFill>
              <a:effectLst/>
              <a:uFillTx/>
              <a:latin typeface="Tahoma"/>
            </a:endParaRPr>
          </a:p>
        </p:txBody>
      </p:sp>
      <p:sp>
        <p:nvSpPr>
          <p:cNvPr id="38" name="PlaceHolder 2"/>
          <p:cNvSpPr>
            <a:spLocks noGrp="1"/>
          </p:cNvSpPr>
          <p:nvPr>
            <p:ph type="body"/>
          </p:nvPr>
        </p:nvSpPr>
        <p:spPr>
          <a:xfrm>
            <a:off x="1182600" y="2017800"/>
            <a:ext cx="7772400" cy="4114800"/>
          </a:xfrm>
          <a:prstGeom prst="rect">
            <a:avLst/>
          </a:prstGeom>
          <a:noFill/>
          <a:ln w="0">
            <a:noFill/>
          </a:ln>
        </p:spPr>
        <p:txBody>
          <a:bodyPr lIns="90000" rIns="90000" tIns="46800" bIns="46800" anchor="t">
            <a:normAutofit lnSpcReduction="9999"/>
          </a:bodyPr>
          <a:p>
            <a:pPr marL="343080" indent="-343080">
              <a:spcBef>
                <a:spcPts val="799"/>
              </a:spcBef>
              <a:buClr>
                <a:srgbClr val="3333cc"/>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Click to edit the outline text format</a:t>
            </a:r>
            <a:endParaRPr b="0" lang="en-US" sz="3200" strike="noStrike" u="none">
              <a:solidFill>
                <a:srgbClr val="000000"/>
              </a:solidFill>
              <a:effectLst/>
              <a:uFillTx/>
              <a:latin typeface="Tahoma"/>
            </a:endParaRPr>
          </a:p>
          <a:p>
            <a:pPr lvl="1" marL="743040" indent="-285840">
              <a:spcBef>
                <a:spcPts val="799"/>
              </a:spcBef>
              <a:buClr>
                <a:srgbClr val="ff0000"/>
              </a:buClr>
              <a:buSzPct val="5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Second Outline Level</a:t>
            </a:r>
            <a:endParaRPr b="0" lang="en-US" sz="3200" strike="noStrike" u="none">
              <a:solidFill>
                <a:srgbClr val="000000"/>
              </a:solidFill>
              <a:effectLst/>
              <a:uFillTx/>
              <a:latin typeface="Tahoma"/>
            </a:endParaRPr>
          </a:p>
          <a:p>
            <a:pPr lvl="2" marL="1143000" indent="-228600">
              <a:spcBef>
                <a:spcPts val="799"/>
              </a:spcBef>
              <a:buClr>
                <a:srgbClr val="3333cc"/>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Third Outline Level</a:t>
            </a:r>
            <a:endParaRPr b="0" lang="en-US" sz="3200" strike="noStrike" u="none">
              <a:solidFill>
                <a:srgbClr val="000000"/>
              </a:solidFill>
              <a:effectLst/>
              <a:uFillTx/>
              <a:latin typeface="Tahoma"/>
            </a:endParaRPr>
          </a:p>
          <a:p>
            <a:pPr lvl="3" marL="1600200" indent="-228600">
              <a:spcBef>
                <a:spcPts val="799"/>
              </a:spcBef>
              <a:buClr>
                <a:srgbClr val="ffcf01"/>
              </a:buClr>
              <a:buSzPct val="5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Fourth Outline Level</a:t>
            </a:r>
            <a:endParaRPr b="0" lang="en-US" sz="3200" strike="noStrike" u="none">
              <a:solidFill>
                <a:srgbClr val="000000"/>
              </a:solidFill>
              <a:effectLst/>
              <a:uFillTx/>
              <a:latin typeface="Tahoma"/>
            </a:endParaRPr>
          </a:p>
          <a:p>
            <a:pPr lvl="4" marL="2057400" indent="-228600">
              <a:spcBef>
                <a:spcPts val="799"/>
              </a:spcBef>
              <a:buClr>
                <a:srgbClr val="00e4a8"/>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Fifth Outline Level</a:t>
            </a:r>
            <a:endParaRPr b="0" lang="en-US" sz="3200" strike="noStrike" u="none">
              <a:solidFill>
                <a:srgbClr val="000000"/>
              </a:solidFill>
              <a:effectLst/>
              <a:uFillTx/>
              <a:latin typeface="Tahoma"/>
            </a:endParaRPr>
          </a:p>
          <a:p>
            <a:pPr lvl="5" marL="2057400" indent="-228600">
              <a:spcBef>
                <a:spcPts val="799"/>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Sixth Outline Level</a:t>
            </a:r>
            <a:endParaRPr b="0" lang="en-US" sz="3200" strike="noStrike" u="none">
              <a:solidFill>
                <a:srgbClr val="000000"/>
              </a:solidFill>
              <a:effectLst/>
              <a:uFillTx/>
              <a:latin typeface="Tahoma"/>
            </a:endParaRPr>
          </a:p>
          <a:p>
            <a:pPr lvl="6" marL="2057400" indent="-228600">
              <a:spcBef>
                <a:spcPts val="799"/>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Seventh Outline Level</a:t>
            </a:r>
            <a:endParaRPr b="0" lang="en-US" sz="3200" strike="noStrike" u="none">
              <a:solidFill>
                <a:srgbClr val="000000"/>
              </a:solidFill>
              <a:effectLst/>
              <a:uFillTx/>
              <a:latin typeface="Tahoma"/>
            </a:endParaRPr>
          </a:p>
        </p:txBody>
      </p:sp>
      <p:sp>
        <p:nvSpPr>
          <p:cNvPr id="39" name="PlaceHolder 3"/>
          <p:cNvSpPr>
            <a:spLocks noGrp="1"/>
          </p:cNvSpPr>
          <p:nvPr>
            <p:ph type="dt" idx="19"/>
          </p:nvPr>
        </p:nvSpPr>
        <p:spPr>
          <a:xfrm>
            <a:off x="914400" y="6324480"/>
            <a:ext cx="1905120" cy="457200"/>
          </a:xfrm>
          <a:prstGeom prst="rect">
            <a:avLst/>
          </a:prstGeom>
          <a:noFill/>
          <a:ln w="0">
            <a:noFill/>
          </a:ln>
        </p:spPr>
        <p:txBody>
          <a:bodyPr lIns="90000" rIns="90000" tIns="46800" bIns="46800" anchor="b">
            <a:noAutofit/>
          </a:bodyPr>
          <a:lstStyle>
            <a:lvl1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ahoma"/>
              </a:defRPr>
            </a:lvl1pPr>
          </a:lstStyle>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&lt;date/time&gt;</a:t>
            </a:r>
            <a:endParaRPr b="0" lang="en-US" sz="1400" strike="noStrike" u="none">
              <a:solidFill>
                <a:srgbClr val="000000"/>
              </a:solidFill>
              <a:effectLst/>
              <a:uFillTx/>
              <a:latin typeface="Times New Roman"/>
            </a:endParaRPr>
          </a:p>
        </p:txBody>
      </p:sp>
      <p:sp>
        <p:nvSpPr>
          <p:cNvPr id="40" name="PlaceHolder 4"/>
          <p:cNvSpPr>
            <a:spLocks noGrp="1"/>
          </p:cNvSpPr>
          <p:nvPr>
            <p:ph type="ftr" idx="20"/>
          </p:nvPr>
        </p:nvSpPr>
        <p:spPr>
          <a:xfrm>
            <a:off x="3352680" y="6324480"/>
            <a:ext cx="2895840" cy="457200"/>
          </a:xfrm>
          <a:prstGeom prst="rect">
            <a:avLst/>
          </a:prstGeom>
          <a:noFill/>
          <a:ln w="0">
            <a:noFill/>
          </a:ln>
        </p:spPr>
        <p:txBody>
          <a:bodyPr lIns="90000" rIns="90000" tIns="46800" bIns="46800" anchor="b">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ahoma"/>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&lt;footer&gt;</a:t>
            </a:r>
            <a:endParaRPr b="0" lang="en-US" sz="1400" strike="noStrike" u="none">
              <a:solidFill>
                <a:srgbClr val="000000"/>
              </a:solidFill>
              <a:effectLst/>
              <a:uFillTx/>
              <a:latin typeface="Times New Roman"/>
            </a:endParaRPr>
          </a:p>
        </p:txBody>
      </p:sp>
      <p:sp>
        <p:nvSpPr>
          <p:cNvPr id="41" name="PlaceHolder 5"/>
          <p:cNvSpPr>
            <a:spLocks noGrp="1"/>
          </p:cNvSpPr>
          <p:nvPr>
            <p:ph type="sldNum" idx="21"/>
          </p:nvPr>
        </p:nvSpPr>
        <p:spPr>
          <a:xfrm>
            <a:off x="6781680" y="6324480"/>
            <a:ext cx="1905120" cy="457200"/>
          </a:xfrm>
          <a:prstGeom prst="rect">
            <a:avLst/>
          </a:prstGeom>
          <a:noFill/>
          <a:ln w="0">
            <a:noFill/>
          </a:ln>
        </p:spPr>
        <p:txBody>
          <a:bodyPr lIns="90000" rIns="90000" tIns="46800" bIns="46800" anchor="b">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ahoma"/>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0AB8CD6-6F81-4D2E-8D7E-9243FBEEC289}" type="slidenum">
              <a:rPr b="0" lang="en-US" sz="1400" strike="noStrike" u="none">
                <a:solidFill>
                  <a:srgbClr val="000000"/>
                </a:solidFill>
                <a:effectLst/>
                <a:uFillTx/>
                <a:latin typeface="Tahoma"/>
              </a:rPr>
              <a:t>&lt;number&gt;</a:t>
            </a:fld>
            <a:endParaRPr b="0" lang="en-US" sz="1400" strike="noStrike" u="none">
              <a:solidFill>
                <a:srgbClr val="000000"/>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png"/><Relationship Id="rId3" Type="http://schemas.openxmlformats.org/officeDocument/2006/relationships/image" Target="../media/image1.png"/><Relationship Id="rId4" Type="http://schemas.openxmlformats.org/officeDocument/2006/relationships/image" Target="../media/image1.png"/><Relationship Id="rId5" Type="http://schemas.openxmlformats.org/officeDocument/2006/relationships/image" Target="../media/image1.png"/><Relationship Id="rId6" Type="http://schemas.openxmlformats.org/officeDocument/2006/relationships/image" Target="../media/image1.png"/><Relationship Id="rId7" Type="http://schemas.openxmlformats.org/officeDocument/2006/relationships/slideLayout" Target="../slideLayouts/slideLayout7.xml"/>
</Relationships>
</file>

<file path=ppt/slides/_rels/slide10.xml.rels><?xml version="1.0" encoding="UTF-8"?>
<Relationships xmlns="http://schemas.openxmlformats.org/package/2006/relationships"><Relationship Id="rId1" Type="http://schemas.openxmlformats.org/officeDocument/2006/relationships/image" Target="../media/image11.wmf"/><Relationship Id="rId2"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6.xml"/>
</Relationships>
</file>

<file path=ppt/slides/_rels/slide14.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6.xml"/>
</Relationships>
</file>

<file path=ppt/slides/_rels/slide1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6.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5.xml"/>
</Relationships>
</file>

<file path=ppt/slides/_rels/slide4.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4.wmf"/><Relationship Id="rId3" Type="http://schemas.openxmlformats.org/officeDocument/2006/relationships/slideLayout" Target="../slideLayouts/slideLayout4.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slideLayout" Target="../slideLayouts/slideLayout5.xml"/>
</Relationships>
</file>

<file path=ppt/slides/_rels/slide6.xml.rels><?xml version="1.0" encoding="UTF-8"?>
<Relationships xmlns="http://schemas.openxmlformats.org/package/2006/relationships"><Relationship Id="rId1" Type="http://schemas.openxmlformats.org/officeDocument/2006/relationships/image" Target="../media/image7.wmf"/><Relationship Id="rId2"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image" Target="../media/image8.wmf"/><Relationship Id="rId2"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0.wmf"/><Relationship Id="rId3"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nicorgas" descr=""/>
          <p:cNvPicPr/>
          <p:nvPr/>
        </p:nvPicPr>
        <p:blipFill>
          <a:blip r:embed="rId1"/>
          <a:stretch/>
        </p:blipFill>
        <p:spPr>
          <a:xfrm>
            <a:off x="2362320" y="2462040"/>
            <a:ext cx="4647960" cy="2032200"/>
          </a:xfrm>
          <a:prstGeom prst="rect">
            <a:avLst/>
          </a:prstGeom>
          <a:noFill/>
          <a:ln w="0">
            <a:noFill/>
          </a:ln>
        </p:spPr>
      </p:pic>
      <p:sp>
        <p:nvSpPr>
          <p:cNvPr id="43" name=""/>
          <p:cNvSpPr/>
          <p:nvPr/>
        </p:nvSpPr>
        <p:spPr>
          <a:xfrm>
            <a:off x="2438280" y="5867280"/>
            <a:ext cx="3200400" cy="4572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pic>
        <p:nvPicPr>
          <p:cNvPr id="44" name="nicorgas" descr=""/>
          <p:cNvPicPr/>
          <p:nvPr/>
        </p:nvPicPr>
        <p:blipFill>
          <a:blip r:embed="rId2"/>
          <a:stretch/>
        </p:blipFill>
        <p:spPr>
          <a:xfrm>
            <a:off x="609480" y="4724280"/>
            <a:ext cx="2759040" cy="1206720"/>
          </a:xfrm>
          <a:prstGeom prst="rect">
            <a:avLst/>
          </a:prstGeom>
          <a:noFill/>
          <a:ln w="0">
            <a:noFill/>
          </a:ln>
        </p:spPr>
      </p:pic>
      <p:pic>
        <p:nvPicPr>
          <p:cNvPr id="45" name="nicorgas" descr=""/>
          <p:cNvPicPr/>
          <p:nvPr/>
        </p:nvPicPr>
        <p:blipFill>
          <a:blip r:embed="rId3"/>
          <a:stretch/>
        </p:blipFill>
        <p:spPr>
          <a:xfrm>
            <a:off x="5181480" y="4876920"/>
            <a:ext cx="2759040" cy="1206360"/>
          </a:xfrm>
          <a:prstGeom prst="rect">
            <a:avLst/>
          </a:prstGeom>
          <a:noFill/>
          <a:ln w="0">
            <a:noFill/>
          </a:ln>
        </p:spPr>
      </p:pic>
      <p:pic>
        <p:nvPicPr>
          <p:cNvPr id="46" name="nicorgas" descr=""/>
          <p:cNvPicPr/>
          <p:nvPr/>
        </p:nvPicPr>
        <p:blipFill>
          <a:blip r:embed="rId4"/>
          <a:stretch/>
        </p:blipFill>
        <p:spPr>
          <a:xfrm>
            <a:off x="1219320" y="0"/>
            <a:ext cx="2759040" cy="1206360"/>
          </a:xfrm>
          <a:prstGeom prst="rect">
            <a:avLst/>
          </a:prstGeom>
          <a:noFill/>
          <a:ln w="0">
            <a:noFill/>
          </a:ln>
        </p:spPr>
      </p:pic>
      <p:pic>
        <p:nvPicPr>
          <p:cNvPr id="47" name="nicorgas" descr=""/>
          <p:cNvPicPr/>
          <p:nvPr/>
        </p:nvPicPr>
        <p:blipFill>
          <a:blip r:embed="rId5"/>
          <a:stretch/>
        </p:blipFill>
        <p:spPr>
          <a:xfrm>
            <a:off x="5410080" y="1066680"/>
            <a:ext cx="2743200" cy="1206720"/>
          </a:xfrm>
          <a:prstGeom prst="rect">
            <a:avLst/>
          </a:prstGeom>
          <a:noFill/>
          <a:ln w="0">
            <a:noFill/>
          </a:ln>
        </p:spPr>
      </p:pic>
      <p:pic>
        <p:nvPicPr>
          <p:cNvPr id="48" name="nicorgas" descr=""/>
          <p:cNvPicPr/>
          <p:nvPr/>
        </p:nvPicPr>
        <p:blipFill>
          <a:blip r:embed="rId6"/>
          <a:stretch/>
        </p:blipFill>
        <p:spPr>
          <a:xfrm>
            <a:off x="228600" y="1905120"/>
            <a:ext cx="2759040" cy="1206360"/>
          </a:xfrm>
          <a:prstGeom prst="rect">
            <a:avLst/>
          </a:prstGeom>
          <a:noFill/>
          <a:ln w="0">
            <a:noFill/>
          </a:ln>
        </p:spPr>
      </p:pic>
    </p:spTree>
  </p:cSld>
  <p:transition spd="med">
    <p:blinds dir="horz"/>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5" name="PlaceHolder 1"/>
          <p:cNvSpPr>
            <a:spLocks noGrp="1"/>
          </p:cNvSpPr>
          <p:nvPr>
            <p:ph type="title"/>
          </p:nvPr>
        </p:nvSpPr>
        <p:spPr>
          <a:xfrm>
            <a:off x="1066320" y="1218960"/>
            <a:ext cx="5410440" cy="60948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333399"/>
                </a:solidFill>
                <a:effectLst/>
                <a:uFillTx/>
                <a:latin typeface="Tahoma"/>
              </a:rPr>
              <a:t>Nominating in the Nicor World</a:t>
            </a:r>
            <a:endParaRPr b="0" lang="en-US" sz="2800" strike="noStrike" u="none">
              <a:solidFill>
                <a:srgbClr val="333399"/>
              </a:solidFill>
              <a:effectLst/>
              <a:uFillTx/>
              <a:latin typeface="Tahoma"/>
            </a:endParaRPr>
          </a:p>
        </p:txBody>
      </p:sp>
      <p:sp>
        <p:nvSpPr>
          <p:cNvPr id="76" name="PlaceHolder 2"/>
          <p:cNvSpPr>
            <a:spLocks noGrp="1"/>
          </p:cNvSpPr>
          <p:nvPr>
            <p:ph/>
          </p:nvPr>
        </p:nvSpPr>
        <p:spPr>
          <a:xfrm>
            <a:off x="1182600" y="2017800"/>
            <a:ext cx="7772400" cy="4114800"/>
          </a:xfrm>
          <a:prstGeom prst="rect">
            <a:avLst/>
          </a:prstGeom>
          <a:noFill/>
          <a:ln w="0">
            <a:noFill/>
          </a:ln>
        </p:spPr>
        <p:txBody>
          <a:bodyPr lIns="90000" rIns="90000" tIns="46800" bIns="46800" anchor="t">
            <a:normAutofit/>
          </a:bodyPr>
          <a:p>
            <a:pPr marL="343080" indent="-343080">
              <a:spcBef>
                <a:spcPts val="601"/>
              </a:spcBef>
              <a:buClr>
                <a:srgbClr val="3333cc"/>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All counter parties have Broker Id’s and are input into unify via the “alias GID per counter party”</a:t>
            </a:r>
            <a:endParaRPr b="0" lang="en-US" sz="2400" strike="noStrike" u="none">
              <a:solidFill>
                <a:srgbClr val="000000"/>
              </a:solidFill>
              <a:effectLst/>
              <a:uFillTx/>
              <a:latin typeface="Tahoma"/>
            </a:endParaRPr>
          </a:p>
          <a:p>
            <a:pPr marL="343080" indent="-343080">
              <a:spcBef>
                <a:spcPts val="601"/>
              </a:spcBef>
              <a:buClr>
                <a:srgbClr val="3333cc"/>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Pools are broken out by pipeline and must be balanced before sending nomination.</a:t>
            </a:r>
            <a:endParaRPr b="0" lang="en-US" sz="2400" strike="noStrike" u="none">
              <a:solidFill>
                <a:srgbClr val="000000"/>
              </a:solidFill>
              <a:effectLst/>
              <a:uFillTx/>
              <a:latin typeface="Tahoma"/>
            </a:endParaRPr>
          </a:p>
          <a:p>
            <a:pPr marL="343080" indent="-343080">
              <a:spcBef>
                <a:spcPts val="601"/>
              </a:spcBef>
              <a:buClr>
                <a:srgbClr val="3333cc"/>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Nicor does not require upstream contract numbers on transport</a:t>
            </a:r>
            <a:endParaRPr b="0" lang="en-US" sz="2400" strike="noStrike" u="none">
              <a:solidFill>
                <a:srgbClr val="000000"/>
              </a:solidFill>
              <a:effectLst/>
              <a:uFillTx/>
              <a:latin typeface="Tahoma"/>
            </a:endParaRPr>
          </a:p>
          <a:p>
            <a:pPr marL="343080" indent="-343080">
              <a:spcBef>
                <a:spcPts val="601"/>
              </a:spcBef>
              <a:buClr>
                <a:srgbClr val="3333cc"/>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Nicor will not allow increases to volumes after the 11:30 deadline.  Any balancing after the 11:30 deadline is handled through the Nicor Hub on an “as available” basis.</a:t>
            </a:r>
            <a:endParaRPr b="0" lang="en-US" sz="2400" strike="noStrike" u="none">
              <a:solidFill>
                <a:srgbClr val="000000"/>
              </a:solidFill>
              <a:effectLst/>
              <a:uFillTx/>
              <a:latin typeface="Tahoma"/>
            </a:endParaRPr>
          </a:p>
          <a:p>
            <a:pPr marL="343080"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ahoma"/>
            </a:endParaRPr>
          </a:p>
        </p:txBody>
      </p:sp>
      <p:pic>
        <p:nvPicPr>
          <p:cNvPr id="77" name="bd06496_" descr=""/>
          <p:cNvPicPr/>
          <p:nvPr/>
        </p:nvPicPr>
        <p:blipFill>
          <a:blip r:embed="rId1"/>
          <a:stretch/>
        </p:blipFill>
        <p:spPr>
          <a:xfrm>
            <a:off x="6705720" y="380880"/>
            <a:ext cx="1560240" cy="1640160"/>
          </a:xfrm>
          <a:prstGeom prst="rect">
            <a:avLst/>
          </a:prstGeom>
          <a:noFill/>
          <a:ln w="0">
            <a:noFill/>
          </a:ln>
        </p:spPr>
      </p:pic>
    </p:spTree>
  </p:cSld>
  <p:transition spd="med">
    <p:blinds dir="horz"/>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1150560" y="617040"/>
            <a:ext cx="7792920" cy="11430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333399"/>
                </a:solidFill>
                <a:effectLst/>
                <a:uFillTx/>
                <a:latin typeface="Tahoma"/>
              </a:rPr>
              <a:t>Nicor Contacts</a:t>
            </a:r>
            <a:endParaRPr b="0" lang="en-US" sz="4400" strike="noStrike" u="none">
              <a:solidFill>
                <a:srgbClr val="333399"/>
              </a:solidFill>
              <a:effectLst/>
              <a:uFillTx/>
              <a:latin typeface="Tahoma"/>
            </a:endParaRPr>
          </a:p>
        </p:txBody>
      </p:sp>
      <p:sp>
        <p:nvSpPr>
          <p:cNvPr id="79" name="PlaceHolder 2"/>
          <p:cNvSpPr>
            <a:spLocks noGrp="1"/>
          </p:cNvSpPr>
          <p:nvPr>
            <p:ph/>
          </p:nvPr>
        </p:nvSpPr>
        <p:spPr>
          <a:xfrm>
            <a:off x="1182600" y="2017800"/>
            <a:ext cx="7772400" cy="4114800"/>
          </a:xfrm>
          <a:prstGeom prst="rect">
            <a:avLst/>
          </a:prstGeom>
          <a:noFill/>
          <a:ln w="0">
            <a:noFill/>
          </a:ln>
        </p:spPr>
        <p:txBody>
          <a:bodyPr lIns="90000" rIns="90000" tIns="46800" bIns="46800" anchor="t">
            <a:normAutofit/>
          </a:bodyPr>
          <a:p>
            <a:pPr marL="343080" indent="-343080">
              <a:lnSpc>
                <a:spcPct val="90000"/>
              </a:lnSpc>
              <a:spcBef>
                <a:spcPts val="601"/>
              </a:spcBef>
              <a:buClr>
                <a:srgbClr val="3333cc"/>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Pat Hollan – Nomination Rep</a:t>
            </a:r>
            <a:endParaRPr b="0" lang="en-US" sz="2400" strike="noStrike" u="none">
              <a:solidFill>
                <a:srgbClr val="000000"/>
              </a:solidFill>
              <a:effectLst/>
              <a:uFillTx/>
              <a:latin typeface="Tahoma"/>
            </a:endParaRPr>
          </a:p>
          <a:p>
            <a:pPr lvl="1" marL="743040" indent="-285840">
              <a:lnSpc>
                <a:spcPct val="90000"/>
              </a:lnSpc>
              <a:spcBef>
                <a:spcPts val="601"/>
              </a:spcBef>
              <a:buClr>
                <a:srgbClr val="ff0000"/>
              </a:buClr>
              <a:buSzPct val="5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630/983-4040 opt 2</a:t>
            </a:r>
            <a:endParaRPr b="0" lang="en-US" sz="2400" strike="noStrike" u="none">
              <a:solidFill>
                <a:srgbClr val="000000"/>
              </a:solidFill>
              <a:effectLst/>
              <a:uFillTx/>
              <a:latin typeface="Tahoma"/>
            </a:endParaRPr>
          </a:p>
          <a:p>
            <a:pPr marL="343080" indent="-343080">
              <a:lnSpc>
                <a:spcPct val="90000"/>
              </a:lnSpc>
              <a:spcBef>
                <a:spcPts val="601"/>
              </a:spcBef>
              <a:buClr>
                <a:srgbClr val="3333cc"/>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Greg Love – Nicor Hub Rep</a:t>
            </a:r>
            <a:endParaRPr b="0" lang="en-US" sz="2400" strike="noStrike" u="none">
              <a:solidFill>
                <a:srgbClr val="000000"/>
              </a:solidFill>
              <a:effectLst/>
              <a:uFillTx/>
              <a:latin typeface="Tahoma"/>
            </a:endParaRPr>
          </a:p>
          <a:p>
            <a:pPr lvl="1" marL="743040" indent="-285840">
              <a:lnSpc>
                <a:spcPct val="90000"/>
              </a:lnSpc>
              <a:spcBef>
                <a:spcPts val="601"/>
              </a:spcBef>
              <a:buClr>
                <a:srgbClr val="ff0000"/>
              </a:buClr>
              <a:buSzPct val="5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630/983-8676 x 2348</a:t>
            </a:r>
            <a:endParaRPr b="0" lang="en-US" sz="2400" strike="noStrike" u="none">
              <a:solidFill>
                <a:srgbClr val="000000"/>
              </a:solidFill>
              <a:effectLst/>
              <a:uFillTx/>
              <a:latin typeface="Tahoma"/>
            </a:endParaRPr>
          </a:p>
          <a:p>
            <a:pPr marL="343080" indent="-343080">
              <a:lnSpc>
                <a:spcPct val="90000"/>
              </a:lnSpc>
              <a:spcBef>
                <a:spcPts val="601"/>
              </a:spcBef>
              <a:buClr>
                <a:srgbClr val="3333cc"/>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Greg Starcy – Gas Control</a:t>
            </a:r>
            <a:endParaRPr b="0" lang="en-US" sz="2400" strike="noStrike" u="none">
              <a:solidFill>
                <a:srgbClr val="000000"/>
              </a:solidFill>
              <a:effectLst/>
              <a:uFillTx/>
              <a:latin typeface="Tahoma"/>
            </a:endParaRPr>
          </a:p>
          <a:p>
            <a:pPr lvl="1" marL="743040" indent="-285840">
              <a:lnSpc>
                <a:spcPct val="90000"/>
              </a:lnSpc>
              <a:spcBef>
                <a:spcPts val="601"/>
              </a:spcBef>
              <a:buClr>
                <a:srgbClr val="ff0000"/>
              </a:buClr>
              <a:buSzPct val="5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630/983-8676 x 2253</a:t>
            </a:r>
            <a:endParaRPr b="0" lang="en-US" sz="2400" strike="noStrike" u="none">
              <a:solidFill>
                <a:srgbClr val="000000"/>
              </a:solidFill>
              <a:effectLst/>
              <a:uFillTx/>
              <a:latin typeface="Tahoma"/>
            </a:endParaRPr>
          </a:p>
          <a:p>
            <a:pPr marL="343080" indent="-343080">
              <a:lnSpc>
                <a:spcPct val="90000"/>
              </a:lnSpc>
              <a:spcBef>
                <a:spcPts val="601"/>
              </a:spcBef>
              <a:buClr>
                <a:srgbClr val="3333cc"/>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Critical Day Notification </a:t>
            </a:r>
            <a:endParaRPr b="0" lang="en-US" sz="2400" strike="noStrike" u="none">
              <a:solidFill>
                <a:srgbClr val="000000"/>
              </a:solidFill>
              <a:effectLst/>
              <a:uFillTx/>
              <a:latin typeface="Tahoma"/>
            </a:endParaRPr>
          </a:p>
          <a:p>
            <a:pPr lvl="1" marL="743040" indent="-285840">
              <a:lnSpc>
                <a:spcPct val="90000"/>
              </a:lnSpc>
              <a:spcBef>
                <a:spcPts val="601"/>
              </a:spcBef>
              <a:buClr>
                <a:srgbClr val="ff0000"/>
              </a:buClr>
              <a:buSzPct val="5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630/983-4040 opt 1</a:t>
            </a:r>
            <a:endParaRPr b="0" lang="en-US" sz="2400" strike="noStrike" u="none">
              <a:solidFill>
                <a:srgbClr val="000000"/>
              </a:solidFill>
              <a:effectLst/>
              <a:uFillTx/>
              <a:latin typeface="Tahoma"/>
            </a:endParaRPr>
          </a:p>
          <a:p>
            <a:pPr marL="343080" indent="-343080">
              <a:lnSpc>
                <a:spcPct val="90000"/>
              </a:lnSpc>
              <a:spcBef>
                <a:spcPts val="601"/>
              </a:spcBef>
              <a:buClr>
                <a:srgbClr val="3333cc"/>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Customer Service</a:t>
            </a:r>
            <a:endParaRPr b="0" lang="en-US" sz="2400" strike="noStrike" u="none">
              <a:solidFill>
                <a:srgbClr val="000000"/>
              </a:solidFill>
              <a:effectLst/>
              <a:uFillTx/>
              <a:latin typeface="Tahoma"/>
            </a:endParaRPr>
          </a:p>
          <a:p>
            <a:pPr lvl="1" marL="743040" indent="-285840">
              <a:lnSpc>
                <a:spcPct val="90000"/>
              </a:lnSpc>
              <a:spcBef>
                <a:spcPts val="601"/>
              </a:spcBef>
              <a:buClr>
                <a:srgbClr val="ff0000"/>
              </a:buClr>
              <a:buSzPct val="5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630/983-4040 opt 1</a:t>
            </a:r>
            <a:endParaRPr b="0" lang="en-US" sz="2400" strike="noStrike" u="none">
              <a:solidFill>
                <a:srgbClr val="000000"/>
              </a:solidFill>
              <a:effectLst/>
              <a:uFillTx/>
              <a:latin typeface="Tahoma"/>
            </a:endParaRPr>
          </a:p>
          <a:p>
            <a:pPr marL="343080" indent="0">
              <a:lnSpc>
                <a:spcPct val="90000"/>
              </a:lnSpc>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ahoma"/>
            </a:endParaRPr>
          </a:p>
        </p:txBody>
      </p:sp>
    </p:spTree>
  </p:cSld>
  <p:transition spd="med">
    <p:blinds dir="horz"/>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0" name="PlaceHolder 1"/>
          <p:cNvSpPr>
            <a:spLocks noGrp="1"/>
          </p:cNvSpPr>
          <p:nvPr>
            <p:ph/>
          </p:nvPr>
        </p:nvSpPr>
        <p:spPr>
          <a:xfrm>
            <a:off x="1182600" y="2017800"/>
            <a:ext cx="3810240" cy="4114800"/>
          </a:xfrm>
          <a:prstGeom prst="rect">
            <a:avLst/>
          </a:prstGeom>
          <a:noFill/>
          <a:ln w="0">
            <a:noFill/>
          </a:ln>
        </p:spPr>
        <p:txBody>
          <a:bodyPr lIns="90000" rIns="90000" tIns="46800" bIns="46800" anchor="t">
            <a:normAutofit/>
          </a:bodyPr>
          <a:p>
            <a:pPr marL="343080" indent="-343080">
              <a:spcBef>
                <a:spcPts val="700"/>
              </a:spcBef>
              <a:buClr>
                <a:srgbClr val="3333cc"/>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ahoma"/>
              </a:rPr>
              <a:t>Direct connections with 6 major pipelines:</a:t>
            </a:r>
            <a:endParaRPr b="0" lang="en-US" sz="2800" strike="noStrike" u="none">
              <a:solidFill>
                <a:srgbClr val="000000"/>
              </a:solidFill>
              <a:effectLst/>
              <a:uFillTx/>
              <a:latin typeface="Tahoma"/>
            </a:endParaRPr>
          </a:p>
          <a:p>
            <a:pPr lvl="1" marL="743040" indent="-285840">
              <a:spcBef>
                <a:spcPts val="601"/>
              </a:spcBef>
              <a:buClr>
                <a:srgbClr val="ff0000"/>
              </a:buClr>
              <a:buSzPct val="5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ANR</a:t>
            </a:r>
            <a:endParaRPr b="0" lang="en-US" sz="2400" strike="noStrike" u="none">
              <a:solidFill>
                <a:srgbClr val="000000"/>
              </a:solidFill>
              <a:effectLst/>
              <a:uFillTx/>
              <a:latin typeface="Tahoma"/>
            </a:endParaRPr>
          </a:p>
          <a:p>
            <a:pPr lvl="1" marL="743040" indent="-285840">
              <a:spcBef>
                <a:spcPts val="601"/>
              </a:spcBef>
              <a:buClr>
                <a:srgbClr val="ff0000"/>
              </a:buClr>
              <a:buSzPct val="5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NGPL</a:t>
            </a:r>
            <a:endParaRPr b="0" lang="en-US" sz="2400" strike="noStrike" u="none">
              <a:solidFill>
                <a:srgbClr val="000000"/>
              </a:solidFill>
              <a:effectLst/>
              <a:uFillTx/>
              <a:latin typeface="Tahoma"/>
            </a:endParaRPr>
          </a:p>
          <a:p>
            <a:pPr lvl="1" marL="743040" indent="-285840">
              <a:spcBef>
                <a:spcPts val="601"/>
              </a:spcBef>
              <a:buClr>
                <a:srgbClr val="ff0000"/>
              </a:buClr>
              <a:buSzPct val="5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NBPL</a:t>
            </a:r>
            <a:endParaRPr b="0" lang="en-US" sz="2400" strike="noStrike" u="none">
              <a:solidFill>
                <a:srgbClr val="000000"/>
              </a:solidFill>
              <a:effectLst/>
              <a:uFillTx/>
              <a:latin typeface="Tahoma"/>
            </a:endParaRPr>
          </a:p>
          <a:p>
            <a:pPr lvl="1" marL="743040" indent="-285840">
              <a:spcBef>
                <a:spcPts val="601"/>
              </a:spcBef>
              <a:buClr>
                <a:srgbClr val="ff0000"/>
              </a:buClr>
              <a:buSzPct val="5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NNG</a:t>
            </a:r>
            <a:endParaRPr b="0" lang="en-US" sz="2400" strike="noStrike" u="none">
              <a:solidFill>
                <a:srgbClr val="000000"/>
              </a:solidFill>
              <a:effectLst/>
              <a:uFillTx/>
              <a:latin typeface="Tahoma"/>
            </a:endParaRPr>
          </a:p>
          <a:p>
            <a:pPr lvl="1" marL="743040" indent="-285840">
              <a:spcBef>
                <a:spcPts val="601"/>
              </a:spcBef>
              <a:buClr>
                <a:srgbClr val="ff0000"/>
              </a:buClr>
              <a:buSzPct val="5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MGT/TGP</a:t>
            </a:r>
            <a:endParaRPr b="0" lang="en-US" sz="2400" strike="noStrike" u="none">
              <a:solidFill>
                <a:srgbClr val="000000"/>
              </a:solidFill>
              <a:effectLst/>
              <a:uFillTx/>
              <a:latin typeface="Tahoma"/>
            </a:endParaRPr>
          </a:p>
          <a:p>
            <a:pPr lvl="1" marL="743040" indent="-285840">
              <a:spcBef>
                <a:spcPts val="601"/>
              </a:spcBef>
              <a:buClr>
                <a:srgbClr val="ff0000"/>
              </a:buClr>
              <a:buSzPct val="5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PEPL</a:t>
            </a:r>
            <a:endParaRPr b="0" lang="en-US" sz="2400" strike="noStrike" u="none">
              <a:solidFill>
                <a:srgbClr val="000000"/>
              </a:solidFill>
              <a:effectLst/>
              <a:uFillTx/>
              <a:latin typeface="Tahoma"/>
            </a:endParaRPr>
          </a:p>
        </p:txBody>
      </p:sp>
      <p:sp>
        <p:nvSpPr>
          <p:cNvPr id="81" name="PlaceHolder 2"/>
          <p:cNvSpPr>
            <a:spLocks noGrp="1"/>
          </p:cNvSpPr>
          <p:nvPr>
            <p:ph/>
          </p:nvPr>
        </p:nvSpPr>
        <p:spPr>
          <a:xfrm>
            <a:off x="5144760" y="2017800"/>
            <a:ext cx="3809880" cy="4114800"/>
          </a:xfrm>
          <a:prstGeom prst="rect">
            <a:avLst/>
          </a:prstGeom>
          <a:noFill/>
          <a:ln w="0">
            <a:noFill/>
          </a:ln>
        </p:spPr>
        <p:txBody>
          <a:bodyPr lIns="90000" rIns="90000" tIns="46800" bIns="46800" anchor="t">
            <a:normAutofit/>
          </a:bodyPr>
          <a:p>
            <a:pPr marL="343080" indent="-343080">
              <a:spcBef>
                <a:spcPts val="700"/>
              </a:spcBef>
              <a:buClr>
                <a:srgbClr val="3333cc"/>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ahoma"/>
              </a:rPr>
              <a:t>Services provided at negotiated rates based on current market conditions</a:t>
            </a:r>
            <a:endParaRPr b="0" lang="en-US" sz="2800" strike="noStrike" u="none">
              <a:solidFill>
                <a:srgbClr val="000000"/>
              </a:solidFill>
              <a:effectLst/>
              <a:uFillTx/>
              <a:latin typeface="Tahoma"/>
            </a:endParaRPr>
          </a:p>
          <a:p>
            <a:pPr marL="343080" indent="-343080">
              <a:spcBef>
                <a:spcPts val="700"/>
              </a:spcBef>
              <a:buClr>
                <a:srgbClr val="3333cc"/>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ahoma"/>
              </a:rPr>
              <a:t>Made possible through use of Nicor’s 7 underground storage facilities</a:t>
            </a:r>
            <a:endParaRPr b="0" lang="en-US" sz="2800" strike="noStrike" u="none">
              <a:solidFill>
                <a:srgbClr val="000000"/>
              </a:solidFill>
              <a:effectLst/>
              <a:uFillTx/>
              <a:latin typeface="Tahoma"/>
            </a:endParaRPr>
          </a:p>
          <a:p>
            <a:pPr marL="343080" indent="-343080">
              <a:spcBef>
                <a:spcPts val="7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000000"/>
              </a:solidFill>
              <a:effectLst/>
              <a:uFillTx/>
              <a:latin typeface="Tahoma"/>
            </a:endParaRPr>
          </a:p>
        </p:txBody>
      </p:sp>
      <p:pic>
        <p:nvPicPr>
          <p:cNvPr id="82" name="nicorhub" descr=""/>
          <p:cNvPicPr/>
          <p:nvPr/>
        </p:nvPicPr>
        <p:blipFill>
          <a:blip r:embed="rId1"/>
          <a:stretch/>
        </p:blipFill>
        <p:spPr>
          <a:xfrm>
            <a:off x="1295280" y="533520"/>
            <a:ext cx="2614680" cy="1143000"/>
          </a:xfrm>
          <a:prstGeom prst="rect">
            <a:avLst/>
          </a:prstGeom>
          <a:noFill/>
          <a:ln w="0">
            <a:noFill/>
          </a:ln>
        </p:spPr>
      </p:pic>
    </p:spTree>
  </p:cSld>
  <p:transition spd="med">
    <p:blinds dir="horz"/>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3" name="" descr=""/>
          <p:cNvPicPr/>
          <p:nvPr/>
        </p:nvPicPr>
        <p:blipFill>
          <a:blip r:embed="rId1"/>
          <a:stretch/>
        </p:blipFill>
        <p:spPr>
          <a:xfrm>
            <a:off x="2133720" y="1990800"/>
            <a:ext cx="5333760" cy="4626000"/>
          </a:xfrm>
          <a:prstGeom prst="rect">
            <a:avLst/>
          </a:prstGeom>
          <a:noFill/>
          <a:ln w="0">
            <a:noFill/>
          </a:ln>
        </p:spPr>
      </p:pic>
      <p:sp>
        <p:nvSpPr>
          <p:cNvPr id="84" name="PlaceHolder 1"/>
          <p:cNvSpPr>
            <a:spLocks noGrp="1"/>
          </p:cNvSpPr>
          <p:nvPr>
            <p:ph type="title"/>
          </p:nvPr>
        </p:nvSpPr>
        <p:spPr>
          <a:xfrm>
            <a:off x="1066680" y="990360"/>
            <a:ext cx="6570720" cy="6858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333399"/>
                </a:solidFill>
                <a:effectLst/>
                <a:uFillTx/>
                <a:latin typeface="Tahoma"/>
              </a:rPr>
              <a:t>Nicor Nomination in Unify</a:t>
            </a:r>
            <a:endParaRPr b="0" lang="en-US" sz="4400" strike="noStrike" u="none">
              <a:solidFill>
                <a:srgbClr val="333399"/>
              </a:solidFill>
              <a:effectLst/>
              <a:uFillTx/>
              <a:latin typeface="Tahoma"/>
            </a:endParaRPr>
          </a:p>
        </p:txBody>
      </p:sp>
    </p:spTree>
  </p:cSld>
  <p:transition spd="med">
    <p:blinds dir="horz"/>
  </p:transition>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5" name="PlaceHolder 1"/>
          <p:cNvSpPr>
            <a:spLocks noGrp="1"/>
          </p:cNvSpPr>
          <p:nvPr>
            <p:ph type="title"/>
          </p:nvPr>
        </p:nvSpPr>
        <p:spPr>
          <a:xfrm>
            <a:off x="1150560" y="617040"/>
            <a:ext cx="7792920" cy="11430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333399"/>
                </a:solidFill>
                <a:effectLst/>
                <a:uFillTx/>
                <a:latin typeface="Tahoma"/>
              </a:rPr>
              <a:t>Nicor Gas Exchange</a:t>
            </a:r>
            <a:endParaRPr b="0" lang="en-US" sz="4400" strike="noStrike" u="none">
              <a:solidFill>
                <a:srgbClr val="333399"/>
              </a:solidFill>
              <a:effectLst/>
              <a:uFillTx/>
              <a:latin typeface="Tahoma"/>
            </a:endParaRPr>
          </a:p>
        </p:txBody>
      </p:sp>
      <p:pic>
        <p:nvPicPr>
          <p:cNvPr id="86" name="nicor%20nom%20sheet" descr=""/>
          <p:cNvPicPr/>
          <p:nvPr/>
        </p:nvPicPr>
        <p:blipFill>
          <a:blip r:embed="rId1"/>
          <a:stretch/>
        </p:blipFill>
        <p:spPr>
          <a:xfrm>
            <a:off x="1371600" y="1905120"/>
            <a:ext cx="6246720" cy="4684680"/>
          </a:xfrm>
          <a:prstGeom prst="rect">
            <a:avLst/>
          </a:prstGeom>
          <a:noFill/>
          <a:ln w="0">
            <a:noFill/>
          </a:ln>
        </p:spPr>
      </p:pic>
    </p:spTree>
  </p:cSld>
  <p:transition spd="med">
    <p:blinds dir="horz"/>
  </p:transition>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7" name="nicorgas" descr=""/>
          <p:cNvPicPr/>
          <p:nvPr/>
        </p:nvPicPr>
        <p:blipFill>
          <a:blip r:embed="rId1"/>
          <a:stretch/>
        </p:blipFill>
        <p:spPr>
          <a:xfrm>
            <a:off x="2362320" y="2462040"/>
            <a:ext cx="4647960" cy="2032200"/>
          </a:xfrm>
          <a:prstGeom prst="rect">
            <a:avLst/>
          </a:prstGeom>
          <a:noFill/>
          <a:ln w="0">
            <a:noFill/>
          </a:ln>
        </p:spPr>
      </p:pic>
      <p:sp>
        <p:nvSpPr>
          <p:cNvPr id="88" name=""/>
          <p:cNvSpPr/>
          <p:nvPr/>
        </p:nvSpPr>
        <p:spPr>
          <a:xfrm>
            <a:off x="2438280" y="5867280"/>
            <a:ext cx="3200400" cy="4572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Tree>
  </p:cSld>
  <p:transition spd="med" advTm="0">
    <p:blinds dir="horz"/>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 name="PlaceHolder 1"/>
          <p:cNvSpPr>
            <a:spLocks noGrp="1"/>
          </p:cNvSpPr>
          <p:nvPr>
            <p:ph type="title"/>
          </p:nvPr>
        </p:nvSpPr>
        <p:spPr>
          <a:xfrm>
            <a:off x="1066320" y="762120"/>
            <a:ext cx="5867640" cy="838080"/>
          </a:xfrm>
          <a:prstGeom prst="rect">
            <a:avLst/>
          </a:prstGeom>
          <a:noFill/>
          <a:ln w="0">
            <a:noFill/>
          </a:ln>
        </p:spPr>
        <p:txBody>
          <a:bodyPr lIns="90000" rIns="90000" tIns="46800" bIns="4680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333399"/>
                </a:solidFill>
                <a:effectLst/>
                <a:uFillTx/>
                <a:latin typeface="Arial Black"/>
              </a:rPr>
              <a:t>Market Area Map</a:t>
            </a:r>
            <a:endParaRPr b="0" lang="en-US" sz="4400" strike="noStrike" u="none">
              <a:solidFill>
                <a:srgbClr val="333399"/>
              </a:solidFill>
              <a:effectLst/>
              <a:uFillTx/>
              <a:latin typeface="Tahoma"/>
            </a:endParaRPr>
          </a:p>
        </p:txBody>
      </p:sp>
      <p:pic>
        <p:nvPicPr>
          <p:cNvPr id="50" name="XRsystem" descr=""/>
          <p:cNvPicPr/>
          <p:nvPr/>
        </p:nvPicPr>
        <p:blipFill>
          <a:blip r:embed="rId1"/>
          <a:stretch/>
        </p:blipFill>
        <p:spPr>
          <a:xfrm>
            <a:off x="1371600" y="1905120"/>
            <a:ext cx="6172200" cy="4741920"/>
          </a:xfrm>
          <a:prstGeom prst="rect">
            <a:avLst/>
          </a:prstGeom>
          <a:noFill/>
          <a:ln w="0">
            <a:noFill/>
          </a:ln>
        </p:spPr>
      </p:pic>
      <p:sp>
        <p:nvSpPr>
          <p:cNvPr id="51" name=""/>
          <p:cNvSpPr/>
          <p:nvPr/>
        </p:nvSpPr>
        <p:spPr>
          <a:xfrm flipV="1">
            <a:off x="1219320" y="4038120"/>
            <a:ext cx="1447560" cy="1295640"/>
          </a:xfrm>
          <a:prstGeom prst="line">
            <a:avLst/>
          </a:prstGeom>
          <a:ln w="38160">
            <a:solidFill>
              <a:srgbClr val="000000"/>
            </a:solidFill>
            <a:miter/>
            <a:tailEnd len="lg" type="arrow" w="lg"/>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Tree>
  </p:cSld>
  <p:transition spd="med">
    <p:blinds dir="horz"/>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 name="PlaceHolder 1"/>
          <p:cNvSpPr>
            <a:spLocks noGrp="1"/>
          </p:cNvSpPr>
          <p:nvPr>
            <p:ph type="title"/>
          </p:nvPr>
        </p:nvSpPr>
        <p:spPr>
          <a:xfrm>
            <a:off x="1150920" y="990720"/>
            <a:ext cx="6773760" cy="76968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333399"/>
                </a:solidFill>
                <a:effectLst/>
                <a:uFillTx/>
                <a:latin typeface="Tahoma"/>
              </a:rPr>
              <a:t>Nicor Gas Service Territory</a:t>
            </a:r>
            <a:endParaRPr b="0" lang="en-US" sz="4400" strike="noStrike" u="none">
              <a:solidFill>
                <a:srgbClr val="333399"/>
              </a:solidFill>
              <a:effectLst/>
              <a:uFillTx/>
              <a:latin typeface="Tahoma"/>
            </a:endParaRPr>
          </a:p>
        </p:txBody>
      </p:sp>
      <p:sp>
        <p:nvSpPr>
          <p:cNvPr id="53" name="PlaceHolder 2"/>
          <p:cNvSpPr>
            <a:spLocks noGrp="1"/>
          </p:cNvSpPr>
          <p:nvPr>
            <p:ph/>
          </p:nvPr>
        </p:nvSpPr>
        <p:spPr>
          <a:xfrm>
            <a:off x="1182600" y="2017800"/>
            <a:ext cx="3810240" cy="4114800"/>
          </a:xfrm>
          <a:prstGeom prst="rect">
            <a:avLst/>
          </a:prstGeom>
          <a:noFill/>
          <a:ln w="0">
            <a:noFill/>
          </a:ln>
        </p:spPr>
        <p:txBody>
          <a:bodyPr lIns="90000" rIns="90000" tIns="46800" bIns="46800" anchor="t">
            <a:normAutofit/>
          </a:bodyPr>
          <a:p>
            <a:pPr marL="609480" indent="-609480">
              <a:spcBef>
                <a:spcPts val="601"/>
              </a:spcBef>
              <a:buClr>
                <a:srgbClr val="3333cc"/>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Operates a 29,000 mile distribution system connected to 7 interstate pipelines serving 2 million customers in the northern third of Illinois, excluding the city of Chicago.</a:t>
            </a:r>
            <a:endParaRPr b="0" lang="en-US" sz="2400" strike="noStrike" u="none">
              <a:solidFill>
                <a:srgbClr val="000000"/>
              </a:solidFill>
              <a:effectLst/>
              <a:uFillTx/>
              <a:latin typeface="Tahoma"/>
            </a:endParaRPr>
          </a:p>
        </p:txBody>
      </p:sp>
      <p:pic>
        <p:nvPicPr>
          <p:cNvPr id="54" name="select%20map" descr=""/>
          <p:cNvPicPr/>
          <p:nvPr/>
        </p:nvPicPr>
        <p:blipFill>
          <a:blip r:embed="rId1"/>
          <a:stretch/>
        </p:blipFill>
        <p:spPr>
          <a:xfrm>
            <a:off x="5468760" y="2017800"/>
            <a:ext cx="3160800" cy="4114800"/>
          </a:xfrm>
          <a:prstGeom prst="rect">
            <a:avLst/>
          </a:prstGeom>
          <a:noFill/>
          <a:ln w="0">
            <a:noFill/>
          </a:ln>
        </p:spPr>
      </p:pic>
    </p:spTree>
  </p:cSld>
  <p:transition spd="med">
    <p:blinds dir="horz"/>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5" name="PlaceHolder 1"/>
          <p:cNvSpPr>
            <a:spLocks noGrp="1"/>
          </p:cNvSpPr>
          <p:nvPr>
            <p:ph type="title"/>
          </p:nvPr>
        </p:nvSpPr>
        <p:spPr>
          <a:xfrm>
            <a:off x="1150560" y="617040"/>
            <a:ext cx="7792920" cy="11430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333399"/>
                </a:solidFill>
                <a:effectLst/>
                <a:uFillTx/>
                <a:latin typeface="Tahoma"/>
              </a:rPr>
              <a:t>Nicor Interconnects</a:t>
            </a:r>
            <a:endParaRPr b="0" lang="en-US" sz="4400" strike="noStrike" u="none">
              <a:solidFill>
                <a:srgbClr val="333399"/>
              </a:solidFill>
              <a:effectLst/>
              <a:uFillTx/>
              <a:latin typeface="Tahoma"/>
            </a:endParaRPr>
          </a:p>
        </p:txBody>
      </p:sp>
      <p:sp>
        <p:nvSpPr>
          <p:cNvPr id="56" name="PlaceHolder 2"/>
          <p:cNvSpPr>
            <a:spLocks noGrp="1"/>
          </p:cNvSpPr>
          <p:nvPr>
            <p:ph/>
          </p:nvPr>
        </p:nvSpPr>
        <p:spPr>
          <a:xfrm>
            <a:off x="1182600" y="2017800"/>
            <a:ext cx="3810240" cy="4114800"/>
          </a:xfrm>
          <a:prstGeom prst="rect">
            <a:avLst/>
          </a:prstGeom>
          <a:noFill/>
          <a:ln w="0">
            <a:noFill/>
          </a:ln>
        </p:spPr>
        <p:txBody>
          <a:bodyPr lIns="90000" rIns="90000" tIns="46800" bIns="46800" anchor="t">
            <a:normAutofit/>
          </a:bodyPr>
          <a:p>
            <a:pPr marL="533520" indent="-533520">
              <a:spcBef>
                <a:spcPts val="499"/>
              </a:spcBef>
              <a:buClr>
                <a:srgbClr val="3333cc"/>
              </a:buClr>
              <a:buSzPct val="60000"/>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Midwestern – E. Joliet (027081)</a:t>
            </a:r>
            <a:endParaRPr b="0" lang="en-US" sz="2000" strike="noStrike" u="none">
              <a:solidFill>
                <a:srgbClr val="000000"/>
              </a:solidFill>
              <a:effectLst/>
              <a:uFillTx/>
              <a:latin typeface="Tahoma"/>
            </a:endParaRPr>
          </a:p>
          <a:p>
            <a:pPr marL="533520" indent="-533520">
              <a:spcBef>
                <a:spcPts val="499"/>
              </a:spcBef>
              <a:buClr>
                <a:srgbClr val="3333cc"/>
              </a:buClr>
              <a:buSzPct val="60000"/>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NNG – E. Dubuque (234)</a:t>
            </a:r>
            <a:endParaRPr b="0" lang="en-US" sz="2000" strike="noStrike" u="none">
              <a:solidFill>
                <a:srgbClr val="000000"/>
              </a:solidFill>
              <a:effectLst/>
              <a:uFillTx/>
              <a:latin typeface="Tahoma"/>
            </a:endParaRPr>
          </a:p>
          <a:p>
            <a:pPr marL="533520" indent="-533520">
              <a:spcBef>
                <a:spcPts val="499"/>
              </a:spcBef>
              <a:buClr>
                <a:srgbClr val="3333cc"/>
              </a:buClr>
              <a:buSzPct val="60000"/>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NGPL – Nigas Central Point (9258)</a:t>
            </a:r>
            <a:endParaRPr b="0" lang="en-US" sz="2000" strike="noStrike" u="none">
              <a:solidFill>
                <a:srgbClr val="000000"/>
              </a:solidFill>
              <a:effectLst/>
              <a:uFillTx/>
              <a:latin typeface="Tahoma"/>
            </a:endParaRPr>
          </a:p>
          <a:p>
            <a:pPr marL="533520" indent="-533520">
              <a:spcBef>
                <a:spcPts val="499"/>
              </a:spcBef>
              <a:buClr>
                <a:srgbClr val="3333cc"/>
              </a:buClr>
              <a:buSzPct val="60000"/>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Skokie – PGLC (NIG)</a:t>
            </a:r>
            <a:endParaRPr b="0" lang="en-US" sz="2000" strike="noStrike" u="none">
              <a:solidFill>
                <a:srgbClr val="000000"/>
              </a:solidFill>
              <a:effectLst/>
              <a:uFillTx/>
              <a:latin typeface="Tahoma"/>
            </a:endParaRPr>
          </a:p>
          <a:p>
            <a:pPr marL="533520" indent="-533520">
              <a:spcBef>
                <a:spcPts val="499"/>
              </a:spcBef>
              <a:buClr>
                <a:srgbClr val="3333cc"/>
              </a:buClr>
              <a:buSzPct val="60000"/>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ANR – Shorewood (138675)</a:t>
            </a:r>
            <a:endParaRPr b="0" lang="en-US" sz="2000" strike="noStrike" u="none">
              <a:solidFill>
                <a:srgbClr val="000000"/>
              </a:solidFill>
              <a:effectLst/>
              <a:uFillTx/>
              <a:latin typeface="Tahoma"/>
            </a:endParaRPr>
          </a:p>
          <a:p>
            <a:pPr marL="533520" indent="-533520">
              <a:spcBef>
                <a:spcPts val="499"/>
              </a:spcBef>
              <a:buClr>
                <a:srgbClr val="3333cc"/>
              </a:buClr>
              <a:buSzPct val="60000"/>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NBPL – Minooka (227975)</a:t>
            </a:r>
            <a:endParaRPr b="0" lang="en-US" sz="2000" strike="noStrike" u="none">
              <a:solidFill>
                <a:srgbClr val="000000"/>
              </a:solidFill>
              <a:effectLst/>
              <a:uFillTx/>
              <a:latin typeface="Tahoma"/>
            </a:endParaRPr>
          </a:p>
          <a:p>
            <a:pPr marL="533520" indent="-533520">
              <a:spcBef>
                <a:spcPts val="499"/>
              </a:spcBef>
              <a:buClr>
                <a:srgbClr val="3333cc"/>
              </a:buClr>
              <a:buSzPct val="60000"/>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APLP – NIG/APLP Morris (NMRLS)</a:t>
            </a:r>
            <a:r>
              <a:rPr b="0" lang="en-US" sz="2000" strike="noStrike" u="none">
                <a:solidFill>
                  <a:srgbClr val="000000"/>
                </a:solidFill>
                <a:effectLst/>
                <a:uFillTx/>
                <a:latin typeface="Tahoma"/>
              </a:rPr>
              <a:t>	</a:t>
            </a:r>
            <a:endParaRPr b="0" lang="en-US" sz="2000" strike="noStrike" u="none">
              <a:solidFill>
                <a:srgbClr val="000000"/>
              </a:solidFill>
              <a:effectLst/>
              <a:uFillTx/>
              <a:latin typeface="Tahoma"/>
            </a:endParaRPr>
          </a:p>
        </p:txBody>
      </p:sp>
      <p:graphicFrame>
        <p:nvGraphicFramePr>
          <p:cNvPr id="57" name=""/>
          <p:cNvGraphicFramePr/>
          <p:nvPr/>
        </p:nvGraphicFramePr>
        <p:xfrm>
          <a:off x="5145120" y="2017800"/>
          <a:ext cx="3809880" cy="4114800"/>
        </p:xfrm>
        <a:graphic>
          <a:graphicData uri="http://schemas.openxmlformats.org/presentationml/2006/ole">
            <p:oleObj r:id="rId1" spid="">
              <p:embed/>
              <p:pic>
                <p:nvPicPr>
                  <p:cNvPr id="58" name="" descr=""/>
                  <p:cNvPicPr/>
                  <p:nvPr/>
                </p:nvPicPr>
                <p:blipFill>
                  <a:blip r:embed="rId2"/>
                  <a:stretch/>
                </p:blipFill>
                <p:spPr>
                  <a:xfrm>
                    <a:off x="5145120" y="2017800"/>
                    <a:ext cx="3809880" cy="4114800"/>
                  </a:xfrm>
                  <a:prstGeom prst="rect">
                    <a:avLst/>
                  </a:prstGeom>
                  <a:noFill/>
                  <a:ln w="0">
                    <a:noFill/>
                  </a:ln>
                </p:spPr>
              </p:pic>
            </p:oleObj>
          </a:graphicData>
        </a:graphic>
      </p:graphicFrame>
    </p:spTree>
  </p:cSld>
  <p:transition spd="med">
    <p:blinds dir="horz"/>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 name="PlaceHolder 1"/>
          <p:cNvSpPr>
            <a:spLocks noGrp="1"/>
          </p:cNvSpPr>
          <p:nvPr>
            <p:ph type="title"/>
          </p:nvPr>
        </p:nvSpPr>
        <p:spPr>
          <a:xfrm>
            <a:off x="914040" y="990360"/>
            <a:ext cx="6172200" cy="685800"/>
          </a:xfrm>
          <a:prstGeom prst="rect">
            <a:avLst/>
          </a:prstGeom>
          <a:noFill/>
          <a:ln w="0">
            <a:noFill/>
          </a:ln>
        </p:spPr>
        <p:txBody>
          <a:bodyPr lIns="90000" rIns="90000" tIns="46800" bIns="4680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333399"/>
                </a:solidFill>
                <a:effectLst/>
                <a:uFillTx/>
                <a:latin typeface="Tahoma"/>
              </a:rPr>
              <a:t>Nicor Storage Facilities</a:t>
            </a:r>
            <a:endParaRPr b="0" lang="en-US" sz="4400" strike="noStrike" u="none">
              <a:solidFill>
                <a:srgbClr val="333399"/>
              </a:solidFill>
              <a:effectLst/>
              <a:uFillTx/>
              <a:latin typeface="Tahoma"/>
            </a:endParaRPr>
          </a:p>
        </p:txBody>
      </p:sp>
      <p:sp>
        <p:nvSpPr>
          <p:cNvPr id="60" name="PlaceHolder 2"/>
          <p:cNvSpPr>
            <a:spLocks noGrp="1"/>
          </p:cNvSpPr>
          <p:nvPr>
            <p:ph/>
          </p:nvPr>
        </p:nvSpPr>
        <p:spPr>
          <a:xfrm>
            <a:off x="1182240" y="2017800"/>
            <a:ext cx="2514600" cy="4114800"/>
          </a:xfrm>
          <a:prstGeom prst="rect">
            <a:avLst/>
          </a:prstGeom>
          <a:noFill/>
          <a:ln w="0">
            <a:noFill/>
          </a:ln>
        </p:spPr>
        <p:txBody>
          <a:bodyPr lIns="90000" rIns="90000" tIns="46800" bIns="46800" anchor="t">
            <a:normAutofit/>
          </a:bodyPr>
          <a:p>
            <a:pPr marL="343080" indent="-343080">
              <a:spcBef>
                <a:spcPts val="451"/>
              </a:spcBef>
              <a:buClr>
                <a:srgbClr val="3333cc"/>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ahoma"/>
              </a:rPr>
              <a:t>7 Underground storage facilities with approximately 165 bcf of storage capacity.</a:t>
            </a:r>
            <a:endParaRPr b="0" lang="en-US" sz="1800" strike="noStrike" u="none">
              <a:solidFill>
                <a:srgbClr val="000000"/>
              </a:solidFill>
              <a:effectLst/>
              <a:uFillTx/>
              <a:latin typeface="Tahoma"/>
            </a:endParaRPr>
          </a:p>
          <a:p>
            <a:pPr marL="343080" indent="-343080">
              <a:spcBef>
                <a:spcPts val="451"/>
              </a:spcBef>
              <a:buClr>
                <a:srgbClr val="3333cc"/>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ahoma"/>
              </a:rPr>
              <a:t>Approximately 50% to 60%  of peak day needs and about 1/3 of annual deliveries can be met from storage</a:t>
            </a:r>
            <a:endParaRPr b="0" lang="en-US" sz="1800" strike="noStrike" u="none">
              <a:solidFill>
                <a:srgbClr val="000000"/>
              </a:solidFill>
              <a:effectLst/>
              <a:uFillTx/>
              <a:latin typeface="Tahoma"/>
            </a:endParaRPr>
          </a:p>
        </p:txBody>
      </p:sp>
      <p:pic>
        <p:nvPicPr>
          <p:cNvPr id="61" name="mapkey" descr=""/>
          <p:cNvPicPr/>
          <p:nvPr/>
        </p:nvPicPr>
        <p:blipFill>
          <a:blip r:embed="rId1"/>
          <a:stretch/>
        </p:blipFill>
        <p:spPr>
          <a:xfrm>
            <a:off x="7013520" y="1981080"/>
            <a:ext cx="1604880" cy="2438640"/>
          </a:xfrm>
          <a:prstGeom prst="rect">
            <a:avLst/>
          </a:prstGeom>
          <a:noFill/>
          <a:ln w="0">
            <a:noFill/>
          </a:ln>
        </p:spPr>
      </p:pic>
      <p:pic>
        <p:nvPicPr>
          <p:cNvPr id="62" name="storagemap2" descr=""/>
          <p:cNvPicPr/>
          <p:nvPr/>
        </p:nvPicPr>
        <p:blipFill>
          <a:blip r:embed="rId2"/>
          <a:stretch/>
        </p:blipFill>
        <p:spPr>
          <a:xfrm>
            <a:off x="3352680" y="1676520"/>
            <a:ext cx="3299040" cy="4724280"/>
          </a:xfrm>
          <a:prstGeom prst="rect">
            <a:avLst/>
          </a:prstGeom>
          <a:noFill/>
          <a:ln w="0">
            <a:noFill/>
          </a:ln>
        </p:spPr>
      </p:pic>
    </p:spTree>
  </p:cSld>
  <p:transition spd="med">
    <p:blinds dir="horz"/>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 name="PlaceHolder 1"/>
          <p:cNvSpPr>
            <a:spLocks noGrp="1"/>
          </p:cNvSpPr>
          <p:nvPr>
            <p:ph type="title"/>
          </p:nvPr>
        </p:nvSpPr>
        <p:spPr>
          <a:xfrm>
            <a:off x="1066320" y="914040"/>
            <a:ext cx="4876920" cy="6858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333399"/>
                </a:solidFill>
                <a:effectLst/>
                <a:uFillTx/>
                <a:latin typeface="Tahoma"/>
              </a:rPr>
              <a:t>Nicor Deadlines</a:t>
            </a:r>
            <a:r>
              <a:rPr b="0" lang="en-US" sz="4400" strike="noStrike" u="none">
                <a:solidFill>
                  <a:srgbClr val="333399"/>
                </a:solidFill>
                <a:effectLst/>
                <a:uFillTx/>
                <a:latin typeface="Tahoma"/>
              </a:rPr>
              <a:t>	</a:t>
            </a:r>
            <a:endParaRPr b="0" lang="en-US" sz="4400" strike="noStrike" u="none">
              <a:solidFill>
                <a:srgbClr val="333399"/>
              </a:solidFill>
              <a:effectLst/>
              <a:uFillTx/>
              <a:latin typeface="Tahoma"/>
            </a:endParaRPr>
          </a:p>
        </p:txBody>
      </p:sp>
      <p:sp>
        <p:nvSpPr>
          <p:cNvPr id="64" name="PlaceHolder 2"/>
          <p:cNvSpPr>
            <a:spLocks noGrp="1"/>
          </p:cNvSpPr>
          <p:nvPr>
            <p:ph/>
          </p:nvPr>
        </p:nvSpPr>
        <p:spPr>
          <a:xfrm>
            <a:off x="1182600" y="2017800"/>
            <a:ext cx="7772400" cy="4114800"/>
          </a:xfrm>
          <a:prstGeom prst="rect">
            <a:avLst/>
          </a:prstGeom>
          <a:noFill/>
          <a:ln w="0">
            <a:noFill/>
          </a:ln>
        </p:spPr>
        <p:txBody>
          <a:bodyPr lIns="90000" rIns="90000" tIns="46800" bIns="46800" anchor="t">
            <a:normAutofit/>
          </a:bodyPr>
          <a:p>
            <a:pPr marL="343080" indent="-343080">
              <a:lnSpc>
                <a:spcPct val="90000"/>
              </a:lnSpc>
              <a:spcBef>
                <a:spcPts val="601"/>
              </a:spcBef>
              <a:buClr>
                <a:srgbClr val="3333cc"/>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11:30 am</a:t>
            </a:r>
            <a:r>
              <a:rPr b="0" lang="en-US" sz="2400" strike="noStrike" u="none">
                <a:solidFill>
                  <a:srgbClr val="000000"/>
                </a:solidFill>
                <a:effectLst/>
                <a:uFillTx/>
                <a:latin typeface="Tahoma"/>
              </a:rPr>
              <a:t>	</a:t>
            </a:r>
            <a:r>
              <a:rPr b="0" lang="en-US" sz="2400" strike="noStrike" u="none">
                <a:solidFill>
                  <a:srgbClr val="000000"/>
                </a:solidFill>
                <a:effectLst/>
                <a:uFillTx/>
                <a:latin typeface="Tahoma"/>
              </a:rPr>
              <a:t>Prior to day of gas flow Tues thru Fri</a:t>
            </a:r>
            <a:r>
              <a:rPr b="0" lang="en-US" sz="2400" strike="noStrike" u="none">
                <a:solidFill>
                  <a:srgbClr val="000000"/>
                </a:solidFill>
                <a:effectLst/>
                <a:uFillTx/>
                <a:latin typeface="Tahoma"/>
              </a:rPr>
              <a:t>	</a:t>
            </a:r>
            <a:endParaRPr b="0" lang="en-US" sz="2400" strike="noStrike" u="none">
              <a:solidFill>
                <a:srgbClr val="000000"/>
              </a:solidFill>
              <a:effectLst/>
              <a:uFillTx/>
              <a:latin typeface="Tahoma"/>
            </a:endParaRPr>
          </a:p>
          <a:p>
            <a:pPr marL="343080" indent="-343080">
              <a:lnSpc>
                <a:spcPct val="90000"/>
              </a:lnSpc>
              <a:spcBef>
                <a:spcPts val="601"/>
              </a:spcBef>
              <a:buClr>
                <a:srgbClr val="3333cc"/>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11:30 am </a:t>
            </a:r>
            <a:r>
              <a:rPr b="0" lang="en-US" sz="2400" strike="noStrike" u="none">
                <a:solidFill>
                  <a:srgbClr val="000000"/>
                </a:solidFill>
                <a:effectLst/>
                <a:uFillTx/>
                <a:latin typeface="Tahoma"/>
              </a:rPr>
              <a:t>	</a:t>
            </a:r>
            <a:r>
              <a:rPr b="0" lang="en-US" sz="2400" strike="noStrike" u="none">
                <a:solidFill>
                  <a:srgbClr val="000000"/>
                </a:solidFill>
                <a:effectLst/>
                <a:uFillTx/>
                <a:latin typeface="Tahoma"/>
              </a:rPr>
              <a:t>Friday for gas flow Sat thru Mon</a:t>
            </a:r>
            <a:endParaRPr b="0" lang="en-US" sz="2400" strike="noStrike" u="none">
              <a:solidFill>
                <a:srgbClr val="000000"/>
              </a:solidFill>
              <a:effectLst/>
              <a:uFillTx/>
              <a:latin typeface="Tahoma"/>
            </a:endParaRPr>
          </a:p>
          <a:p>
            <a:pPr marL="343080" indent="-343080">
              <a:lnSpc>
                <a:spcPct val="90000"/>
              </a:lnSpc>
              <a:spcBef>
                <a:spcPts val="601"/>
              </a:spcBef>
              <a:buClr>
                <a:srgbClr val="3333cc"/>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Holidays</a:t>
            </a:r>
            <a:r>
              <a:rPr b="0" lang="en-US" sz="2400" strike="noStrike" u="none">
                <a:solidFill>
                  <a:srgbClr val="000000"/>
                </a:solidFill>
                <a:effectLst/>
                <a:uFillTx/>
                <a:latin typeface="Tahoma"/>
              </a:rPr>
              <a:t>	</a:t>
            </a:r>
            <a:r>
              <a:rPr b="0" lang="en-US" sz="2400" strike="noStrike" u="none">
                <a:solidFill>
                  <a:srgbClr val="000000"/>
                </a:solidFill>
                <a:effectLst/>
                <a:uFillTx/>
                <a:latin typeface="Tahoma"/>
              </a:rPr>
              <a:t>	</a:t>
            </a:r>
            <a:r>
              <a:rPr b="0" lang="en-US" sz="2400" strike="noStrike" u="none">
                <a:solidFill>
                  <a:srgbClr val="000000"/>
                </a:solidFill>
                <a:effectLst/>
                <a:uFillTx/>
                <a:latin typeface="Tahoma"/>
              </a:rPr>
              <a:t>Deadline</a:t>
            </a:r>
            <a:r>
              <a:rPr b="0" lang="en-US" sz="2400" strike="noStrike" u="none">
                <a:solidFill>
                  <a:srgbClr val="000000"/>
                </a:solidFill>
                <a:effectLst/>
                <a:uFillTx/>
                <a:latin typeface="Tahoma"/>
              </a:rPr>
              <a:t>	</a:t>
            </a:r>
            <a:r>
              <a:rPr b="0" lang="en-US" sz="2400" strike="noStrike" u="none">
                <a:solidFill>
                  <a:srgbClr val="000000"/>
                </a:solidFill>
                <a:effectLst/>
                <a:uFillTx/>
                <a:latin typeface="Tahoma"/>
              </a:rPr>
              <a:t>Dates</a:t>
            </a:r>
            <a:endParaRPr b="0" lang="en-US" sz="2400" strike="noStrike" u="none">
              <a:solidFill>
                <a:srgbClr val="000000"/>
              </a:solidFill>
              <a:effectLst/>
              <a:uFillTx/>
              <a:latin typeface="Tahoma"/>
            </a:endParaRPr>
          </a:p>
          <a:p>
            <a:pPr lvl="1" marL="743040" indent="-285840">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ahoma"/>
              </a:rPr>
              <a:t>Tue, 1/1/02</a:t>
            </a:r>
            <a:r>
              <a:rPr b="0" lang="en-US" sz="1600" strike="noStrike" u="none">
                <a:solidFill>
                  <a:srgbClr val="000000"/>
                </a:solidFill>
                <a:effectLst/>
                <a:uFillTx/>
                <a:latin typeface="Tahoma"/>
              </a:rPr>
              <a:t>	</a:t>
            </a:r>
            <a:r>
              <a:rPr b="0" lang="en-US" sz="1600" strike="noStrike" u="none">
                <a:solidFill>
                  <a:srgbClr val="000000"/>
                </a:solidFill>
                <a:effectLst/>
                <a:uFillTx/>
                <a:latin typeface="Tahoma"/>
              </a:rPr>
              <a:t>	</a:t>
            </a:r>
            <a:r>
              <a:rPr b="0" lang="en-US" sz="1600" strike="noStrike" u="none">
                <a:solidFill>
                  <a:srgbClr val="000000"/>
                </a:solidFill>
                <a:effectLst/>
                <a:uFillTx/>
                <a:latin typeface="Tahoma"/>
              </a:rPr>
              <a:t>11:30 am </a:t>
            </a:r>
            <a:r>
              <a:rPr b="0" lang="en-US" sz="1600" strike="noStrike" u="none">
                <a:solidFill>
                  <a:srgbClr val="000000"/>
                </a:solidFill>
                <a:effectLst/>
                <a:uFillTx/>
                <a:latin typeface="Tahoma"/>
              </a:rPr>
              <a:t>	</a:t>
            </a:r>
            <a:r>
              <a:rPr b="0" lang="en-US" sz="1600" strike="noStrike" u="none">
                <a:solidFill>
                  <a:srgbClr val="000000"/>
                </a:solidFill>
                <a:effectLst/>
                <a:uFillTx/>
                <a:latin typeface="Tahoma"/>
              </a:rPr>
              <a:t>12/29/01 for 1/1, 1/2</a:t>
            </a:r>
            <a:endParaRPr b="0" lang="en-US" sz="1600" strike="noStrike" u="none">
              <a:solidFill>
                <a:srgbClr val="000000"/>
              </a:solidFill>
              <a:effectLst/>
              <a:uFillTx/>
              <a:latin typeface="Tahoma"/>
            </a:endParaRPr>
          </a:p>
          <a:p>
            <a:pPr lvl="1" marL="743040" indent="-285840">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ahoma"/>
              </a:rPr>
              <a:t>Fri, 3/29/02</a:t>
            </a:r>
            <a:r>
              <a:rPr b="0" lang="en-US" sz="1600" strike="noStrike" u="none">
                <a:solidFill>
                  <a:srgbClr val="000000"/>
                </a:solidFill>
                <a:effectLst/>
                <a:uFillTx/>
                <a:latin typeface="Tahoma"/>
              </a:rPr>
              <a:t>	</a:t>
            </a:r>
            <a:r>
              <a:rPr b="0" lang="en-US" sz="1600" strike="noStrike" u="none">
                <a:solidFill>
                  <a:srgbClr val="000000"/>
                </a:solidFill>
                <a:effectLst/>
                <a:uFillTx/>
                <a:latin typeface="Tahoma"/>
              </a:rPr>
              <a:t>	</a:t>
            </a:r>
            <a:r>
              <a:rPr b="0" lang="en-US" sz="1600" strike="noStrike" u="none">
                <a:solidFill>
                  <a:srgbClr val="000000"/>
                </a:solidFill>
                <a:effectLst/>
                <a:uFillTx/>
                <a:latin typeface="Tahoma"/>
              </a:rPr>
              <a:t>11:30 am </a:t>
            </a:r>
            <a:r>
              <a:rPr b="0" lang="en-US" sz="1600" strike="noStrike" u="none">
                <a:solidFill>
                  <a:srgbClr val="000000"/>
                </a:solidFill>
                <a:effectLst/>
                <a:uFillTx/>
                <a:latin typeface="Tahoma"/>
              </a:rPr>
              <a:t>	</a:t>
            </a:r>
            <a:r>
              <a:rPr b="0" lang="en-US" sz="1600" strike="noStrike" u="none">
                <a:solidFill>
                  <a:srgbClr val="000000"/>
                </a:solidFill>
                <a:effectLst/>
                <a:uFillTx/>
                <a:latin typeface="Tahoma"/>
              </a:rPr>
              <a:t>3/28 for 3/29, 3/30, 3/31, 4/1</a:t>
            </a:r>
            <a:endParaRPr b="0" lang="en-US" sz="1600" strike="noStrike" u="none">
              <a:solidFill>
                <a:srgbClr val="000000"/>
              </a:solidFill>
              <a:effectLst/>
              <a:uFillTx/>
              <a:latin typeface="Tahoma"/>
            </a:endParaRPr>
          </a:p>
          <a:p>
            <a:pPr lvl="1" marL="743040" indent="-285840">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ahoma"/>
              </a:rPr>
              <a:t>Mon, 5/27/02</a:t>
            </a:r>
            <a:r>
              <a:rPr b="0" lang="en-US" sz="1600" strike="noStrike" u="none">
                <a:solidFill>
                  <a:srgbClr val="000000"/>
                </a:solidFill>
                <a:effectLst/>
                <a:uFillTx/>
                <a:latin typeface="Tahoma"/>
              </a:rPr>
              <a:t>	</a:t>
            </a:r>
            <a:r>
              <a:rPr b="0" lang="en-US" sz="1600" strike="noStrike" u="none">
                <a:solidFill>
                  <a:srgbClr val="000000"/>
                </a:solidFill>
                <a:effectLst/>
                <a:uFillTx/>
                <a:latin typeface="Tahoma"/>
              </a:rPr>
              <a:t>	</a:t>
            </a:r>
            <a:r>
              <a:rPr b="0" lang="en-US" sz="1600" strike="noStrike" u="none">
                <a:solidFill>
                  <a:srgbClr val="000000"/>
                </a:solidFill>
                <a:effectLst/>
                <a:uFillTx/>
                <a:latin typeface="Tahoma"/>
              </a:rPr>
              <a:t>11:30 am </a:t>
            </a:r>
            <a:r>
              <a:rPr b="0" lang="en-US" sz="1600" strike="noStrike" u="none">
                <a:solidFill>
                  <a:srgbClr val="000000"/>
                </a:solidFill>
                <a:effectLst/>
                <a:uFillTx/>
                <a:latin typeface="Tahoma"/>
              </a:rPr>
              <a:t>	</a:t>
            </a:r>
            <a:r>
              <a:rPr b="0" lang="en-US" sz="1600" strike="noStrike" u="none">
                <a:solidFill>
                  <a:srgbClr val="000000"/>
                </a:solidFill>
                <a:effectLst/>
                <a:uFillTx/>
                <a:latin typeface="Tahoma"/>
              </a:rPr>
              <a:t>5/24 for 5/25, 5/26, 5/27, 5/28</a:t>
            </a:r>
            <a:endParaRPr b="0" lang="en-US" sz="1600" strike="noStrike" u="none">
              <a:solidFill>
                <a:srgbClr val="000000"/>
              </a:solidFill>
              <a:effectLst/>
              <a:uFillTx/>
              <a:latin typeface="Tahoma"/>
            </a:endParaRPr>
          </a:p>
          <a:p>
            <a:pPr lvl="1" marL="743040" indent="-285840">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ahoma"/>
              </a:rPr>
              <a:t>Thu, 7/4/02</a:t>
            </a:r>
            <a:r>
              <a:rPr b="0" lang="en-US" sz="1600" strike="noStrike" u="none">
                <a:solidFill>
                  <a:srgbClr val="000000"/>
                </a:solidFill>
                <a:effectLst/>
                <a:uFillTx/>
                <a:latin typeface="Tahoma"/>
              </a:rPr>
              <a:t>	</a:t>
            </a:r>
            <a:r>
              <a:rPr b="0" lang="en-US" sz="1600" strike="noStrike" u="none">
                <a:solidFill>
                  <a:srgbClr val="000000"/>
                </a:solidFill>
                <a:effectLst/>
                <a:uFillTx/>
                <a:latin typeface="Tahoma"/>
              </a:rPr>
              <a:t>	</a:t>
            </a:r>
            <a:r>
              <a:rPr b="0" lang="en-US" sz="1600" strike="noStrike" u="none">
                <a:solidFill>
                  <a:srgbClr val="000000"/>
                </a:solidFill>
                <a:effectLst/>
                <a:uFillTx/>
                <a:latin typeface="Tahoma"/>
              </a:rPr>
              <a:t>11:30 am </a:t>
            </a:r>
            <a:r>
              <a:rPr b="0" lang="en-US" sz="1600" strike="noStrike" u="none">
                <a:solidFill>
                  <a:srgbClr val="000000"/>
                </a:solidFill>
                <a:effectLst/>
                <a:uFillTx/>
                <a:latin typeface="Tahoma"/>
              </a:rPr>
              <a:t>	</a:t>
            </a:r>
            <a:r>
              <a:rPr b="0" lang="en-US" sz="1600" strike="noStrike" u="none">
                <a:solidFill>
                  <a:srgbClr val="000000"/>
                </a:solidFill>
                <a:effectLst/>
                <a:uFillTx/>
                <a:latin typeface="Tahoma"/>
              </a:rPr>
              <a:t>7/3 for 7/4, 7/5</a:t>
            </a:r>
            <a:endParaRPr b="0" lang="en-US" sz="1600" strike="noStrike" u="none">
              <a:solidFill>
                <a:srgbClr val="000000"/>
              </a:solidFill>
              <a:effectLst/>
              <a:uFillTx/>
              <a:latin typeface="Tahoma"/>
            </a:endParaRPr>
          </a:p>
          <a:p>
            <a:pPr lvl="1" marL="743040" indent="-285840">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ahoma"/>
              </a:rPr>
              <a:t>Mon, 9/2/02</a:t>
            </a:r>
            <a:r>
              <a:rPr b="0" lang="en-US" sz="1600" strike="noStrike" u="none">
                <a:solidFill>
                  <a:srgbClr val="000000"/>
                </a:solidFill>
                <a:effectLst/>
                <a:uFillTx/>
                <a:latin typeface="Tahoma"/>
              </a:rPr>
              <a:t>	</a:t>
            </a:r>
            <a:r>
              <a:rPr b="0" lang="en-US" sz="1600" strike="noStrike" u="none">
                <a:solidFill>
                  <a:srgbClr val="000000"/>
                </a:solidFill>
                <a:effectLst/>
                <a:uFillTx/>
                <a:latin typeface="Tahoma"/>
              </a:rPr>
              <a:t>	</a:t>
            </a:r>
            <a:r>
              <a:rPr b="0" lang="en-US" sz="1600" strike="noStrike" u="none">
                <a:solidFill>
                  <a:srgbClr val="000000"/>
                </a:solidFill>
                <a:effectLst/>
                <a:uFillTx/>
                <a:latin typeface="Tahoma"/>
              </a:rPr>
              <a:t>11:30 am </a:t>
            </a:r>
            <a:r>
              <a:rPr b="0" lang="en-US" sz="1600" strike="noStrike" u="none">
                <a:solidFill>
                  <a:srgbClr val="000000"/>
                </a:solidFill>
                <a:effectLst/>
                <a:uFillTx/>
                <a:latin typeface="Tahoma"/>
              </a:rPr>
              <a:t>	</a:t>
            </a:r>
            <a:r>
              <a:rPr b="0" lang="en-US" sz="1600" strike="noStrike" u="none">
                <a:solidFill>
                  <a:srgbClr val="000000"/>
                </a:solidFill>
                <a:effectLst/>
                <a:uFillTx/>
                <a:latin typeface="Tahoma"/>
              </a:rPr>
              <a:t>8/30 for 8/31, 9/1, 9/2, 9/3</a:t>
            </a:r>
            <a:endParaRPr b="0" lang="en-US" sz="1600" strike="noStrike" u="none">
              <a:solidFill>
                <a:srgbClr val="000000"/>
              </a:solidFill>
              <a:effectLst/>
              <a:uFillTx/>
              <a:latin typeface="Tahoma"/>
            </a:endParaRPr>
          </a:p>
          <a:p>
            <a:pPr lvl="1" marL="743040" indent="-285840">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ahoma"/>
              </a:rPr>
              <a:t>Thu/Fri, 11/28-11/29</a:t>
            </a:r>
            <a:r>
              <a:rPr b="0" lang="en-US" sz="1600" strike="noStrike" u="none">
                <a:solidFill>
                  <a:srgbClr val="000000"/>
                </a:solidFill>
                <a:effectLst/>
                <a:uFillTx/>
                <a:latin typeface="Tahoma"/>
              </a:rPr>
              <a:t>	</a:t>
            </a:r>
            <a:r>
              <a:rPr b="0" lang="en-US" sz="1600" strike="noStrike" u="none">
                <a:solidFill>
                  <a:srgbClr val="000000"/>
                </a:solidFill>
                <a:effectLst/>
                <a:uFillTx/>
                <a:latin typeface="Tahoma"/>
              </a:rPr>
              <a:t>11:30 am </a:t>
            </a:r>
            <a:r>
              <a:rPr b="0" lang="en-US" sz="1600" strike="noStrike" u="none">
                <a:solidFill>
                  <a:srgbClr val="000000"/>
                </a:solidFill>
                <a:effectLst/>
                <a:uFillTx/>
                <a:latin typeface="Tahoma"/>
              </a:rPr>
              <a:t>	</a:t>
            </a:r>
            <a:r>
              <a:rPr b="0" lang="en-US" sz="1600" strike="noStrike" u="none">
                <a:solidFill>
                  <a:srgbClr val="000000"/>
                </a:solidFill>
                <a:effectLst/>
                <a:uFillTx/>
                <a:latin typeface="Tahoma"/>
              </a:rPr>
              <a:t>11/27 for 11/28, 11/29, 11/30, </a:t>
            </a:r>
            <a:r>
              <a:rPr b="0" lang="en-US" sz="1600" strike="noStrike" u="none">
                <a:solidFill>
                  <a:srgbClr val="000000"/>
                </a:solidFill>
                <a:effectLst/>
                <a:uFillTx/>
                <a:latin typeface="Tahoma"/>
              </a:rPr>
              <a:t>	</a:t>
            </a:r>
            <a:r>
              <a:rPr b="0" lang="en-US" sz="1600" strike="noStrike" u="none">
                <a:solidFill>
                  <a:srgbClr val="000000"/>
                </a:solidFill>
                <a:effectLst/>
                <a:uFillTx/>
                <a:latin typeface="Tahoma"/>
              </a:rPr>
              <a:t>	</a:t>
            </a:r>
            <a:r>
              <a:rPr b="0" lang="en-US" sz="1600" strike="noStrike" u="none">
                <a:solidFill>
                  <a:srgbClr val="000000"/>
                </a:solidFill>
                <a:effectLst/>
                <a:uFillTx/>
                <a:latin typeface="Tahoma"/>
              </a:rPr>
              <a:t>	</a:t>
            </a:r>
            <a:r>
              <a:rPr b="0" lang="en-US" sz="1600" strike="noStrike" u="none">
                <a:solidFill>
                  <a:srgbClr val="000000"/>
                </a:solidFill>
                <a:effectLst/>
                <a:uFillTx/>
                <a:latin typeface="Tahoma"/>
              </a:rPr>
              <a:t>	</a:t>
            </a:r>
            <a:r>
              <a:rPr b="0" lang="en-US" sz="1600" strike="noStrike" u="none">
                <a:solidFill>
                  <a:srgbClr val="000000"/>
                </a:solidFill>
                <a:effectLst/>
                <a:uFillTx/>
                <a:latin typeface="Tahoma"/>
              </a:rPr>
              <a:t>	</a:t>
            </a:r>
            <a:r>
              <a:rPr b="0" lang="en-US" sz="1600" strike="noStrike" u="none">
                <a:solidFill>
                  <a:srgbClr val="000000"/>
                </a:solidFill>
                <a:effectLst/>
                <a:uFillTx/>
                <a:latin typeface="Tahoma"/>
              </a:rPr>
              <a:t>12/1, 12/2</a:t>
            </a:r>
            <a:endParaRPr b="0" lang="en-US" sz="1600" strike="noStrike" u="none">
              <a:solidFill>
                <a:srgbClr val="000000"/>
              </a:solidFill>
              <a:effectLst/>
              <a:uFillTx/>
              <a:latin typeface="Tahoma"/>
            </a:endParaRPr>
          </a:p>
          <a:p>
            <a:pPr lvl="1" marL="743040" indent="-285840">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ahoma"/>
              </a:rPr>
              <a:t>Tue/Wed, 12/24-12/25</a:t>
            </a:r>
            <a:r>
              <a:rPr b="0" lang="en-US" sz="1600" strike="noStrike" u="none">
                <a:solidFill>
                  <a:srgbClr val="000000"/>
                </a:solidFill>
                <a:effectLst/>
                <a:uFillTx/>
                <a:latin typeface="Tahoma"/>
              </a:rPr>
              <a:t>	</a:t>
            </a:r>
            <a:r>
              <a:rPr b="0" lang="en-US" sz="1600" strike="noStrike" u="none">
                <a:solidFill>
                  <a:srgbClr val="000000"/>
                </a:solidFill>
                <a:effectLst/>
                <a:uFillTx/>
                <a:latin typeface="Tahoma"/>
              </a:rPr>
              <a:t>11:30 am </a:t>
            </a:r>
            <a:r>
              <a:rPr b="0" lang="en-US" sz="1600" strike="noStrike" u="none">
                <a:solidFill>
                  <a:srgbClr val="000000"/>
                </a:solidFill>
                <a:effectLst/>
                <a:uFillTx/>
                <a:latin typeface="Tahoma"/>
              </a:rPr>
              <a:t>	</a:t>
            </a:r>
            <a:r>
              <a:rPr b="0" lang="en-US" sz="1600" strike="noStrike" u="none">
                <a:solidFill>
                  <a:srgbClr val="000000"/>
                </a:solidFill>
                <a:effectLst/>
                <a:uFillTx/>
                <a:latin typeface="Tahoma"/>
              </a:rPr>
              <a:t>12/23 for 12/24, 12/25, 12/26</a:t>
            </a:r>
            <a:endParaRPr b="0" lang="en-US" sz="1600" strike="noStrike" u="none">
              <a:solidFill>
                <a:srgbClr val="000000"/>
              </a:solidFill>
              <a:effectLst/>
              <a:uFillTx/>
              <a:latin typeface="Tahoma"/>
            </a:endParaRPr>
          </a:p>
          <a:p>
            <a:pPr marL="343080" indent="-343080">
              <a:lnSpc>
                <a:spcPct val="9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ahoma"/>
            </a:endParaRPr>
          </a:p>
          <a:p>
            <a:pPr marL="343080" indent="-343080">
              <a:lnSpc>
                <a:spcPct val="90000"/>
              </a:lnSpc>
              <a:spcBef>
                <a:spcPts val="601"/>
              </a:spcBef>
              <a:buClr>
                <a:srgbClr val="3333cc"/>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THERE ARE NO INTRADAY NOMINATIONS!!</a:t>
            </a:r>
            <a:endParaRPr b="0" lang="en-US" sz="2400" strike="noStrike" u="none">
              <a:solidFill>
                <a:srgbClr val="000000"/>
              </a:solidFill>
              <a:effectLst/>
              <a:uFillTx/>
              <a:latin typeface="Tahoma"/>
            </a:endParaRPr>
          </a:p>
        </p:txBody>
      </p:sp>
      <p:pic>
        <p:nvPicPr>
          <p:cNvPr id="65" name="bd06515_" descr=""/>
          <p:cNvPicPr/>
          <p:nvPr/>
        </p:nvPicPr>
        <p:blipFill>
          <a:blip r:embed="rId1"/>
          <a:stretch/>
        </p:blipFill>
        <p:spPr>
          <a:xfrm>
            <a:off x="7010280" y="228600"/>
            <a:ext cx="1344600" cy="1371600"/>
          </a:xfrm>
          <a:prstGeom prst="rect">
            <a:avLst/>
          </a:prstGeom>
          <a:noFill/>
          <a:ln w="0">
            <a:noFill/>
          </a:ln>
        </p:spPr>
      </p:pic>
    </p:spTree>
  </p:cSld>
  <p:transition spd="med">
    <p:blinds dir="horz"/>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6" name="PlaceHolder 1"/>
          <p:cNvSpPr>
            <a:spLocks noGrp="1"/>
          </p:cNvSpPr>
          <p:nvPr>
            <p:ph type="title"/>
          </p:nvPr>
        </p:nvSpPr>
        <p:spPr>
          <a:xfrm>
            <a:off x="1150920" y="617040"/>
            <a:ext cx="3649680" cy="11430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333399"/>
                </a:solidFill>
                <a:effectLst/>
                <a:uFillTx/>
                <a:latin typeface="Tahoma"/>
              </a:rPr>
              <a:t>Critical Day      </a:t>
            </a:r>
            <a:endParaRPr b="0" lang="en-US" sz="4400" strike="noStrike" u="none">
              <a:solidFill>
                <a:srgbClr val="333399"/>
              </a:solidFill>
              <a:effectLst/>
              <a:uFillTx/>
              <a:latin typeface="Tahoma"/>
            </a:endParaRPr>
          </a:p>
        </p:txBody>
      </p:sp>
      <p:sp>
        <p:nvSpPr>
          <p:cNvPr id="67" name="PlaceHolder 2"/>
          <p:cNvSpPr>
            <a:spLocks noGrp="1"/>
          </p:cNvSpPr>
          <p:nvPr>
            <p:ph/>
          </p:nvPr>
        </p:nvSpPr>
        <p:spPr>
          <a:xfrm>
            <a:off x="1182600" y="2017800"/>
            <a:ext cx="7772400" cy="4114800"/>
          </a:xfrm>
          <a:prstGeom prst="rect">
            <a:avLst/>
          </a:prstGeom>
          <a:noFill/>
          <a:ln w="0">
            <a:noFill/>
          </a:ln>
        </p:spPr>
        <p:txBody>
          <a:bodyPr lIns="90000" rIns="90000" tIns="46800" bIns="46800" anchor="t">
            <a:normAutofit/>
          </a:bodyPr>
          <a:p>
            <a:pPr marL="609480" indent="-609480">
              <a:lnSpc>
                <a:spcPct val="90000"/>
              </a:lnSpc>
              <a:spcBef>
                <a:spcPts val="700"/>
              </a:spcBef>
              <a:buClr>
                <a:srgbClr val="3333cc"/>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A “critical” day may be declared when any of the following  five conditions occur or is anticipated to occur</a:t>
            </a:r>
            <a:r>
              <a:rPr b="0" lang="en-US" sz="2800" strike="noStrike" u="none">
                <a:solidFill>
                  <a:srgbClr val="000000"/>
                </a:solidFill>
                <a:effectLst/>
                <a:uFillTx/>
                <a:latin typeface="Tahoma"/>
              </a:rPr>
              <a:t>:</a:t>
            </a:r>
            <a:endParaRPr b="0" lang="en-US" sz="2800" strike="noStrike" u="none">
              <a:solidFill>
                <a:srgbClr val="000000"/>
              </a:solidFill>
              <a:effectLst/>
              <a:uFillTx/>
              <a:latin typeface="Tahoma"/>
            </a:endParaRPr>
          </a:p>
          <a:p>
            <a:pPr lvl="1" marL="990720" indent="-533520">
              <a:lnSpc>
                <a:spcPct val="90000"/>
              </a:lnSpc>
              <a:spcBef>
                <a:spcPts val="400"/>
              </a:spcBef>
              <a:buClr>
                <a:srgbClr val="ff0000"/>
              </a:buClr>
              <a:buSzPct val="55000"/>
              <a:buFont typeface="Tahoma"/>
              <a:buAutoNum type="arabicPeriod"/>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ahoma"/>
              </a:rPr>
              <a:t>Failure of transmission, distribution, gas storage or gas manufacturing facilities</a:t>
            </a:r>
            <a:endParaRPr b="0" lang="en-US" sz="1600" strike="noStrike" u="none">
              <a:solidFill>
                <a:srgbClr val="000000"/>
              </a:solidFill>
              <a:effectLst/>
              <a:uFillTx/>
              <a:latin typeface="Tahoma"/>
            </a:endParaRPr>
          </a:p>
          <a:p>
            <a:pPr lvl="1" marL="990720" indent="-533520">
              <a:lnSpc>
                <a:spcPct val="90000"/>
              </a:lnSpc>
              <a:spcBef>
                <a:spcPts val="400"/>
              </a:spcBef>
              <a:buClr>
                <a:srgbClr val="ff0000"/>
              </a:buClr>
              <a:buSzPct val="55000"/>
              <a:buFont typeface="Tahoma"/>
              <a:buAutoNum type="arabicPeriod"/>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ahoma"/>
              </a:rPr>
              <a:t>Transmission system pressures or other unusual conditions jeopardize the operation of the system</a:t>
            </a:r>
            <a:endParaRPr b="0" lang="en-US" sz="1600" strike="noStrike" u="none">
              <a:solidFill>
                <a:srgbClr val="000000"/>
              </a:solidFill>
              <a:effectLst/>
              <a:uFillTx/>
              <a:latin typeface="Tahoma"/>
            </a:endParaRPr>
          </a:p>
          <a:p>
            <a:pPr lvl="1" marL="990720" indent="-533520">
              <a:lnSpc>
                <a:spcPct val="90000"/>
              </a:lnSpc>
              <a:spcBef>
                <a:spcPts val="400"/>
              </a:spcBef>
              <a:buClr>
                <a:srgbClr val="ff0000"/>
              </a:buClr>
              <a:buSzPct val="55000"/>
              <a:buFont typeface="Tahoma"/>
              <a:buAutoNum type="arabicPeriod"/>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ahoma"/>
              </a:rPr>
              <a:t>Transmission, storage and supply resources are being used at or near the maximum rated deliverability</a:t>
            </a:r>
            <a:endParaRPr b="0" lang="en-US" sz="1600" strike="noStrike" u="none">
              <a:solidFill>
                <a:srgbClr val="000000"/>
              </a:solidFill>
              <a:effectLst/>
              <a:uFillTx/>
              <a:latin typeface="Tahoma"/>
            </a:endParaRPr>
          </a:p>
          <a:p>
            <a:pPr lvl="1" marL="990720" indent="-533520">
              <a:lnSpc>
                <a:spcPct val="90000"/>
              </a:lnSpc>
              <a:spcBef>
                <a:spcPts val="400"/>
              </a:spcBef>
              <a:buClr>
                <a:srgbClr val="ff0000"/>
              </a:buClr>
              <a:buSzPct val="55000"/>
              <a:buFont typeface="Tahoma"/>
              <a:buAutoNum type="arabicPeriod"/>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ahoma"/>
              </a:rPr>
              <a:t>Transporters or suppliers call the equivalent of a Critical Day</a:t>
            </a:r>
            <a:endParaRPr b="0" lang="en-US" sz="1600" strike="noStrike" u="none">
              <a:solidFill>
                <a:srgbClr val="000000"/>
              </a:solidFill>
              <a:effectLst/>
              <a:uFillTx/>
              <a:latin typeface="Tahoma"/>
            </a:endParaRPr>
          </a:p>
          <a:p>
            <a:pPr lvl="1" marL="990720" indent="-533520">
              <a:lnSpc>
                <a:spcPct val="90000"/>
              </a:lnSpc>
              <a:spcBef>
                <a:spcPts val="349"/>
              </a:spcBef>
              <a:buClr>
                <a:srgbClr val="ff0000"/>
              </a:buClr>
              <a:buSzPct val="55000"/>
              <a:buFont typeface="Tahoma"/>
              <a:buAutoNum type="arabicPeriod"/>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ahoma"/>
              </a:rPr>
              <a:t>Nicor is unable to fulfill their firm contractual obligations or it is necessary to maintain the overall operational integrity of all or a portion of the system</a:t>
            </a:r>
            <a:r>
              <a:rPr b="0" lang="en-US" sz="1400" strike="noStrike" u="none">
                <a:solidFill>
                  <a:srgbClr val="000000"/>
                </a:solidFill>
                <a:effectLst/>
                <a:uFillTx/>
                <a:latin typeface="Tahoma"/>
              </a:rPr>
              <a:t>.</a:t>
            </a:r>
            <a:endParaRPr b="0" lang="en-US" sz="1400" strike="noStrike" u="none">
              <a:solidFill>
                <a:srgbClr val="000000"/>
              </a:solidFill>
              <a:effectLst/>
              <a:uFillTx/>
              <a:latin typeface="Tahoma"/>
            </a:endParaRPr>
          </a:p>
          <a:p>
            <a:pPr marL="609480" indent="-609480">
              <a:lnSpc>
                <a:spcPct val="90000"/>
              </a:lnSpc>
              <a:spcBef>
                <a:spcPts val="499"/>
              </a:spcBef>
              <a:buClr>
                <a:srgbClr val="3333cc"/>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A “critical” day will be declared by 8 am the day before flow.  Nicor will notify customers by posting a notice on Gas Exchange and on the recorded message line.</a:t>
            </a:r>
            <a:endParaRPr b="0" lang="en-US" sz="2000" strike="noStrike" u="none">
              <a:solidFill>
                <a:srgbClr val="000000"/>
              </a:solidFill>
              <a:effectLst/>
              <a:uFillTx/>
              <a:latin typeface="Tahoma"/>
            </a:endParaRPr>
          </a:p>
        </p:txBody>
      </p:sp>
      <p:pic>
        <p:nvPicPr>
          <p:cNvPr id="68" name="pe00210_" descr=""/>
          <p:cNvPicPr/>
          <p:nvPr/>
        </p:nvPicPr>
        <p:blipFill>
          <a:blip r:embed="rId1"/>
          <a:stretch/>
        </p:blipFill>
        <p:spPr>
          <a:xfrm>
            <a:off x="6324480" y="380880"/>
            <a:ext cx="1727280" cy="1371600"/>
          </a:xfrm>
          <a:prstGeom prst="rect">
            <a:avLst/>
          </a:prstGeom>
          <a:noFill/>
          <a:ln w="0">
            <a:noFill/>
          </a:ln>
        </p:spPr>
      </p:pic>
    </p:spTree>
  </p:cSld>
  <p:transition spd="med">
    <p:blinds dir="horz"/>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9" name="PlaceHolder 1"/>
          <p:cNvSpPr>
            <a:spLocks noGrp="1"/>
          </p:cNvSpPr>
          <p:nvPr>
            <p:ph type="title"/>
          </p:nvPr>
        </p:nvSpPr>
        <p:spPr>
          <a:xfrm>
            <a:off x="1150920" y="617040"/>
            <a:ext cx="3726000" cy="11430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333399"/>
                </a:solidFill>
                <a:effectLst/>
                <a:uFillTx/>
                <a:latin typeface="Tahoma"/>
              </a:rPr>
              <a:t>Penalties</a:t>
            </a:r>
            <a:endParaRPr b="0" lang="en-US" sz="4400" strike="noStrike" u="none">
              <a:solidFill>
                <a:srgbClr val="333399"/>
              </a:solidFill>
              <a:effectLst/>
              <a:uFillTx/>
              <a:latin typeface="Tahoma"/>
            </a:endParaRPr>
          </a:p>
        </p:txBody>
      </p:sp>
      <p:sp>
        <p:nvSpPr>
          <p:cNvPr id="70" name="PlaceHolder 2"/>
          <p:cNvSpPr>
            <a:spLocks noGrp="1"/>
          </p:cNvSpPr>
          <p:nvPr>
            <p:ph/>
          </p:nvPr>
        </p:nvSpPr>
        <p:spPr>
          <a:xfrm>
            <a:off x="1182600" y="2017800"/>
            <a:ext cx="7772400" cy="4114800"/>
          </a:xfrm>
          <a:prstGeom prst="rect">
            <a:avLst/>
          </a:prstGeom>
          <a:noFill/>
          <a:ln w="0">
            <a:noFill/>
          </a:ln>
        </p:spPr>
        <p:txBody>
          <a:bodyPr lIns="90000" rIns="90000" tIns="46800" bIns="46800" anchor="t">
            <a:normAutofit lnSpcReduction="9999"/>
          </a:bodyPr>
          <a:p>
            <a:pPr marL="343080" indent="-343080">
              <a:lnSpc>
                <a:spcPct val="90000"/>
              </a:lnSpc>
              <a:spcBef>
                <a:spcPts val="451"/>
              </a:spcBef>
              <a:buClr>
                <a:srgbClr val="3333cc"/>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ahoma"/>
              </a:rPr>
              <a:t>Per Nicor’s tariff, penalties apply only to system customers (end users) not marketers shipping to the gate.  Penalties imposed to Nicor customers can and may be passed on to marketers initiating cuts per the discretion of the customer(s).</a:t>
            </a:r>
            <a:endParaRPr b="0" lang="en-US" sz="1800" strike="noStrike" u="none">
              <a:solidFill>
                <a:srgbClr val="000000"/>
              </a:solidFill>
              <a:effectLst/>
              <a:uFillTx/>
              <a:latin typeface="Tahoma"/>
            </a:endParaRPr>
          </a:p>
          <a:p>
            <a:pPr marL="343080" indent="-343080">
              <a:lnSpc>
                <a:spcPct val="90000"/>
              </a:lnSpc>
              <a:spcBef>
                <a:spcPts val="451"/>
              </a:spcBef>
              <a:buClr>
                <a:srgbClr val="3333cc"/>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ahoma"/>
              </a:rPr>
              <a:t>Under Deliveries</a:t>
            </a:r>
            <a:endParaRPr b="0" lang="en-US" sz="1800" strike="noStrike" u="none">
              <a:solidFill>
                <a:srgbClr val="000000"/>
              </a:solidFill>
              <a:effectLst/>
              <a:uFillTx/>
              <a:latin typeface="Tahoma"/>
            </a:endParaRPr>
          </a:p>
          <a:p>
            <a:pPr lvl="1" marL="743040" indent="-285840">
              <a:lnSpc>
                <a:spcPct val="90000"/>
              </a:lnSpc>
              <a:spcBef>
                <a:spcPts val="451"/>
              </a:spcBef>
              <a:buClr>
                <a:srgbClr val="ff0000"/>
              </a:buClr>
              <a:buSzPct val="5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ahoma"/>
              </a:rPr>
              <a:t>Nicor will sell the higher of the Rider 6 Gas Supply cost or the market price + the sum of $60.00 per mmbtu</a:t>
            </a:r>
            <a:endParaRPr b="0" lang="en-US" sz="1800" strike="noStrike" u="none">
              <a:solidFill>
                <a:srgbClr val="000000"/>
              </a:solidFill>
              <a:effectLst/>
              <a:uFillTx/>
              <a:latin typeface="Tahoma"/>
            </a:endParaRPr>
          </a:p>
          <a:p>
            <a:pPr lvl="1" marL="743040" indent="-285840">
              <a:lnSpc>
                <a:spcPct val="90000"/>
              </a:lnSpc>
              <a:spcBef>
                <a:spcPts val="451"/>
              </a:spcBef>
              <a:buClr>
                <a:srgbClr val="ff0000"/>
              </a:buClr>
              <a:buSzPct val="5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ahoma"/>
              </a:rPr>
              <a:t>As an example, a reduction of 200 mmbtu could result in a $12,000 penalty.</a:t>
            </a:r>
            <a:endParaRPr b="0" lang="en-US" sz="1800" strike="noStrike" u="none">
              <a:solidFill>
                <a:srgbClr val="000000"/>
              </a:solidFill>
              <a:effectLst/>
              <a:uFillTx/>
              <a:latin typeface="Tahoma"/>
            </a:endParaRPr>
          </a:p>
          <a:p>
            <a:pPr marL="343080" indent="-343080">
              <a:lnSpc>
                <a:spcPct val="90000"/>
              </a:lnSpc>
              <a:spcBef>
                <a:spcPts val="451"/>
              </a:spcBef>
              <a:buClr>
                <a:srgbClr val="3333cc"/>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ahoma"/>
              </a:rPr>
              <a:t>Over Deliveries</a:t>
            </a:r>
            <a:endParaRPr b="0" lang="en-US" sz="1800" strike="noStrike" u="none">
              <a:solidFill>
                <a:srgbClr val="000000"/>
              </a:solidFill>
              <a:effectLst/>
              <a:uFillTx/>
              <a:latin typeface="Tahoma"/>
            </a:endParaRPr>
          </a:p>
          <a:p>
            <a:pPr lvl="1" marL="743040" indent="-285840">
              <a:lnSpc>
                <a:spcPct val="90000"/>
              </a:lnSpc>
              <a:spcBef>
                <a:spcPts val="451"/>
              </a:spcBef>
              <a:buClr>
                <a:srgbClr val="ff0000"/>
              </a:buClr>
              <a:buSzPct val="5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ahoma"/>
              </a:rPr>
              <a:t>Nicor will purchase the gas at 100% of the low price reported for Chicago City Gate deliveries reported by Gas Daily for each day of non performance.  If Gas Daily is not available another similar publication will be used as determined by Nicor’s sole discretion.  Due to nominating procedures, only end users are allowed over deliveries.</a:t>
            </a:r>
            <a:endParaRPr b="0" lang="en-US" sz="1800" strike="noStrike" u="none">
              <a:solidFill>
                <a:srgbClr val="000000"/>
              </a:solidFill>
              <a:effectLst/>
              <a:uFillTx/>
              <a:latin typeface="Tahoma"/>
            </a:endParaRPr>
          </a:p>
          <a:p>
            <a:pPr lvl="1" marL="743040" indent="0">
              <a:lnSpc>
                <a:spcPct val="9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ahoma"/>
            </a:endParaRPr>
          </a:p>
        </p:txBody>
      </p:sp>
      <p:pic>
        <p:nvPicPr>
          <p:cNvPr id="71" name="pe01481_" descr=""/>
          <p:cNvPicPr/>
          <p:nvPr/>
        </p:nvPicPr>
        <p:blipFill>
          <a:blip r:embed="rId1"/>
          <a:stretch/>
        </p:blipFill>
        <p:spPr>
          <a:xfrm>
            <a:off x="6858000" y="304920"/>
            <a:ext cx="1676520" cy="1562040"/>
          </a:xfrm>
          <a:prstGeom prst="rect">
            <a:avLst/>
          </a:prstGeom>
          <a:noFill/>
          <a:ln w="0">
            <a:noFill/>
          </a:ln>
        </p:spPr>
      </p:pic>
    </p:spTree>
  </p:cSld>
  <p:transition spd="med">
    <p:blinds dir="horz"/>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1150560" y="617040"/>
            <a:ext cx="7792920" cy="11430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333399"/>
                </a:solidFill>
                <a:effectLst/>
                <a:uFillTx/>
                <a:latin typeface="Tahoma"/>
              </a:rPr>
              <a:t>Nicor Gas Supply Historical Gas Cost per mmbtu</a:t>
            </a:r>
            <a:endParaRPr b="0" lang="en-US" sz="3600" strike="noStrike" u="none">
              <a:solidFill>
                <a:srgbClr val="333399"/>
              </a:solidFill>
              <a:effectLst/>
              <a:uFillTx/>
              <a:latin typeface="Tahoma"/>
            </a:endParaRPr>
          </a:p>
        </p:txBody>
      </p:sp>
      <p:graphicFrame>
        <p:nvGraphicFramePr>
          <p:cNvPr id="73" name=""/>
          <p:cNvGraphicFramePr/>
          <p:nvPr/>
        </p:nvGraphicFramePr>
        <p:xfrm>
          <a:off x="1182600" y="2017800"/>
          <a:ext cx="7772400" cy="4114800"/>
        </p:xfrm>
        <a:graphic>
          <a:graphicData uri="http://schemas.openxmlformats.org/presentationml/2006/ole">
            <p:oleObj r:id="rId1" spid="">
              <p:embed/>
              <p:pic>
                <p:nvPicPr>
                  <p:cNvPr id="74" name="" descr=""/>
                  <p:cNvPicPr/>
                  <p:nvPr/>
                </p:nvPicPr>
                <p:blipFill>
                  <a:blip r:embed="rId2"/>
                  <a:stretch/>
                </p:blipFill>
                <p:spPr>
                  <a:xfrm>
                    <a:off x="1182600" y="2017800"/>
                    <a:ext cx="7772400" cy="4114800"/>
                  </a:xfrm>
                  <a:prstGeom prst="rect">
                    <a:avLst/>
                  </a:prstGeom>
                  <a:noFill/>
                  <a:ln w="0">
                    <a:noFill/>
                  </a:ln>
                </p:spPr>
              </p:pic>
            </p:oleObj>
          </a:graphicData>
        </a:graphic>
      </p:graphicFrame>
    </p:spTree>
  </p:cSld>
  <p:transition spd="med">
    <p:blinds dir="horz"/>
  </p:transition>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587</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2000-03-28T18:19:48Z</dcterms:created>
  <dc:creator>Administrator</dc:creator>
  <dc:description/>
  <dc:language>en-US</dc:language>
  <cp:lastModifiedBy>cpender</cp:lastModifiedBy>
  <cp:lastPrinted>2000-05-04T16:12:32Z</cp:lastPrinted>
  <dcterms:modified xsi:type="dcterms:W3CDTF">2002-02-06T12:30:03Z</dcterms:modified>
  <cp:revision>22</cp:revision>
  <dc:subject/>
  <dc:title>Gas Supply Access</dc:title>
</cp:coreProperties>
</file>