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E8831E-CE28-428A-9276-4D67272BAB7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AA31EA-E2BB-405F-93A4-BCCE2CC2B9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0A1E3B-18DB-4FCF-B02F-FCF146B568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C9484D-8741-4930-A28E-C3EE82DB7E0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837720"/>
            <a:ext cx="7696080" cy="20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 Contract Development Process</a:t>
            </a:r>
            <a:br>
              <a:rPr sz="4800"/>
            </a:b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33160" y="3886200"/>
            <a:ext cx="830556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 Transactions: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Using Master Contracts to Mitigate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 Season Hotel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Newport Beach,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19,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4560" y="228240"/>
            <a:ext cx="830556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in Developing EEI Contract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981080" y="1523520"/>
            <a:ext cx="5639040" cy="441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Constellation Power Source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Schiff Hardin &amp; Waite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Electric 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Dynegy, Inc.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Axia, LLP (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formerly 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Power Marketing)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Jones Day Reavis &amp; Pogue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Hess Energy Inc. (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formerly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Statoil Energy)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Edison Electric Institute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228600" y="152280"/>
            <a:ext cx="8610480" cy="685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1066680"/>
            <a:ext cx="4114800" cy="5562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Indiana Public Service Company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Commonwealth Edison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Ameren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Enserch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Prebon Yamane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PSE&amp;G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Pepco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Detroit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 Public Service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Niagara Mohawk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Power Generation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029200" y="1066680"/>
            <a:ext cx="3733920" cy="5562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Midamerican Energy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Energy Corp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Resources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Service,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Century Energies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England Electric System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Water, Light &amp;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Rochester Gas &amp; Electric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 City Power &amp; Light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TECO Energy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Conectiv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Illinova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PECO Energy Power Team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Minnesota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Midland Cogeneration Venture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Citizens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States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Indiana Power &amp; Light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 Manufacturers’ Association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Utilities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80880" y="457200"/>
            <a:ext cx="838224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Initiated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95280" y="1752120"/>
            <a:ext cx="6607440" cy="441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 1998 EEI Legal Committee Meeting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Kick-off meeting- January 29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effort defined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 established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Identified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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Standardized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Progress (Cont.)</a:t>
            </a:r>
            <a:br>
              <a:rPr sz="48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371240" y="1142640"/>
            <a:ext cx="6607080" cy="35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 up meetings - March, May, June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1999 - intense Drafting Committee meetings and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larger group - September 24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from expanded participation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of Drafting Group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Refinement of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of Consensus Draft (Version 1.1) - mid-October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EEI/NEM Workshop- November 17, 1999 in Washington D.C.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Progress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6212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Definitions discussed in December 99 Working Group meeting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Definitions refined by Drafting Committee in January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adopts product definitions on January 26,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 with FERC Staff on February 1, 2000.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 collaboration and Working Group ballot February-March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Version 2.1 of Master Contract released March 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Workshop March 7,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Progress (Cont.)</a:t>
            </a:r>
            <a:br>
              <a:rPr sz="48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 City Workshop, April 25,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Corrected Ver. 2.1 on EEI website April 25,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 identifies need for optional provisions to be considered by counterparties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meeting October 13,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Committee directed to develop optional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Annex subcommittee formed December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 Product developed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Atlanta Credit Workshop, March 22-23,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Credit Annex and Approval of Optional Provisions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 Provisions on EEI Website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 2001 Working Group Meeting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Contract Membership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Development of Master Commodity Agreement (Master Master)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2000-03-17T13:25:44Z</dcterms:created>
  <dc:creator>Type your name here</dc:creator>
  <dc:description/>
  <dc:language>en-US</dc:language>
  <cp:lastModifiedBy>Andy Katz</cp:lastModifiedBy>
  <dcterms:modified xsi:type="dcterms:W3CDTF">2001-04-12T19:26:36Z</dcterms:modified>
  <cp:revision>15</cp:revision>
  <dc:subject/>
  <dc:title>Wholesale Electric Contract Standardization</dc:title>
</cp:coreProperties>
</file>