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4918AD-C0BC-46E1-835D-1D4119ABDB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2D4ADF-D6A7-4B6A-8704-F212E368829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19280" y="2019240"/>
            <a:ext cx="5715000" cy="679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upcoming (expanded) version of FriedWire’s Traffic Report will house all of its existing content and functionality as well as the following real-time pricing plus news and news commentary from the industry’s leading provider of this content: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Price Hub Profiles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Real Time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Prices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Near Term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Long Term Forwards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Price Maps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 Price Watchlists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Dynamic Charting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Spark Spreads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Heard in the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Latest Power Market News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Morning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Market Commentary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74"/>
              </a:spcBef>
              <a:buClr>
                <a:srgbClr val="000000"/>
              </a:buClr>
              <a:buFont typeface="Wingdings" charset="2"/>
              <a:buChar char="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Operational Notices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100160" y="4476600"/>
            <a:ext cx="2971800" cy="206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Real-time ISO Prices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Prices East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Prices West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&amp; Current Power Flows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&amp; Transmission Paths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Day Ahead &amp; Outages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Balance of Week &amp; Weather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Week Ahead &amp; Weather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SzPct val="70000"/>
              <a:buFont typeface="Wingdings 3" charset="2"/>
              <a:buChar char="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Balance of Month &amp; Weather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fw_logo_nt" descr=""/>
          <p:cNvPicPr/>
          <p:nvPr/>
        </p:nvPicPr>
        <p:blipFill>
          <a:blip r:embed="rId1">
            <a:lum contrast="50000"/>
          </a:blip>
          <a:stretch/>
        </p:blipFill>
        <p:spPr>
          <a:xfrm>
            <a:off x="838080" y="838080"/>
            <a:ext cx="1206720" cy="100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469880" y="1239840"/>
            <a:ext cx="1524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Fried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2001-08-09T15:43:11Z</dcterms:created>
  <dc:creator>FW</dc:creator>
  <dc:description/>
  <dc:language>en-US</dc:language>
  <cp:lastModifiedBy>FW</cp:lastModifiedBy>
  <dcterms:modified xsi:type="dcterms:W3CDTF">2001-08-14T11:37:07Z</dcterms:modified>
  <cp:revision>3</cp:revision>
  <dc:subject/>
  <dc:title>PowerPoint Presentation</dc:title>
</cp:coreProperties>
</file>