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239C12-446C-4D63-9185-D84B6CE3D1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FFF645-E1CB-473A-8E46-C0DBBC3A9D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9144000" cy="762120"/>
          </a:xfrm>
          <a:prstGeom prst="rect">
            <a:avLst/>
          </a:prstGeom>
          <a:gradFill rotWithShape="0">
            <a:gsLst>
              <a:gs pos="0">
                <a:srgbClr val="172f75"/>
              </a:gs>
              <a:gs pos="50000">
                <a:srgbClr val="3366ff"/>
              </a:gs>
              <a:gs pos="100000">
                <a:srgbClr val="172f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2002-01-31T20:52:31Z</dcterms:created>
  <dc:creator>vpimenov</dc:creator>
  <dc:description/>
  <dc:language>en-US</dc:language>
  <cp:lastModifiedBy>vpimenov</cp:lastModifiedBy>
  <dcterms:modified xsi:type="dcterms:W3CDTF">2002-01-31T21:05:14Z</dcterms:modified>
  <cp:revision>5</cp:revision>
  <dc:subject/>
  <dc:title>PowerPoint Presentation</dc:title>
</cp:coreProperties>
</file>