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12ABD97-DEAA-4806-8486-A0D8CE34E4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5F56A6-93E7-4CE5-91DF-E4D099304D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0D17B1-E819-4EC7-AB52-6C6B8FBD4D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2280" y="838080"/>
            <a:ext cx="883944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6521400"/>
            <a:ext cx="2971800" cy="3376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0" y="914400"/>
          <a:ext cx="9144000" cy="5327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14400"/>
                    <a:ext cx="9144000" cy="532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6521400"/>
            <a:ext cx="2971800" cy="3376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Summer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24080" y="3809880"/>
            <a:ext cx="5486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100% of Capacity Under Construction, 80% of Permitted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" y="304920"/>
            <a:ext cx="7772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CAPACITY ADDITIONS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838080"/>
            <a:ext cx="883944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-1143000" y="990720"/>
          <a:ext cx="10058400" cy="277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1143000" y="990720"/>
                    <a:ext cx="10058400" cy="277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2001-05-08T15:10:44Z</dcterms:created>
  <dc:creator>JOh</dc:creator>
  <dc:description/>
  <dc:language>en-US</dc:language>
  <cp:lastModifiedBy>JOh</cp:lastModifiedBy>
  <dcterms:modified xsi:type="dcterms:W3CDTF">2001-05-08T15:11:13Z</dcterms:modified>
  <cp:revision>1</cp:revision>
  <dc:subject/>
  <dc:title>SUMMARY</dc:title>
</cp:coreProperties>
</file>