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3.jpeg" ContentType="image/jpeg"/>
  <Override PartName="/ppt/media/image2.jpeg" ContentType="image/jpeg"/>
  <Override PartName="/ppt/media/image4.png" ContentType="image/png"/>
  <Override PartName="/ppt/media/image5.png" ContentType="image/png"/>
  <Override PartName="/ppt/media/image6.png" ContentType="image/png"/>
  <Override PartName="/ppt/media/image10.png" ContentType="image/png"/>
  <Override PartName="/ppt/media/image7.png" ContentType="image/png"/>
  <Override PartName="/ppt/media/image8.png" ContentType="image/png"/>
  <Override PartName="/ppt/media/image9.png" ContentType="image/png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image" Target="../media/image2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365040" y="244440"/>
            <a:ext cx="8410680" cy="745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bfd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705960" y="304920"/>
            <a:ext cx="7635960" cy="907920"/>
          </a:xfrm>
          <a:prstGeom prst="rect">
            <a:avLst/>
          </a:prstGeom>
          <a:noFill/>
          <a:ln w="0">
            <a:noFill/>
          </a:ln>
        </p:spPr>
        <p:txBody>
          <a:bodyPr lIns="75960" rIns="75960" tIns="38880" bIns="388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912960" y="1523520"/>
            <a:ext cx="7223040" cy="4343400"/>
          </a:xfrm>
          <a:prstGeom prst="rect">
            <a:avLst/>
          </a:prstGeom>
          <a:noFill/>
          <a:ln w="0">
            <a:noFill/>
          </a:ln>
        </p:spPr>
        <p:txBody>
          <a:bodyPr lIns="75960" rIns="75960" tIns="38880" bIns="38880" anchor="t">
            <a:normAutofit/>
          </a:bodyPr>
          <a:p>
            <a:pPr marL="285840" indent="-285840">
              <a:spcBef>
                <a:spcPts val="601"/>
              </a:spcBef>
              <a:buClr>
                <a:srgbClr val="000099"/>
              </a:buClr>
              <a:buSzPct val="90000"/>
              <a:buFont typeface="Symbol" charset="2"/>
              <a:buChar char=""/>
              <a:tabLst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24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1" marL="595440" indent="-195480">
              <a:spcBef>
                <a:spcPts val="601"/>
              </a:spcBef>
              <a:buClr>
                <a:srgbClr val="000099"/>
              </a:buClr>
              <a:buFont typeface="Symbol" charset="2"/>
              <a:buChar char=""/>
              <a:tabLst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24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2" marL="896760" indent="-187200">
              <a:spcBef>
                <a:spcPts val="601"/>
              </a:spcBef>
              <a:buClr>
                <a:srgbClr val="000099"/>
              </a:buClr>
              <a:buSzPct val="75000"/>
              <a:buFont typeface="Symbol" charset="2"/>
              <a:buChar char=""/>
              <a:tabLst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24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3" marL="1200240" indent="-189000">
              <a:spcBef>
                <a:spcPts val="601"/>
              </a:spcBef>
              <a:buClr>
                <a:srgbClr val="000099"/>
              </a:buClr>
              <a:buSzPct val="75000"/>
              <a:buFont typeface="Symbol" charset="2"/>
              <a:buChar char=""/>
              <a:tabLst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24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4" marL="1506600" indent="-192240">
              <a:spcBef>
                <a:spcPts val="601"/>
              </a:spcBef>
              <a:buClr>
                <a:srgbClr val="000099"/>
              </a:buClr>
              <a:buSzPct val="75000"/>
              <a:buFont typeface="Symbol" charset="2"/>
              <a:buChar char=""/>
              <a:tabLst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24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5" marL="1506600" indent="-192240">
              <a:spcBef>
                <a:spcPts val="601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24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6" marL="1506600" indent="-192240">
              <a:spcBef>
                <a:spcPts val="601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24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366840" y="6335640"/>
            <a:ext cx="8408880" cy="79560"/>
          </a:xfrm>
          <a:prstGeom prst="rect">
            <a:avLst/>
          </a:prstGeom>
          <a:gradFill rotWithShape="0">
            <a:gsLst>
              <a:gs pos="0">
                <a:srgbClr val="ef9100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760" bIns="327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406280" y="6375240"/>
            <a:ext cx="1375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r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OCES  7/30/2001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netl-sc" descr=""/>
          <p:cNvPicPr/>
          <p:nvPr/>
        </p:nvPicPr>
        <p:blipFill>
          <a:blip r:embed="rId2"/>
          <a:stretch/>
        </p:blipFill>
        <p:spPr>
          <a:xfrm>
            <a:off x="254160" y="5967360"/>
            <a:ext cx="853920" cy="65556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365040" y="244440"/>
            <a:ext cx="8410680" cy="745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bfd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05960" y="304920"/>
            <a:ext cx="7635960" cy="907920"/>
          </a:xfrm>
          <a:prstGeom prst="rect">
            <a:avLst/>
          </a:prstGeom>
          <a:noFill/>
          <a:ln w="0">
            <a:noFill/>
          </a:ln>
        </p:spPr>
        <p:txBody>
          <a:bodyPr lIns="75960" rIns="75960" tIns="38880" bIns="388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912960" y="1523520"/>
            <a:ext cx="7223040" cy="4343400"/>
          </a:xfrm>
          <a:prstGeom prst="rect">
            <a:avLst/>
          </a:prstGeom>
          <a:noFill/>
          <a:ln w="0">
            <a:noFill/>
          </a:ln>
        </p:spPr>
        <p:txBody>
          <a:bodyPr lIns="75960" rIns="75960" tIns="38880" bIns="38880" anchor="t">
            <a:normAutofit/>
          </a:bodyPr>
          <a:p>
            <a:pPr marL="285840" indent="-285840">
              <a:spcBef>
                <a:spcPts val="601"/>
              </a:spcBef>
              <a:buClr>
                <a:srgbClr val="000099"/>
              </a:buClr>
              <a:buSzPct val="90000"/>
              <a:buFont typeface="Symbol" charset="2"/>
              <a:buChar char=""/>
              <a:tabLst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24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1" marL="595440" indent="-195480">
              <a:spcBef>
                <a:spcPts val="601"/>
              </a:spcBef>
              <a:buClr>
                <a:srgbClr val="000099"/>
              </a:buClr>
              <a:buFont typeface="Symbol" charset="2"/>
              <a:buChar char=""/>
              <a:tabLst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24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2" marL="896760" indent="-187200">
              <a:spcBef>
                <a:spcPts val="601"/>
              </a:spcBef>
              <a:buClr>
                <a:srgbClr val="000099"/>
              </a:buClr>
              <a:buSzPct val="75000"/>
              <a:buFont typeface="Symbol" charset="2"/>
              <a:buChar char=""/>
              <a:tabLst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24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3" marL="1200240" indent="-189000">
              <a:spcBef>
                <a:spcPts val="601"/>
              </a:spcBef>
              <a:buClr>
                <a:srgbClr val="000099"/>
              </a:buClr>
              <a:buSzPct val="75000"/>
              <a:buFont typeface="Symbol" charset="2"/>
              <a:buChar char=""/>
              <a:tabLst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24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4" marL="1506600" indent="-192240">
              <a:spcBef>
                <a:spcPts val="601"/>
              </a:spcBef>
              <a:buClr>
                <a:srgbClr val="000099"/>
              </a:buClr>
              <a:buSzPct val="75000"/>
              <a:buFont typeface="Symbol" charset="2"/>
              <a:buChar char=""/>
              <a:tabLst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24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5" marL="1506600" indent="-192240">
              <a:spcBef>
                <a:spcPts val="601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24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6" marL="1506600" indent="-192240">
              <a:spcBef>
                <a:spcPts val="601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24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366840" y="6335640"/>
            <a:ext cx="8408880" cy="79560"/>
          </a:xfrm>
          <a:prstGeom prst="rect">
            <a:avLst/>
          </a:prstGeom>
          <a:gradFill rotWithShape="0">
            <a:gsLst>
              <a:gs pos="0">
                <a:srgbClr val="ef9100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760" bIns="327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406280" y="6375240"/>
            <a:ext cx="1375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r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OCES  7/30/2001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netl-sc" descr=""/>
          <p:cNvPicPr/>
          <p:nvPr/>
        </p:nvPicPr>
        <p:blipFill>
          <a:blip r:embed="rId2"/>
          <a:stretch/>
        </p:blipFill>
        <p:spPr>
          <a:xfrm>
            <a:off x="254160" y="5967360"/>
            <a:ext cx="853920" cy="65556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438120" y="5413320"/>
            <a:ext cx="8258040" cy="469800"/>
          </a:xfrm>
          <a:prstGeom prst="rect">
            <a:avLst/>
          </a:prstGeom>
          <a:gradFill rotWithShape="0">
            <a:gsLst>
              <a:gs pos="0">
                <a:srgbClr val="ef9100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38120" y="358920"/>
            <a:ext cx="8259840" cy="850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bfd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01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75960" rIns="75960" tIns="38880" bIns="388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33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3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netl-sc" descr=""/>
          <p:cNvPicPr/>
          <p:nvPr/>
        </p:nvPicPr>
        <p:blipFill>
          <a:blip r:embed="rId2"/>
          <a:stretch/>
        </p:blipFill>
        <p:spPr>
          <a:xfrm>
            <a:off x="368280" y="5983200"/>
            <a:ext cx="853920" cy="655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DOEppt" descr=""/>
          <p:cNvPicPr/>
          <p:nvPr/>
        </p:nvPicPr>
        <p:blipFill>
          <a:blip r:embed="rId3"/>
          <a:stretch/>
        </p:blipFill>
        <p:spPr>
          <a:xfrm>
            <a:off x="8131320" y="6054840"/>
            <a:ext cx="56484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601"/>
              </a:spcBef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24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1" marL="399960" indent="0" algn="ctr">
              <a:spcBef>
                <a:spcPts val="550"/>
              </a:spcBef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0" lang="en-US" sz="22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2" marL="709560" algn="ctr">
              <a:spcBef>
                <a:spcPts val="524"/>
              </a:spcBef>
              <a:buClr>
                <a:srgbClr val="000099"/>
              </a:buClr>
              <a:buSzPct val="75000"/>
              <a:buFont typeface="Symbol" charset="2"/>
              <a:buChar char=""/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0" lang="en-US" sz="21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Third Outline Level</a:t>
            </a:r>
            <a:endParaRPr b="0" lang="en-US" sz="21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3" marL="1011240" algn="ctr">
              <a:spcBef>
                <a:spcPts val="476"/>
              </a:spcBef>
              <a:buClr>
                <a:srgbClr val="000099"/>
              </a:buClr>
              <a:buSzPct val="75000"/>
              <a:buFont typeface="Symbol" charset="2"/>
              <a:buChar char=""/>
              <a:tabLst>
                <a:tab algn="l" pos="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0" lang="en-US" sz="19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Fourth Outline Level</a:t>
            </a:r>
            <a:endParaRPr b="0" lang="en-US" sz="19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4" marL="1314360" algn="ctr">
              <a:spcBef>
                <a:spcPts val="476"/>
              </a:spcBef>
              <a:buClr>
                <a:srgbClr val="000099"/>
              </a:buClr>
              <a:buSzPct val="75000"/>
              <a:buFont typeface="Symbol" charset="2"/>
              <a:buChar char=""/>
              <a:tabLst>
                <a:tab algn="l" pos="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0" lang="en-US" sz="19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Fifth Outline Level</a:t>
            </a:r>
            <a:endParaRPr b="0" lang="en-US" sz="19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5" marL="1314360">
              <a:spcBef>
                <a:spcPts val="476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Sixth Outline Level</a:t>
            </a:r>
            <a:endParaRPr b="0" lang="en-US" sz="19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  <a:p>
            <a:pPr lvl="6" marL="1314360">
              <a:spcBef>
                <a:spcPts val="476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Seventh Outline Level</a:t>
            </a:r>
            <a:endParaRPr b="0" lang="en-US" sz="19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42640" y="620280"/>
            <a:ext cx="8962920" cy="1143000"/>
          </a:xfrm>
          <a:prstGeom prst="rect">
            <a:avLst/>
          </a:prstGeom>
          <a:noFill/>
          <a:ln w="0">
            <a:noFill/>
          </a:ln>
        </p:spPr>
        <p:txBody>
          <a:bodyPr lIns="75960" rIns="75960" tIns="38880" bIns="388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Tracking New Coal-Fired Power Plants</a:t>
            </a:r>
            <a:br>
              <a:rPr sz="3200"/>
            </a:br>
            <a:br>
              <a:rPr sz="3000"/>
            </a:br>
            <a:endParaRPr b="1" lang="en-US" sz="32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1295280" y="5397480"/>
            <a:ext cx="7258320" cy="565200"/>
          </a:xfrm>
          <a:prstGeom prst="rect">
            <a:avLst/>
          </a:prstGeom>
          <a:noFill/>
          <a:ln w="0">
            <a:noFill/>
          </a:ln>
        </p:spPr>
        <p:txBody>
          <a:bodyPr lIns="75960" rIns="75960" tIns="38880" bIns="3888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2400" strike="noStrike" u="none">
                <a:solidFill>
                  <a:srgbClr val="232323"/>
                </a:solidFill>
                <a:effectLst/>
                <a:uFillTx/>
                <a:latin typeface="Arial"/>
              </a:rPr>
              <a:t>Coal’s Resurgence in Electric Power Generation</a:t>
            </a:r>
            <a:endParaRPr b="1" lang="en-US" sz="2400" strike="noStrike" u="none">
              <a:solidFill>
                <a:srgbClr val="232323"/>
              </a:solidFill>
              <a:effectLst/>
              <a:uFillTx/>
              <a:latin typeface="Arial"/>
            </a:endParaRPr>
          </a:p>
        </p:txBody>
      </p:sp>
      <p:pic>
        <p:nvPicPr>
          <p:cNvPr id="17" name="CPLLV_STTN2" descr=""/>
          <p:cNvPicPr/>
          <p:nvPr/>
        </p:nvPicPr>
        <p:blipFill>
          <a:blip r:embed="rId1"/>
          <a:stretch/>
        </p:blipFill>
        <p:spPr>
          <a:xfrm>
            <a:off x="2305080" y="1467000"/>
            <a:ext cx="4476600" cy="37526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"/>
          <p:cNvGrpSpPr/>
          <p:nvPr/>
        </p:nvGrpSpPr>
        <p:grpSpPr>
          <a:xfrm>
            <a:off x="781200" y="1496880"/>
            <a:ext cx="7530840" cy="4356000"/>
            <a:chOff x="781200" y="1496880"/>
            <a:chExt cx="7530840" cy="4356000"/>
          </a:xfrm>
        </p:grpSpPr>
        <p:sp>
          <p:nvSpPr>
            <p:cNvPr id="19" name=""/>
            <p:cNvSpPr/>
            <p:nvPr/>
          </p:nvSpPr>
          <p:spPr>
            <a:xfrm>
              <a:off x="1511280" y="1496880"/>
              <a:ext cx="909720" cy="652680"/>
            </a:xfrm>
            <a:custGeom>
              <a:avLst/>
              <a:gdLst/>
              <a:ahLst/>
              <a:rect l="l" t="t" r="r" b="b"/>
              <a:pathLst>
                <a:path w="599" h="429">
                  <a:moveTo>
                    <a:pt x="41" y="277"/>
                  </a:moveTo>
                  <a:lnTo>
                    <a:pt x="0" y="253"/>
                  </a:lnTo>
                  <a:lnTo>
                    <a:pt x="8" y="220"/>
                  </a:lnTo>
                  <a:lnTo>
                    <a:pt x="11" y="249"/>
                  </a:lnTo>
                  <a:lnTo>
                    <a:pt x="30" y="216"/>
                  </a:lnTo>
                  <a:lnTo>
                    <a:pt x="11" y="211"/>
                  </a:lnTo>
                  <a:lnTo>
                    <a:pt x="15" y="190"/>
                  </a:lnTo>
                  <a:lnTo>
                    <a:pt x="41" y="190"/>
                  </a:lnTo>
                  <a:lnTo>
                    <a:pt x="15" y="181"/>
                  </a:lnTo>
                  <a:lnTo>
                    <a:pt x="21" y="92"/>
                  </a:lnTo>
                  <a:lnTo>
                    <a:pt x="8" y="63"/>
                  </a:lnTo>
                  <a:lnTo>
                    <a:pt x="21" y="20"/>
                  </a:lnTo>
                  <a:lnTo>
                    <a:pt x="67" y="61"/>
                  </a:lnTo>
                  <a:lnTo>
                    <a:pt x="126" y="79"/>
                  </a:lnTo>
                  <a:lnTo>
                    <a:pt x="143" y="101"/>
                  </a:lnTo>
                  <a:lnTo>
                    <a:pt x="148" y="89"/>
                  </a:lnTo>
                  <a:lnTo>
                    <a:pt x="159" y="96"/>
                  </a:lnTo>
                  <a:lnTo>
                    <a:pt x="156" y="122"/>
                  </a:lnTo>
                  <a:lnTo>
                    <a:pt x="137" y="122"/>
                  </a:lnTo>
                  <a:lnTo>
                    <a:pt x="100" y="162"/>
                  </a:lnTo>
                  <a:lnTo>
                    <a:pt x="126" y="162"/>
                  </a:lnTo>
                  <a:lnTo>
                    <a:pt x="108" y="159"/>
                  </a:lnTo>
                  <a:lnTo>
                    <a:pt x="159" y="127"/>
                  </a:lnTo>
                  <a:lnTo>
                    <a:pt x="159" y="113"/>
                  </a:lnTo>
                  <a:lnTo>
                    <a:pt x="167" y="122"/>
                  </a:lnTo>
                  <a:lnTo>
                    <a:pt x="163" y="135"/>
                  </a:lnTo>
                  <a:lnTo>
                    <a:pt x="144" y="144"/>
                  </a:lnTo>
                  <a:lnTo>
                    <a:pt x="156" y="162"/>
                  </a:lnTo>
                  <a:lnTo>
                    <a:pt x="143" y="185"/>
                  </a:lnTo>
                  <a:lnTo>
                    <a:pt x="143" y="172"/>
                  </a:lnTo>
                  <a:lnTo>
                    <a:pt x="122" y="190"/>
                  </a:lnTo>
                  <a:lnTo>
                    <a:pt x="126" y="168"/>
                  </a:lnTo>
                  <a:lnTo>
                    <a:pt x="100" y="183"/>
                  </a:lnTo>
                  <a:lnTo>
                    <a:pt x="111" y="203"/>
                  </a:lnTo>
                  <a:lnTo>
                    <a:pt x="163" y="181"/>
                  </a:lnTo>
                  <a:lnTo>
                    <a:pt x="167" y="148"/>
                  </a:lnTo>
                  <a:lnTo>
                    <a:pt x="194" y="111"/>
                  </a:lnTo>
                  <a:lnTo>
                    <a:pt x="172" y="63"/>
                  </a:lnTo>
                  <a:lnTo>
                    <a:pt x="193" y="48"/>
                  </a:lnTo>
                  <a:lnTo>
                    <a:pt x="181" y="0"/>
                  </a:lnTo>
                  <a:lnTo>
                    <a:pt x="599" y="105"/>
                  </a:lnTo>
                  <a:lnTo>
                    <a:pt x="532" y="429"/>
                  </a:lnTo>
                  <a:lnTo>
                    <a:pt x="375" y="392"/>
                  </a:lnTo>
                  <a:lnTo>
                    <a:pt x="253" y="395"/>
                  </a:lnTo>
                  <a:lnTo>
                    <a:pt x="196" y="390"/>
                  </a:lnTo>
                  <a:lnTo>
                    <a:pt x="146" y="368"/>
                  </a:lnTo>
                  <a:lnTo>
                    <a:pt x="104" y="373"/>
                  </a:lnTo>
                  <a:lnTo>
                    <a:pt x="76" y="357"/>
                  </a:lnTo>
                  <a:lnTo>
                    <a:pt x="76" y="303"/>
                  </a:lnTo>
                  <a:lnTo>
                    <a:pt x="41" y="279"/>
                  </a:lnTo>
                  <a:lnTo>
                    <a:pt x="41" y="277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1274760" y="1901880"/>
              <a:ext cx="1084320" cy="898560"/>
            </a:xfrm>
            <a:custGeom>
              <a:avLst/>
              <a:gdLst/>
              <a:ahLst/>
              <a:rect l="l" t="t" r="r" b="b"/>
              <a:pathLst>
                <a:path w="713" h="591">
                  <a:moveTo>
                    <a:pt x="336" y="534"/>
                  </a:moveTo>
                  <a:lnTo>
                    <a:pt x="0" y="442"/>
                  </a:lnTo>
                  <a:lnTo>
                    <a:pt x="0" y="342"/>
                  </a:lnTo>
                  <a:lnTo>
                    <a:pt x="59" y="262"/>
                  </a:lnTo>
                  <a:lnTo>
                    <a:pt x="142" y="79"/>
                  </a:lnTo>
                  <a:lnTo>
                    <a:pt x="155" y="0"/>
                  </a:lnTo>
                  <a:lnTo>
                    <a:pt x="196" y="11"/>
                  </a:lnTo>
                  <a:lnTo>
                    <a:pt x="196" y="13"/>
                  </a:lnTo>
                  <a:lnTo>
                    <a:pt x="231" y="37"/>
                  </a:lnTo>
                  <a:lnTo>
                    <a:pt x="231" y="91"/>
                  </a:lnTo>
                  <a:lnTo>
                    <a:pt x="259" y="107"/>
                  </a:lnTo>
                  <a:lnTo>
                    <a:pt x="301" y="102"/>
                  </a:lnTo>
                  <a:lnTo>
                    <a:pt x="351" y="124"/>
                  </a:lnTo>
                  <a:lnTo>
                    <a:pt x="408" y="129"/>
                  </a:lnTo>
                  <a:lnTo>
                    <a:pt x="530" y="126"/>
                  </a:lnTo>
                  <a:lnTo>
                    <a:pt x="687" y="163"/>
                  </a:lnTo>
                  <a:lnTo>
                    <a:pt x="713" y="211"/>
                  </a:lnTo>
                  <a:lnTo>
                    <a:pt x="625" y="331"/>
                  </a:lnTo>
                  <a:lnTo>
                    <a:pt x="643" y="362"/>
                  </a:lnTo>
                  <a:lnTo>
                    <a:pt x="580" y="591"/>
                  </a:lnTo>
                  <a:lnTo>
                    <a:pt x="390" y="545"/>
                  </a:lnTo>
                  <a:lnTo>
                    <a:pt x="336" y="534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1171800" y="2573280"/>
              <a:ext cx="1093680" cy="1835280"/>
            </a:xfrm>
            <a:custGeom>
              <a:avLst/>
              <a:gdLst/>
              <a:ahLst/>
              <a:rect l="l" t="t" r="r" b="b"/>
              <a:pathLst>
                <a:path w="719" h="1207">
                  <a:moveTo>
                    <a:pt x="630" y="1207"/>
                  </a:moveTo>
                  <a:lnTo>
                    <a:pt x="404" y="1181"/>
                  </a:lnTo>
                  <a:lnTo>
                    <a:pt x="392" y="1090"/>
                  </a:lnTo>
                  <a:lnTo>
                    <a:pt x="345" y="1025"/>
                  </a:lnTo>
                  <a:lnTo>
                    <a:pt x="318" y="1018"/>
                  </a:lnTo>
                  <a:lnTo>
                    <a:pt x="318" y="992"/>
                  </a:lnTo>
                  <a:lnTo>
                    <a:pt x="260" y="968"/>
                  </a:lnTo>
                  <a:lnTo>
                    <a:pt x="231" y="922"/>
                  </a:lnTo>
                  <a:lnTo>
                    <a:pt x="155" y="900"/>
                  </a:lnTo>
                  <a:lnTo>
                    <a:pt x="140" y="881"/>
                  </a:lnTo>
                  <a:lnTo>
                    <a:pt x="155" y="818"/>
                  </a:lnTo>
                  <a:lnTo>
                    <a:pt x="140" y="807"/>
                  </a:lnTo>
                  <a:lnTo>
                    <a:pt x="144" y="781"/>
                  </a:lnTo>
                  <a:lnTo>
                    <a:pt x="81" y="665"/>
                  </a:lnTo>
                  <a:lnTo>
                    <a:pt x="83" y="634"/>
                  </a:lnTo>
                  <a:lnTo>
                    <a:pt x="105" y="608"/>
                  </a:lnTo>
                  <a:lnTo>
                    <a:pt x="66" y="556"/>
                  </a:lnTo>
                  <a:lnTo>
                    <a:pt x="72" y="491"/>
                  </a:lnTo>
                  <a:lnTo>
                    <a:pt x="109" y="539"/>
                  </a:lnTo>
                  <a:lnTo>
                    <a:pt x="85" y="475"/>
                  </a:lnTo>
                  <a:lnTo>
                    <a:pt x="111" y="471"/>
                  </a:lnTo>
                  <a:lnTo>
                    <a:pt x="83" y="452"/>
                  </a:lnTo>
                  <a:lnTo>
                    <a:pt x="76" y="488"/>
                  </a:lnTo>
                  <a:lnTo>
                    <a:pt x="46" y="451"/>
                  </a:lnTo>
                  <a:lnTo>
                    <a:pt x="37" y="456"/>
                  </a:lnTo>
                  <a:lnTo>
                    <a:pt x="52" y="434"/>
                  </a:lnTo>
                  <a:lnTo>
                    <a:pt x="5" y="334"/>
                  </a:lnTo>
                  <a:lnTo>
                    <a:pt x="26" y="242"/>
                  </a:lnTo>
                  <a:lnTo>
                    <a:pt x="0" y="159"/>
                  </a:lnTo>
                  <a:lnTo>
                    <a:pt x="44" y="103"/>
                  </a:lnTo>
                  <a:lnTo>
                    <a:pt x="68" y="0"/>
                  </a:lnTo>
                  <a:lnTo>
                    <a:pt x="404" y="92"/>
                  </a:lnTo>
                  <a:lnTo>
                    <a:pt x="319" y="419"/>
                  </a:lnTo>
                  <a:lnTo>
                    <a:pt x="689" y="959"/>
                  </a:lnTo>
                  <a:lnTo>
                    <a:pt x="719" y="1049"/>
                  </a:lnTo>
                  <a:lnTo>
                    <a:pt x="672" y="1079"/>
                  </a:lnTo>
                  <a:lnTo>
                    <a:pt x="669" y="1112"/>
                  </a:lnTo>
                  <a:lnTo>
                    <a:pt x="643" y="1144"/>
                  </a:lnTo>
                  <a:lnTo>
                    <a:pt x="658" y="1195"/>
                  </a:lnTo>
                  <a:lnTo>
                    <a:pt x="632" y="1207"/>
                  </a:lnTo>
                  <a:lnTo>
                    <a:pt x="630" y="1207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1657440" y="2712960"/>
              <a:ext cx="873000" cy="1319400"/>
            </a:xfrm>
            <a:custGeom>
              <a:avLst/>
              <a:gdLst/>
              <a:ahLst/>
              <a:rect l="l" t="t" r="r" b="b"/>
              <a:pathLst>
                <a:path w="575" h="867">
                  <a:moveTo>
                    <a:pt x="370" y="867"/>
                  </a:moveTo>
                  <a:lnTo>
                    <a:pt x="0" y="327"/>
                  </a:lnTo>
                  <a:lnTo>
                    <a:pt x="85" y="0"/>
                  </a:lnTo>
                  <a:lnTo>
                    <a:pt x="139" y="11"/>
                  </a:lnTo>
                  <a:lnTo>
                    <a:pt x="329" y="57"/>
                  </a:lnTo>
                  <a:lnTo>
                    <a:pt x="575" y="109"/>
                  </a:lnTo>
                  <a:lnTo>
                    <a:pt x="468" y="658"/>
                  </a:lnTo>
                  <a:lnTo>
                    <a:pt x="438" y="763"/>
                  </a:lnTo>
                  <a:lnTo>
                    <a:pt x="401" y="741"/>
                  </a:lnTo>
                  <a:lnTo>
                    <a:pt x="383" y="749"/>
                  </a:lnTo>
                  <a:lnTo>
                    <a:pt x="372" y="856"/>
                  </a:lnTo>
                  <a:lnTo>
                    <a:pt x="370" y="867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2157480" y="1657440"/>
              <a:ext cx="814320" cy="1288800"/>
            </a:xfrm>
            <a:custGeom>
              <a:avLst/>
              <a:gdLst/>
              <a:ahLst/>
              <a:rect l="l" t="t" r="r" b="b"/>
              <a:pathLst>
                <a:path w="536" h="848">
                  <a:moveTo>
                    <a:pt x="246" y="804"/>
                  </a:moveTo>
                  <a:lnTo>
                    <a:pt x="0" y="752"/>
                  </a:lnTo>
                  <a:lnTo>
                    <a:pt x="63" y="523"/>
                  </a:lnTo>
                  <a:lnTo>
                    <a:pt x="45" y="492"/>
                  </a:lnTo>
                  <a:lnTo>
                    <a:pt x="133" y="372"/>
                  </a:lnTo>
                  <a:lnTo>
                    <a:pt x="107" y="324"/>
                  </a:lnTo>
                  <a:lnTo>
                    <a:pt x="174" y="0"/>
                  </a:lnTo>
                  <a:lnTo>
                    <a:pt x="246" y="17"/>
                  </a:lnTo>
                  <a:lnTo>
                    <a:pt x="224" y="122"/>
                  </a:lnTo>
                  <a:lnTo>
                    <a:pt x="239" y="170"/>
                  </a:lnTo>
                  <a:lnTo>
                    <a:pt x="231" y="189"/>
                  </a:lnTo>
                  <a:lnTo>
                    <a:pt x="261" y="215"/>
                  </a:lnTo>
                  <a:lnTo>
                    <a:pt x="289" y="281"/>
                  </a:lnTo>
                  <a:lnTo>
                    <a:pt x="322" y="296"/>
                  </a:lnTo>
                  <a:lnTo>
                    <a:pt x="283" y="409"/>
                  </a:lnTo>
                  <a:lnTo>
                    <a:pt x="298" y="422"/>
                  </a:lnTo>
                  <a:lnTo>
                    <a:pt x="329" y="399"/>
                  </a:lnTo>
                  <a:lnTo>
                    <a:pt x="342" y="412"/>
                  </a:lnTo>
                  <a:lnTo>
                    <a:pt x="353" y="501"/>
                  </a:lnTo>
                  <a:lnTo>
                    <a:pt x="375" y="516"/>
                  </a:lnTo>
                  <a:lnTo>
                    <a:pt x="392" y="564"/>
                  </a:lnTo>
                  <a:lnTo>
                    <a:pt x="405" y="551"/>
                  </a:lnTo>
                  <a:lnTo>
                    <a:pt x="429" y="562"/>
                  </a:lnTo>
                  <a:lnTo>
                    <a:pt x="444" y="551"/>
                  </a:lnTo>
                  <a:lnTo>
                    <a:pt x="503" y="562"/>
                  </a:lnTo>
                  <a:lnTo>
                    <a:pt x="516" y="540"/>
                  </a:lnTo>
                  <a:lnTo>
                    <a:pt x="536" y="573"/>
                  </a:lnTo>
                  <a:lnTo>
                    <a:pt x="492" y="848"/>
                  </a:lnTo>
                  <a:lnTo>
                    <a:pt x="329" y="821"/>
                  </a:lnTo>
                  <a:lnTo>
                    <a:pt x="246" y="804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368440" y="2879640"/>
              <a:ext cx="763920" cy="943200"/>
            </a:xfrm>
            <a:custGeom>
              <a:avLst/>
              <a:gdLst/>
              <a:ahLst/>
              <a:rect l="l" t="t" r="r" b="b"/>
              <a:pathLst>
                <a:path w="502" h="621">
                  <a:moveTo>
                    <a:pt x="440" y="621"/>
                  </a:moveTo>
                  <a:lnTo>
                    <a:pt x="0" y="549"/>
                  </a:lnTo>
                  <a:lnTo>
                    <a:pt x="107" y="0"/>
                  </a:lnTo>
                  <a:lnTo>
                    <a:pt x="190" y="17"/>
                  </a:lnTo>
                  <a:lnTo>
                    <a:pt x="353" y="44"/>
                  </a:lnTo>
                  <a:lnTo>
                    <a:pt x="334" y="155"/>
                  </a:lnTo>
                  <a:lnTo>
                    <a:pt x="502" y="179"/>
                  </a:lnTo>
                  <a:lnTo>
                    <a:pt x="451" y="553"/>
                  </a:lnTo>
                  <a:lnTo>
                    <a:pt x="440" y="621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2106720" y="3713040"/>
              <a:ext cx="930240" cy="1063800"/>
            </a:xfrm>
            <a:custGeom>
              <a:avLst/>
              <a:gdLst/>
              <a:ahLst/>
              <a:rect l="l" t="t" r="r" b="b"/>
              <a:pathLst>
                <a:path w="612" h="699">
                  <a:moveTo>
                    <a:pt x="523" y="699"/>
                  </a:moveTo>
                  <a:lnTo>
                    <a:pt x="327" y="667"/>
                  </a:lnTo>
                  <a:lnTo>
                    <a:pt x="0" y="479"/>
                  </a:lnTo>
                  <a:lnTo>
                    <a:pt x="15" y="457"/>
                  </a:lnTo>
                  <a:lnTo>
                    <a:pt x="17" y="457"/>
                  </a:lnTo>
                  <a:lnTo>
                    <a:pt x="43" y="445"/>
                  </a:lnTo>
                  <a:lnTo>
                    <a:pt x="28" y="394"/>
                  </a:lnTo>
                  <a:lnTo>
                    <a:pt x="54" y="362"/>
                  </a:lnTo>
                  <a:lnTo>
                    <a:pt x="57" y="329"/>
                  </a:lnTo>
                  <a:lnTo>
                    <a:pt x="104" y="299"/>
                  </a:lnTo>
                  <a:lnTo>
                    <a:pt x="74" y="209"/>
                  </a:lnTo>
                  <a:lnTo>
                    <a:pt x="76" y="198"/>
                  </a:lnTo>
                  <a:lnTo>
                    <a:pt x="87" y="91"/>
                  </a:lnTo>
                  <a:lnTo>
                    <a:pt x="105" y="83"/>
                  </a:lnTo>
                  <a:lnTo>
                    <a:pt x="142" y="105"/>
                  </a:lnTo>
                  <a:lnTo>
                    <a:pt x="172" y="0"/>
                  </a:lnTo>
                  <a:lnTo>
                    <a:pt x="612" y="72"/>
                  </a:lnTo>
                  <a:lnTo>
                    <a:pt x="540" y="579"/>
                  </a:lnTo>
                  <a:lnTo>
                    <a:pt x="523" y="699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2497320" y="1682640"/>
              <a:ext cx="1396800" cy="862200"/>
            </a:xfrm>
            <a:custGeom>
              <a:avLst/>
              <a:gdLst/>
              <a:ahLst/>
              <a:rect l="l" t="t" r="r" b="b"/>
              <a:pathLst>
                <a:path w="918" h="567">
                  <a:moveTo>
                    <a:pt x="889" y="464"/>
                  </a:moveTo>
                  <a:lnTo>
                    <a:pt x="879" y="567"/>
                  </a:lnTo>
                  <a:lnTo>
                    <a:pt x="323" y="504"/>
                  </a:lnTo>
                  <a:lnTo>
                    <a:pt x="312" y="556"/>
                  </a:lnTo>
                  <a:lnTo>
                    <a:pt x="292" y="523"/>
                  </a:lnTo>
                  <a:lnTo>
                    <a:pt x="279" y="545"/>
                  </a:lnTo>
                  <a:lnTo>
                    <a:pt x="220" y="534"/>
                  </a:lnTo>
                  <a:lnTo>
                    <a:pt x="205" y="545"/>
                  </a:lnTo>
                  <a:lnTo>
                    <a:pt x="181" y="534"/>
                  </a:lnTo>
                  <a:lnTo>
                    <a:pt x="168" y="547"/>
                  </a:lnTo>
                  <a:lnTo>
                    <a:pt x="151" y="499"/>
                  </a:lnTo>
                  <a:lnTo>
                    <a:pt x="129" y="484"/>
                  </a:lnTo>
                  <a:lnTo>
                    <a:pt x="118" y="395"/>
                  </a:lnTo>
                  <a:lnTo>
                    <a:pt x="105" y="382"/>
                  </a:lnTo>
                  <a:lnTo>
                    <a:pt x="74" y="405"/>
                  </a:lnTo>
                  <a:lnTo>
                    <a:pt x="59" y="392"/>
                  </a:lnTo>
                  <a:lnTo>
                    <a:pt x="98" y="279"/>
                  </a:lnTo>
                  <a:lnTo>
                    <a:pt x="65" y="264"/>
                  </a:lnTo>
                  <a:lnTo>
                    <a:pt x="37" y="198"/>
                  </a:lnTo>
                  <a:lnTo>
                    <a:pt x="7" y="172"/>
                  </a:lnTo>
                  <a:lnTo>
                    <a:pt x="15" y="153"/>
                  </a:lnTo>
                  <a:lnTo>
                    <a:pt x="0" y="105"/>
                  </a:lnTo>
                  <a:lnTo>
                    <a:pt x="22" y="0"/>
                  </a:lnTo>
                  <a:lnTo>
                    <a:pt x="491" y="83"/>
                  </a:lnTo>
                  <a:lnTo>
                    <a:pt x="918" y="131"/>
                  </a:lnTo>
                  <a:lnTo>
                    <a:pt x="894" y="429"/>
                  </a:lnTo>
                  <a:lnTo>
                    <a:pt x="889" y="464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876760" y="2449440"/>
              <a:ext cx="957240" cy="773280"/>
            </a:xfrm>
            <a:custGeom>
              <a:avLst/>
              <a:gdLst/>
              <a:ahLst/>
              <a:rect l="l" t="t" r="r" b="b"/>
              <a:pathLst>
                <a:path w="630" h="509">
                  <a:moveTo>
                    <a:pt x="610" y="287"/>
                  </a:moveTo>
                  <a:lnTo>
                    <a:pt x="591" y="509"/>
                  </a:lnTo>
                  <a:lnTo>
                    <a:pt x="168" y="462"/>
                  </a:lnTo>
                  <a:lnTo>
                    <a:pt x="0" y="438"/>
                  </a:lnTo>
                  <a:lnTo>
                    <a:pt x="19" y="327"/>
                  </a:lnTo>
                  <a:lnTo>
                    <a:pt x="63" y="52"/>
                  </a:lnTo>
                  <a:lnTo>
                    <a:pt x="74" y="0"/>
                  </a:lnTo>
                  <a:lnTo>
                    <a:pt x="630" y="63"/>
                  </a:lnTo>
                  <a:lnTo>
                    <a:pt x="615" y="235"/>
                  </a:lnTo>
                  <a:lnTo>
                    <a:pt x="610" y="287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3036960" y="3151080"/>
              <a:ext cx="996840" cy="768600"/>
            </a:xfrm>
            <a:custGeom>
              <a:avLst/>
              <a:gdLst/>
              <a:ahLst/>
              <a:rect l="l" t="t" r="r" b="b"/>
              <a:pathLst>
                <a:path w="655" h="505">
                  <a:moveTo>
                    <a:pt x="648" y="170"/>
                  </a:moveTo>
                  <a:lnTo>
                    <a:pt x="626" y="505"/>
                  </a:lnTo>
                  <a:lnTo>
                    <a:pt x="539" y="499"/>
                  </a:lnTo>
                  <a:lnTo>
                    <a:pt x="0" y="442"/>
                  </a:lnTo>
                  <a:lnTo>
                    <a:pt x="11" y="374"/>
                  </a:lnTo>
                  <a:lnTo>
                    <a:pt x="62" y="0"/>
                  </a:lnTo>
                  <a:lnTo>
                    <a:pt x="485" y="47"/>
                  </a:lnTo>
                  <a:lnTo>
                    <a:pt x="655" y="60"/>
                  </a:lnTo>
                  <a:lnTo>
                    <a:pt x="650" y="132"/>
                  </a:lnTo>
                  <a:lnTo>
                    <a:pt x="648" y="170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2901960" y="3822840"/>
              <a:ext cx="955800" cy="968400"/>
            </a:xfrm>
            <a:custGeom>
              <a:avLst/>
              <a:gdLst/>
              <a:ahLst/>
              <a:rect l="l" t="t" r="r" b="b"/>
              <a:pathLst>
                <a:path w="628" h="636">
                  <a:moveTo>
                    <a:pt x="626" y="117"/>
                  </a:moveTo>
                  <a:lnTo>
                    <a:pt x="580" y="616"/>
                  </a:lnTo>
                  <a:lnTo>
                    <a:pt x="240" y="584"/>
                  </a:lnTo>
                  <a:lnTo>
                    <a:pt x="246" y="606"/>
                  </a:lnTo>
                  <a:lnTo>
                    <a:pt x="87" y="588"/>
                  </a:lnTo>
                  <a:lnTo>
                    <a:pt x="79" y="636"/>
                  </a:lnTo>
                  <a:lnTo>
                    <a:pt x="0" y="627"/>
                  </a:lnTo>
                  <a:lnTo>
                    <a:pt x="17" y="507"/>
                  </a:lnTo>
                  <a:lnTo>
                    <a:pt x="89" y="0"/>
                  </a:lnTo>
                  <a:lnTo>
                    <a:pt x="628" y="57"/>
                  </a:lnTo>
                  <a:lnTo>
                    <a:pt x="626" y="117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3849840" y="1881000"/>
              <a:ext cx="901440" cy="551160"/>
            </a:xfrm>
            <a:custGeom>
              <a:avLst/>
              <a:gdLst/>
              <a:ahLst/>
              <a:rect l="l" t="t" r="r" b="b"/>
              <a:pathLst>
                <a:path w="593" h="362">
                  <a:moveTo>
                    <a:pt x="593" y="362"/>
                  </a:moveTo>
                  <a:lnTo>
                    <a:pt x="0" y="333"/>
                  </a:lnTo>
                  <a:lnTo>
                    <a:pt x="5" y="298"/>
                  </a:lnTo>
                  <a:lnTo>
                    <a:pt x="29" y="0"/>
                  </a:lnTo>
                  <a:lnTo>
                    <a:pt x="545" y="24"/>
                  </a:lnTo>
                  <a:lnTo>
                    <a:pt x="593" y="359"/>
                  </a:lnTo>
                  <a:lnTo>
                    <a:pt x="593" y="362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3803760" y="2387520"/>
              <a:ext cx="960480" cy="630360"/>
            </a:xfrm>
            <a:custGeom>
              <a:avLst/>
              <a:gdLst/>
              <a:ahLst/>
              <a:rect l="l" t="t" r="r" b="b"/>
              <a:pathLst>
                <a:path w="632" h="414">
                  <a:moveTo>
                    <a:pt x="632" y="301"/>
                  </a:moveTo>
                  <a:lnTo>
                    <a:pt x="617" y="305"/>
                  </a:lnTo>
                  <a:lnTo>
                    <a:pt x="630" y="340"/>
                  </a:lnTo>
                  <a:lnTo>
                    <a:pt x="617" y="384"/>
                  </a:lnTo>
                  <a:lnTo>
                    <a:pt x="628" y="412"/>
                  </a:lnTo>
                  <a:lnTo>
                    <a:pt x="630" y="414"/>
                  </a:lnTo>
                  <a:lnTo>
                    <a:pt x="628" y="412"/>
                  </a:lnTo>
                  <a:lnTo>
                    <a:pt x="626" y="414"/>
                  </a:lnTo>
                  <a:lnTo>
                    <a:pt x="563" y="371"/>
                  </a:lnTo>
                  <a:lnTo>
                    <a:pt x="502" y="382"/>
                  </a:lnTo>
                  <a:lnTo>
                    <a:pt x="460" y="353"/>
                  </a:lnTo>
                  <a:lnTo>
                    <a:pt x="0" y="327"/>
                  </a:lnTo>
                  <a:lnTo>
                    <a:pt x="5" y="275"/>
                  </a:lnTo>
                  <a:lnTo>
                    <a:pt x="20" y="103"/>
                  </a:lnTo>
                  <a:lnTo>
                    <a:pt x="30" y="0"/>
                  </a:lnTo>
                  <a:lnTo>
                    <a:pt x="623" y="29"/>
                  </a:lnTo>
                  <a:lnTo>
                    <a:pt x="599" y="63"/>
                  </a:lnTo>
                  <a:lnTo>
                    <a:pt x="632" y="98"/>
                  </a:lnTo>
                  <a:lnTo>
                    <a:pt x="632" y="260"/>
                  </a:lnTo>
                  <a:lnTo>
                    <a:pt x="632" y="301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3775320" y="2884320"/>
              <a:ext cx="1126800" cy="551160"/>
            </a:xfrm>
            <a:custGeom>
              <a:avLst/>
              <a:gdLst/>
              <a:ahLst/>
              <a:rect l="l" t="t" r="r" b="b"/>
              <a:pathLst>
                <a:path w="741" h="362">
                  <a:moveTo>
                    <a:pt x="647" y="85"/>
                  </a:moveTo>
                  <a:lnTo>
                    <a:pt x="649" y="87"/>
                  </a:lnTo>
                  <a:lnTo>
                    <a:pt x="697" y="218"/>
                  </a:lnTo>
                  <a:lnTo>
                    <a:pt x="706" y="296"/>
                  </a:lnTo>
                  <a:lnTo>
                    <a:pt x="741" y="362"/>
                  </a:lnTo>
                  <a:lnTo>
                    <a:pt x="163" y="345"/>
                  </a:lnTo>
                  <a:lnTo>
                    <a:pt x="165" y="307"/>
                  </a:lnTo>
                  <a:lnTo>
                    <a:pt x="170" y="235"/>
                  </a:lnTo>
                  <a:lnTo>
                    <a:pt x="0" y="222"/>
                  </a:lnTo>
                  <a:lnTo>
                    <a:pt x="19" y="0"/>
                  </a:lnTo>
                  <a:lnTo>
                    <a:pt x="479" y="26"/>
                  </a:lnTo>
                  <a:lnTo>
                    <a:pt x="521" y="55"/>
                  </a:lnTo>
                  <a:lnTo>
                    <a:pt x="582" y="44"/>
                  </a:lnTo>
                  <a:lnTo>
                    <a:pt x="645" y="87"/>
                  </a:lnTo>
                  <a:lnTo>
                    <a:pt x="647" y="85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3989520" y="3409920"/>
              <a:ext cx="1014480" cy="534960"/>
            </a:xfrm>
            <a:custGeom>
              <a:avLst/>
              <a:gdLst/>
              <a:ahLst/>
              <a:rect l="l" t="t" r="r" b="b"/>
              <a:pathLst>
                <a:path w="667" h="352">
                  <a:moveTo>
                    <a:pt x="600" y="17"/>
                  </a:moveTo>
                  <a:lnTo>
                    <a:pt x="639" y="34"/>
                  </a:lnTo>
                  <a:lnTo>
                    <a:pt x="621" y="69"/>
                  </a:lnTo>
                  <a:lnTo>
                    <a:pt x="667" y="111"/>
                  </a:lnTo>
                  <a:lnTo>
                    <a:pt x="665" y="352"/>
                  </a:lnTo>
                  <a:lnTo>
                    <a:pt x="0" y="335"/>
                  </a:lnTo>
                  <a:lnTo>
                    <a:pt x="22" y="0"/>
                  </a:lnTo>
                  <a:lnTo>
                    <a:pt x="600" y="17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854520" y="3909960"/>
              <a:ext cx="1179360" cy="604800"/>
            </a:xfrm>
            <a:custGeom>
              <a:avLst/>
              <a:gdLst/>
              <a:ahLst/>
              <a:rect l="l" t="t" r="r" b="b"/>
              <a:pathLst>
                <a:path w="776" h="398">
                  <a:moveTo>
                    <a:pt x="756" y="80"/>
                  </a:moveTo>
                  <a:lnTo>
                    <a:pt x="776" y="204"/>
                  </a:lnTo>
                  <a:lnTo>
                    <a:pt x="772" y="396"/>
                  </a:lnTo>
                  <a:lnTo>
                    <a:pt x="767" y="398"/>
                  </a:lnTo>
                  <a:lnTo>
                    <a:pt x="704" y="363"/>
                  </a:lnTo>
                  <a:lnTo>
                    <a:pt x="597" y="394"/>
                  </a:lnTo>
                  <a:lnTo>
                    <a:pt x="571" y="372"/>
                  </a:lnTo>
                  <a:lnTo>
                    <a:pt x="551" y="377"/>
                  </a:lnTo>
                  <a:lnTo>
                    <a:pt x="545" y="364"/>
                  </a:lnTo>
                  <a:lnTo>
                    <a:pt x="525" y="390"/>
                  </a:lnTo>
                  <a:lnTo>
                    <a:pt x="516" y="370"/>
                  </a:lnTo>
                  <a:lnTo>
                    <a:pt x="501" y="383"/>
                  </a:lnTo>
                  <a:lnTo>
                    <a:pt x="473" y="361"/>
                  </a:lnTo>
                  <a:lnTo>
                    <a:pt x="455" y="376"/>
                  </a:lnTo>
                  <a:lnTo>
                    <a:pt x="433" y="342"/>
                  </a:lnTo>
                  <a:lnTo>
                    <a:pt x="399" y="350"/>
                  </a:lnTo>
                  <a:lnTo>
                    <a:pt x="336" y="331"/>
                  </a:lnTo>
                  <a:lnTo>
                    <a:pt x="322" y="304"/>
                  </a:lnTo>
                  <a:lnTo>
                    <a:pt x="288" y="313"/>
                  </a:lnTo>
                  <a:lnTo>
                    <a:pt x="261" y="289"/>
                  </a:lnTo>
                  <a:lnTo>
                    <a:pt x="272" y="72"/>
                  </a:lnTo>
                  <a:lnTo>
                    <a:pt x="0" y="60"/>
                  </a:lnTo>
                  <a:lnTo>
                    <a:pt x="2" y="0"/>
                  </a:lnTo>
                  <a:lnTo>
                    <a:pt x="89" y="6"/>
                  </a:lnTo>
                  <a:lnTo>
                    <a:pt x="754" y="23"/>
                  </a:lnTo>
                  <a:lnTo>
                    <a:pt x="756" y="60"/>
                  </a:lnTo>
                  <a:lnTo>
                    <a:pt x="756" y="80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267000" y="4000320"/>
              <a:ext cx="1909800" cy="1812960"/>
            </a:xfrm>
            <a:custGeom>
              <a:avLst/>
              <a:gdLst/>
              <a:ahLst/>
              <a:rect l="l" t="t" r="r" b="b"/>
              <a:pathLst>
                <a:path w="1256" h="1192">
                  <a:moveTo>
                    <a:pt x="1158" y="336"/>
                  </a:moveTo>
                  <a:lnTo>
                    <a:pt x="1201" y="347"/>
                  </a:lnTo>
                  <a:lnTo>
                    <a:pt x="1203" y="406"/>
                  </a:lnTo>
                  <a:lnTo>
                    <a:pt x="1203" y="521"/>
                  </a:lnTo>
                  <a:lnTo>
                    <a:pt x="1256" y="628"/>
                  </a:lnTo>
                  <a:lnTo>
                    <a:pt x="1238" y="680"/>
                  </a:lnTo>
                  <a:lnTo>
                    <a:pt x="1240" y="737"/>
                  </a:lnTo>
                  <a:lnTo>
                    <a:pt x="1219" y="765"/>
                  </a:lnTo>
                  <a:lnTo>
                    <a:pt x="1227" y="774"/>
                  </a:lnTo>
                  <a:lnTo>
                    <a:pt x="1140" y="813"/>
                  </a:lnTo>
                  <a:lnTo>
                    <a:pt x="1162" y="794"/>
                  </a:lnTo>
                  <a:lnTo>
                    <a:pt x="1136" y="792"/>
                  </a:lnTo>
                  <a:lnTo>
                    <a:pt x="1146" y="765"/>
                  </a:lnTo>
                  <a:lnTo>
                    <a:pt x="1125" y="779"/>
                  </a:lnTo>
                  <a:lnTo>
                    <a:pt x="1114" y="776"/>
                  </a:lnTo>
                  <a:lnTo>
                    <a:pt x="1125" y="818"/>
                  </a:lnTo>
                  <a:lnTo>
                    <a:pt x="1099" y="831"/>
                  </a:lnTo>
                  <a:lnTo>
                    <a:pt x="1096" y="852"/>
                  </a:lnTo>
                  <a:lnTo>
                    <a:pt x="981" y="924"/>
                  </a:lnTo>
                  <a:lnTo>
                    <a:pt x="1042" y="879"/>
                  </a:lnTo>
                  <a:lnTo>
                    <a:pt x="994" y="901"/>
                  </a:lnTo>
                  <a:lnTo>
                    <a:pt x="996" y="883"/>
                  </a:lnTo>
                  <a:lnTo>
                    <a:pt x="981" y="896"/>
                  </a:lnTo>
                  <a:lnTo>
                    <a:pt x="974" y="887"/>
                  </a:lnTo>
                  <a:lnTo>
                    <a:pt x="970" y="901"/>
                  </a:lnTo>
                  <a:lnTo>
                    <a:pt x="950" y="887"/>
                  </a:lnTo>
                  <a:lnTo>
                    <a:pt x="957" y="914"/>
                  </a:lnTo>
                  <a:lnTo>
                    <a:pt x="974" y="916"/>
                  </a:lnTo>
                  <a:lnTo>
                    <a:pt x="948" y="929"/>
                  </a:lnTo>
                  <a:lnTo>
                    <a:pt x="935" y="913"/>
                  </a:lnTo>
                  <a:lnTo>
                    <a:pt x="935" y="942"/>
                  </a:lnTo>
                  <a:lnTo>
                    <a:pt x="922" y="951"/>
                  </a:lnTo>
                  <a:lnTo>
                    <a:pt x="922" y="937"/>
                  </a:lnTo>
                  <a:lnTo>
                    <a:pt x="889" y="957"/>
                  </a:lnTo>
                  <a:lnTo>
                    <a:pt x="902" y="979"/>
                  </a:lnTo>
                  <a:lnTo>
                    <a:pt x="859" y="979"/>
                  </a:lnTo>
                  <a:lnTo>
                    <a:pt x="876" y="985"/>
                  </a:lnTo>
                  <a:lnTo>
                    <a:pt x="876" y="1007"/>
                  </a:lnTo>
                  <a:lnTo>
                    <a:pt x="887" y="1001"/>
                  </a:lnTo>
                  <a:lnTo>
                    <a:pt x="868" y="1042"/>
                  </a:lnTo>
                  <a:lnTo>
                    <a:pt x="857" y="1042"/>
                  </a:lnTo>
                  <a:lnTo>
                    <a:pt x="863" y="1031"/>
                  </a:lnTo>
                  <a:lnTo>
                    <a:pt x="850" y="1042"/>
                  </a:lnTo>
                  <a:lnTo>
                    <a:pt x="835" y="1025"/>
                  </a:lnTo>
                  <a:lnTo>
                    <a:pt x="837" y="1047"/>
                  </a:lnTo>
                  <a:lnTo>
                    <a:pt x="868" y="1047"/>
                  </a:lnTo>
                  <a:lnTo>
                    <a:pt x="857" y="1092"/>
                  </a:lnTo>
                  <a:lnTo>
                    <a:pt x="896" y="1192"/>
                  </a:lnTo>
                  <a:lnTo>
                    <a:pt x="793" y="1179"/>
                  </a:lnTo>
                  <a:lnTo>
                    <a:pt x="700" y="1138"/>
                  </a:lnTo>
                  <a:lnTo>
                    <a:pt x="663" y="1068"/>
                  </a:lnTo>
                  <a:lnTo>
                    <a:pt x="658" y="1007"/>
                  </a:lnTo>
                  <a:lnTo>
                    <a:pt x="588" y="929"/>
                  </a:lnTo>
                  <a:lnTo>
                    <a:pt x="541" y="818"/>
                  </a:lnTo>
                  <a:lnTo>
                    <a:pt x="488" y="759"/>
                  </a:lnTo>
                  <a:lnTo>
                    <a:pt x="395" y="741"/>
                  </a:lnTo>
                  <a:lnTo>
                    <a:pt x="360" y="752"/>
                  </a:lnTo>
                  <a:lnTo>
                    <a:pt x="336" y="807"/>
                  </a:lnTo>
                  <a:lnTo>
                    <a:pt x="309" y="833"/>
                  </a:lnTo>
                  <a:lnTo>
                    <a:pt x="285" y="826"/>
                  </a:lnTo>
                  <a:lnTo>
                    <a:pt x="181" y="754"/>
                  </a:lnTo>
                  <a:lnTo>
                    <a:pt x="152" y="643"/>
                  </a:lnTo>
                  <a:lnTo>
                    <a:pt x="6" y="489"/>
                  </a:lnTo>
                  <a:lnTo>
                    <a:pt x="0" y="467"/>
                  </a:lnTo>
                  <a:lnTo>
                    <a:pt x="340" y="499"/>
                  </a:lnTo>
                  <a:lnTo>
                    <a:pt x="386" y="0"/>
                  </a:lnTo>
                  <a:lnTo>
                    <a:pt x="658" y="12"/>
                  </a:lnTo>
                  <a:lnTo>
                    <a:pt x="647" y="229"/>
                  </a:lnTo>
                  <a:lnTo>
                    <a:pt x="674" y="253"/>
                  </a:lnTo>
                  <a:lnTo>
                    <a:pt x="708" y="244"/>
                  </a:lnTo>
                  <a:lnTo>
                    <a:pt x="722" y="271"/>
                  </a:lnTo>
                  <a:lnTo>
                    <a:pt x="785" y="290"/>
                  </a:lnTo>
                  <a:lnTo>
                    <a:pt x="819" y="282"/>
                  </a:lnTo>
                  <a:lnTo>
                    <a:pt x="841" y="316"/>
                  </a:lnTo>
                  <a:lnTo>
                    <a:pt x="859" y="301"/>
                  </a:lnTo>
                  <a:lnTo>
                    <a:pt x="887" y="323"/>
                  </a:lnTo>
                  <a:lnTo>
                    <a:pt x="902" y="310"/>
                  </a:lnTo>
                  <a:lnTo>
                    <a:pt x="911" y="330"/>
                  </a:lnTo>
                  <a:lnTo>
                    <a:pt x="931" y="304"/>
                  </a:lnTo>
                  <a:lnTo>
                    <a:pt x="937" y="317"/>
                  </a:lnTo>
                  <a:lnTo>
                    <a:pt x="957" y="312"/>
                  </a:lnTo>
                  <a:lnTo>
                    <a:pt x="983" y="334"/>
                  </a:lnTo>
                  <a:lnTo>
                    <a:pt x="1090" y="303"/>
                  </a:lnTo>
                  <a:lnTo>
                    <a:pt x="1153" y="338"/>
                  </a:lnTo>
                  <a:lnTo>
                    <a:pt x="1158" y="336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4678560" y="1855800"/>
              <a:ext cx="901440" cy="990720"/>
            </a:xfrm>
            <a:custGeom>
              <a:avLst/>
              <a:gdLst/>
              <a:ahLst/>
              <a:rect l="l" t="t" r="r" b="b"/>
              <a:pathLst>
                <a:path w="593" h="651">
                  <a:moveTo>
                    <a:pt x="484" y="640"/>
                  </a:moveTo>
                  <a:lnTo>
                    <a:pt x="484" y="642"/>
                  </a:lnTo>
                  <a:lnTo>
                    <a:pt x="57" y="651"/>
                  </a:lnTo>
                  <a:lnTo>
                    <a:pt x="57" y="610"/>
                  </a:lnTo>
                  <a:lnTo>
                    <a:pt x="57" y="448"/>
                  </a:lnTo>
                  <a:lnTo>
                    <a:pt x="24" y="413"/>
                  </a:lnTo>
                  <a:lnTo>
                    <a:pt x="48" y="379"/>
                  </a:lnTo>
                  <a:lnTo>
                    <a:pt x="48" y="376"/>
                  </a:lnTo>
                  <a:lnTo>
                    <a:pt x="0" y="41"/>
                  </a:lnTo>
                  <a:lnTo>
                    <a:pt x="155" y="41"/>
                  </a:lnTo>
                  <a:lnTo>
                    <a:pt x="155" y="0"/>
                  </a:lnTo>
                  <a:lnTo>
                    <a:pt x="175" y="0"/>
                  </a:lnTo>
                  <a:lnTo>
                    <a:pt x="192" y="67"/>
                  </a:lnTo>
                  <a:lnTo>
                    <a:pt x="256" y="80"/>
                  </a:lnTo>
                  <a:lnTo>
                    <a:pt x="262" y="95"/>
                  </a:lnTo>
                  <a:lnTo>
                    <a:pt x="323" y="80"/>
                  </a:lnTo>
                  <a:lnTo>
                    <a:pt x="351" y="87"/>
                  </a:lnTo>
                  <a:lnTo>
                    <a:pt x="345" y="98"/>
                  </a:lnTo>
                  <a:lnTo>
                    <a:pt x="358" y="98"/>
                  </a:lnTo>
                  <a:lnTo>
                    <a:pt x="369" y="121"/>
                  </a:lnTo>
                  <a:lnTo>
                    <a:pt x="393" y="108"/>
                  </a:lnTo>
                  <a:lnTo>
                    <a:pt x="432" y="137"/>
                  </a:lnTo>
                  <a:lnTo>
                    <a:pt x="485" y="113"/>
                  </a:lnTo>
                  <a:lnTo>
                    <a:pt x="496" y="130"/>
                  </a:lnTo>
                  <a:lnTo>
                    <a:pt x="593" y="135"/>
                  </a:lnTo>
                  <a:lnTo>
                    <a:pt x="496" y="189"/>
                  </a:lnTo>
                  <a:lnTo>
                    <a:pt x="393" y="285"/>
                  </a:lnTo>
                  <a:lnTo>
                    <a:pt x="380" y="296"/>
                  </a:lnTo>
                  <a:lnTo>
                    <a:pt x="384" y="359"/>
                  </a:lnTo>
                  <a:lnTo>
                    <a:pt x="351" y="381"/>
                  </a:lnTo>
                  <a:lnTo>
                    <a:pt x="336" y="411"/>
                  </a:lnTo>
                  <a:lnTo>
                    <a:pt x="358" y="431"/>
                  </a:lnTo>
                  <a:lnTo>
                    <a:pt x="351" y="507"/>
                  </a:lnTo>
                  <a:lnTo>
                    <a:pt x="467" y="590"/>
                  </a:lnTo>
                  <a:lnTo>
                    <a:pt x="484" y="640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4741920" y="2832120"/>
              <a:ext cx="817560" cy="530280"/>
            </a:xfrm>
            <a:custGeom>
              <a:avLst/>
              <a:gdLst/>
              <a:ahLst/>
              <a:rect l="l" t="t" r="r" b="b"/>
              <a:pathLst>
                <a:path w="538" h="349">
                  <a:moveTo>
                    <a:pt x="443" y="349"/>
                  </a:moveTo>
                  <a:lnTo>
                    <a:pt x="418" y="321"/>
                  </a:lnTo>
                  <a:lnTo>
                    <a:pt x="70" y="331"/>
                  </a:lnTo>
                  <a:lnTo>
                    <a:pt x="61" y="253"/>
                  </a:lnTo>
                  <a:lnTo>
                    <a:pt x="13" y="122"/>
                  </a:lnTo>
                  <a:lnTo>
                    <a:pt x="11" y="120"/>
                  </a:lnTo>
                  <a:lnTo>
                    <a:pt x="0" y="92"/>
                  </a:lnTo>
                  <a:lnTo>
                    <a:pt x="13" y="48"/>
                  </a:lnTo>
                  <a:lnTo>
                    <a:pt x="0" y="13"/>
                  </a:lnTo>
                  <a:lnTo>
                    <a:pt x="15" y="9"/>
                  </a:lnTo>
                  <a:lnTo>
                    <a:pt x="442" y="0"/>
                  </a:lnTo>
                  <a:lnTo>
                    <a:pt x="456" y="24"/>
                  </a:lnTo>
                  <a:lnTo>
                    <a:pt x="447" y="44"/>
                  </a:lnTo>
                  <a:lnTo>
                    <a:pt x="456" y="77"/>
                  </a:lnTo>
                  <a:lnTo>
                    <a:pt x="495" y="107"/>
                  </a:lnTo>
                  <a:lnTo>
                    <a:pt x="538" y="146"/>
                  </a:lnTo>
                  <a:lnTo>
                    <a:pt x="538" y="179"/>
                  </a:lnTo>
                  <a:lnTo>
                    <a:pt x="517" y="214"/>
                  </a:lnTo>
                  <a:lnTo>
                    <a:pt x="469" y="231"/>
                  </a:lnTo>
                  <a:lnTo>
                    <a:pt x="478" y="281"/>
                  </a:lnTo>
                  <a:lnTo>
                    <a:pt x="467" y="310"/>
                  </a:lnTo>
                  <a:lnTo>
                    <a:pt x="442" y="327"/>
                  </a:lnTo>
                  <a:lnTo>
                    <a:pt x="443" y="347"/>
                  </a:lnTo>
                  <a:lnTo>
                    <a:pt x="443" y="349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4848120" y="3319560"/>
              <a:ext cx="901800" cy="776160"/>
            </a:xfrm>
            <a:custGeom>
              <a:avLst/>
              <a:gdLst/>
              <a:ahLst/>
              <a:rect l="l" t="t" r="r" b="b"/>
              <a:pathLst>
                <a:path w="593" h="510">
                  <a:moveTo>
                    <a:pt x="549" y="505"/>
                  </a:moveTo>
                  <a:lnTo>
                    <a:pt x="488" y="510"/>
                  </a:lnTo>
                  <a:lnTo>
                    <a:pt x="512" y="477"/>
                  </a:lnTo>
                  <a:lnTo>
                    <a:pt x="505" y="453"/>
                  </a:lnTo>
                  <a:lnTo>
                    <a:pt x="102" y="468"/>
                  </a:lnTo>
                  <a:lnTo>
                    <a:pt x="102" y="448"/>
                  </a:lnTo>
                  <a:lnTo>
                    <a:pt x="100" y="411"/>
                  </a:lnTo>
                  <a:lnTo>
                    <a:pt x="102" y="170"/>
                  </a:lnTo>
                  <a:lnTo>
                    <a:pt x="56" y="128"/>
                  </a:lnTo>
                  <a:lnTo>
                    <a:pt x="74" y="93"/>
                  </a:lnTo>
                  <a:lnTo>
                    <a:pt x="35" y="76"/>
                  </a:lnTo>
                  <a:lnTo>
                    <a:pt x="0" y="10"/>
                  </a:lnTo>
                  <a:lnTo>
                    <a:pt x="348" y="0"/>
                  </a:lnTo>
                  <a:lnTo>
                    <a:pt x="373" y="28"/>
                  </a:lnTo>
                  <a:lnTo>
                    <a:pt x="372" y="82"/>
                  </a:lnTo>
                  <a:lnTo>
                    <a:pt x="396" y="113"/>
                  </a:lnTo>
                  <a:lnTo>
                    <a:pt x="436" y="148"/>
                  </a:lnTo>
                  <a:lnTo>
                    <a:pt x="449" y="189"/>
                  </a:lnTo>
                  <a:lnTo>
                    <a:pt x="468" y="181"/>
                  </a:lnTo>
                  <a:lnTo>
                    <a:pt x="493" y="193"/>
                  </a:lnTo>
                  <a:lnTo>
                    <a:pt x="475" y="263"/>
                  </a:lnTo>
                  <a:lnTo>
                    <a:pt x="556" y="320"/>
                  </a:lnTo>
                  <a:lnTo>
                    <a:pt x="558" y="363"/>
                  </a:lnTo>
                  <a:lnTo>
                    <a:pt x="591" y="390"/>
                  </a:lnTo>
                  <a:lnTo>
                    <a:pt x="593" y="436"/>
                  </a:lnTo>
                  <a:lnTo>
                    <a:pt x="580" y="433"/>
                  </a:lnTo>
                  <a:lnTo>
                    <a:pt x="577" y="448"/>
                  </a:lnTo>
                  <a:lnTo>
                    <a:pt x="560" y="442"/>
                  </a:lnTo>
                  <a:lnTo>
                    <a:pt x="551" y="503"/>
                  </a:lnTo>
                  <a:lnTo>
                    <a:pt x="549" y="505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5004000" y="4008600"/>
              <a:ext cx="690480" cy="609480"/>
            </a:xfrm>
            <a:custGeom>
              <a:avLst/>
              <a:gdLst/>
              <a:ahLst/>
              <a:rect l="l" t="t" r="r" b="b"/>
              <a:pathLst>
                <a:path w="454" h="401">
                  <a:moveTo>
                    <a:pt x="331" y="397"/>
                  </a:moveTo>
                  <a:lnTo>
                    <a:pt x="61" y="401"/>
                  </a:lnTo>
                  <a:lnTo>
                    <a:pt x="59" y="342"/>
                  </a:lnTo>
                  <a:lnTo>
                    <a:pt x="16" y="331"/>
                  </a:lnTo>
                  <a:lnTo>
                    <a:pt x="20" y="139"/>
                  </a:lnTo>
                  <a:lnTo>
                    <a:pt x="0" y="15"/>
                  </a:lnTo>
                  <a:lnTo>
                    <a:pt x="403" y="0"/>
                  </a:lnTo>
                  <a:lnTo>
                    <a:pt x="410" y="24"/>
                  </a:lnTo>
                  <a:lnTo>
                    <a:pt x="386" y="57"/>
                  </a:lnTo>
                  <a:lnTo>
                    <a:pt x="447" y="52"/>
                  </a:lnTo>
                  <a:lnTo>
                    <a:pt x="454" y="63"/>
                  </a:lnTo>
                  <a:lnTo>
                    <a:pt x="428" y="85"/>
                  </a:lnTo>
                  <a:lnTo>
                    <a:pt x="434" y="107"/>
                  </a:lnTo>
                  <a:lnTo>
                    <a:pt x="408" y="124"/>
                  </a:lnTo>
                  <a:lnTo>
                    <a:pt x="423" y="152"/>
                  </a:lnTo>
                  <a:lnTo>
                    <a:pt x="403" y="168"/>
                  </a:lnTo>
                  <a:lnTo>
                    <a:pt x="380" y="196"/>
                  </a:lnTo>
                  <a:lnTo>
                    <a:pt x="379" y="237"/>
                  </a:lnTo>
                  <a:lnTo>
                    <a:pt x="334" y="285"/>
                  </a:lnTo>
                  <a:lnTo>
                    <a:pt x="338" y="318"/>
                  </a:lnTo>
                  <a:lnTo>
                    <a:pt x="323" y="318"/>
                  </a:lnTo>
                  <a:lnTo>
                    <a:pt x="323" y="346"/>
                  </a:lnTo>
                  <a:lnTo>
                    <a:pt x="338" y="346"/>
                  </a:lnTo>
                  <a:lnTo>
                    <a:pt x="331" y="359"/>
                  </a:lnTo>
                  <a:lnTo>
                    <a:pt x="343" y="368"/>
                  </a:lnTo>
                  <a:lnTo>
                    <a:pt x="331" y="396"/>
                  </a:lnTo>
                  <a:lnTo>
                    <a:pt x="331" y="397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095800" y="4611600"/>
              <a:ext cx="766800" cy="662040"/>
            </a:xfrm>
            <a:custGeom>
              <a:avLst/>
              <a:gdLst/>
              <a:ahLst/>
              <a:rect l="l" t="t" r="r" b="b"/>
              <a:pathLst>
                <a:path w="504" h="435">
                  <a:moveTo>
                    <a:pt x="445" y="304"/>
                  </a:moveTo>
                  <a:lnTo>
                    <a:pt x="380" y="283"/>
                  </a:lnTo>
                  <a:lnTo>
                    <a:pt x="358" y="311"/>
                  </a:lnTo>
                  <a:lnTo>
                    <a:pt x="393" y="322"/>
                  </a:lnTo>
                  <a:lnTo>
                    <a:pt x="436" y="305"/>
                  </a:lnTo>
                  <a:lnTo>
                    <a:pt x="419" y="328"/>
                  </a:lnTo>
                  <a:lnTo>
                    <a:pt x="438" y="339"/>
                  </a:lnTo>
                  <a:lnTo>
                    <a:pt x="451" y="315"/>
                  </a:lnTo>
                  <a:lnTo>
                    <a:pt x="480" y="304"/>
                  </a:lnTo>
                  <a:lnTo>
                    <a:pt x="486" y="329"/>
                  </a:lnTo>
                  <a:lnTo>
                    <a:pt x="441" y="368"/>
                  </a:lnTo>
                  <a:lnTo>
                    <a:pt x="454" y="389"/>
                  </a:lnTo>
                  <a:lnTo>
                    <a:pt x="504" y="409"/>
                  </a:lnTo>
                  <a:lnTo>
                    <a:pt x="493" y="431"/>
                  </a:lnTo>
                  <a:lnTo>
                    <a:pt x="484" y="422"/>
                  </a:lnTo>
                  <a:lnTo>
                    <a:pt x="473" y="435"/>
                  </a:lnTo>
                  <a:lnTo>
                    <a:pt x="456" y="405"/>
                  </a:lnTo>
                  <a:lnTo>
                    <a:pt x="403" y="381"/>
                  </a:lnTo>
                  <a:lnTo>
                    <a:pt x="404" y="411"/>
                  </a:lnTo>
                  <a:lnTo>
                    <a:pt x="391" y="427"/>
                  </a:lnTo>
                  <a:lnTo>
                    <a:pt x="373" y="407"/>
                  </a:lnTo>
                  <a:lnTo>
                    <a:pt x="366" y="418"/>
                  </a:lnTo>
                  <a:lnTo>
                    <a:pt x="349" y="403"/>
                  </a:lnTo>
                  <a:lnTo>
                    <a:pt x="342" y="427"/>
                  </a:lnTo>
                  <a:lnTo>
                    <a:pt x="323" y="429"/>
                  </a:lnTo>
                  <a:lnTo>
                    <a:pt x="299" y="420"/>
                  </a:lnTo>
                  <a:lnTo>
                    <a:pt x="279" y="389"/>
                  </a:lnTo>
                  <a:lnTo>
                    <a:pt x="253" y="385"/>
                  </a:lnTo>
                  <a:lnTo>
                    <a:pt x="247" y="361"/>
                  </a:lnTo>
                  <a:lnTo>
                    <a:pt x="221" y="365"/>
                  </a:lnTo>
                  <a:lnTo>
                    <a:pt x="221" y="352"/>
                  </a:lnTo>
                  <a:lnTo>
                    <a:pt x="188" y="363"/>
                  </a:lnTo>
                  <a:lnTo>
                    <a:pt x="203" y="377"/>
                  </a:lnTo>
                  <a:lnTo>
                    <a:pt x="179" y="385"/>
                  </a:lnTo>
                  <a:lnTo>
                    <a:pt x="94" y="363"/>
                  </a:lnTo>
                  <a:lnTo>
                    <a:pt x="24" y="372"/>
                  </a:lnTo>
                  <a:lnTo>
                    <a:pt x="16" y="363"/>
                  </a:lnTo>
                  <a:lnTo>
                    <a:pt x="37" y="335"/>
                  </a:lnTo>
                  <a:lnTo>
                    <a:pt x="35" y="278"/>
                  </a:lnTo>
                  <a:lnTo>
                    <a:pt x="53" y="226"/>
                  </a:lnTo>
                  <a:lnTo>
                    <a:pt x="0" y="119"/>
                  </a:lnTo>
                  <a:lnTo>
                    <a:pt x="0" y="4"/>
                  </a:lnTo>
                  <a:lnTo>
                    <a:pt x="270" y="0"/>
                  </a:lnTo>
                  <a:lnTo>
                    <a:pt x="281" y="6"/>
                  </a:lnTo>
                  <a:lnTo>
                    <a:pt x="275" y="43"/>
                  </a:lnTo>
                  <a:lnTo>
                    <a:pt x="286" y="41"/>
                  </a:lnTo>
                  <a:lnTo>
                    <a:pt x="279" y="54"/>
                  </a:lnTo>
                  <a:lnTo>
                    <a:pt x="299" y="73"/>
                  </a:lnTo>
                  <a:lnTo>
                    <a:pt x="275" y="87"/>
                  </a:lnTo>
                  <a:lnTo>
                    <a:pt x="295" y="93"/>
                  </a:lnTo>
                  <a:lnTo>
                    <a:pt x="247" y="156"/>
                  </a:lnTo>
                  <a:lnTo>
                    <a:pt x="238" y="222"/>
                  </a:lnTo>
                  <a:lnTo>
                    <a:pt x="419" y="215"/>
                  </a:lnTo>
                  <a:lnTo>
                    <a:pt x="414" y="252"/>
                  </a:lnTo>
                  <a:lnTo>
                    <a:pt x="441" y="302"/>
                  </a:lnTo>
                  <a:lnTo>
                    <a:pt x="445" y="304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5189760" y="2246400"/>
              <a:ext cx="726840" cy="747720"/>
            </a:xfrm>
            <a:custGeom>
              <a:avLst/>
              <a:gdLst/>
              <a:ahLst/>
              <a:rect l="l" t="t" r="r" b="b"/>
              <a:pathLst>
                <a:path w="478" h="492">
                  <a:moveTo>
                    <a:pt x="201" y="492"/>
                  </a:moveTo>
                  <a:lnTo>
                    <a:pt x="162" y="462"/>
                  </a:lnTo>
                  <a:lnTo>
                    <a:pt x="153" y="429"/>
                  </a:lnTo>
                  <a:lnTo>
                    <a:pt x="162" y="409"/>
                  </a:lnTo>
                  <a:lnTo>
                    <a:pt x="148" y="385"/>
                  </a:lnTo>
                  <a:lnTo>
                    <a:pt x="148" y="383"/>
                  </a:lnTo>
                  <a:lnTo>
                    <a:pt x="131" y="333"/>
                  </a:lnTo>
                  <a:lnTo>
                    <a:pt x="15" y="250"/>
                  </a:lnTo>
                  <a:lnTo>
                    <a:pt x="22" y="174"/>
                  </a:lnTo>
                  <a:lnTo>
                    <a:pt x="0" y="154"/>
                  </a:lnTo>
                  <a:lnTo>
                    <a:pt x="15" y="124"/>
                  </a:lnTo>
                  <a:lnTo>
                    <a:pt x="48" y="102"/>
                  </a:lnTo>
                  <a:lnTo>
                    <a:pt x="46" y="39"/>
                  </a:lnTo>
                  <a:lnTo>
                    <a:pt x="57" y="28"/>
                  </a:lnTo>
                  <a:lnTo>
                    <a:pt x="83" y="34"/>
                  </a:lnTo>
                  <a:lnTo>
                    <a:pt x="159" y="0"/>
                  </a:lnTo>
                  <a:lnTo>
                    <a:pt x="153" y="39"/>
                  </a:lnTo>
                  <a:lnTo>
                    <a:pt x="194" y="41"/>
                  </a:lnTo>
                  <a:lnTo>
                    <a:pt x="218" y="65"/>
                  </a:lnTo>
                  <a:lnTo>
                    <a:pt x="378" y="98"/>
                  </a:lnTo>
                  <a:lnTo>
                    <a:pt x="406" y="124"/>
                  </a:lnTo>
                  <a:lnTo>
                    <a:pt x="403" y="159"/>
                  </a:lnTo>
                  <a:lnTo>
                    <a:pt x="417" y="157"/>
                  </a:lnTo>
                  <a:lnTo>
                    <a:pt x="415" y="180"/>
                  </a:lnTo>
                  <a:lnTo>
                    <a:pt x="428" y="187"/>
                  </a:lnTo>
                  <a:lnTo>
                    <a:pt x="403" y="231"/>
                  </a:lnTo>
                  <a:lnTo>
                    <a:pt x="408" y="252"/>
                  </a:lnTo>
                  <a:lnTo>
                    <a:pt x="478" y="165"/>
                  </a:lnTo>
                  <a:lnTo>
                    <a:pt x="432" y="307"/>
                  </a:lnTo>
                  <a:lnTo>
                    <a:pt x="423" y="392"/>
                  </a:lnTo>
                  <a:lnTo>
                    <a:pt x="438" y="477"/>
                  </a:lnTo>
                  <a:lnTo>
                    <a:pt x="220" y="492"/>
                  </a:lnTo>
                  <a:lnTo>
                    <a:pt x="201" y="492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5986440" y="2379600"/>
              <a:ext cx="528840" cy="701640"/>
            </a:xfrm>
            <a:custGeom>
              <a:avLst/>
              <a:gdLst/>
              <a:ahLst/>
              <a:rect l="l" t="t" r="r" b="b"/>
              <a:pathLst>
                <a:path w="348" h="462">
                  <a:moveTo>
                    <a:pt x="172" y="451"/>
                  </a:moveTo>
                  <a:lnTo>
                    <a:pt x="0" y="462"/>
                  </a:lnTo>
                  <a:lnTo>
                    <a:pt x="47" y="359"/>
                  </a:lnTo>
                  <a:lnTo>
                    <a:pt x="8" y="252"/>
                  </a:lnTo>
                  <a:lnTo>
                    <a:pt x="19" y="135"/>
                  </a:lnTo>
                  <a:lnTo>
                    <a:pt x="69" y="72"/>
                  </a:lnTo>
                  <a:lnTo>
                    <a:pt x="63" y="117"/>
                  </a:lnTo>
                  <a:lnTo>
                    <a:pt x="74" y="94"/>
                  </a:lnTo>
                  <a:lnTo>
                    <a:pt x="78" y="118"/>
                  </a:lnTo>
                  <a:lnTo>
                    <a:pt x="82" y="63"/>
                  </a:lnTo>
                  <a:lnTo>
                    <a:pt x="115" y="48"/>
                  </a:lnTo>
                  <a:lnTo>
                    <a:pt x="98" y="26"/>
                  </a:lnTo>
                  <a:lnTo>
                    <a:pt x="122" y="0"/>
                  </a:lnTo>
                  <a:lnTo>
                    <a:pt x="230" y="37"/>
                  </a:lnTo>
                  <a:lnTo>
                    <a:pt x="252" y="69"/>
                  </a:lnTo>
                  <a:lnTo>
                    <a:pt x="237" y="74"/>
                  </a:lnTo>
                  <a:lnTo>
                    <a:pt x="254" y="107"/>
                  </a:lnTo>
                  <a:lnTo>
                    <a:pt x="254" y="146"/>
                  </a:lnTo>
                  <a:lnTo>
                    <a:pt x="217" y="194"/>
                  </a:lnTo>
                  <a:lnTo>
                    <a:pt x="217" y="226"/>
                  </a:lnTo>
                  <a:lnTo>
                    <a:pt x="241" y="231"/>
                  </a:lnTo>
                  <a:lnTo>
                    <a:pt x="289" y="172"/>
                  </a:lnTo>
                  <a:lnTo>
                    <a:pt x="322" y="196"/>
                  </a:lnTo>
                  <a:lnTo>
                    <a:pt x="348" y="285"/>
                  </a:lnTo>
                  <a:lnTo>
                    <a:pt x="346" y="322"/>
                  </a:lnTo>
                  <a:lnTo>
                    <a:pt x="340" y="335"/>
                  </a:lnTo>
                  <a:lnTo>
                    <a:pt x="335" y="322"/>
                  </a:lnTo>
                  <a:lnTo>
                    <a:pt x="324" y="329"/>
                  </a:lnTo>
                  <a:lnTo>
                    <a:pt x="285" y="434"/>
                  </a:lnTo>
                  <a:lnTo>
                    <a:pt x="206" y="447"/>
                  </a:lnTo>
                  <a:lnTo>
                    <a:pt x="172" y="451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5483160" y="2133720"/>
              <a:ext cx="781200" cy="396720"/>
            </a:xfrm>
            <a:custGeom>
              <a:avLst/>
              <a:gdLst/>
              <a:ahLst/>
              <a:rect l="l" t="t" r="r" b="b"/>
              <a:pathLst>
                <a:path w="513" h="261">
                  <a:moveTo>
                    <a:pt x="513" y="137"/>
                  </a:moveTo>
                  <a:lnTo>
                    <a:pt x="458" y="133"/>
                  </a:lnTo>
                  <a:lnTo>
                    <a:pt x="452" y="154"/>
                  </a:lnTo>
                  <a:lnTo>
                    <a:pt x="390" y="137"/>
                  </a:lnTo>
                  <a:lnTo>
                    <a:pt x="330" y="157"/>
                  </a:lnTo>
                  <a:lnTo>
                    <a:pt x="308" y="196"/>
                  </a:lnTo>
                  <a:lnTo>
                    <a:pt x="308" y="167"/>
                  </a:lnTo>
                  <a:lnTo>
                    <a:pt x="279" y="189"/>
                  </a:lnTo>
                  <a:lnTo>
                    <a:pt x="277" y="167"/>
                  </a:lnTo>
                  <a:lnTo>
                    <a:pt x="234" y="261"/>
                  </a:lnTo>
                  <a:lnTo>
                    <a:pt x="221" y="254"/>
                  </a:lnTo>
                  <a:lnTo>
                    <a:pt x="223" y="231"/>
                  </a:lnTo>
                  <a:lnTo>
                    <a:pt x="209" y="233"/>
                  </a:lnTo>
                  <a:lnTo>
                    <a:pt x="212" y="198"/>
                  </a:lnTo>
                  <a:lnTo>
                    <a:pt x="184" y="172"/>
                  </a:lnTo>
                  <a:lnTo>
                    <a:pt x="24" y="139"/>
                  </a:lnTo>
                  <a:lnTo>
                    <a:pt x="0" y="115"/>
                  </a:lnTo>
                  <a:lnTo>
                    <a:pt x="194" y="0"/>
                  </a:lnTo>
                  <a:lnTo>
                    <a:pt x="201" y="10"/>
                  </a:lnTo>
                  <a:lnTo>
                    <a:pt x="149" y="58"/>
                  </a:lnTo>
                  <a:lnTo>
                    <a:pt x="151" y="84"/>
                  </a:lnTo>
                  <a:lnTo>
                    <a:pt x="175" y="60"/>
                  </a:lnTo>
                  <a:lnTo>
                    <a:pt x="166" y="74"/>
                  </a:lnTo>
                  <a:lnTo>
                    <a:pt x="199" y="67"/>
                  </a:lnTo>
                  <a:lnTo>
                    <a:pt x="240" y="106"/>
                  </a:lnTo>
                  <a:lnTo>
                    <a:pt x="295" y="109"/>
                  </a:lnTo>
                  <a:lnTo>
                    <a:pt x="332" y="78"/>
                  </a:lnTo>
                  <a:lnTo>
                    <a:pt x="425" y="56"/>
                  </a:lnTo>
                  <a:lnTo>
                    <a:pt x="425" y="91"/>
                  </a:lnTo>
                  <a:lnTo>
                    <a:pt x="482" y="85"/>
                  </a:lnTo>
                  <a:lnTo>
                    <a:pt x="487" y="115"/>
                  </a:lnTo>
                  <a:lnTo>
                    <a:pt x="513" y="137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5413320" y="2971800"/>
              <a:ext cx="536760" cy="941400"/>
            </a:xfrm>
            <a:custGeom>
              <a:avLst/>
              <a:gdLst/>
              <a:ahLst/>
              <a:rect l="l" t="t" r="r" b="b"/>
              <a:pathLst>
                <a:path w="352" h="619">
                  <a:moveTo>
                    <a:pt x="219" y="619"/>
                  </a:moveTo>
                  <a:lnTo>
                    <a:pt x="186" y="592"/>
                  </a:lnTo>
                  <a:lnTo>
                    <a:pt x="184" y="549"/>
                  </a:lnTo>
                  <a:lnTo>
                    <a:pt x="103" y="492"/>
                  </a:lnTo>
                  <a:lnTo>
                    <a:pt x="121" y="422"/>
                  </a:lnTo>
                  <a:lnTo>
                    <a:pt x="96" y="410"/>
                  </a:lnTo>
                  <a:lnTo>
                    <a:pt x="77" y="418"/>
                  </a:lnTo>
                  <a:lnTo>
                    <a:pt x="64" y="377"/>
                  </a:lnTo>
                  <a:lnTo>
                    <a:pt x="24" y="342"/>
                  </a:lnTo>
                  <a:lnTo>
                    <a:pt x="0" y="311"/>
                  </a:lnTo>
                  <a:lnTo>
                    <a:pt x="1" y="257"/>
                  </a:lnTo>
                  <a:lnTo>
                    <a:pt x="1" y="255"/>
                  </a:lnTo>
                  <a:lnTo>
                    <a:pt x="0" y="235"/>
                  </a:lnTo>
                  <a:lnTo>
                    <a:pt x="25" y="218"/>
                  </a:lnTo>
                  <a:lnTo>
                    <a:pt x="36" y="189"/>
                  </a:lnTo>
                  <a:lnTo>
                    <a:pt x="27" y="139"/>
                  </a:lnTo>
                  <a:lnTo>
                    <a:pt x="75" y="122"/>
                  </a:lnTo>
                  <a:lnTo>
                    <a:pt x="96" y="87"/>
                  </a:lnTo>
                  <a:lnTo>
                    <a:pt x="96" y="54"/>
                  </a:lnTo>
                  <a:lnTo>
                    <a:pt x="53" y="15"/>
                  </a:lnTo>
                  <a:lnTo>
                    <a:pt x="72" y="15"/>
                  </a:lnTo>
                  <a:lnTo>
                    <a:pt x="290" y="0"/>
                  </a:lnTo>
                  <a:lnTo>
                    <a:pt x="319" y="81"/>
                  </a:lnTo>
                  <a:lnTo>
                    <a:pt x="341" y="346"/>
                  </a:lnTo>
                  <a:lnTo>
                    <a:pt x="332" y="372"/>
                  </a:lnTo>
                  <a:lnTo>
                    <a:pt x="352" y="416"/>
                  </a:lnTo>
                  <a:lnTo>
                    <a:pt x="314" y="475"/>
                  </a:lnTo>
                  <a:lnTo>
                    <a:pt x="315" y="525"/>
                  </a:lnTo>
                  <a:lnTo>
                    <a:pt x="304" y="540"/>
                  </a:lnTo>
                  <a:lnTo>
                    <a:pt x="312" y="558"/>
                  </a:lnTo>
                  <a:lnTo>
                    <a:pt x="279" y="571"/>
                  </a:lnTo>
                  <a:lnTo>
                    <a:pt x="280" y="606"/>
                  </a:lnTo>
                  <a:lnTo>
                    <a:pt x="234" y="593"/>
                  </a:lnTo>
                  <a:lnTo>
                    <a:pt x="218" y="616"/>
                  </a:lnTo>
                  <a:lnTo>
                    <a:pt x="219" y="619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5891400" y="3063960"/>
              <a:ext cx="409320" cy="706320"/>
            </a:xfrm>
            <a:custGeom>
              <a:avLst/>
              <a:gdLst/>
              <a:ahLst/>
              <a:rect l="l" t="t" r="r" b="b"/>
              <a:pathLst>
                <a:path w="269" h="464">
                  <a:moveTo>
                    <a:pt x="1" y="464"/>
                  </a:moveTo>
                  <a:lnTo>
                    <a:pt x="0" y="414"/>
                  </a:lnTo>
                  <a:lnTo>
                    <a:pt x="38" y="355"/>
                  </a:lnTo>
                  <a:lnTo>
                    <a:pt x="18" y="311"/>
                  </a:lnTo>
                  <a:lnTo>
                    <a:pt x="27" y="285"/>
                  </a:lnTo>
                  <a:lnTo>
                    <a:pt x="5" y="20"/>
                  </a:lnTo>
                  <a:lnTo>
                    <a:pt x="33" y="32"/>
                  </a:lnTo>
                  <a:lnTo>
                    <a:pt x="62" y="11"/>
                  </a:lnTo>
                  <a:lnTo>
                    <a:pt x="234" y="0"/>
                  </a:lnTo>
                  <a:lnTo>
                    <a:pt x="266" y="288"/>
                  </a:lnTo>
                  <a:lnTo>
                    <a:pt x="269" y="325"/>
                  </a:lnTo>
                  <a:lnTo>
                    <a:pt x="219" y="340"/>
                  </a:lnTo>
                  <a:lnTo>
                    <a:pt x="219" y="359"/>
                  </a:lnTo>
                  <a:lnTo>
                    <a:pt x="181" y="423"/>
                  </a:lnTo>
                  <a:lnTo>
                    <a:pt x="157" y="423"/>
                  </a:lnTo>
                  <a:lnTo>
                    <a:pt x="146" y="405"/>
                  </a:lnTo>
                  <a:lnTo>
                    <a:pt x="123" y="446"/>
                  </a:lnTo>
                  <a:lnTo>
                    <a:pt x="107" y="433"/>
                  </a:lnTo>
                  <a:lnTo>
                    <a:pt x="83" y="457"/>
                  </a:lnTo>
                  <a:lnTo>
                    <a:pt x="37" y="440"/>
                  </a:lnTo>
                  <a:lnTo>
                    <a:pt x="35" y="457"/>
                  </a:lnTo>
                  <a:lnTo>
                    <a:pt x="13" y="447"/>
                  </a:lnTo>
                  <a:lnTo>
                    <a:pt x="1" y="464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6249960" y="2946240"/>
              <a:ext cx="569880" cy="638280"/>
            </a:xfrm>
            <a:custGeom>
              <a:avLst/>
              <a:gdLst/>
              <a:ahLst/>
              <a:rect l="l" t="t" r="r" b="b"/>
              <a:pathLst>
                <a:path w="375" h="420">
                  <a:moveTo>
                    <a:pt x="375" y="146"/>
                  </a:moveTo>
                  <a:lnTo>
                    <a:pt x="362" y="156"/>
                  </a:lnTo>
                  <a:lnTo>
                    <a:pt x="373" y="185"/>
                  </a:lnTo>
                  <a:lnTo>
                    <a:pt x="362" y="265"/>
                  </a:lnTo>
                  <a:lnTo>
                    <a:pt x="298" y="315"/>
                  </a:lnTo>
                  <a:lnTo>
                    <a:pt x="298" y="352"/>
                  </a:lnTo>
                  <a:lnTo>
                    <a:pt x="270" y="350"/>
                  </a:lnTo>
                  <a:lnTo>
                    <a:pt x="266" y="394"/>
                  </a:lnTo>
                  <a:lnTo>
                    <a:pt x="237" y="420"/>
                  </a:lnTo>
                  <a:lnTo>
                    <a:pt x="235" y="418"/>
                  </a:lnTo>
                  <a:lnTo>
                    <a:pt x="203" y="385"/>
                  </a:lnTo>
                  <a:lnTo>
                    <a:pt x="137" y="407"/>
                  </a:lnTo>
                  <a:lnTo>
                    <a:pt x="85" y="392"/>
                  </a:lnTo>
                  <a:lnTo>
                    <a:pt x="63" y="363"/>
                  </a:lnTo>
                  <a:lnTo>
                    <a:pt x="30" y="366"/>
                  </a:lnTo>
                  <a:lnTo>
                    <a:pt x="0" y="78"/>
                  </a:lnTo>
                  <a:lnTo>
                    <a:pt x="32" y="74"/>
                  </a:lnTo>
                  <a:lnTo>
                    <a:pt x="111" y="61"/>
                  </a:lnTo>
                  <a:lnTo>
                    <a:pt x="109" y="71"/>
                  </a:lnTo>
                  <a:lnTo>
                    <a:pt x="174" y="74"/>
                  </a:lnTo>
                  <a:lnTo>
                    <a:pt x="159" y="89"/>
                  </a:lnTo>
                  <a:lnTo>
                    <a:pt x="198" y="89"/>
                  </a:lnTo>
                  <a:lnTo>
                    <a:pt x="264" y="65"/>
                  </a:lnTo>
                  <a:lnTo>
                    <a:pt x="286" y="34"/>
                  </a:lnTo>
                  <a:lnTo>
                    <a:pt x="349" y="0"/>
                  </a:lnTo>
                  <a:lnTo>
                    <a:pt x="373" y="124"/>
                  </a:lnTo>
                  <a:lnTo>
                    <a:pt x="375" y="146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5726160" y="3497400"/>
              <a:ext cx="984240" cy="502920"/>
            </a:xfrm>
            <a:custGeom>
              <a:avLst/>
              <a:gdLst/>
              <a:ahLst/>
              <a:rect l="l" t="t" r="r" b="b"/>
              <a:pathLst>
                <a:path w="648" h="331">
                  <a:moveTo>
                    <a:pt x="515" y="270"/>
                  </a:moveTo>
                  <a:lnTo>
                    <a:pt x="116" y="305"/>
                  </a:lnTo>
                  <a:lnTo>
                    <a:pt x="118" y="325"/>
                  </a:lnTo>
                  <a:lnTo>
                    <a:pt x="0" y="331"/>
                  </a:lnTo>
                  <a:lnTo>
                    <a:pt x="3" y="318"/>
                  </a:lnTo>
                  <a:lnTo>
                    <a:pt x="16" y="319"/>
                  </a:lnTo>
                  <a:lnTo>
                    <a:pt x="14" y="273"/>
                  </a:lnTo>
                  <a:lnTo>
                    <a:pt x="13" y="270"/>
                  </a:lnTo>
                  <a:lnTo>
                    <a:pt x="29" y="247"/>
                  </a:lnTo>
                  <a:lnTo>
                    <a:pt x="75" y="260"/>
                  </a:lnTo>
                  <a:lnTo>
                    <a:pt x="74" y="225"/>
                  </a:lnTo>
                  <a:lnTo>
                    <a:pt x="107" y="212"/>
                  </a:lnTo>
                  <a:lnTo>
                    <a:pt x="99" y="194"/>
                  </a:lnTo>
                  <a:lnTo>
                    <a:pt x="110" y="179"/>
                  </a:lnTo>
                  <a:lnTo>
                    <a:pt x="122" y="162"/>
                  </a:lnTo>
                  <a:lnTo>
                    <a:pt x="144" y="172"/>
                  </a:lnTo>
                  <a:lnTo>
                    <a:pt x="146" y="155"/>
                  </a:lnTo>
                  <a:lnTo>
                    <a:pt x="192" y="172"/>
                  </a:lnTo>
                  <a:lnTo>
                    <a:pt x="216" y="148"/>
                  </a:lnTo>
                  <a:lnTo>
                    <a:pt x="232" y="161"/>
                  </a:lnTo>
                  <a:lnTo>
                    <a:pt x="255" y="120"/>
                  </a:lnTo>
                  <a:lnTo>
                    <a:pt x="266" y="138"/>
                  </a:lnTo>
                  <a:lnTo>
                    <a:pt x="290" y="138"/>
                  </a:lnTo>
                  <a:lnTo>
                    <a:pt x="328" y="74"/>
                  </a:lnTo>
                  <a:lnTo>
                    <a:pt x="328" y="55"/>
                  </a:lnTo>
                  <a:lnTo>
                    <a:pt x="378" y="40"/>
                  </a:lnTo>
                  <a:lnTo>
                    <a:pt x="375" y="3"/>
                  </a:lnTo>
                  <a:lnTo>
                    <a:pt x="408" y="0"/>
                  </a:lnTo>
                  <a:lnTo>
                    <a:pt x="430" y="29"/>
                  </a:lnTo>
                  <a:lnTo>
                    <a:pt x="482" y="44"/>
                  </a:lnTo>
                  <a:lnTo>
                    <a:pt x="548" y="22"/>
                  </a:lnTo>
                  <a:lnTo>
                    <a:pt x="580" y="55"/>
                  </a:lnTo>
                  <a:lnTo>
                    <a:pt x="582" y="57"/>
                  </a:lnTo>
                  <a:lnTo>
                    <a:pt x="580" y="55"/>
                  </a:lnTo>
                  <a:lnTo>
                    <a:pt x="598" y="111"/>
                  </a:lnTo>
                  <a:lnTo>
                    <a:pt x="648" y="148"/>
                  </a:lnTo>
                  <a:lnTo>
                    <a:pt x="559" y="247"/>
                  </a:lnTo>
                  <a:lnTo>
                    <a:pt x="517" y="270"/>
                  </a:lnTo>
                  <a:lnTo>
                    <a:pt x="515" y="270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5616720" y="3868560"/>
              <a:ext cx="1162080" cy="395280"/>
            </a:xfrm>
            <a:custGeom>
              <a:avLst/>
              <a:gdLst/>
              <a:ahLst/>
              <a:rect l="l" t="t" r="r" b="b"/>
              <a:pathLst>
                <a:path w="764" h="260">
                  <a:moveTo>
                    <a:pt x="764" y="3"/>
                  </a:moveTo>
                  <a:lnTo>
                    <a:pt x="763" y="33"/>
                  </a:lnTo>
                  <a:lnTo>
                    <a:pt x="740" y="59"/>
                  </a:lnTo>
                  <a:lnTo>
                    <a:pt x="694" y="85"/>
                  </a:lnTo>
                  <a:lnTo>
                    <a:pt x="683" y="75"/>
                  </a:lnTo>
                  <a:lnTo>
                    <a:pt x="659" y="109"/>
                  </a:lnTo>
                  <a:lnTo>
                    <a:pt x="585" y="148"/>
                  </a:lnTo>
                  <a:lnTo>
                    <a:pt x="570" y="177"/>
                  </a:lnTo>
                  <a:lnTo>
                    <a:pt x="546" y="186"/>
                  </a:lnTo>
                  <a:lnTo>
                    <a:pt x="546" y="214"/>
                  </a:lnTo>
                  <a:lnTo>
                    <a:pt x="430" y="227"/>
                  </a:lnTo>
                  <a:lnTo>
                    <a:pt x="192" y="249"/>
                  </a:lnTo>
                  <a:lnTo>
                    <a:pt x="0" y="260"/>
                  </a:lnTo>
                  <a:lnTo>
                    <a:pt x="20" y="244"/>
                  </a:lnTo>
                  <a:lnTo>
                    <a:pt x="5" y="216"/>
                  </a:lnTo>
                  <a:lnTo>
                    <a:pt x="31" y="199"/>
                  </a:lnTo>
                  <a:lnTo>
                    <a:pt x="25" y="177"/>
                  </a:lnTo>
                  <a:lnTo>
                    <a:pt x="51" y="155"/>
                  </a:lnTo>
                  <a:lnTo>
                    <a:pt x="44" y="144"/>
                  </a:lnTo>
                  <a:lnTo>
                    <a:pt x="46" y="142"/>
                  </a:lnTo>
                  <a:lnTo>
                    <a:pt x="55" y="81"/>
                  </a:lnTo>
                  <a:lnTo>
                    <a:pt x="72" y="87"/>
                  </a:lnTo>
                  <a:lnTo>
                    <a:pt x="190" y="81"/>
                  </a:lnTo>
                  <a:lnTo>
                    <a:pt x="188" y="61"/>
                  </a:lnTo>
                  <a:lnTo>
                    <a:pt x="587" y="26"/>
                  </a:lnTo>
                  <a:lnTo>
                    <a:pt x="764" y="0"/>
                  </a:lnTo>
                  <a:lnTo>
                    <a:pt x="764" y="3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5457960" y="4248000"/>
              <a:ext cx="484200" cy="827280"/>
            </a:xfrm>
            <a:custGeom>
              <a:avLst/>
              <a:gdLst/>
              <a:ahLst/>
              <a:rect l="l" t="t" r="r" b="b"/>
              <a:pathLst>
                <a:path w="318" h="544">
                  <a:moveTo>
                    <a:pt x="318" y="508"/>
                  </a:moveTo>
                  <a:lnTo>
                    <a:pt x="227" y="521"/>
                  </a:lnTo>
                  <a:lnTo>
                    <a:pt x="207" y="544"/>
                  </a:lnTo>
                  <a:lnTo>
                    <a:pt x="203" y="542"/>
                  </a:lnTo>
                  <a:lnTo>
                    <a:pt x="176" y="492"/>
                  </a:lnTo>
                  <a:lnTo>
                    <a:pt x="181" y="455"/>
                  </a:lnTo>
                  <a:lnTo>
                    <a:pt x="0" y="462"/>
                  </a:lnTo>
                  <a:lnTo>
                    <a:pt x="9" y="396"/>
                  </a:lnTo>
                  <a:lnTo>
                    <a:pt x="57" y="333"/>
                  </a:lnTo>
                  <a:lnTo>
                    <a:pt x="37" y="327"/>
                  </a:lnTo>
                  <a:lnTo>
                    <a:pt x="61" y="313"/>
                  </a:lnTo>
                  <a:lnTo>
                    <a:pt x="41" y="294"/>
                  </a:lnTo>
                  <a:lnTo>
                    <a:pt x="48" y="281"/>
                  </a:lnTo>
                  <a:lnTo>
                    <a:pt x="37" y="283"/>
                  </a:lnTo>
                  <a:lnTo>
                    <a:pt x="43" y="246"/>
                  </a:lnTo>
                  <a:lnTo>
                    <a:pt x="32" y="240"/>
                  </a:lnTo>
                  <a:lnTo>
                    <a:pt x="32" y="239"/>
                  </a:lnTo>
                  <a:lnTo>
                    <a:pt x="44" y="211"/>
                  </a:lnTo>
                  <a:lnTo>
                    <a:pt x="32" y="202"/>
                  </a:lnTo>
                  <a:lnTo>
                    <a:pt x="39" y="189"/>
                  </a:lnTo>
                  <a:lnTo>
                    <a:pt x="24" y="189"/>
                  </a:lnTo>
                  <a:lnTo>
                    <a:pt x="24" y="161"/>
                  </a:lnTo>
                  <a:lnTo>
                    <a:pt x="39" y="161"/>
                  </a:lnTo>
                  <a:lnTo>
                    <a:pt x="35" y="128"/>
                  </a:lnTo>
                  <a:lnTo>
                    <a:pt x="80" y="80"/>
                  </a:lnTo>
                  <a:lnTo>
                    <a:pt x="81" y="39"/>
                  </a:lnTo>
                  <a:lnTo>
                    <a:pt x="104" y="11"/>
                  </a:lnTo>
                  <a:lnTo>
                    <a:pt x="296" y="0"/>
                  </a:lnTo>
                  <a:lnTo>
                    <a:pt x="298" y="348"/>
                  </a:lnTo>
                  <a:lnTo>
                    <a:pt x="314" y="473"/>
                  </a:lnTo>
                  <a:lnTo>
                    <a:pt x="318" y="508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5908680" y="4214880"/>
              <a:ext cx="520920" cy="833400"/>
            </a:xfrm>
            <a:custGeom>
              <a:avLst/>
              <a:gdLst/>
              <a:ahLst/>
              <a:rect l="l" t="t" r="r" b="b"/>
              <a:pathLst>
                <a:path w="343" h="549">
                  <a:moveTo>
                    <a:pt x="343" y="436"/>
                  </a:moveTo>
                  <a:lnTo>
                    <a:pt x="94" y="460"/>
                  </a:lnTo>
                  <a:lnTo>
                    <a:pt x="90" y="479"/>
                  </a:lnTo>
                  <a:lnTo>
                    <a:pt x="114" y="497"/>
                  </a:lnTo>
                  <a:lnTo>
                    <a:pt x="114" y="529"/>
                  </a:lnTo>
                  <a:lnTo>
                    <a:pt x="61" y="549"/>
                  </a:lnTo>
                  <a:lnTo>
                    <a:pt x="83" y="538"/>
                  </a:lnTo>
                  <a:lnTo>
                    <a:pt x="55" y="484"/>
                  </a:lnTo>
                  <a:lnTo>
                    <a:pt x="48" y="540"/>
                  </a:lnTo>
                  <a:lnTo>
                    <a:pt x="22" y="530"/>
                  </a:lnTo>
                  <a:lnTo>
                    <a:pt x="18" y="495"/>
                  </a:lnTo>
                  <a:lnTo>
                    <a:pt x="2" y="370"/>
                  </a:lnTo>
                  <a:lnTo>
                    <a:pt x="0" y="22"/>
                  </a:lnTo>
                  <a:lnTo>
                    <a:pt x="238" y="0"/>
                  </a:lnTo>
                  <a:lnTo>
                    <a:pt x="303" y="233"/>
                  </a:lnTo>
                  <a:lnTo>
                    <a:pt x="338" y="294"/>
                  </a:lnTo>
                  <a:lnTo>
                    <a:pt x="319" y="342"/>
                  </a:lnTo>
                  <a:lnTo>
                    <a:pt x="343" y="436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7812000" y="1731960"/>
              <a:ext cx="500040" cy="776160"/>
            </a:xfrm>
            <a:custGeom>
              <a:avLst/>
              <a:gdLst/>
              <a:ahLst/>
              <a:rect l="l" t="t" r="r" b="b"/>
              <a:pathLst>
                <a:path w="329" h="510">
                  <a:moveTo>
                    <a:pt x="93" y="510"/>
                  </a:moveTo>
                  <a:lnTo>
                    <a:pt x="91" y="508"/>
                  </a:lnTo>
                  <a:lnTo>
                    <a:pt x="63" y="477"/>
                  </a:lnTo>
                  <a:lnTo>
                    <a:pt x="0" y="277"/>
                  </a:lnTo>
                  <a:lnTo>
                    <a:pt x="21" y="277"/>
                  </a:lnTo>
                  <a:lnTo>
                    <a:pt x="21" y="261"/>
                  </a:lnTo>
                  <a:lnTo>
                    <a:pt x="32" y="261"/>
                  </a:lnTo>
                  <a:lnTo>
                    <a:pt x="22" y="248"/>
                  </a:lnTo>
                  <a:lnTo>
                    <a:pt x="45" y="200"/>
                  </a:lnTo>
                  <a:lnTo>
                    <a:pt x="43" y="107"/>
                  </a:lnTo>
                  <a:lnTo>
                    <a:pt x="74" y="13"/>
                  </a:lnTo>
                  <a:lnTo>
                    <a:pt x="91" y="7"/>
                  </a:lnTo>
                  <a:lnTo>
                    <a:pt x="107" y="32"/>
                  </a:lnTo>
                  <a:lnTo>
                    <a:pt x="155" y="0"/>
                  </a:lnTo>
                  <a:lnTo>
                    <a:pt x="200" y="26"/>
                  </a:lnTo>
                  <a:lnTo>
                    <a:pt x="240" y="165"/>
                  </a:lnTo>
                  <a:lnTo>
                    <a:pt x="272" y="168"/>
                  </a:lnTo>
                  <a:lnTo>
                    <a:pt x="281" y="202"/>
                  </a:lnTo>
                  <a:lnTo>
                    <a:pt x="311" y="211"/>
                  </a:lnTo>
                  <a:lnTo>
                    <a:pt x="314" y="239"/>
                  </a:lnTo>
                  <a:lnTo>
                    <a:pt x="329" y="239"/>
                  </a:lnTo>
                  <a:lnTo>
                    <a:pt x="318" y="266"/>
                  </a:lnTo>
                  <a:lnTo>
                    <a:pt x="272" y="287"/>
                  </a:lnTo>
                  <a:lnTo>
                    <a:pt x="263" y="318"/>
                  </a:lnTo>
                  <a:lnTo>
                    <a:pt x="248" y="301"/>
                  </a:lnTo>
                  <a:lnTo>
                    <a:pt x="235" y="318"/>
                  </a:lnTo>
                  <a:lnTo>
                    <a:pt x="228" y="309"/>
                  </a:lnTo>
                  <a:lnTo>
                    <a:pt x="228" y="336"/>
                  </a:lnTo>
                  <a:lnTo>
                    <a:pt x="204" y="335"/>
                  </a:lnTo>
                  <a:lnTo>
                    <a:pt x="213" y="327"/>
                  </a:lnTo>
                  <a:lnTo>
                    <a:pt x="198" y="309"/>
                  </a:lnTo>
                  <a:lnTo>
                    <a:pt x="185" y="385"/>
                  </a:lnTo>
                  <a:lnTo>
                    <a:pt x="168" y="377"/>
                  </a:lnTo>
                  <a:lnTo>
                    <a:pt x="167" y="401"/>
                  </a:lnTo>
                  <a:lnTo>
                    <a:pt x="144" y="403"/>
                  </a:lnTo>
                  <a:lnTo>
                    <a:pt x="144" y="425"/>
                  </a:lnTo>
                  <a:lnTo>
                    <a:pt x="135" y="407"/>
                  </a:lnTo>
                  <a:lnTo>
                    <a:pt x="119" y="418"/>
                  </a:lnTo>
                  <a:lnTo>
                    <a:pt x="93" y="510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734240" y="2154240"/>
              <a:ext cx="219240" cy="463680"/>
            </a:xfrm>
            <a:custGeom>
              <a:avLst/>
              <a:gdLst/>
              <a:ahLst/>
              <a:rect l="l" t="t" r="r" b="b"/>
              <a:pathLst>
                <a:path w="144" h="305">
                  <a:moveTo>
                    <a:pt x="144" y="233"/>
                  </a:moveTo>
                  <a:lnTo>
                    <a:pt x="142" y="259"/>
                  </a:lnTo>
                  <a:lnTo>
                    <a:pt x="109" y="287"/>
                  </a:lnTo>
                  <a:lnTo>
                    <a:pt x="14" y="305"/>
                  </a:lnTo>
                  <a:lnTo>
                    <a:pt x="11" y="303"/>
                  </a:lnTo>
                  <a:lnTo>
                    <a:pt x="0" y="213"/>
                  </a:lnTo>
                  <a:lnTo>
                    <a:pt x="9" y="130"/>
                  </a:lnTo>
                  <a:lnTo>
                    <a:pt x="37" y="96"/>
                  </a:lnTo>
                  <a:lnTo>
                    <a:pt x="27" y="41"/>
                  </a:lnTo>
                  <a:lnTo>
                    <a:pt x="25" y="13"/>
                  </a:lnTo>
                  <a:lnTo>
                    <a:pt x="51" y="0"/>
                  </a:lnTo>
                  <a:lnTo>
                    <a:pt x="114" y="200"/>
                  </a:lnTo>
                  <a:lnTo>
                    <a:pt x="142" y="231"/>
                  </a:lnTo>
                  <a:lnTo>
                    <a:pt x="144" y="233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556400" y="2216160"/>
              <a:ext cx="233640" cy="423720"/>
            </a:xfrm>
            <a:custGeom>
              <a:avLst/>
              <a:gdLst/>
              <a:ahLst/>
              <a:rect l="l" t="t" r="r" b="b"/>
              <a:pathLst>
                <a:path w="154" h="279">
                  <a:moveTo>
                    <a:pt x="131" y="264"/>
                  </a:moveTo>
                  <a:lnTo>
                    <a:pt x="96" y="274"/>
                  </a:lnTo>
                  <a:lnTo>
                    <a:pt x="67" y="279"/>
                  </a:lnTo>
                  <a:lnTo>
                    <a:pt x="65" y="275"/>
                  </a:lnTo>
                  <a:lnTo>
                    <a:pt x="48" y="194"/>
                  </a:lnTo>
                  <a:lnTo>
                    <a:pt x="33" y="192"/>
                  </a:lnTo>
                  <a:lnTo>
                    <a:pt x="19" y="140"/>
                  </a:lnTo>
                  <a:lnTo>
                    <a:pt x="0" y="37"/>
                  </a:lnTo>
                  <a:lnTo>
                    <a:pt x="144" y="0"/>
                  </a:lnTo>
                  <a:lnTo>
                    <a:pt x="154" y="55"/>
                  </a:lnTo>
                  <a:lnTo>
                    <a:pt x="126" y="89"/>
                  </a:lnTo>
                  <a:lnTo>
                    <a:pt x="117" y="172"/>
                  </a:lnTo>
                  <a:lnTo>
                    <a:pt x="128" y="262"/>
                  </a:lnTo>
                  <a:lnTo>
                    <a:pt x="131" y="264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658280" y="2548080"/>
              <a:ext cx="457200" cy="225360"/>
            </a:xfrm>
            <a:custGeom>
              <a:avLst/>
              <a:gdLst/>
              <a:ahLst/>
              <a:rect l="l" t="t" r="r" b="b"/>
              <a:pathLst>
                <a:path w="301" h="148">
                  <a:moveTo>
                    <a:pt x="64" y="46"/>
                  </a:moveTo>
                  <a:lnTo>
                    <a:pt x="159" y="28"/>
                  </a:lnTo>
                  <a:lnTo>
                    <a:pt x="192" y="0"/>
                  </a:lnTo>
                  <a:lnTo>
                    <a:pt x="212" y="24"/>
                  </a:lnTo>
                  <a:lnTo>
                    <a:pt x="194" y="67"/>
                  </a:lnTo>
                  <a:lnTo>
                    <a:pt x="220" y="68"/>
                  </a:lnTo>
                  <a:lnTo>
                    <a:pt x="260" y="113"/>
                  </a:lnTo>
                  <a:lnTo>
                    <a:pt x="288" y="98"/>
                  </a:lnTo>
                  <a:lnTo>
                    <a:pt x="264" y="72"/>
                  </a:lnTo>
                  <a:lnTo>
                    <a:pt x="277" y="70"/>
                  </a:lnTo>
                  <a:lnTo>
                    <a:pt x="301" y="111"/>
                  </a:lnTo>
                  <a:lnTo>
                    <a:pt x="245" y="137"/>
                  </a:lnTo>
                  <a:lnTo>
                    <a:pt x="236" y="116"/>
                  </a:lnTo>
                  <a:lnTo>
                    <a:pt x="208" y="148"/>
                  </a:lnTo>
                  <a:lnTo>
                    <a:pt x="205" y="137"/>
                  </a:lnTo>
                  <a:lnTo>
                    <a:pt x="172" y="102"/>
                  </a:lnTo>
                  <a:lnTo>
                    <a:pt x="140" y="113"/>
                  </a:lnTo>
                  <a:lnTo>
                    <a:pt x="138" y="109"/>
                  </a:lnTo>
                  <a:lnTo>
                    <a:pt x="0" y="141"/>
                  </a:lnTo>
                  <a:lnTo>
                    <a:pt x="0" y="61"/>
                  </a:lnTo>
                  <a:lnTo>
                    <a:pt x="29" y="56"/>
                  </a:lnTo>
                  <a:lnTo>
                    <a:pt x="64" y="46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7871040" y="2703600"/>
              <a:ext cx="102960" cy="125280"/>
            </a:xfrm>
            <a:custGeom>
              <a:avLst/>
              <a:gdLst/>
              <a:ahLst/>
              <a:rect l="l" t="t" r="r" b="b"/>
              <a:pathLst>
                <a:path w="68" h="83">
                  <a:moveTo>
                    <a:pt x="68" y="46"/>
                  </a:moveTo>
                  <a:lnTo>
                    <a:pt x="54" y="61"/>
                  </a:lnTo>
                  <a:lnTo>
                    <a:pt x="43" y="40"/>
                  </a:lnTo>
                  <a:lnTo>
                    <a:pt x="44" y="70"/>
                  </a:lnTo>
                  <a:lnTo>
                    <a:pt x="15" y="83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65" y="35"/>
                  </a:lnTo>
                  <a:lnTo>
                    <a:pt x="68" y="46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7658280" y="2712960"/>
              <a:ext cx="236520" cy="225360"/>
            </a:xfrm>
            <a:custGeom>
              <a:avLst/>
              <a:gdLst/>
              <a:ahLst/>
              <a:rect l="l" t="t" r="r" b="b"/>
              <a:pathLst>
                <a:path w="155" h="148">
                  <a:moveTo>
                    <a:pt x="140" y="4"/>
                  </a:moveTo>
                  <a:lnTo>
                    <a:pt x="155" y="76"/>
                  </a:lnTo>
                  <a:lnTo>
                    <a:pt x="66" y="104"/>
                  </a:lnTo>
                  <a:lnTo>
                    <a:pt x="13" y="148"/>
                  </a:lnTo>
                  <a:lnTo>
                    <a:pt x="24" y="122"/>
                  </a:lnTo>
                  <a:lnTo>
                    <a:pt x="0" y="32"/>
                  </a:lnTo>
                  <a:lnTo>
                    <a:pt x="138" y="0"/>
                  </a:lnTo>
                  <a:lnTo>
                    <a:pt x="140" y="4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870600" y="2271600"/>
              <a:ext cx="824040" cy="703440"/>
            </a:xfrm>
            <a:custGeom>
              <a:avLst/>
              <a:gdLst/>
              <a:ahLst/>
              <a:rect l="l" t="t" r="r" b="b"/>
              <a:pathLst>
                <a:path w="542" h="462">
                  <a:moveTo>
                    <a:pt x="518" y="242"/>
                  </a:moveTo>
                  <a:lnTo>
                    <a:pt x="518" y="322"/>
                  </a:lnTo>
                  <a:lnTo>
                    <a:pt x="542" y="412"/>
                  </a:lnTo>
                  <a:lnTo>
                    <a:pt x="531" y="438"/>
                  </a:lnTo>
                  <a:lnTo>
                    <a:pt x="523" y="462"/>
                  </a:lnTo>
                  <a:lnTo>
                    <a:pt x="514" y="455"/>
                  </a:lnTo>
                  <a:lnTo>
                    <a:pt x="514" y="453"/>
                  </a:lnTo>
                  <a:lnTo>
                    <a:pt x="436" y="419"/>
                  </a:lnTo>
                  <a:lnTo>
                    <a:pt x="411" y="410"/>
                  </a:lnTo>
                  <a:lnTo>
                    <a:pt x="366" y="360"/>
                  </a:lnTo>
                  <a:lnTo>
                    <a:pt x="4" y="431"/>
                  </a:lnTo>
                  <a:lnTo>
                    <a:pt x="0" y="403"/>
                  </a:lnTo>
                  <a:lnTo>
                    <a:pt x="63" y="334"/>
                  </a:lnTo>
                  <a:lnTo>
                    <a:pt x="41" y="281"/>
                  </a:lnTo>
                  <a:lnTo>
                    <a:pt x="115" y="257"/>
                  </a:lnTo>
                  <a:lnTo>
                    <a:pt x="161" y="264"/>
                  </a:lnTo>
                  <a:lnTo>
                    <a:pt x="226" y="240"/>
                  </a:lnTo>
                  <a:lnTo>
                    <a:pt x="261" y="207"/>
                  </a:lnTo>
                  <a:lnTo>
                    <a:pt x="248" y="176"/>
                  </a:lnTo>
                  <a:lnTo>
                    <a:pt x="255" y="157"/>
                  </a:lnTo>
                  <a:lnTo>
                    <a:pt x="246" y="164"/>
                  </a:lnTo>
                  <a:lnTo>
                    <a:pt x="235" y="151"/>
                  </a:lnTo>
                  <a:lnTo>
                    <a:pt x="305" y="50"/>
                  </a:lnTo>
                  <a:lnTo>
                    <a:pt x="338" y="24"/>
                  </a:lnTo>
                  <a:lnTo>
                    <a:pt x="451" y="0"/>
                  </a:lnTo>
                  <a:lnTo>
                    <a:pt x="470" y="103"/>
                  </a:lnTo>
                  <a:lnTo>
                    <a:pt x="484" y="155"/>
                  </a:lnTo>
                  <a:lnTo>
                    <a:pt x="499" y="157"/>
                  </a:lnTo>
                  <a:lnTo>
                    <a:pt x="516" y="238"/>
                  </a:lnTo>
                  <a:lnTo>
                    <a:pt x="518" y="242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6780240" y="2819520"/>
              <a:ext cx="795240" cy="506160"/>
            </a:xfrm>
            <a:custGeom>
              <a:avLst/>
              <a:gdLst/>
              <a:ahLst/>
              <a:rect l="l" t="t" r="r" b="b"/>
              <a:pathLst>
                <a:path w="523" h="333">
                  <a:moveTo>
                    <a:pt x="59" y="43"/>
                  </a:moveTo>
                  <a:lnTo>
                    <a:pt x="63" y="71"/>
                  </a:lnTo>
                  <a:lnTo>
                    <a:pt x="425" y="0"/>
                  </a:lnTo>
                  <a:lnTo>
                    <a:pt x="470" y="50"/>
                  </a:lnTo>
                  <a:lnTo>
                    <a:pt x="495" y="59"/>
                  </a:lnTo>
                  <a:lnTo>
                    <a:pt x="470" y="106"/>
                  </a:lnTo>
                  <a:lnTo>
                    <a:pt x="473" y="150"/>
                  </a:lnTo>
                  <a:lnTo>
                    <a:pt x="523" y="193"/>
                  </a:lnTo>
                  <a:lnTo>
                    <a:pt x="475" y="244"/>
                  </a:lnTo>
                  <a:lnTo>
                    <a:pt x="471" y="241"/>
                  </a:lnTo>
                  <a:lnTo>
                    <a:pt x="444" y="257"/>
                  </a:lnTo>
                  <a:lnTo>
                    <a:pt x="418" y="263"/>
                  </a:lnTo>
                  <a:lnTo>
                    <a:pt x="130" y="318"/>
                  </a:lnTo>
                  <a:lnTo>
                    <a:pt x="107" y="322"/>
                  </a:lnTo>
                  <a:lnTo>
                    <a:pt x="43" y="333"/>
                  </a:lnTo>
                  <a:lnTo>
                    <a:pt x="26" y="229"/>
                  </a:lnTo>
                  <a:lnTo>
                    <a:pt x="24" y="207"/>
                  </a:lnTo>
                  <a:lnTo>
                    <a:pt x="0" y="83"/>
                  </a:lnTo>
                  <a:lnTo>
                    <a:pt x="59" y="43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7496280" y="2909880"/>
              <a:ext cx="179280" cy="406440"/>
            </a:xfrm>
            <a:custGeom>
              <a:avLst/>
              <a:gdLst/>
              <a:ahLst/>
              <a:rect l="l" t="t" r="r" b="b"/>
              <a:pathLst>
                <a:path w="118" h="268">
                  <a:moveTo>
                    <a:pt x="103" y="36"/>
                  </a:moveTo>
                  <a:lnTo>
                    <a:pt x="81" y="85"/>
                  </a:lnTo>
                  <a:lnTo>
                    <a:pt x="112" y="91"/>
                  </a:lnTo>
                  <a:lnTo>
                    <a:pt x="118" y="159"/>
                  </a:lnTo>
                  <a:lnTo>
                    <a:pt x="110" y="134"/>
                  </a:lnTo>
                  <a:lnTo>
                    <a:pt x="110" y="170"/>
                  </a:lnTo>
                  <a:lnTo>
                    <a:pt x="73" y="265"/>
                  </a:lnTo>
                  <a:lnTo>
                    <a:pt x="64" y="268"/>
                  </a:lnTo>
                  <a:lnTo>
                    <a:pt x="66" y="246"/>
                  </a:lnTo>
                  <a:lnTo>
                    <a:pt x="11" y="224"/>
                  </a:lnTo>
                  <a:lnTo>
                    <a:pt x="0" y="200"/>
                  </a:lnTo>
                  <a:lnTo>
                    <a:pt x="5" y="185"/>
                  </a:lnTo>
                  <a:lnTo>
                    <a:pt x="53" y="134"/>
                  </a:lnTo>
                  <a:lnTo>
                    <a:pt x="3" y="91"/>
                  </a:lnTo>
                  <a:lnTo>
                    <a:pt x="0" y="47"/>
                  </a:lnTo>
                  <a:lnTo>
                    <a:pt x="25" y="0"/>
                  </a:lnTo>
                  <a:lnTo>
                    <a:pt x="103" y="34"/>
                  </a:lnTo>
                  <a:lnTo>
                    <a:pt x="103" y="36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456680" y="3186000"/>
              <a:ext cx="139680" cy="233640"/>
            </a:xfrm>
            <a:custGeom>
              <a:avLst/>
              <a:gdLst/>
              <a:ahLst/>
              <a:rect l="l" t="t" r="r" b="b"/>
              <a:pathLst>
                <a:path w="92" h="153">
                  <a:moveTo>
                    <a:pt x="31" y="3"/>
                  </a:moveTo>
                  <a:lnTo>
                    <a:pt x="26" y="18"/>
                  </a:lnTo>
                  <a:lnTo>
                    <a:pt x="26" y="42"/>
                  </a:lnTo>
                  <a:lnTo>
                    <a:pt x="62" y="99"/>
                  </a:lnTo>
                  <a:lnTo>
                    <a:pt x="85" y="109"/>
                  </a:lnTo>
                  <a:lnTo>
                    <a:pt x="77" y="133"/>
                  </a:lnTo>
                  <a:lnTo>
                    <a:pt x="92" y="142"/>
                  </a:lnTo>
                  <a:lnTo>
                    <a:pt x="38" y="153"/>
                  </a:lnTo>
                  <a:lnTo>
                    <a:pt x="0" y="16"/>
                  </a:lnTo>
                  <a:lnTo>
                    <a:pt x="27" y="0"/>
                  </a:lnTo>
                  <a:lnTo>
                    <a:pt x="31" y="3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6978600" y="3209760"/>
              <a:ext cx="617760" cy="304920"/>
            </a:xfrm>
            <a:custGeom>
              <a:avLst/>
              <a:gdLst/>
              <a:ahLst/>
              <a:rect l="l" t="t" r="r" b="b"/>
              <a:pathLst>
                <a:path w="406" h="200">
                  <a:moveTo>
                    <a:pt x="314" y="0"/>
                  </a:moveTo>
                  <a:lnTo>
                    <a:pt x="352" y="137"/>
                  </a:lnTo>
                  <a:lnTo>
                    <a:pt x="406" y="126"/>
                  </a:lnTo>
                  <a:lnTo>
                    <a:pt x="404" y="176"/>
                  </a:lnTo>
                  <a:lnTo>
                    <a:pt x="401" y="176"/>
                  </a:lnTo>
                  <a:lnTo>
                    <a:pt x="401" y="154"/>
                  </a:lnTo>
                  <a:lnTo>
                    <a:pt x="393" y="178"/>
                  </a:lnTo>
                  <a:lnTo>
                    <a:pt x="371" y="187"/>
                  </a:lnTo>
                  <a:lnTo>
                    <a:pt x="369" y="189"/>
                  </a:lnTo>
                  <a:lnTo>
                    <a:pt x="352" y="200"/>
                  </a:lnTo>
                  <a:lnTo>
                    <a:pt x="340" y="154"/>
                  </a:lnTo>
                  <a:lnTo>
                    <a:pt x="328" y="170"/>
                  </a:lnTo>
                  <a:lnTo>
                    <a:pt x="301" y="150"/>
                  </a:lnTo>
                  <a:lnTo>
                    <a:pt x="310" y="139"/>
                  </a:lnTo>
                  <a:lnTo>
                    <a:pt x="301" y="131"/>
                  </a:lnTo>
                  <a:lnTo>
                    <a:pt x="319" y="131"/>
                  </a:lnTo>
                  <a:lnTo>
                    <a:pt x="310" y="115"/>
                  </a:lnTo>
                  <a:lnTo>
                    <a:pt x="292" y="117"/>
                  </a:lnTo>
                  <a:lnTo>
                    <a:pt x="304" y="111"/>
                  </a:lnTo>
                  <a:lnTo>
                    <a:pt x="301" y="72"/>
                  </a:lnTo>
                  <a:lnTo>
                    <a:pt x="288" y="70"/>
                  </a:lnTo>
                  <a:lnTo>
                    <a:pt x="314" y="32"/>
                  </a:lnTo>
                  <a:lnTo>
                    <a:pt x="303" y="21"/>
                  </a:lnTo>
                  <a:lnTo>
                    <a:pt x="271" y="69"/>
                  </a:lnTo>
                  <a:lnTo>
                    <a:pt x="256" y="65"/>
                  </a:lnTo>
                  <a:lnTo>
                    <a:pt x="275" y="80"/>
                  </a:lnTo>
                  <a:lnTo>
                    <a:pt x="271" y="120"/>
                  </a:lnTo>
                  <a:lnTo>
                    <a:pt x="295" y="161"/>
                  </a:lnTo>
                  <a:lnTo>
                    <a:pt x="269" y="154"/>
                  </a:lnTo>
                  <a:lnTo>
                    <a:pt x="297" y="170"/>
                  </a:lnTo>
                  <a:lnTo>
                    <a:pt x="306" y="194"/>
                  </a:lnTo>
                  <a:lnTo>
                    <a:pt x="236" y="170"/>
                  </a:lnTo>
                  <a:lnTo>
                    <a:pt x="221" y="179"/>
                  </a:lnTo>
                  <a:lnTo>
                    <a:pt x="212" y="170"/>
                  </a:lnTo>
                  <a:lnTo>
                    <a:pt x="229" y="124"/>
                  </a:lnTo>
                  <a:lnTo>
                    <a:pt x="236" y="111"/>
                  </a:lnTo>
                  <a:lnTo>
                    <a:pt x="219" y="111"/>
                  </a:lnTo>
                  <a:lnTo>
                    <a:pt x="160" y="78"/>
                  </a:lnTo>
                  <a:lnTo>
                    <a:pt x="142" y="48"/>
                  </a:lnTo>
                  <a:lnTo>
                    <a:pt x="112" y="45"/>
                  </a:lnTo>
                  <a:lnTo>
                    <a:pt x="88" y="69"/>
                  </a:lnTo>
                  <a:lnTo>
                    <a:pt x="62" y="61"/>
                  </a:lnTo>
                  <a:lnTo>
                    <a:pt x="11" y="119"/>
                  </a:lnTo>
                  <a:lnTo>
                    <a:pt x="0" y="61"/>
                  </a:lnTo>
                  <a:lnTo>
                    <a:pt x="288" y="6"/>
                  </a:lnTo>
                  <a:lnTo>
                    <a:pt x="314" y="0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6607080" y="3168720"/>
              <a:ext cx="614520" cy="604800"/>
            </a:xfrm>
            <a:custGeom>
              <a:avLst/>
              <a:gdLst/>
              <a:ahLst/>
              <a:rect l="l" t="t" r="r" b="b"/>
              <a:pathLst>
                <a:path w="404" h="398">
                  <a:moveTo>
                    <a:pt x="244" y="89"/>
                  </a:moveTo>
                  <a:lnTo>
                    <a:pt x="255" y="147"/>
                  </a:lnTo>
                  <a:lnTo>
                    <a:pt x="306" y="89"/>
                  </a:lnTo>
                  <a:lnTo>
                    <a:pt x="332" y="97"/>
                  </a:lnTo>
                  <a:lnTo>
                    <a:pt x="356" y="73"/>
                  </a:lnTo>
                  <a:lnTo>
                    <a:pt x="386" y="76"/>
                  </a:lnTo>
                  <a:lnTo>
                    <a:pt x="404" y="106"/>
                  </a:lnTo>
                  <a:lnTo>
                    <a:pt x="395" y="128"/>
                  </a:lnTo>
                  <a:lnTo>
                    <a:pt x="347" y="100"/>
                  </a:lnTo>
                  <a:lnTo>
                    <a:pt x="347" y="134"/>
                  </a:lnTo>
                  <a:lnTo>
                    <a:pt x="317" y="187"/>
                  </a:lnTo>
                  <a:lnTo>
                    <a:pt x="299" y="183"/>
                  </a:lnTo>
                  <a:lnTo>
                    <a:pt x="288" y="228"/>
                  </a:lnTo>
                  <a:lnTo>
                    <a:pt x="251" y="217"/>
                  </a:lnTo>
                  <a:lnTo>
                    <a:pt x="212" y="324"/>
                  </a:lnTo>
                  <a:lnTo>
                    <a:pt x="223" y="331"/>
                  </a:lnTo>
                  <a:lnTo>
                    <a:pt x="205" y="355"/>
                  </a:lnTo>
                  <a:lnTo>
                    <a:pt x="101" y="398"/>
                  </a:lnTo>
                  <a:lnTo>
                    <a:pt x="77" y="387"/>
                  </a:lnTo>
                  <a:lnTo>
                    <a:pt x="68" y="365"/>
                  </a:lnTo>
                  <a:lnTo>
                    <a:pt x="18" y="328"/>
                  </a:lnTo>
                  <a:lnTo>
                    <a:pt x="0" y="272"/>
                  </a:lnTo>
                  <a:lnTo>
                    <a:pt x="2" y="274"/>
                  </a:lnTo>
                  <a:lnTo>
                    <a:pt x="31" y="248"/>
                  </a:lnTo>
                  <a:lnTo>
                    <a:pt x="35" y="204"/>
                  </a:lnTo>
                  <a:lnTo>
                    <a:pt x="63" y="206"/>
                  </a:lnTo>
                  <a:lnTo>
                    <a:pt x="63" y="169"/>
                  </a:lnTo>
                  <a:lnTo>
                    <a:pt x="127" y="119"/>
                  </a:lnTo>
                  <a:lnTo>
                    <a:pt x="138" y="39"/>
                  </a:lnTo>
                  <a:lnTo>
                    <a:pt x="127" y="10"/>
                  </a:lnTo>
                  <a:lnTo>
                    <a:pt x="140" y="0"/>
                  </a:lnTo>
                  <a:lnTo>
                    <a:pt x="157" y="104"/>
                  </a:lnTo>
                  <a:lnTo>
                    <a:pt x="221" y="93"/>
                  </a:lnTo>
                  <a:lnTo>
                    <a:pt x="244" y="89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6508800" y="3319560"/>
              <a:ext cx="1084320" cy="588960"/>
            </a:xfrm>
            <a:custGeom>
              <a:avLst/>
              <a:gdLst/>
              <a:ahLst/>
              <a:rect l="l" t="t" r="r" b="b"/>
              <a:pathLst>
                <a:path w="713" h="387">
                  <a:moveTo>
                    <a:pt x="713" y="104"/>
                  </a:moveTo>
                  <a:lnTo>
                    <a:pt x="706" y="126"/>
                  </a:lnTo>
                  <a:lnTo>
                    <a:pt x="710" y="104"/>
                  </a:lnTo>
                  <a:lnTo>
                    <a:pt x="702" y="106"/>
                  </a:lnTo>
                  <a:lnTo>
                    <a:pt x="674" y="217"/>
                  </a:lnTo>
                  <a:lnTo>
                    <a:pt x="661" y="183"/>
                  </a:lnTo>
                  <a:lnTo>
                    <a:pt x="678" y="117"/>
                  </a:lnTo>
                  <a:lnTo>
                    <a:pt x="680" y="115"/>
                  </a:lnTo>
                  <a:lnTo>
                    <a:pt x="693" y="278"/>
                  </a:lnTo>
                  <a:lnTo>
                    <a:pt x="691" y="278"/>
                  </a:lnTo>
                  <a:lnTo>
                    <a:pt x="684" y="268"/>
                  </a:lnTo>
                  <a:lnTo>
                    <a:pt x="687" y="278"/>
                  </a:lnTo>
                  <a:lnTo>
                    <a:pt x="682" y="279"/>
                  </a:lnTo>
                  <a:lnTo>
                    <a:pt x="678" y="281"/>
                  </a:lnTo>
                  <a:lnTo>
                    <a:pt x="177" y="364"/>
                  </a:lnTo>
                  <a:lnTo>
                    <a:pt x="177" y="361"/>
                  </a:lnTo>
                  <a:lnTo>
                    <a:pt x="0" y="387"/>
                  </a:lnTo>
                  <a:lnTo>
                    <a:pt x="2" y="387"/>
                  </a:lnTo>
                  <a:lnTo>
                    <a:pt x="44" y="364"/>
                  </a:lnTo>
                  <a:lnTo>
                    <a:pt x="133" y="265"/>
                  </a:lnTo>
                  <a:lnTo>
                    <a:pt x="142" y="287"/>
                  </a:lnTo>
                  <a:lnTo>
                    <a:pt x="166" y="298"/>
                  </a:lnTo>
                  <a:lnTo>
                    <a:pt x="270" y="255"/>
                  </a:lnTo>
                  <a:lnTo>
                    <a:pt x="288" y="231"/>
                  </a:lnTo>
                  <a:lnTo>
                    <a:pt x="277" y="224"/>
                  </a:lnTo>
                  <a:lnTo>
                    <a:pt x="316" y="117"/>
                  </a:lnTo>
                  <a:lnTo>
                    <a:pt x="353" y="128"/>
                  </a:lnTo>
                  <a:lnTo>
                    <a:pt x="364" y="83"/>
                  </a:lnTo>
                  <a:lnTo>
                    <a:pt x="382" y="87"/>
                  </a:lnTo>
                  <a:lnTo>
                    <a:pt x="412" y="34"/>
                  </a:lnTo>
                  <a:lnTo>
                    <a:pt x="412" y="0"/>
                  </a:lnTo>
                  <a:lnTo>
                    <a:pt x="460" y="28"/>
                  </a:lnTo>
                  <a:lnTo>
                    <a:pt x="469" y="6"/>
                  </a:lnTo>
                  <a:lnTo>
                    <a:pt x="528" y="39"/>
                  </a:lnTo>
                  <a:lnTo>
                    <a:pt x="538" y="52"/>
                  </a:lnTo>
                  <a:lnTo>
                    <a:pt x="521" y="98"/>
                  </a:lnTo>
                  <a:lnTo>
                    <a:pt x="530" y="107"/>
                  </a:lnTo>
                  <a:lnTo>
                    <a:pt x="545" y="98"/>
                  </a:lnTo>
                  <a:lnTo>
                    <a:pt x="560" y="117"/>
                  </a:lnTo>
                  <a:lnTo>
                    <a:pt x="630" y="139"/>
                  </a:lnTo>
                  <a:lnTo>
                    <a:pt x="625" y="170"/>
                  </a:lnTo>
                  <a:lnTo>
                    <a:pt x="565" y="135"/>
                  </a:lnTo>
                  <a:lnTo>
                    <a:pt x="606" y="176"/>
                  </a:lnTo>
                  <a:lnTo>
                    <a:pt x="630" y="176"/>
                  </a:lnTo>
                  <a:lnTo>
                    <a:pt x="615" y="181"/>
                  </a:lnTo>
                  <a:lnTo>
                    <a:pt x="639" y="191"/>
                  </a:lnTo>
                  <a:lnTo>
                    <a:pt x="637" y="202"/>
                  </a:lnTo>
                  <a:lnTo>
                    <a:pt x="623" y="194"/>
                  </a:lnTo>
                  <a:lnTo>
                    <a:pt x="630" y="209"/>
                  </a:lnTo>
                  <a:lnTo>
                    <a:pt x="588" y="191"/>
                  </a:lnTo>
                  <a:lnTo>
                    <a:pt x="643" y="233"/>
                  </a:lnTo>
                  <a:lnTo>
                    <a:pt x="632" y="242"/>
                  </a:lnTo>
                  <a:lnTo>
                    <a:pt x="588" y="213"/>
                  </a:lnTo>
                  <a:lnTo>
                    <a:pt x="578" y="222"/>
                  </a:lnTo>
                  <a:lnTo>
                    <a:pt x="606" y="226"/>
                  </a:lnTo>
                  <a:lnTo>
                    <a:pt x="630" y="253"/>
                  </a:lnTo>
                  <a:lnTo>
                    <a:pt x="674" y="241"/>
                  </a:lnTo>
                  <a:lnTo>
                    <a:pt x="713" y="104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6446880" y="3743280"/>
              <a:ext cx="1185840" cy="517680"/>
            </a:xfrm>
            <a:custGeom>
              <a:avLst/>
              <a:gdLst/>
              <a:ahLst/>
              <a:rect l="l" t="t" r="r" b="b"/>
              <a:pathLst>
                <a:path w="780" h="341">
                  <a:moveTo>
                    <a:pt x="734" y="0"/>
                  </a:moveTo>
                  <a:lnTo>
                    <a:pt x="780" y="75"/>
                  </a:lnTo>
                  <a:lnTo>
                    <a:pt x="732" y="0"/>
                  </a:lnTo>
                  <a:lnTo>
                    <a:pt x="767" y="99"/>
                  </a:lnTo>
                  <a:lnTo>
                    <a:pt x="739" y="138"/>
                  </a:lnTo>
                  <a:lnTo>
                    <a:pt x="702" y="138"/>
                  </a:lnTo>
                  <a:lnTo>
                    <a:pt x="702" y="118"/>
                  </a:lnTo>
                  <a:lnTo>
                    <a:pt x="688" y="121"/>
                  </a:lnTo>
                  <a:lnTo>
                    <a:pt x="695" y="142"/>
                  </a:lnTo>
                  <a:lnTo>
                    <a:pt x="656" y="134"/>
                  </a:lnTo>
                  <a:lnTo>
                    <a:pt x="708" y="155"/>
                  </a:lnTo>
                  <a:lnTo>
                    <a:pt x="690" y="188"/>
                  </a:lnTo>
                  <a:lnTo>
                    <a:pt x="658" y="181"/>
                  </a:lnTo>
                  <a:lnTo>
                    <a:pt x="691" y="197"/>
                  </a:lnTo>
                  <a:lnTo>
                    <a:pt x="715" y="175"/>
                  </a:lnTo>
                  <a:lnTo>
                    <a:pt x="732" y="188"/>
                  </a:lnTo>
                  <a:lnTo>
                    <a:pt x="715" y="212"/>
                  </a:lnTo>
                  <a:lnTo>
                    <a:pt x="702" y="205"/>
                  </a:lnTo>
                  <a:lnTo>
                    <a:pt x="669" y="227"/>
                  </a:lnTo>
                  <a:lnTo>
                    <a:pt x="658" y="216"/>
                  </a:lnTo>
                  <a:lnTo>
                    <a:pt x="651" y="243"/>
                  </a:lnTo>
                  <a:lnTo>
                    <a:pt x="634" y="225"/>
                  </a:lnTo>
                  <a:lnTo>
                    <a:pt x="645" y="249"/>
                  </a:lnTo>
                  <a:lnTo>
                    <a:pt x="616" y="280"/>
                  </a:lnTo>
                  <a:lnTo>
                    <a:pt x="608" y="319"/>
                  </a:lnTo>
                  <a:lnTo>
                    <a:pt x="603" y="308"/>
                  </a:lnTo>
                  <a:lnTo>
                    <a:pt x="595" y="330"/>
                  </a:lnTo>
                  <a:lnTo>
                    <a:pt x="551" y="341"/>
                  </a:lnTo>
                  <a:lnTo>
                    <a:pt x="540" y="332"/>
                  </a:lnTo>
                  <a:lnTo>
                    <a:pt x="429" y="256"/>
                  </a:lnTo>
                  <a:lnTo>
                    <a:pt x="329" y="271"/>
                  </a:lnTo>
                  <a:lnTo>
                    <a:pt x="300" y="236"/>
                  </a:lnTo>
                  <a:lnTo>
                    <a:pt x="174" y="249"/>
                  </a:lnTo>
                  <a:lnTo>
                    <a:pt x="113" y="282"/>
                  </a:lnTo>
                  <a:lnTo>
                    <a:pt x="0" y="297"/>
                  </a:lnTo>
                  <a:lnTo>
                    <a:pt x="0" y="269"/>
                  </a:lnTo>
                  <a:lnTo>
                    <a:pt x="24" y="260"/>
                  </a:lnTo>
                  <a:lnTo>
                    <a:pt x="39" y="231"/>
                  </a:lnTo>
                  <a:lnTo>
                    <a:pt x="113" y="192"/>
                  </a:lnTo>
                  <a:lnTo>
                    <a:pt x="137" y="158"/>
                  </a:lnTo>
                  <a:lnTo>
                    <a:pt x="148" y="168"/>
                  </a:lnTo>
                  <a:lnTo>
                    <a:pt x="194" y="142"/>
                  </a:lnTo>
                  <a:lnTo>
                    <a:pt x="217" y="116"/>
                  </a:lnTo>
                  <a:lnTo>
                    <a:pt x="218" y="86"/>
                  </a:lnTo>
                  <a:lnTo>
                    <a:pt x="719" y="3"/>
                  </a:lnTo>
                  <a:lnTo>
                    <a:pt x="751" y="49"/>
                  </a:lnTo>
                  <a:lnTo>
                    <a:pt x="730" y="29"/>
                  </a:lnTo>
                  <a:lnTo>
                    <a:pt x="738" y="44"/>
                  </a:lnTo>
                  <a:lnTo>
                    <a:pt x="715" y="33"/>
                  </a:lnTo>
                  <a:lnTo>
                    <a:pt x="726" y="48"/>
                  </a:lnTo>
                  <a:lnTo>
                    <a:pt x="706" y="46"/>
                  </a:lnTo>
                  <a:lnTo>
                    <a:pt x="712" y="57"/>
                  </a:lnTo>
                  <a:lnTo>
                    <a:pt x="695" y="51"/>
                  </a:lnTo>
                  <a:lnTo>
                    <a:pt x="695" y="68"/>
                  </a:lnTo>
                  <a:lnTo>
                    <a:pt x="677" y="70"/>
                  </a:lnTo>
                  <a:lnTo>
                    <a:pt x="660" y="38"/>
                  </a:lnTo>
                  <a:lnTo>
                    <a:pt x="671" y="83"/>
                  </a:lnTo>
                  <a:lnTo>
                    <a:pt x="732" y="64"/>
                  </a:lnTo>
                  <a:lnTo>
                    <a:pt x="728" y="97"/>
                  </a:lnTo>
                  <a:lnTo>
                    <a:pt x="739" y="99"/>
                  </a:lnTo>
                  <a:lnTo>
                    <a:pt x="751" y="62"/>
                  </a:lnTo>
                  <a:lnTo>
                    <a:pt x="728" y="0"/>
                  </a:lnTo>
                  <a:lnTo>
                    <a:pt x="723" y="1"/>
                  </a:lnTo>
                  <a:lnTo>
                    <a:pt x="734" y="0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6588360" y="4102200"/>
              <a:ext cx="696600" cy="519120"/>
            </a:xfrm>
            <a:custGeom>
              <a:avLst/>
              <a:gdLst/>
              <a:ahLst/>
              <a:rect l="l" t="t" r="r" b="b"/>
              <a:pathLst>
                <a:path w="458" h="342">
                  <a:moveTo>
                    <a:pt x="458" y="105"/>
                  </a:moveTo>
                  <a:lnTo>
                    <a:pt x="401" y="170"/>
                  </a:lnTo>
                  <a:lnTo>
                    <a:pt x="410" y="194"/>
                  </a:lnTo>
                  <a:lnTo>
                    <a:pt x="362" y="246"/>
                  </a:lnTo>
                  <a:lnTo>
                    <a:pt x="351" y="240"/>
                  </a:lnTo>
                  <a:lnTo>
                    <a:pt x="351" y="263"/>
                  </a:lnTo>
                  <a:lnTo>
                    <a:pt x="299" y="285"/>
                  </a:lnTo>
                  <a:lnTo>
                    <a:pt x="295" y="311"/>
                  </a:lnTo>
                  <a:lnTo>
                    <a:pt x="275" y="298"/>
                  </a:lnTo>
                  <a:lnTo>
                    <a:pt x="290" y="320"/>
                  </a:lnTo>
                  <a:lnTo>
                    <a:pt x="275" y="342"/>
                  </a:lnTo>
                  <a:lnTo>
                    <a:pt x="247" y="333"/>
                  </a:lnTo>
                  <a:lnTo>
                    <a:pt x="201" y="244"/>
                  </a:lnTo>
                  <a:lnTo>
                    <a:pt x="85" y="153"/>
                  </a:lnTo>
                  <a:lnTo>
                    <a:pt x="50" y="102"/>
                  </a:lnTo>
                  <a:lnTo>
                    <a:pt x="0" y="83"/>
                  </a:lnTo>
                  <a:lnTo>
                    <a:pt x="20" y="46"/>
                  </a:lnTo>
                  <a:lnTo>
                    <a:pt x="81" y="13"/>
                  </a:lnTo>
                  <a:lnTo>
                    <a:pt x="207" y="0"/>
                  </a:lnTo>
                  <a:lnTo>
                    <a:pt x="236" y="35"/>
                  </a:lnTo>
                  <a:lnTo>
                    <a:pt x="336" y="20"/>
                  </a:lnTo>
                  <a:lnTo>
                    <a:pt x="447" y="96"/>
                  </a:lnTo>
                  <a:lnTo>
                    <a:pt x="458" y="105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6270840" y="4172040"/>
              <a:ext cx="734760" cy="758880"/>
            </a:xfrm>
            <a:custGeom>
              <a:avLst/>
              <a:gdLst/>
              <a:ahLst/>
              <a:rect l="l" t="t" r="r" b="b"/>
              <a:pathLst>
                <a:path w="484" h="499">
                  <a:moveTo>
                    <a:pt x="116" y="15"/>
                  </a:moveTo>
                  <a:lnTo>
                    <a:pt x="229" y="0"/>
                  </a:lnTo>
                  <a:lnTo>
                    <a:pt x="209" y="35"/>
                  </a:lnTo>
                  <a:lnTo>
                    <a:pt x="259" y="56"/>
                  </a:lnTo>
                  <a:lnTo>
                    <a:pt x="294" y="107"/>
                  </a:lnTo>
                  <a:lnTo>
                    <a:pt x="410" y="198"/>
                  </a:lnTo>
                  <a:lnTo>
                    <a:pt x="456" y="287"/>
                  </a:lnTo>
                  <a:lnTo>
                    <a:pt x="484" y="296"/>
                  </a:lnTo>
                  <a:lnTo>
                    <a:pt x="460" y="333"/>
                  </a:lnTo>
                  <a:lnTo>
                    <a:pt x="467" y="346"/>
                  </a:lnTo>
                  <a:lnTo>
                    <a:pt x="443" y="383"/>
                  </a:lnTo>
                  <a:lnTo>
                    <a:pt x="447" y="403"/>
                  </a:lnTo>
                  <a:lnTo>
                    <a:pt x="436" y="401"/>
                  </a:lnTo>
                  <a:lnTo>
                    <a:pt x="451" y="409"/>
                  </a:lnTo>
                  <a:lnTo>
                    <a:pt x="443" y="451"/>
                  </a:lnTo>
                  <a:lnTo>
                    <a:pt x="438" y="451"/>
                  </a:lnTo>
                  <a:lnTo>
                    <a:pt x="399" y="449"/>
                  </a:lnTo>
                  <a:lnTo>
                    <a:pt x="401" y="497"/>
                  </a:lnTo>
                  <a:lnTo>
                    <a:pt x="390" y="499"/>
                  </a:lnTo>
                  <a:lnTo>
                    <a:pt x="381" y="479"/>
                  </a:lnTo>
                  <a:lnTo>
                    <a:pt x="122" y="496"/>
                  </a:lnTo>
                  <a:lnTo>
                    <a:pt x="105" y="464"/>
                  </a:lnTo>
                  <a:lnTo>
                    <a:pt x="81" y="370"/>
                  </a:lnTo>
                  <a:lnTo>
                    <a:pt x="100" y="322"/>
                  </a:lnTo>
                  <a:lnTo>
                    <a:pt x="65" y="261"/>
                  </a:lnTo>
                  <a:lnTo>
                    <a:pt x="0" y="28"/>
                  </a:lnTo>
                  <a:lnTo>
                    <a:pt x="116" y="15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6045120" y="4854600"/>
              <a:ext cx="1247760" cy="919080"/>
            </a:xfrm>
            <a:custGeom>
              <a:avLst/>
              <a:gdLst/>
              <a:ahLst/>
              <a:rect l="l" t="t" r="r" b="b"/>
              <a:pathLst>
                <a:path w="821" h="605">
                  <a:moveTo>
                    <a:pt x="591" y="2"/>
                  </a:moveTo>
                  <a:lnTo>
                    <a:pt x="809" y="413"/>
                  </a:lnTo>
                  <a:lnTo>
                    <a:pt x="821" y="518"/>
                  </a:lnTo>
                  <a:lnTo>
                    <a:pt x="804" y="544"/>
                  </a:lnTo>
                  <a:lnTo>
                    <a:pt x="804" y="570"/>
                  </a:lnTo>
                  <a:lnTo>
                    <a:pt x="791" y="588"/>
                  </a:lnTo>
                  <a:lnTo>
                    <a:pt x="732" y="605"/>
                  </a:lnTo>
                  <a:lnTo>
                    <a:pt x="723" y="586"/>
                  </a:lnTo>
                  <a:lnTo>
                    <a:pt x="741" y="594"/>
                  </a:lnTo>
                  <a:lnTo>
                    <a:pt x="747" y="581"/>
                  </a:lnTo>
                  <a:lnTo>
                    <a:pt x="721" y="579"/>
                  </a:lnTo>
                  <a:lnTo>
                    <a:pt x="689" y="535"/>
                  </a:lnTo>
                  <a:lnTo>
                    <a:pt x="652" y="529"/>
                  </a:lnTo>
                  <a:lnTo>
                    <a:pt x="630" y="475"/>
                  </a:lnTo>
                  <a:lnTo>
                    <a:pt x="604" y="453"/>
                  </a:lnTo>
                  <a:lnTo>
                    <a:pt x="606" y="420"/>
                  </a:lnTo>
                  <a:lnTo>
                    <a:pt x="582" y="420"/>
                  </a:lnTo>
                  <a:lnTo>
                    <a:pt x="597" y="438"/>
                  </a:lnTo>
                  <a:lnTo>
                    <a:pt x="582" y="438"/>
                  </a:lnTo>
                  <a:lnTo>
                    <a:pt x="532" y="376"/>
                  </a:lnTo>
                  <a:lnTo>
                    <a:pt x="558" y="329"/>
                  </a:lnTo>
                  <a:lnTo>
                    <a:pt x="523" y="311"/>
                  </a:lnTo>
                  <a:lnTo>
                    <a:pt x="532" y="346"/>
                  </a:lnTo>
                  <a:lnTo>
                    <a:pt x="510" y="329"/>
                  </a:lnTo>
                  <a:lnTo>
                    <a:pt x="516" y="218"/>
                  </a:lnTo>
                  <a:lnTo>
                    <a:pt x="396" y="119"/>
                  </a:lnTo>
                  <a:lnTo>
                    <a:pt x="336" y="104"/>
                  </a:lnTo>
                  <a:lnTo>
                    <a:pt x="331" y="130"/>
                  </a:lnTo>
                  <a:lnTo>
                    <a:pt x="235" y="165"/>
                  </a:lnTo>
                  <a:lnTo>
                    <a:pt x="224" y="146"/>
                  </a:lnTo>
                  <a:lnTo>
                    <a:pt x="235" y="159"/>
                  </a:lnTo>
                  <a:lnTo>
                    <a:pt x="239" y="146"/>
                  </a:lnTo>
                  <a:lnTo>
                    <a:pt x="191" y="98"/>
                  </a:lnTo>
                  <a:lnTo>
                    <a:pt x="179" y="104"/>
                  </a:lnTo>
                  <a:lnTo>
                    <a:pt x="192" y="119"/>
                  </a:lnTo>
                  <a:lnTo>
                    <a:pt x="117" y="95"/>
                  </a:lnTo>
                  <a:lnTo>
                    <a:pt x="152" y="91"/>
                  </a:lnTo>
                  <a:lnTo>
                    <a:pt x="141" y="82"/>
                  </a:lnTo>
                  <a:lnTo>
                    <a:pt x="50" y="104"/>
                  </a:lnTo>
                  <a:lnTo>
                    <a:pt x="69" y="93"/>
                  </a:lnTo>
                  <a:lnTo>
                    <a:pt x="48" y="82"/>
                  </a:lnTo>
                  <a:lnTo>
                    <a:pt x="46" y="98"/>
                  </a:lnTo>
                  <a:lnTo>
                    <a:pt x="24" y="108"/>
                  </a:lnTo>
                  <a:lnTo>
                    <a:pt x="24" y="76"/>
                  </a:lnTo>
                  <a:lnTo>
                    <a:pt x="0" y="58"/>
                  </a:lnTo>
                  <a:lnTo>
                    <a:pt x="4" y="39"/>
                  </a:lnTo>
                  <a:lnTo>
                    <a:pt x="253" y="15"/>
                  </a:lnTo>
                  <a:lnTo>
                    <a:pt x="270" y="47"/>
                  </a:lnTo>
                  <a:lnTo>
                    <a:pt x="529" y="30"/>
                  </a:lnTo>
                  <a:lnTo>
                    <a:pt x="538" y="50"/>
                  </a:lnTo>
                  <a:lnTo>
                    <a:pt x="549" y="48"/>
                  </a:lnTo>
                  <a:lnTo>
                    <a:pt x="547" y="0"/>
                  </a:lnTo>
                  <a:lnTo>
                    <a:pt x="586" y="2"/>
                  </a:lnTo>
                  <a:lnTo>
                    <a:pt x="591" y="2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7311960" y="3379680"/>
              <a:ext cx="25560" cy="19080"/>
            </a:xfrm>
            <a:custGeom>
              <a:avLst/>
              <a:gdLst/>
              <a:ahLst/>
              <a:rect l="l" t="t" r="r" b="b"/>
              <a:pathLst>
                <a:path w="17" h="13">
                  <a:moveTo>
                    <a:pt x="10" y="13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10" y="13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2946600" y="5397480"/>
              <a:ext cx="82440" cy="30240"/>
            </a:xfrm>
            <a:custGeom>
              <a:avLst/>
              <a:gdLst/>
              <a:ahLst/>
              <a:rect l="l" t="t" r="r" b="b"/>
              <a:pathLst>
                <a:path w="54" h="20">
                  <a:moveTo>
                    <a:pt x="0" y="9"/>
                  </a:moveTo>
                  <a:lnTo>
                    <a:pt x="4" y="6"/>
                  </a:lnTo>
                  <a:lnTo>
                    <a:pt x="15" y="2"/>
                  </a:lnTo>
                  <a:lnTo>
                    <a:pt x="32" y="6"/>
                  </a:lnTo>
                  <a:lnTo>
                    <a:pt x="43" y="2"/>
                  </a:lnTo>
                  <a:lnTo>
                    <a:pt x="52" y="0"/>
                  </a:lnTo>
                  <a:lnTo>
                    <a:pt x="54" y="7"/>
                  </a:lnTo>
                  <a:lnTo>
                    <a:pt x="54" y="13"/>
                  </a:lnTo>
                  <a:lnTo>
                    <a:pt x="43" y="20"/>
                  </a:lnTo>
                  <a:lnTo>
                    <a:pt x="19" y="13"/>
                  </a:lnTo>
                  <a:lnTo>
                    <a:pt x="12" y="17"/>
                  </a:lnTo>
                  <a:lnTo>
                    <a:pt x="0" y="9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2822760" y="5318280"/>
              <a:ext cx="68040" cy="58680"/>
            </a:xfrm>
            <a:custGeom>
              <a:avLst/>
              <a:gdLst/>
              <a:ahLst/>
              <a:rect l="l" t="t" r="r" b="b"/>
              <a:pathLst>
                <a:path w="45" h="39">
                  <a:moveTo>
                    <a:pt x="2" y="13"/>
                  </a:moveTo>
                  <a:lnTo>
                    <a:pt x="2" y="4"/>
                  </a:lnTo>
                  <a:lnTo>
                    <a:pt x="11" y="0"/>
                  </a:lnTo>
                  <a:lnTo>
                    <a:pt x="24" y="10"/>
                  </a:lnTo>
                  <a:lnTo>
                    <a:pt x="35" y="23"/>
                  </a:lnTo>
                  <a:lnTo>
                    <a:pt x="45" y="34"/>
                  </a:lnTo>
                  <a:lnTo>
                    <a:pt x="39" y="35"/>
                  </a:lnTo>
                  <a:lnTo>
                    <a:pt x="30" y="35"/>
                  </a:lnTo>
                  <a:lnTo>
                    <a:pt x="19" y="39"/>
                  </a:lnTo>
                  <a:lnTo>
                    <a:pt x="9" y="32"/>
                  </a:lnTo>
                  <a:lnTo>
                    <a:pt x="0" y="13"/>
                  </a:lnTo>
                  <a:lnTo>
                    <a:pt x="2" y="13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2989440" y="5450040"/>
              <a:ext cx="28440" cy="31680"/>
            </a:xfrm>
            <a:custGeom>
              <a:avLst/>
              <a:gdLst/>
              <a:ahLst/>
              <a:rect l="l" t="t" r="r" b="b"/>
              <a:pathLst>
                <a:path w="19" h="21">
                  <a:moveTo>
                    <a:pt x="2" y="4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7" y="9"/>
                  </a:lnTo>
                  <a:lnTo>
                    <a:pt x="19" y="13"/>
                  </a:lnTo>
                  <a:lnTo>
                    <a:pt x="15" y="21"/>
                  </a:lnTo>
                  <a:lnTo>
                    <a:pt x="11" y="21"/>
                  </a:lnTo>
                  <a:lnTo>
                    <a:pt x="6" y="17"/>
                  </a:lnTo>
                  <a:lnTo>
                    <a:pt x="2" y="4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036960" y="5430960"/>
              <a:ext cx="95400" cy="87120"/>
            </a:xfrm>
            <a:custGeom>
              <a:avLst/>
              <a:gdLst/>
              <a:ahLst/>
              <a:rect l="l" t="t" r="r" b="b"/>
              <a:pathLst>
                <a:path w="62" h="58">
                  <a:moveTo>
                    <a:pt x="24" y="11"/>
                  </a:moveTo>
                  <a:lnTo>
                    <a:pt x="29" y="11"/>
                  </a:lnTo>
                  <a:lnTo>
                    <a:pt x="33" y="9"/>
                  </a:lnTo>
                  <a:lnTo>
                    <a:pt x="40" y="15"/>
                  </a:lnTo>
                  <a:lnTo>
                    <a:pt x="62" y="34"/>
                  </a:lnTo>
                  <a:lnTo>
                    <a:pt x="62" y="43"/>
                  </a:lnTo>
                  <a:lnTo>
                    <a:pt x="48" y="56"/>
                  </a:lnTo>
                  <a:lnTo>
                    <a:pt x="40" y="58"/>
                  </a:lnTo>
                  <a:lnTo>
                    <a:pt x="31" y="54"/>
                  </a:lnTo>
                  <a:lnTo>
                    <a:pt x="24" y="35"/>
                  </a:lnTo>
                  <a:lnTo>
                    <a:pt x="18" y="24"/>
                  </a:lnTo>
                  <a:lnTo>
                    <a:pt x="11" y="22"/>
                  </a:lnTo>
                  <a:lnTo>
                    <a:pt x="5" y="11"/>
                  </a:lnTo>
                  <a:lnTo>
                    <a:pt x="0" y="9"/>
                  </a:lnTo>
                  <a:lnTo>
                    <a:pt x="5" y="0"/>
                  </a:lnTo>
                  <a:lnTo>
                    <a:pt x="13" y="2"/>
                  </a:lnTo>
                  <a:lnTo>
                    <a:pt x="24" y="11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3141720" y="5584680"/>
              <a:ext cx="171360" cy="236520"/>
            </a:xfrm>
            <a:custGeom>
              <a:avLst/>
              <a:gdLst/>
              <a:ahLst/>
              <a:rect l="l" t="t" r="r" b="b"/>
              <a:pathLst>
                <a:path w="113" h="155">
                  <a:moveTo>
                    <a:pt x="9" y="4"/>
                  </a:moveTo>
                  <a:lnTo>
                    <a:pt x="9" y="0"/>
                  </a:lnTo>
                  <a:lnTo>
                    <a:pt x="13" y="0"/>
                  </a:lnTo>
                  <a:lnTo>
                    <a:pt x="18" y="0"/>
                  </a:lnTo>
                  <a:lnTo>
                    <a:pt x="26" y="7"/>
                  </a:lnTo>
                  <a:lnTo>
                    <a:pt x="37" y="7"/>
                  </a:lnTo>
                  <a:lnTo>
                    <a:pt x="44" y="11"/>
                  </a:lnTo>
                  <a:lnTo>
                    <a:pt x="57" y="18"/>
                  </a:lnTo>
                  <a:lnTo>
                    <a:pt x="68" y="22"/>
                  </a:lnTo>
                  <a:lnTo>
                    <a:pt x="74" y="26"/>
                  </a:lnTo>
                  <a:lnTo>
                    <a:pt x="79" y="35"/>
                  </a:lnTo>
                  <a:lnTo>
                    <a:pt x="81" y="42"/>
                  </a:lnTo>
                  <a:lnTo>
                    <a:pt x="85" y="48"/>
                  </a:lnTo>
                  <a:lnTo>
                    <a:pt x="94" y="52"/>
                  </a:lnTo>
                  <a:lnTo>
                    <a:pt x="98" y="61"/>
                  </a:lnTo>
                  <a:lnTo>
                    <a:pt x="103" y="66"/>
                  </a:lnTo>
                  <a:lnTo>
                    <a:pt x="109" y="74"/>
                  </a:lnTo>
                  <a:lnTo>
                    <a:pt x="113" y="87"/>
                  </a:lnTo>
                  <a:lnTo>
                    <a:pt x="111" y="92"/>
                  </a:lnTo>
                  <a:lnTo>
                    <a:pt x="105" y="111"/>
                  </a:lnTo>
                  <a:lnTo>
                    <a:pt x="96" y="107"/>
                  </a:lnTo>
                  <a:lnTo>
                    <a:pt x="81" y="107"/>
                  </a:lnTo>
                  <a:lnTo>
                    <a:pt x="68" y="111"/>
                  </a:lnTo>
                  <a:lnTo>
                    <a:pt x="55" y="122"/>
                  </a:lnTo>
                  <a:lnTo>
                    <a:pt x="46" y="135"/>
                  </a:lnTo>
                  <a:lnTo>
                    <a:pt x="44" y="146"/>
                  </a:lnTo>
                  <a:lnTo>
                    <a:pt x="33" y="155"/>
                  </a:lnTo>
                  <a:lnTo>
                    <a:pt x="22" y="146"/>
                  </a:lnTo>
                  <a:lnTo>
                    <a:pt x="13" y="131"/>
                  </a:lnTo>
                  <a:lnTo>
                    <a:pt x="11" y="111"/>
                  </a:lnTo>
                  <a:lnTo>
                    <a:pt x="7" y="85"/>
                  </a:lnTo>
                  <a:lnTo>
                    <a:pt x="0" y="66"/>
                  </a:lnTo>
                  <a:lnTo>
                    <a:pt x="0" y="54"/>
                  </a:lnTo>
                  <a:lnTo>
                    <a:pt x="11" y="29"/>
                  </a:lnTo>
                  <a:lnTo>
                    <a:pt x="13" y="17"/>
                  </a:lnTo>
                  <a:lnTo>
                    <a:pt x="9" y="4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2597040" y="5203800"/>
              <a:ext cx="66960" cy="69840"/>
            </a:xfrm>
            <a:custGeom>
              <a:avLst/>
              <a:gdLst/>
              <a:ahLst/>
              <a:rect l="l" t="t" r="r" b="b"/>
              <a:pathLst>
                <a:path w="44" h="46">
                  <a:moveTo>
                    <a:pt x="11" y="0"/>
                  </a:moveTo>
                  <a:lnTo>
                    <a:pt x="16" y="0"/>
                  </a:lnTo>
                  <a:lnTo>
                    <a:pt x="20" y="1"/>
                  </a:lnTo>
                  <a:lnTo>
                    <a:pt x="27" y="1"/>
                  </a:lnTo>
                  <a:lnTo>
                    <a:pt x="33" y="0"/>
                  </a:lnTo>
                  <a:lnTo>
                    <a:pt x="36" y="0"/>
                  </a:lnTo>
                  <a:lnTo>
                    <a:pt x="44" y="14"/>
                  </a:lnTo>
                  <a:lnTo>
                    <a:pt x="44" y="24"/>
                  </a:lnTo>
                  <a:lnTo>
                    <a:pt x="33" y="38"/>
                  </a:lnTo>
                  <a:lnTo>
                    <a:pt x="24" y="46"/>
                  </a:lnTo>
                  <a:lnTo>
                    <a:pt x="18" y="44"/>
                  </a:lnTo>
                  <a:lnTo>
                    <a:pt x="11" y="35"/>
                  </a:lnTo>
                  <a:lnTo>
                    <a:pt x="5" y="33"/>
                  </a:lnTo>
                  <a:lnTo>
                    <a:pt x="0" y="22"/>
                  </a:lnTo>
                  <a:lnTo>
                    <a:pt x="5" y="14"/>
                  </a:lnTo>
                  <a:lnTo>
                    <a:pt x="11" y="0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5" name=""/>
            <p:cNvGrpSpPr/>
            <p:nvPr/>
          </p:nvGrpSpPr>
          <p:grpSpPr>
            <a:xfrm>
              <a:off x="781200" y="4546440"/>
              <a:ext cx="1755360" cy="1306440"/>
              <a:chOff x="781200" y="4546440"/>
              <a:chExt cx="1755360" cy="1306440"/>
            </a:xfrm>
          </p:grpSpPr>
          <p:sp>
            <p:nvSpPr>
              <p:cNvPr id="76" name=""/>
              <p:cNvSpPr/>
              <p:nvPr/>
            </p:nvSpPr>
            <p:spPr>
              <a:xfrm>
                <a:off x="1145880" y="4546440"/>
                <a:ext cx="1390680" cy="1230840"/>
              </a:xfrm>
              <a:custGeom>
                <a:avLst/>
                <a:gdLst/>
                <a:ahLst/>
                <a:rect l="l" t="t" r="r" b="b"/>
                <a:pathLst>
                  <a:path w="915" h="809">
                    <a:moveTo>
                      <a:pt x="0" y="796"/>
                    </a:moveTo>
                    <a:lnTo>
                      <a:pt x="0" y="791"/>
                    </a:lnTo>
                    <a:lnTo>
                      <a:pt x="0" y="785"/>
                    </a:lnTo>
                    <a:lnTo>
                      <a:pt x="13" y="771"/>
                    </a:lnTo>
                    <a:lnTo>
                      <a:pt x="27" y="771"/>
                    </a:lnTo>
                    <a:lnTo>
                      <a:pt x="42" y="767"/>
                    </a:lnTo>
                    <a:lnTo>
                      <a:pt x="57" y="754"/>
                    </a:lnTo>
                    <a:lnTo>
                      <a:pt x="71" y="747"/>
                    </a:lnTo>
                    <a:lnTo>
                      <a:pt x="84" y="741"/>
                    </a:lnTo>
                    <a:lnTo>
                      <a:pt x="93" y="729"/>
                    </a:lnTo>
                    <a:lnTo>
                      <a:pt x="107" y="723"/>
                    </a:lnTo>
                    <a:lnTo>
                      <a:pt x="127" y="710"/>
                    </a:lnTo>
                    <a:lnTo>
                      <a:pt x="141" y="705"/>
                    </a:lnTo>
                    <a:lnTo>
                      <a:pt x="163" y="692"/>
                    </a:lnTo>
                    <a:lnTo>
                      <a:pt x="163" y="672"/>
                    </a:lnTo>
                    <a:lnTo>
                      <a:pt x="163" y="669"/>
                    </a:lnTo>
                    <a:lnTo>
                      <a:pt x="179" y="669"/>
                    </a:lnTo>
                    <a:lnTo>
                      <a:pt x="192" y="656"/>
                    </a:lnTo>
                    <a:lnTo>
                      <a:pt x="192" y="651"/>
                    </a:lnTo>
                    <a:lnTo>
                      <a:pt x="215" y="651"/>
                    </a:lnTo>
                    <a:lnTo>
                      <a:pt x="228" y="638"/>
                    </a:lnTo>
                    <a:lnTo>
                      <a:pt x="236" y="632"/>
                    </a:lnTo>
                    <a:lnTo>
                      <a:pt x="241" y="614"/>
                    </a:lnTo>
                    <a:lnTo>
                      <a:pt x="221" y="619"/>
                    </a:lnTo>
                    <a:lnTo>
                      <a:pt x="192" y="638"/>
                    </a:lnTo>
                    <a:lnTo>
                      <a:pt x="179" y="632"/>
                    </a:lnTo>
                    <a:lnTo>
                      <a:pt x="171" y="614"/>
                    </a:lnTo>
                    <a:lnTo>
                      <a:pt x="156" y="594"/>
                    </a:lnTo>
                    <a:lnTo>
                      <a:pt x="150" y="594"/>
                    </a:lnTo>
                    <a:lnTo>
                      <a:pt x="135" y="607"/>
                    </a:lnTo>
                    <a:lnTo>
                      <a:pt x="135" y="625"/>
                    </a:lnTo>
                    <a:lnTo>
                      <a:pt x="127" y="643"/>
                    </a:lnTo>
                    <a:lnTo>
                      <a:pt x="122" y="643"/>
                    </a:lnTo>
                    <a:lnTo>
                      <a:pt x="93" y="625"/>
                    </a:lnTo>
                    <a:lnTo>
                      <a:pt x="78" y="632"/>
                    </a:lnTo>
                    <a:lnTo>
                      <a:pt x="57" y="625"/>
                    </a:lnTo>
                    <a:lnTo>
                      <a:pt x="57" y="607"/>
                    </a:lnTo>
                    <a:lnTo>
                      <a:pt x="71" y="589"/>
                    </a:lnTo>
                    <a:lnTo>
                      <a:pt x="71" y="563"/>
                    </a:lnTo>
                    <a:lnTo>
                      <a:pt x="78" y="545"/>
                    </a:lnTo>
                    <a:lnTo>
                      <a:pt x="71" y="532"/>
                    </a:lnTo>
                    <a:lnTo>
                      <a:pt x="42" y="545"/>
                    </a:lnTo>
                    <a:lnTo>
                      <a:pt x="27" y="532"/>
                    </a:lnTo>
                    <a:lnTo>
                      <a:pt x="42" y="514"/>
                    </a:lnTo>
                    <a:lnTo>
                      <a:pt x="21" y="508"/>
                    </a:lnTo>
                    <a:lnTo>
                      <a:pt x="8" y="508"/>
                    </a:lnTo>
                    <a:lnTo>
                      <a:pt x="21" y="490"/>
                    </a:lnTo>
                    <a:lnTo>
                      <a:pt x="13" y="483"/>
                    </a:lnTo>
                    <a:lnTo>
                      <a:pt x="13" y="466"/>
                    </a:lnTo>
                    <a:lnTo>
                      <a:pt x="21" y="453"/>
                    </a:lnTo>
                    <a:lnTo>
                      <a:pt x="27" y="446"/>
                    </a:lnTo>
                    <a:lnTo>
                      <a:pt x="36" y="435"/>
                    </a:lnTo>
                    <a:lnTo>
                      <a:pt x="36" y="410"/>
                    </a:lnTo>
                    <a:lnTo>
                      <a:pt x="57" y="404"/>
                    </a:lnTo>
                    <a:lnTo>
                      <a:pt x="78" y="397"/>
                    </a:lnTo>
                    <a:lnTo>
                      <a:pt x="71" y="384"/>
                    </a:lnTo>
                    <a:lnTo>
                      <a:pt x="93" y="379"/>
                    </a:lnTo>
                    <a:lnTo>
                      <a:pt x="107" y="379"/>
                    </a:lnTo>
                    <a:lnTo>
                      <a:pt x="115" y="360"/>
                    </a:lnTo>
                    <a:lnTo>
                      <a:pt x="135" y="366"/>
                    </a:lnTo>
                    <a:lnTo>
                      <a:pt x="150" y="366"/>
                    </a:lnTo>
                    <a:lnTo>
                      <a:pt x="156" y="360"/>
                    </a:lnTo>
                    <a:lnTo>
                      <a:pt x="163" y="360"/>
                    </a:lnTo>
                    <a:lnTo>
                      <a:pt x="179" y="360"/>
                    </a:lnTo>
                    <a:lnTo>
                      <a:pt x="179" y="337"/>
                    </a:lnTo>
                    <a:lnTo>
                      <a:pt x="163" y="319"/>
                    </a:lnTo>
                    <a:lnTo>
                      <a:pt x="150" y="337"/>
                    </a:lnTo>
                    <a:lnTo>
                      <a:pt x="127" y="330"/>
                    </a:lnTo>
                    <a:lnTo>
                      <a:pt x="135" y="313"/>
                    </a:lnTo>
                    <a:lnTo>
                      <a:pt x="122" y="313"/>
                    </a:lnTo>
                    <a:lnTo>
                      <a:pt x="93" y="319"/>
                    </a:lnTo>
                    <a:lnTo>
                      <a:pt x="84" y="319"/>
                    </a:lnTo>
                    <a:lnTo>
                      <a:pt x="57" y="313"/>
                    </a:lnTo>
                    <a:lnTo>
                      <a:pt x="49" y="288"/>
                    </a:lnTo>
                    <a:lnTo>
                      <a:pt x="57" y="282"/>
                    </a:lnTo>
                    <a:lnTo>
                      <a:pt x="42" y="264"/>
                    </a:lnTo>
                    <a:lnTo>
                      <a:pt x="63" y="257"/>
                    </a:lnTo>
                    <a:lnTo>
                      <a:pt x="71" y="257"/>
                    </a:lnTo>
                    <a:lnTo>
                      <a:pt x="71" y="233"/>
                    </a:lnTo>
                    <a:lnTo>
                      <a:pt x="71" y="215"/>
                    </a:lnTo>
                    <a:lnTo>
                      <a:pt x="93" y="215"/>
                    </a:lnTo>
                    <a:lnTo>
                      <a:pt x="107" y="233"/>
                    </a:lnTo>
                    <a:lnTo>
                      <a:pt x="122" y="226"/>
                    </a:lnTo>
                    <a:lnTo>
                      <a:pt x="135" y="207"/>
                    </a:lnTo>
                    <a:lnTo>
                      <a:pt x="150" y="220"/>
                    </a:lnTo>
                    <a:lnTo>
                      <a:pt x="141" y="233"/>
                    </a:lnTo>
                    <a:lnTo>
                      <a:pt x="150" y="244"/>
                    </a:lnTo>
                    <a:lnTo>
                      <a:pt x="184" y="251"/>
                    </a:lnTo>
                    <a:lnTo>
                      <a:pt x="207" y="251"/>
                    </a:lnTo>
                    <a:lnTo>
                      <a:pt x="200" y="233"/>
                    </a:lnTo>
                    <a:lnTo>
                      <a:pt x="184" y="220"/>
                    </a:lnTo>
                    <a:lnTo>
                      <a:pt x="163" y="207"/>
                    </a:lnTo>
                    <a:lnTo>
                      <a:pt x="163" y="171"/>
                    </a:lnTo>
                    <a:lnTo>
                      <a:pt x="150" y="164"/>
                    </a:lnTo>
                    <a:lnTo>
                      <a:pt x="135" y="153"/>
                    </a:lnTo>
                    <a:lnTo>
                      <a:pt x="135" y="121"/>
                    </a:lnTo>
                    <a:lnTo>
                      <a:pt x="141" y="109"/>
                    </a:lnTo>
                    <a:lnTo>
                      <a:pt x="150" y="98"/>
                    </a:lnTo>
                    <a:lnTo>
                      <a:pt x="171" y="78"/>
                    </a:lnTo>
                    <a:lnTo>
                      <a:pt x="184" y="60"/>
                    </a:lnTo>
                    <a:lnTo>
                      <a:pt x="207" y="60"/>
                    </a:lnTo>
                    <a:lnTo>
                      <a:pt x="228" y="47"/>
                    </a:lnTo>
                    <a:lnTo>
                      <a:pt x="249" y="29"/>
                    </a:lnTo>
                    <a:lnTo>
                      <a:pt x="278" y="20"/>
                    </a:lnTo>
                    <a:lnTo>
                      <a:pt x="299" y="5"/>
                    </a:lnTo>
                    <a:lnTo>
                      <a:pt x="322" y="0"/>
                    </a:lnTo>
                    <a:lnTo>
                      <a:pt x="350" y="5"/>
                    </a:lnTo>
                    <a:lnTo>
                      <a:pt x="371" y="12"/>
                    </a:lnTo>
                    <a:lnTo>
                      <a:pt x="356" y="36"/>
                    </a:lnTo>
                    <a:lnTo>
                      <a:pt x="364" y="47"/>
                    </a:lnTo>
                    <a:lnTo>
                      <a:pt x="384" y="29"/>
                    </a:lnTo>
                    <a:lnTo>
                      <a:pt x="413" y="29"/>
                    </a:lnTo>
                    <a:lnTo>
                      <a:pt x="413" y="47"/>
                    </a:lnTo>
                    <a:lnTo>
                      <a:pt x="421" y="73"/>
                    </a:lnTo>
                    <a:lnTo>
                      <a:pt x="434" y="73"/>
                    </a:lnTo>
                    <a:lnTo>
                      <a:pt x="449" y="67"/>
                    </a:lnTo>
                    <a:lnTo>
                      <a:pt x="478" y="73"/>
                    </a:lnTo>
                    <a:lnTo>
                      <a:pt x="500" y="85"/>
                    </a:lnTo>
                    <a:lnTo>
                      <a:pt x="522" y="85"/>
                    </a:lnTo>
                    <a:lnTo>
                      <a:pt x="534" y="91"/>
                    </a:lnTo>
                    <a:lnTo>
                      <a:pt x="550" y="98"/>
                    </a:lnTo>
                    <a:lnTo>
                      <a:pt x="563" y="103"/>
                    </a:lnTo>
                    <a:lnTo>
                      <a:pt x="584" y="116"/>
                    </a:lnTo>
                    <a:lnTo>
                      <a:pt x="584" y="583"/>
                    </a:lnTo>
                    <a:lnTo>
                      <a:pt x="636" y="576"/>
                    </a:lnTo>
                    <a:lnTo>
                      <a:pt x="658" y="576"/>
                    </a:lnTo>
                    <a:lnTo>
                      <a:pt x="666" y="589"/>
                    </a:lnTo>
                    <a:lnTo>
                      <a:pt x="677" y="594"/>
                    </a:lnTo>
                    <a:lnTo>
                      <a:pt x="685" y="601"/>
                    </a:lnTo>
                    <a:lnTo>
                      <a:pt x="698" y="589"/>
                    </a:lnTo>
                    <a:lnTo>
                      <a:pt x="715" y="583"/>
                    </a:lnTo>
                    <a:lnTo>
                      <a:pt x="728" y="594"/>
                    </a:lnTo>
                    <a:lnTo>
                      <a:pt x="744" y="607"/>
                    </a:lnTo>
                    <a:lnTo>
                      <a:pt x="765" y="614"/>
                    </a:lnTo>
                    <a:lnTo>
                      <a:pt x="786" y="632"/>
                    </a:lnTo>
                    <a:lnTo>
                      <a:pt x="799" y="651"/>
                    </a:lnTo>
                    <a:lnTo>
                      <a:pt x="814" y="662"/>
                    </a:lnTo>
                    <a:lnTo>
                      <a:pt x="820" y="685"/>
                    </a:lnTo>
                    <a:lnTo>
                      <a:pt x="837" y="685"/>
                    </a:lnTo>
                    <a:lnTo>
                      <a:pt x="850" y="692"/>
                    </a:lnTo>
                    <a:lnTo>
                      <a:pt x="871" y="698"/>
                    </a:lnTo>
                    <a:lnTo>
                      <a:pt x="894" y="710"/>
                    </a:lnTo>
                    <a:lnTo>
                      <a:pt x="900" y="710"/>
                    </a:lnTo>
                    <a:lnTo>
                      <a:pt x="907" y="741"/>
                    </a:lnTo>
                    <a:lnTo>
                      <a:pt x="915" y="758"/>
                    </a:lnTo>
                    <a:lnTo>
                      <a:pt x="915" y="778"/>
                    </a:lnTo>
                    <a:lnTo>
                      <a:pt x="907" y="778"/>
                    </a:lnTo>
                    <a:lnTo>
                      <a:pt x="894" y="767"/>
                    </a:lnTo>
                    <a:lnTo>
                      <a:pt x="877" y="754"/>
                    </a:lnTo>
                    <a:lnTo>
                      <a:pt x="864" y="747"/>
                    </a:lnTo>
                    <a:lnTo>
                      <a:pt x="850" y="747"/>
                    </a:lnTo>
                    <a:lnTo>
                      <a:pt x="837" y="729"/>
                    </a:lnTo>
                    <a:lnTo>
                      <a:pt x="828" y="716"/>
                    </a:lnTo>
                    <a:lnTo>
                      <a:pt x="814" y="710"/>
                    </a:lnTo>
                    <a:lnTo>
                      <a:pt x="799" y="705"/>
                    </a:lnTo>
                    <a:lnTo>
                      <a:pt x="786" y="685"/>
                    </a:lnTo>
                    <a:lnTo>
                      <a:pt x="771" y="672"/>
                    </a:lnTo>
                    <a:lnTo>
                      <a:pt x="750" y="672"/>
                    </a:lnTo>
                    <a:lnTo>
                      <a:pt x="736" y="672"/>
                    </a:lnTo>
                    <a:lnTo>
                      <a:pt x="728" y="672"/>
                    </a:lnTo>
                    <a:lnTo>
                      <a:pt x="715" y="672"/>
                    </a:lnTo>
                    <a:lnTo>
                      <a:pt x="698" y="662"/>
                    </a:lnTo>
                    <a:lnTo>
                      <a:pt x="693" y="651"/>
                    </a:lnTo>
                    <a:lnTo>
                      <a:pt x="677" y="643"/>
                    </a:lnTo>
                    <a:lnTo>
                      <a:pt x="666" y="632"/>
                    </a:lnTo>
                    <a:lnTo>
                      <a:pt x="649" y="625"/>
                    </a:lnTo>
                    <a:lnTo>
                      <a:pt x="607" y="619"/>
                    </a:lnTo>
                    <a:lnTo>
                      <a:pt x="584" y="614"/>
                    </a:lnTo>
                    <a:lnTo>
                      <a:pt x="571" y="607"/>
                    </a:lnTo>
                    <a:lnTo>
                      <a:pt x="563" y="594"/>
                    </a:lnTo>
                    <a:lnTo>
                      <a:pt x="550" y="589"/>
                    </a:lnTo>
                    <a:lnTo>
                      <a:pt x="534" y="583"/>
                    </a:lnTo>
                    <a:lnTo>
                      <a:pt x="514" y="583"/>
                    </a:lnTo>
                    <a:lnTo>
                      <a:pt x="485" y="570"/>
                    </a:lnTo>
                    <a:lnTo>
                      <a:pt x="485" y="563"/>
                    </a:lnTo>
                    <a:lnTo>
                      <a:pt x="434" y="557"/>
                    </a:lnTo>
                    <a:lnTo>
                      <a:pt x="428" y="552"/>
                    </a:lnTo>
                    <a:lnTo>
                      <a:pt x="413" y="539"/>
                    </a:lnTo>
                    <a:lnTo>
                      <a:pt x="407" y="539"/>
                    </a:lnTo>
                    <a:lnTo>
                      <a:pt x="400" y="557"/>
                    </a:lnTo>
                    <a:lnTo>
                      <a:pt x="392" y="563"/>
                    </a:lnTo>
                    <a:lnTo>
                      <a:pt x="371" y="583"/>
                    </a:lnTo>
                    <a:lnTo>
                      <a:pt x="350" y="601"/>
                    </a:lnTo>
                    <a:lnTo>
                      <a:pt x="322" y="625"/>
                    </a:lnTo>
                    <a:lnTo>
                      <a:pt x="314" y="638"/>
                    </a:lnTo>
                    <a:lnTo>
                      <a:pt x="299" y="643"/>
                    </a:lnTo>
                    <a:lnTo>
                      <a:pt x="293" y="625"/>
                    </a:lnTo>
                    <a:lnTo>
                      <a:pt x="299" y="607"/>
                    </a:lnTo>
                    <a:lnTo>
                      <a:pt x="299" y="594"/>
                    </a:lnTo>
                    <a:lnTo>
                      <a:pt x="306" y="583"/>
                    </a:lnTo>
                    <a:lnTo>
                      <a:pt x="314" y="576"/>
                    </a:lnTo>
                    <a:lnTo>
                      <a:pt x="322" y="557"/>
                    </a:lnTo>
                    <a:lnTo>
                      <a:pt x="350" y="552"/>
                    </a:lnTo>
                    <a:lnTo>
                      <a:pt x="364" y="545"/>
                    </a:lnTo>
                    <a:lnTo>
                      <a:pt x="384" y="545"/>
                    </a:lnTo>
                    <a:lnTo>
                      <a:pt x="400" y="545"/>
                    </a:lnTo>
                    <a:lnTo>
                      <a:pt x="356" y="532"/>
                    </a:lnTo>
                    <a:lnTo>
                      <a:pt x="343" y="532"/>
                    </a:lnTo>
                    <a:lnTo>
                      <a:pt x="322" y="539"/>
                    </a:lnTo>
                    <a:lnTo>
                      <a:pt x="299" y="552"/>
                    </a:lnTo>
                    <a:lnTo>
                      <a:pt x="293" y="557"/>
                    </a:lnTo>
                    <a:lnTo>
                      <a:pt x="285" y="576"/>
                    </a:lnTo>
                    <a:lnTo>
                      <a:pt x="278" y="594"/>
                    </a:lnTo>
                    <a:lnTo>
                      <a:pt x="278" y="614"/>
                    </a:lnTo>
                    <a:lnTo>
                      <a:pt x="270" y="632"/>
                    </a:lnTo>
                    <a:lnTo>
                      <a:pt x="270" y="656"/>
                    </a:lnTo>
                    <a:lnTo>
                      <a:pt x="257" y="662"/>
                    </a:lnTo>
                    <a:lnTo>
                      <a:pt x="249" y="672"/>
                    </a:lnTo>
                    <a:lnTo>
                      <a:pt x="236" y="685"/>
                    </a:lnTo>
                    <a:lnTo>
                      <a:pt x="200" y="705"/>
                    </a:lnTo>
                    <a:lnTo>
                      <a:pt x="184" y="716"/>
                    </a:lnTo>
                    <a:lnTo>
                      <a:pt x="156" y="729"/>
                    </a:lnTo>
                    <a:lnTo>
                      <a:pt x="141" y="741"/>
                    </a:lnTo>
                    <a:lnTo>
                      <a:pt x="122" y="754"/>
                    </a:lnTo>
                    <a:lnTo>
                      <a:pt x="122" y="767"/>
                    </a:lnTo>
                    <a:lnTo>
                      <a:pt x="107" y="785"/>
                    </a:lnTo>
                    <a:lnTo>
                      <a:pt x="78" y="802"/>
                    </a:lnTo>
                    <a:lnTo>
                      <a:pt x="57" y="796"/>
                    </a:lnTo>
                    <a:lnTo>
                      <a:pt x="78" y="778"/>
                    </a:lnTo>
                    <a:lnTo>
                      <a:pt x="84" y="771"/>
                    </a:lnTo>
                    <a:lnTo>
                      <a:pt x="57" y="785"/>
                    </a:lnTo>
                    <a:lnTo>
                      <a:pt x="36" y="796"/>
                    </a:lnTo>
                    <a:lnTo>
                      <a:pt x="13" y="802"/>
                    </a:lnTo>
                    <a:lnTo>
                      <a:pt x="0" y="809"/>
                    </a:lnTo>
                    <a:lnTo>
                      <a:pt x="0" y="802"/>
                    </a:lnTo>
                    <a:lnTo>
                      <a:pt x="0" y="796"/>
                    </a:lnTo>
                    <a:lnTo>
                      <a:pt x="8" y="785"/>
                    </a:lnTo>
                  </a:path>
                </a:pathLst>
              </a:custGeom>
              <a:solidFill>
                <a:srgbClr val="ffffff"/>
              </a:solidFill>
              <a:ln w="12600">
                <a:solidFill>
                  <a:srgbClr val="3366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1007640" y="5777280"/>
                <a:ext cx="65160" cy="36360"/>
              </a:xfrm>
              <a:custGeom>
                <a:avLst/>
                <a:gdLst/>
                <a:ahLst/>
                <a:rect l="l" t="t" r="r" b="b"/>
                <a:pathLst>
                  <a:path w="43" h="24">
                    <a:moveTo>
                      <a:pt x="43" y="0"/>
                    </a:moveTo>
                    <a:lnTo>
                      <a:pt x="22" y="6"/>
                    </a:lnTo>
                    <a:lnTo>
                      <a:pt x="9" y="18"/>
                    </a:lnTo>
                    <a:lnTo>
                      <a:pt x="0" y="24"/>
                    </a:lnTo>
                    <a:lnTo>
                      <a:pt x="38" y="24"/>
                    </a:lnTo>
                    <a:lnTo>
                      <a:pt x="38" y="11"/>
                    </a:lnTo>
                  </a:path>
                </a:pathLst>
              </a:custGeom>
              <a:solidFill>
                <a:srgbClr val="ffffff"/>
              </a:solidFill>
              <a:ln w="12600">
                <a:solidFill>
                  <a:srgbClr val="3366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440" bIns="-10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920880" y="5813640"/>
                <a:ext cx="25560" cy="30240"/>
              </a:xfrm>
              <a:custGeom>
                <a:avLst/>
                <a:gdLst/>
                <a:ahLst/>
                <a:rect l="l" t="t" r="r" b="b"/>
                <a:pathLst>
                  <a:path w="17" h="20">
                    <a:moveTo>
                      <a:pt x="9" y="0"/>
                    </a:moveTo>
                    <a:lnTo>
                      <a:pt x="0" y="5"/>
                    </a:lnTo>
                    <a:lnTo>
                      <a:pt x="0" y="20"/>
                    </a:lnTo>
                    <a:lnTo>
                      <a:pt x="9" y="20"/>
                    </a:lnTo>
                    <a:lnTo>
                      <a:pt x="17" y="13"/>
                    </a:lnTo>
                  </a:path>
                </a:pathLst>
              </a:custGeom>
              <a:solidFill>
                <a:srgbClr val="ffffff"/>
              </a:solidFill>
              <a:ln w="12600">
                <a:solidFill>
                  <a:srgbClr val="3366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860400" y="5833440"/>
                <a:ext cx="31680" cy="18000"/>
              </a:xfrm>
              <a:custGeom>
                <a:avLst/>
                <a:gdLst/>
                <a:ahLst/>
                <a:rect l="l" t="t" r="r" b="b"/>
                <a:pathLst>
                  <a:path w="21" h="12">
                    <a:moveTo>
                      <a:pt x="21" y="0"/>
                    </a:moveTo>
                    <a:lnTo>
                      <a:pt x="6" y="7"/>
                    </a:lnTo>
                    <a:lnTo>
                      <a:pt x="0" y="12"/>
                    </a:lnTo>
                    <a:lnTo>
                      <a:pt x="21" y="12"/>
                    </a:lnTo>
                    <a:lnTo>
                      <a:pt x="21" y="0"/>
                    </a:lnTo>
                  </a:path>
                </a:pathLst>
              </a:custGeom>
              <a:solidFill>
                <a:srgbClr val="ffffff"/>
              </a:solidFill>
              <a:ln w="12600">
                <a:solidFill>
                  <a:srgbClr val="3366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813240" y="5844240"/>
                <a:ext cx="1080" cy="7560"/>
              </a:xfrm>
              <a:prstGeom prst="line">
                <a:avLst/>
              </a:prstGeom>
              <a:ln w="12600">
                <a:solidFill>
                  <a:srgbClr val="336699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781200" y="5851800"/>
                <a:ext cx="1440" cy="1080"/>
              </a:xfrm>
              <a:prstGeom prst="line">
                <a:avLst/>
              </a:prstGeom>
              <a:ln w="12600">
                <a:solidFill>
                  <a:srgbClr val="336699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2279520" y="5608080"/>
                <a:ext cx="54720" cy="37800"/>
              </a:xfrm>
              <a:custGeom>
                <a:avLst/>
                <a:gdLst/>
                <a:ahLst/>
                <a:rect l="l" t="t" r="r" b="b"/>
                <a:pathLst>
                  <a:path w="36" h="25">
                    <a:moveTo>
                      <a:pt x="15" y="12"/>
                    </a:moveTo>
                    <a:lnTo>
                      <a:pt x="30" y="18"/>
                    </a:lnTo>
                    <a:lnTo>
                      <a:pt x="36" y="25"/>
                    </a:lnTo>
                    <a:lnTo>
                      <a:pt x="36" y="12"/>
                    </a:lnTo>
                    <a:lnTo>
                      <a:pt x="15" y="0"/>
                    </a:lnTo>
                    <a:lnTo>
                      <a:pt x="0" y="12"/>
                    </a:lnTo>
                    <a:lnTo>
                      <a:pt x="21" y="18"/>
                    </a:lnTo>
                    <a:lnTo>
                      <a:pt x="30" y="18"/>
                    </a:lnTo>
                    <a:lnTo>
                      <a:pt x="21" y="18"/>
                    </a:lnTo>
                  </a:path>
                </a:pathLst>
              </a:custGeom>
              <a:solidFill>
                <a:srgbClr val="ffffff"/>
              </a:solidFill>
              <a:ln w="12600">
                <a:solidFill>
                  <a:srgbClr val="3366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2377080" y="5682600"/>
                <a:ext cx="54360" cy="57600"/>
              </a:xfrm>
              <a:custGeom>
                <a:avLst/>
                <a:gdLst/>
                <a:ahLst/>
                <a:rect l="l" t="t" r="r" b="b"/>
                <a:pathLst>
                  <a:path w="36" h="38">
                    <a:moveTo>
                      <a:pt x="6" y="0"/>
                    </a:moveTo>
                    <a:lnTo>
                      <a:pt x="6" y="20"/>
                    </a:lnTo>
                    <a:lnTo>
                      <a:pt x="24" y="38"/>
                    </a:lnTo>
                    <a:lnTo>
                      <a:pt x="36" y="38"/>
                    </a:lnTo>
                    <a:lnTo>
                      <a:pt x="24" y="11"/>
                    </a:lnTo>
                    <a:lnTo>
                      <a:pt x="6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600">
                <a:solidFill>
                  <a:srgbClr val="3366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0" bIns="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1723320" y="5469840"/>
                <a:ext cx="36360" cy="27000"/>
              </a:xfrm>
              <a:custGeom>
                <a:avLst/>
                <a:gdLst/>
                <a:ahLst/>
                <a:rect l="l" t="t" r="r" b="b"/>
                <a:pathLst>
                  <a:path w="24" h="18">
                    <a:moveTo>
                      <a:pt x="24" y="0"/>
                    </a:moveTo>
                    <a:lnTo>
                      <a:pt x="0" y="7"/>
                    </a:lnTo>
                    <a:lnTo>
                      <a:pt x="8" y="18"/>
                    </a:lnTo>
                    <a:lnTo>
                      <a:pt x="16" y="18"/>
                    </a:lnTo>
                    <a:lnTo>
                      <a:pt x="24" y="7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ffffff"/>
              </a:solidFill>
              <a:ln w="12600">
                <a:solidFill>
                  <a:srgbClr val="3366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1498680" y="5561280"/>
                <a:ext cx="118440" cy="101520"/>
              </a:xfrm>
              <a:custGeom>
                <a:avLst/>
                <a:gdLst/>
                <a:ahLst/>
                <a:rect l="l" t="t" r="r" b="b"/>
                <a:pathLst>
                  <a:path w="78" h="67">
                    <a:moveTo>
                      <a:pt x="78" y="18"/>
                    </a:moveTo>
                    <a:lnTo>
                      <a:pt x="67" y="0"/>
                    </a:lnTo>
                    <a:lnTo>
                      <a:pt x="57" y="0"/>
                    </a:lnTo>
                    <a:lnTo>
                      <a:pt x="49" y="18"/>
                    </a:lnTo>
                    <a:lnTo>
                      <a:pt x="42" y="25"/>
                    </a:lnTo>
                    <a:lnTo>
                      <a:pt x="21" y="31"/>
                    </a:lnTo>
                    <a:lnTo>
                      <a:pt x="8" y="49"/>
                    </a:lnTo>
                    <a:lnTo>
                      <a:pt x="0" y="67"/>
                    </a:lnTo>
                    <a:lnTo>
                      <a:pt x="21" y="67"/>
                    </a:lnTo>
                    <a:lnTo>
                      <a:pt x="42" y="56"/>
                    </a:lnTo>
                    <a:lnTo>
                      <a:pt x="57" y="38"/>
                    </a:lnTo>
                    <a:lnTo>
                      <a:pt x="71" y="25"/>
                    </a:lnTo>
                    <a:lnTo>
                      <a:pt x="71" y="18"/>
                    </a:lnTo>
                  </a:path>
                </a:pathLst>
              </a:custGeom>
              <a:solidFill>
                <a:srgbClr val="ffffff"/>
              </a:solidFill>
              <a:ln w="12600">
                <a:solidFill>
                  <a:srgbClr val="3366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1065240" y="5300640"/>
                <a:ext cx="62280" cy="47160"/>
              </a:xfrm>
              <a:custGeom>
                <a:avLst/>
                <a:gdLst/>
                <a:ahLst/>
                <a:rect l="l" t="t" r="r" b="b"/>
                <a:pathLst>
                  <a:path w="41" h="31">
                    <a:moveTo>
                      <a:pt x="41" y="7"/>
                    </a:moveTo>
                    <a:lnTo>
                      <a:pt x="29" y="0"/>
                    </a:lnTo>
                    <a:lnTo>
                      <a:pt x="6" y="0"/>
                    </a:lnTo>
                    <a:lnTo>
                      <a:pt x="0" y="7"/>
                    </a:lnTo>
                    <a:lnTo>
                      <a:pt x="0" y="18"/>
                    </a:lnTo>
                    <a:lnTo>
                      <a:pt x="6" y="31"/>
                    </a:lnTo>
                    <a:lnTo>
                      <a:pt x="29" y="25"/>
                    </a:lnTo>
                    <a:lnTo>
                      <a:pt x="36" y="12"/>
                    </a:lnTo>
                    <a:lnTo>
                      <a:pt x="41" y="7"/>
                    </a:lnTo>
                  </a:path>
                </a:pathLst>
              </a:custGeom>
              <a:solidFill>
                <a:srgbClr val="ffffff"/>
              </a:solidFill>
              <a:ln w="12600">
                <a:solidFill>
                  <a:srgbClr val="3366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" bIns="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1072800" y="4984560"/>
                <a:ext cx="66600" cy="94320"/>
              </a:xfrm>
              <a:custGeom>
                <a:avLst/>
                <a:gdLst/>
                <a:ahLst/>
                <a:rect l="l" t="t" r="r" b="b"/>
                <a:pathLst>
                  <a:path w="44" h="62">
                    <a:moveTo>
                      <a:pt x="44" y="42"/>
                    </a:moveTo>
                    <a:lnTo>
                      <a:pt x="36" y="31"/>
                    </a:lnTo>
                    <a:lnTo>
                      <a:pt x="36" y="13"/>
                    </a:lnTo>
                    <a:lnTo>
                      <a:pt x="23" y="0"/>
                    </a:lnTo>
                    <a:lnTo>
                      <a:pt x="16" y="7"/>
                    </a:lnTo>
                    <a:lnTo>
                      <a:pt x="8" y="25"/>
                    </a:lnTo>
                    <a:lnTo>
                      <a:pt x="8" y="42"/>
                    </a:lnTo>
                    <a:lnTo>
                      <a:pt x="0" y="55"/>
                    </a:lnTo>
                    <a:lnTo>
                      <a:pt x="23" y="62"/>
                    </a:lnTo>
                    <a:lnTo>
                      <a:pt x="36" y="55"/>
                    </a:lnTo>
                    <a:lnTo>
                      <a:pt x="44" y="42"/>
                    </a:lnTo>
                  </a:path>
                </a:pathLst>
              </a:custGeom>
              <a:solidFill>
                <a:srgbClr val="ffffff"/>
              </a:solidFill>
              <a:ln w="12600">
                <a:solidFill>
                  <a:srgbClr val="3366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8" name=""/>
            <p:cNvSpPr/>
            <p:nvPr/>
          </p:nvSpPr>
          <p:spPr>
            <a:xfrm>
              <a:off x="7655040" y="2886120"/>
              <a:ext cx="164880" cy="152280"/>
            </a:xfrm>
            <a:custGeom>
              <a:avLst/>
              <a:gdLst/>
              <a:ahLst/>
              <a:rect l="l" t="t" r="r" b="b"/>
              <a:pathLst>
                <a:path w="108" h="100">
                  <a:moveTo>
                    <a:pt x="0" y="60"/>
                  </a:moveTo>
                  <a:lnTo>
                    <a:pt x="40" y="44"/>
                  </a:lnTo>
                  <a:lnTo>
                    <a:pt x="84" y="20"/>
                  </a:lnTo>
                  <a:lnTo>
                    <a:pt x="108" y="0"/>
                  </a:lnTo>
                  <a:lnTo>
                    <a:pt x="96" y="28"/>
                  </a:lnTo>
                  <a:lnTo>
                    <a:pt x="52" y="68"/>
                  </a:lnTo>
                  <a:lnTo>
                    <a:pt x="32" y="84"/>
                  </a:lnTo>
                  <a:lnTo>
                    <a:pt x="0" y="10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ffffff"/>
            </a:solidFill>
            <a:ln w="12600">
              <a:solidFill>
                <a:srgbClr val="3366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9" name=""/>
          <p:cNvSpPr/>
          <p:nvPr/>
        </p:nvSpPr>
        <p:spPr>
          <a:xfrm>
            <a:off x="706320" y="419040"/>
            <a:ext cx="8197920" cy="90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5960" rIns="75960" tIns="38880" bIns="3888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Coal’s Resurgence in Electric Power Generation </a:t>
            </a:r>
            <a:br>
              <a:rPr sz="3000"/>
            </a:b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(59 Plants &amp; 36 GW New Capacity Proposed at $39 Billion Investment)</a:t>
            </a:r>
            <a:br>
              <a:rPr sz="2000"/>
            </a:b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(Equivalent Power for more 36 Million Homes)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081240" y="2590920"/>
            <a:ext cx="6476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1.8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$2.6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252520" y="3941640"/>
            <a:ext cx="7495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1.3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$1.3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767560" y="4383000"/>
            <a:ext cx="749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1.5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$1.5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433600" y="3213000"/>
            <a:ext cx="7048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2.3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$3.3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213000" y="3314880"/>
            <a:ext cx="6620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1.3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$1.3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396040" y="3184560"/>
            <a:ext cx="633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0.7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$0.7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753160" y="1541520"/>
            <a:ext cx="7030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1.0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$1.2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353360" y="5433840"/>
            <a:ext cx="1708200" cy="821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ff0000"/>
                </a:solidFill>
                <a:effectLst/>
                <a:uFillTx/>
                <a:latin typeface="Arial"/>
              </a:rPr>
              <a:t>LEGEND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Capacity (GW)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Investment (B - Billion $)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Proposed Plants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692360" y="1592280"/>
            <a:ext cx="7030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0.3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$0.3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265880" y="1623960"/>
            <a:ext cx="7034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0.2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$0.2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713720" y="3598920"/>
            <a:ext cx="7030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3.7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$2.8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rot="21000000">
            <a:off x="6859440" y="3417840"/>
            <a:ext cx="1073160" cy="144360"/>
          </a:xfrm>
          <a:prstGeom prst="leftArrow">
            <a:avLst>
              <a:gd name="adj1" fmla="val 50000"/>
              <a:gd name="adj2" fmla="val 185848"/>
            </a:avLst>
          </a:prstGeom>
          <a:solidFill>
            <a:srgbClr val="cce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560" bIns="25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473800" y="5560920"/>
            <a:ext cx="749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0.4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$0.4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917800" y="1879560"/>
            <a:ext cx="749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2.0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$1.5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929040" y="1879560"/>
            <a:ext cx="749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0.5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$0.8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675480" y="1889280"/>
            <a:ext cx="749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0.5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$0.8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983280" y="2409840"/>
            <a:ext cx="128880" cy="693720"/>
          </a:xfrm>
          <a:prstGeom prst="downArrow">
            <a:avLst>
              <a:gd name="adj1" fmla="val 50000"/>
              <a:gd name="adj2" fmla="val 134567"/>
            </a:avLst>
          </a:prstGeom>
          <a:solidFill>
            <a:srgbClr val="cce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680240" y="4130640"/>
            <a:ext cx="7495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0.5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$0.6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035840" y="4278240"/>
            <a:ext cx="720720" cy="144360"/>
          </a:xfrm>
          <a:prstGeom prst="leftArrow">
            <a:avLst>
              <a:gd name="adj1" fmla="val 50000"/>
              <a:gd name="adj2" fmla="val 124813"/>
            </a:avLst>
          </a:prstGeom>
          <a:solidFill>
            <a:srgbClr val="cce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560" bIns="25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207040" y="2363760"/>
            <a:ext cx="7030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2.3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$3.0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42800" y="3836880"/>
            <a:ext cx="8478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ff0000"/>
                </a:solidFill>
                <a:effectLst/>
                <a:uFillTx/>
                <a:latin typeface="Arial"/>
              </a:rPr>
              <a:t>Undecided</a:t>
            </a: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6.4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$6.8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408720" y="3710160"/>
            <a:ext cx="1384200" cy="145800"/>
          </a:xfrm>
          <a:prstGeom prst="leftArrow">
            <a:avLst>
              <a:gd name="adj1" fmla="val 50000"/>
              <a:gd name="adj2" fmla="val 237346"/>
            </a:avLst>
          </a:prstGeom>
          <a:solidFill>
            <a:srgbClr val="cce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721480" y="4749840"/>
            <a:ext cx="161640" cy="763560"/>
          </a:xfrm>
          <a:prstGeom prst="upArrow">
            <a:avLst>
              <a:gd name="adj1" fmla="val 50000"/>
              <a:gd name="adj2" fmla="val 118096"/>
            </a:avLst>
          </a:prstGeom>
          <a:solidFill>
            <a:srgbClr val="cce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010200" y="2095560"/>
            <a:ext cx="133560" cy="1203120"/>
          </a:xfrm>
          <a:prstGeom prst="downArrow">
            <a:avLst>
              <a:gd name="adj1" fmla="val 50000"/>
              <a:gd name="adj2" fmla="val 225202"/>
            </a:avLst>
          </a:prstGeom>
          <a:solidFill>
            <a:srgbClr val="cce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660760" y="6407280"/>
            <a:ext cx="3733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Source: NETL New Coal Capacity Database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919760" y="4043520"/>
            <a:ext cx="749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3.1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$3.5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894200" y="5554800"/>
            <a:ext cx="7495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0.6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$0.6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477200" y="4867200"/>
            <a:ext cx="749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0.3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$0.3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946920" y="5040360"/>
            <a:ext cx="619200" cy="144360"/>
          </a:xfrm>
          <a:prstGeom prst="leftArrow">
            <a:avLst>
              <a:gd name="adj1" fmla="val 50000"/>
              <a:gd name="adj2" fmla="val 107232"/>
            </a:avLst>
          </a:prstGeom>
          <a:solidFill>
            <a:srgbClr val="cce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560" bIns="25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187960" y="4978440"/>
            <a:ext cx="162000" cy="560520"/>
          </a:xfrm>
          <a:prstGeom prst="upArrow">
            <a:avLst>
              <a:gd name="adj1" fmla="val 50000"/>
              <a:gd name="adj2" fmla="val 86500"/>
            </a:avLst>
          </a:prstGeom>
          <a:solidFill>
            <a:srgbClr val="cce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305240" y="3930480"/>
            <a:ext cx="6620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1.6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$1.6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243480" y="2238480"/>
            <a:ext cx="7495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0.5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$0.5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551640" y="2765520"/>
            <a:ext cx="147600" cy="465120"/>
          </a:xfrm>
          <a:prstGeom prst="downArrow">
            <a:avLst>
              <a:gd name="adj1" fmla="val 50000"/>
              <a:gd name="adj2" fmla="val 78780"/>
            </a:avLst>
          </a:prstGeom>
          <a:solidFill>
            <a:srgbClr val="cce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757760" y="2813040"/>
            <a:ext cx="749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0.9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$0.9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129200" y="3403440"/>
            <a:ext cx="749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1.2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$1.2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881600" y="3498840"/>
            <a:ext cx="749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0.6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$0.9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799400" y="3108240"/>
            <a:ext cx="749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0.5 GW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$0.6 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rot="900000">
            <a:off x="7400520" y="2104560"/>
            <a:ext cx="133560" cy="1212840"/>
          </a:xfrm>
          <a:prstGeom prst="downArrow">
            <a:avLst>
              <a:gd name="adj1" fmla="val 50000"/>
              <a:gd name="adj2" fmla="val 227022"/>
            </a:avLst>
          </a:prstGeom>
          <a:solidFill>
            <a:srgbClr val="cce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706320" y="304920"/>
            <a:ext cx="8197920" cy="907920"/>
          </a:xfrm>
          <a:prstGeom prst="rect">
            <a:avLst/>
          </a:prstGeom>
          <a:noFill/>
          <a:ln w="0">
            <a:noFill/>
          </a:ln>
        </p:spPr>
        <p:txBody>
          <a:bodyPr lIns="75960" rIns="75960" tIns="38880" bIns="388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Coal’s Resurgence in Electric Power Generation </a:t>
            </a:r>
            <a:br>
              <a:rPr sz="3000"/>
            </a:b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(59 Plants &amp; 36 GW New Capacity Proposed at $39 Billion Investment) (Equivalent Power for more 36 Million Homes)</a:t>
            </a:r>
            <a:endParaRPr b="1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660760" y="6407280"/>
            <a:ext cx="3733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Source: NETL New Coal Capacity Database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0" name="" descr=""/>
          <p:cNvPicPr/>
          <p:nvPr/>
        </p:nvPicPr>
        <p:blipFill>
          <a:blip r:embed="rId1"/>
          <a:stretch/>
        </p:blipFill>
        <p:spPr>
          <a:xfrm>
            <a:off x="1581120" y="1252440"/>
            <a:ext cx="5981760" cy="5077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706320" y="343080"/>
            <a:ext cx="8197920" cy="907920"/>
          </a:xfrm>
          <a:prstGeom prst="rect">
            <a:avLst/>
          </a:prstGeom>
          <a:noFill/>
          <a:ln w="0">
            <a:noFill/>
          </a:ln>
        </p:spPr>
        <p:txBody>
          <a:bodyPr lIns="75960" rIns="75960" tIns="38880" bIns="388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Coal’s Resurgence in Electric Power Generation </a:t>
            </a: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(59 Plants &amp; 36 GW New Capacity Proposed at $39 Billion Investment) (Equivalent Power for more 36 Million Homes)</a:t>
            </a:r>
            <a:endParaRPr b="1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660760" y="6407280"/>
            <a:ext cx="3733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Source: NETL New Coal Capacity Database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3" name="" descr=""/>
          <p:cNvPicPr/>
          <p:nvPr/>
        </p:nvPicPr>
        <p:blipFill>
          <a:blip r:embed="rId1"/>
          <a:stretch/>
        </p:blipFill>
        <p:spPr>
          <a:xfrm>
            <a:off x="930240" y="1263600"/>
            <a:ext cx="7445520" cy="5091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"/>
          <p:cNvSpPr/>
          <p:nvPr/>
        </p:nvSpPr>
        <p:spPr>
          <a:xfrm>
            <a:off x="434880" y="334800"/>
            <a:ext cx="8197920" cy="90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5960" rIns="75960" tIns="38880" bIns="3888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Coal’s Resurgence in Electric Power Generation  </a:t>
            </a: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(59 Plants &amp; 36 GW New Capacity Proposed at $39 Billion Investment) (Equivalent Power for more 36 Million Homes)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660760" y="6407280"/>
            <a:ext cx="3733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Source: NETL New Coal Capacity Database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6" name="" descr=""/>
          <p:cNvPicPr/>
          <p:nvPr/>
        </p:nvPicPr>
        <p:blipFill>
          <a:blip r:embed="rId1"/>
          <a:stretch/>
        </p:blipFill>
        <p:spPr>
          <a:xfrm>
            <a:off x="179280" y="1474920"/>
            <a:ext cx="8783640" cy="4403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"/>
          <p:cNvSpPr/>
          <p:nvPr/>
        </p:nvSpPr>
        <p:spPr>
          <a:xfrm>
            <a:off x="492120" y="322200"/>
            <a:ext cx="8197920" cy="90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5960" rIns="75960" tIns="38880" bIns="3888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Coal’s Resurgence in Electric Power Generation </a:t>
            </a: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(59 Plants &amp; 36 GW New Capacity Proposed at $39 Billion Investment) </a:t>
            </a:r>
            <a:br>
              <a:rPr sz="2000"/>
            </a:b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(Equivalent Power for more 36 Million Homes)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660760" y="6407280"/>
            <a:ext cx="3733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Source: NETL New Coal Capacity Database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9" name="" descr=""/>
          <p:cNvPicPr/>
          <p:nvPr/>
        </p:nvPicPr>
        <p:blipFill>
          <a:blip r:embed="rId1"/>
          <a:stretch/>
        </p:blipFill>
        <p:spPr>
          <a:xfrm>
            <a:off x="171360" y="1379520"/>
            <a:ext cx="8783640" cy="440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"/>
          <p:cNvSpPr/>
          <p:nvPr/>
        </p:nvSpPr>
        <p:spPr>
          <a:xfrm>
            <a:off x="520560" y="345960"/>
            <a:ext cx="8197920" cy="90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5960" rIns="75960" tIns="38880" bIns="3888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Coal’s Resurgence in Electric Power Generation </a:t>
            </a:r>
            <a:br>
              <a:rPr sz="3000"/>
            </a:b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(59 Plants &amp; 36 GW New Capacity Proposed at $39 Billion Investment) (Equivalent Power for more 36 Million Homes)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660760" y="6407280"/>
            <a:ext cx="3733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Source: NETL New Coal Capacity Database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2" name="" descr=""/>
          <p:cNvPicPr/>
          <p:nvPr/>
        </p:nvPicPr>
        <p:blipFill>
          <a:blip r:embed="rId1"/>
          <a:stretch/>
        </p:blipFill>
        <p:spPr>
          <a:xfrm>
            <a:off x="179280" y="1494000"/>
            <a:ext cx="8783640" cy="4403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520560" y="345960"/>
            <a:ext cx="8197920" cy="90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5960" rIns="75960" tIns="38880" bIns="3888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Coal’s Resurgence in Electric Power Generation </a:t>
            </a: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(59 Plants &amp; 36 GW New Capacity Proposed at $39 Billion Investment) (Equivalent Power for more 36 Million Homes)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660760" y="6407280"/>
            <a:ext cx="3733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Source: NETL New Coal Capacity Database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5" name="" descr=""/>
          <p:cNvPicPr/>
          <p:nvPr/>
        </p:nvPicPr>
        <p:blipFill>
          <a:blip r:embed="rId1"/>
          <a:stretch/>
        </p:blipFill>
        <p:spPr>
          <a:xfrm>
            <a:off x="179280" y="1455840"/>
            <a:ext cx="8783640" cy="4403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"/>
          <p:cNvSpPr/>
          <p:nvPr/>
        </p:nvSpPr>
        <p:spPr>
          <a:xfrm>
            <a:off x="577800" y="428760"/>
            <a:ext cx="8197920" cy="90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5960" rIns="75960" tIns="38880" bIns="3888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758880"/>
                <a:tab algn="l" pos="1517760"/>
                <a:tab algn="l" pos="2276640"/>
                <a:tab algn="l" pos="3035160"/>
                <a:tab algn="l" pos="3794040"/>
                <a:tab algn="l" pos="4552920"/>
                <a:tab algn="l" pos="5311800"/>
                <a:tab algn="l" pos="6070680"/>
                <a:tab algn="l" pos="6829560"/>
                <a:tab algn="l" pos="7588080"/>
                <a:tab algn="l" pos="8346960"/>
                <a:tab algn="l" pos="9105840"/>
                <a:tab algn="l" pos="9864720"/>
                <a:tab algn="l" pos="10623600"/>
              </a:tabLst>
            </a:pPr>
            <a:r>
              <a:rPr b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References for NETL </a:t>
            </a:r>
            <a:br>
              <a:rPr sz="3000"/>
            </a:br>
            <a:r>
              <a:rPr b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New Coal Capacity Database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660760" y="6407280"/>
            <a:ext cx="3733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Source: NETL New Coal Capacity Database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8" name="" descr=""/>
          <p:cNvPicPr/>
          <p:nvPr/>
        </p:nvPicPr>
        <p:blipFill>
          <a:blip r:embed="rId1"/>
          <a:stretch/>
        </p:blipFill>
        <p:spPr>
          <a:xfrm>
            <a:off x="399960" y="1671480"/>
            <a:ext cx="8328240" cy="3305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2001-02-27T12:14:27Z</dcterms:created>
  <dc:creator>Scott Klara</dc:creator>
  <dc:description/>
  <dc:language>en-US</dc:language>
  <cp:lastModifiedBy>Scott Klara</cp:lastModifiedBy>
  <cp:lastPrinted>2001-07-30T10:11:20Z</cp:lastPrinted>
  <dcterms:modified xsi:type="dcterms:W3CDTF">2001-07-30T10:12:55Z</dcterms:modified>
  <cp:revision>55</cp:revision>
  <dc:subject/>
  <dc:title>No Slide Title</dc:title>
</cp:coreProperties>
</file>