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630262F-7BD4-4C67-9AFC-FD74AB3CC87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6ECB46F-BB96-483F-BADF-B7071075B63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Power I, LLC.</a:t>
            </a: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484200" y="2370240"/>
          <a:ext cx="7945560" cy="3106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4200" y="2370240"/>
                    <a:ext cx="7945560" cy="310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2000-09-22T14:25:12Z</dcterms:created>
  <dc:creator>oec</dc:creator>
  <dc:description/>
  <dc:language>en-US</dc:language>
  <cp:lastModifiedBy>oec</cp:lastModifiedBy>
  <cp:lastPrinted>2000-09-22T15:11:10Z</cp:lastPrinted>
  <dcterms:modified xsi:type="dcterms:W3CDTF">2000-09-22T15:12:16Z</dcterms:modified>
  <cp:revision>2</cp:revision>
  <dc:subject/>
  <dc:title> New Albany Power I, LLC. </dc:title>
</cp:coreProperties>
</file>