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FDCA4D-8A6B-4586-B0A1-7A603877B6D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B5C966-A433-4FAD-8E57-D19CB55A8F9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7D23A7-B744-4302-BD39-DECE77E5D8C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124F43-8C56-42EC-8B5C-D6D96F4367D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ED11CB-4C82-436C-8ACF-3FA8E44255F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09AEF4-6E71-415C-8759-1B097834E28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5B3BF3-2829-45AB-AF3B-46C8E926834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866880" y="1962000"/>
          <a:ext cx="7286400" cy="344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66880" y="1962000"/>
                    <a:ext cx="7286400" cy="344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35EF4A-237D-40AF-A8B0-55E0807D3BD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25.00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28.32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9B754F-9E12-47AC-A465-10D8D30C281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DF4E93-E500-4A40-B1E4-EEE6288A073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67B002-448E-49E8-8A50-3BD0DCD47683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017DD4-F942-4760-8DDD-4B4659523EA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C2D249-A339-47A3-9987-78E83B4E9237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96962D-078E-46CE-8942-93A0E667990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F2149D-B753-4A85-828B-BA4F316E3BA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09A65A-6221-432D-BA30-4BF2F6B3FC7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03F2B5-3B87-47EE-8DF8-1C2CF8EAB16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EF174D-D18A-44E4-8A65-05291115A4D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36D9310-5CD9-4608-91C1-C4C915BA76D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098405-E9EE-489D-B23B-23B5EEFC6D56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913057-B761-4EE9-8B02-111508EA0C52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1ADE30E-209C-4C3B-B286-4E79A6EE46CD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$ 0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812880" y="18288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0AA2D7-0180-4940-A6DA-36E205C88A53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A3B4F5-EB3D-46D0-ADB9-B039C0B7D1CB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38A955-73A2-40FB-8DD8-98D68FEADF77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4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7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937475-6036-40F7-AB84-B67E486CEBDB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6C14B7-7296-4540-A0F4-EF43DB0071B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062A81-1966-4575-8EBF-4CB7453A0D8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94DBA9-C6C9-4239-804E-0BF45644776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CD3059-8909-4E11-B2B7-BB4D5CDD497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E857DD-CBC5-42BE-85A6-E3DE85A21E5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5B0212-BC7C-4575-AF6A-78EE1F6BE3B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EADDBF-9EA4-4388-BAF6-D7C7030D58E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2000-07-13T20:44:31Z</cp:lastPrinted>
  <dcterms:modified xsi:type="dcterms:W3CDTF">2000-07-14T15:50:36Z</dcterms:modified>
  <cp:revision>619</cp:revision>
  <dc:subject/>
  <dc:title>No Slide Title</dc:title>
</cp:coreProperties>
</file>