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6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_rels/presentation.xml.rels" ContentType="application/vnd.openxmlformats-package.relationships+xml"/>
  <Override PartName="/ppt/media/image1.wmf" ContentType="image/x-wmf"/>
  <Override PartName="/ppt/media/image2.png" ContentType="image/png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wmf" ContentType="image/x-wmf"/>
  <Override PartName="/ppt/embeddings/oleObject1.bin" ContentType="application/vnd.openxmlformats-officedocument.oleObject"/>
  <Override PartName="/ppt/embeddings/oleObject1.docx" ContentType="application/vnd.openxmlformats-officedocument.wordprocessingml.documen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embeddings/oleObject2.xlsx" ContentType="application/vnd.openxmlformats-officedocument.spreadsheetml.sheet"/>
  <Override PartName="/ppt/embeddings/oleObject3.xlsx" ContentType="application/vnd.openxmlformats-officedocument.spreadsheetml.sheet"/>
  <Override PartName="/ppt/slides/_rels/slide16.xml.rels" ContentType="application/vnd.openxmlformats-package.relationships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3.xml.rels" ContentType="application/vnd.openxmlformats-package.relationships+xml"/>
  <Override PartName="/ppt/slides/_rels/slide20.xml.rels" ContentType="application/vnd.openxmlformats-package.relationships+xml"/>
  <Override PartName="/ppt/slides/_rels/slide35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6.xml.rels" ContentType="application/vnd.openxmlformats-package.relationships+xml"/>
  <Override PartName="/ppt/slides/_rels/slide1.xml.rels" ContentType="application/vnd.openxmlformats-package.relationships+xml"/>
  <Override PartName="/ppt/slides/_rels/slide13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12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18.xml.rels" ContentType="application/vnd.openxmlformats-package.relationships+xml"/>
  <Override PartName="/ppt/slides/_rels/slide11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22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6.xml" ContentType="application/vnd.openxmlformats-officedocument.presentationml.slide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</p:sldIdLst>
  <p:sldSz cx="9144000" cy="6858000"/>
  <p:notesSz cx="7008813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2.png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4852AE8A-E3AB-4338-9E84-D882CC821212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1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sldNum" idx="2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A0DD975-908A-4C64-B96D-488A74A18CB1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1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 type="sldNum" idx="3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8B712DF-25B1-42DC-BEFF-24584228ACEA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2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2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sldNum" idx="4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50ED50F-06BA-4D91-ABE4-8BAF09915E7B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3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4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99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499"/>
              </a:spcBef>
              <a:buClr>
                <a:srgbClr val="3333cc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sldNum" idx="5"/>
          </p:nvPr>
        </p:nvSpPr>
        <p:spPr>
          <a:xfrm>
            <a:off x="6553080" y="639756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defRPr>
            </a:lvl1pPr>
          </a:lstStyle>
          <a:p>
            <a:pPr indent="0" algn="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51F4EE2D-A60F-4031-AB87-BFDA5BCEB619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685800" y="606600"/>
            <a:ext cx="77724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1143000" y="606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"/>
          <p:cNvSpPr/>
          <p:nvPr/>
        </p:nvSpPr>
        <p:spPr>
          <a:xfrm>
            <a:off x="7467480" y="378000"/>
            <a:ext cx="1067040" cy="23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56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 flipV="1">
            <a:off x="838080" y="6397200"/>
            <a:ext cx="6705720" cy="324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3560" bIns="-4356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8077320" y="6397560"/>
            <a:ext cx="53316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48" name="" descr=""/>
          <p:cNvPicPr/>
          <p:nvPr/>
        </p:nvPicPr>
        <p:blipFill>
          <a:blip r:embed="rId2"/>
          <a:srcRect l="-56" t="0" r="-56" b="0"/>
          <a:stretch/>
        </p:blipFill>
        <p:spPr>
          <a:xfrm>
            <a:off x="533520" y="6095880"/>
            <a:ext cx="731880" cy="5796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</p:pic>
      <p:graphicFrame>
        <p:nvGraphicFramePr>
          <p:cNvPr id="49" name=""/>
          <p:cNvGraphicFramePr/>
          <p:nvPr/>
        </p:nvGraphicFramePr>
        <p:xfrm>
          <a:off x="7238880" y="6172200"/>
          <a:ext cx="1381320" cy="53028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7238880" y="6172200"/>
                    <a:ext cx="1381320" cy="530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2"/>
          <p:cNvSpPr>
            <a:spLocks noGrp="1"/>
          </p:cNvSpPr>
          <p:nvPr>
            <p:ph type="ftr" idx="6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Peakers.ppt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3"/>
          <p:cNvSpPr>
            <a:spLocks noGrp="1"/>
          </p:cNvSpPr>
          <p:nvPr>
            <p:ph type="sldNum" idx="7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marL="216000"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3D255B9A-5DC0-4B33-A672-5EDF6D0C09B9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PlaceHolder 4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 algn="ctr"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 indent="0" algn="ctr"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914400" algn="ctr">
              <a:spcBef>
                <a:spcPts val="400"/>
              </a:spcBef>
              <a:buClr>
                <a:srgbClr val="3333cc"/>
              </a:buClr>
              <a:buFont typeface="Times New Roman"/>
              <a:buChar char="–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371600" algn="ctr">
              <a:spcBef>
                <a:spcPts val="349"/>
              </a:spcBef>
              <a:buClr>
                <a:srgbClr val="3333cc"/>
              </a:buClr>
              <a:buFont typeface="Times New Roman"/>
              <a:buChar char="»"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1828800" algn="ctr">
              <a:spcBef>
                <a:spcPts val="349"/>
              </a:spcBef>
              <a:buClr>
                <a:srgbClr val="3333cc"/>
              </a:buClr>
              <a:buFont typeface="Times New Roman"/>
              <a:buChar char="-"/>
              <a:tabLst>
                <a:tab algn="l" pos="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1828800">
              <a:spcBef>
                <a:spcPts val="349"/>
              </a:spcBef>
              <a:buClr>
                <a:srgbClr val="000000"/>
              </a:buClr>
              <a:buFont typeface="Times New Roman"/>
              <a:buChar char="-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oleObject" Target="../embeddings/oleObject2.bin"/><Relationship Id="rId4" Type="http://schemas.openxmlformats.org/officeDocument/2006/relationships/image" Target="../media/image2.png"/><Relationship Id="rId5" Type="http://schemas.openxmlformats.org/officeDocument/2006/relationships/slideLayout" Target="../slideLayouts/slideLayout6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package" Target="../embeddings/oleObject2.xlsx"/><Relationship Id="rId4" Type="http://schemas.openxmlformats.org/officeDocument/2006/relationships/image" Target="../media/image5.wmf"/><Relationship Id="rId5" Type="http://schemas.openxmlformats.org/officeDocument/2006/relationships/package" Target="../embeddings/oleObject3.xlsx"/><Relationship Id="rId6" Type="http://schemas.openxmlformats.org/officeDocument/2006/relationships/image" Target="../media/image6.wmf"/><Relationship Id="rId7" Type="http://schemas.openxmlformats.org/officeDocument/2006/relationships/slideLayout" Target="../slideLayouts/slideLayout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4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4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4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3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5" name=""/>
          <p:cNvGraphicFramePr/>
          <p:nvPr/>
        </p:nvGraphicFramePr>
        <p:xfrm>
          <a:off x="1219320" y="1295280"/>
          <a:ext cx="2514600" cy="24447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295280"/>
                    <a:ext cx="2514600" cy="24447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57" name=""/>
          <p:cNvSpPr/>
          <p:nvPr/>
        </p:nvSpPr>
        <p:spPr>
          <a:xfrm>
            <a:off x="1143000" y="4343400"/>
            <a:ext cx="20574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July 2000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6095880" y="43434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Confidential &amp; Proprietary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1143000" y="5410080"/>
            <a:ext cx="6248520" cy="817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Presentation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9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Overview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0" name=""/>
          <p:cNvGraphicFramePr/>
          <p:nvPr/>
        </p:nvGraphicFramePr>
        <p:xfrm>
          <a:off x="4495680" y="1800360"/>
          <a:ext cx="3657600" cy="1476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61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800360"/>
                    <a:ext cx="3657600" cy="1476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62" name=""/>
          <p:cNvSpPr/>
          <p:nvPr/>
        </p:nvSpPr>
        <p:spPr>
          <a:xfrm>
            <a:off x="5775480" y="499428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005160" y="4994280"/>
            <a:ext cx="171324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 7/7/00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transition>
    <p:random/>
  </p:transition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0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1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2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4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8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9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0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1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2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3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3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4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5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7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8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9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0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1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5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6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7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8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9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3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4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5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6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7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8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9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40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141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2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3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4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145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48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149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2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153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56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157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0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161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2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3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64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165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6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7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68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73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174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5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6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177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178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79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80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181" name=""/>
          <p:cNvSpPr/>
          <p:nvPr/>
        </p:nvSpPr>
        <p:spPr>
          <a:xfrm>
            <a:off x="1697040" y="5257800"/>
            <a:ext cx="1187280" cy="762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3" name=""/>
          <p:cNvSpPr/>
          <p:nvPr/>
        </p:nvSpPr>
        <p:spPr>
          <a:xfrm>
            <a:off x="1980720" y="5334120"/>
            <a:ext cx="55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4" name=""/>
          <p:cNvSpPr/>
          <p:nvPr/>
        </p:nvSpPr>
        <p:spPr>
          <a:xfrm>
            <a:off x="1855800" y="55958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1855800" y="587520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1855800" y="573552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2030400" y="5388120"/>
            <a:ext cx="7142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084040" y="557388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2082960" y="5853240"/>
            <a:ext cx="428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2083320" y="571356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914400" y="914400"/>
            <a:ext cx="685800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Assets Location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7315200" y="1905120"/>
            <a:ext cx="53352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 flipH="1" flipV="1">
            <a:off x="7772040" y="335232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1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2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 flipV="1">
            <a:off x="685800" y="4419360"/>
            <a:ext cx="763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6783480" y="3733920"/>
            <a:ext cx="635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Hurt, VA (32)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7010280" y="3733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7010280" y="3581280"/>
            <a:ext cx="15264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(248)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5715000" y="25146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5334120" y="2438280"/>
            <a:ext cx="64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Bend, WI (30)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5105520" y="304812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5715000" y="3048120"/>
            <a:ext cx="73080" cy="730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4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5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6" name=""/>
          <p:cNvSpPr/>
          <p:nvPr/>
        </p:nvSpPr>
        <p:spPr>
          <a:xfrm>
            <a:off x="5715000" y="3962520"/>
            <a:ext cx="74520" cy="7596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"/>
          <p:cNvSpPr/>
          <p:nvPr/>
        </p:nvSpPr>
        <p:spPr>
          <a:xfrm>
            <a:off x="5866560" y="396252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8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9" name=""/>
          <p:cNvSpPr/>
          <p:nvPr/>
        </p:nvSpPr>
        <p:spPr>
          <a:xfrm>
            <a:off x="5714280" y="411480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0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1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2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3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4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5" name=""/>
          <p:cNvSpPr/>
          <p:nvPr/>
        </p:nvSpPr>
        <p:spPr>
          <a:xfrm>
            <a:off x="990000" y="3809880"/>
            <a:ext cx="45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6" name=""/>
          <p:cNvSpPr/>
          <p:nvPr/>
        </p:nvSpPr>
        <p:spPr>
          <a:xfrm>
            <a:off x="1523880" y="3809880"/>
            <a:ext cx="51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7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8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9" name=""/>
          <p:cNvSpPr/>
          <p:nvPr/>
        </p:nvSpPr>
        <p:spPr>
          <a:xfrm>
            <a:off x="6345000" y="2860560"/>
            <a:ext cx="400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40" name=""/>
          <p:cNvGrpSpPr/>
          <p:nvPr/>
        </p:nvGrpSpPr>
        <p:grpSpPr>
          <a:xfrm>
            <a:off x="152280" y="4648320"/>
            <a:ext cx="990360" cy="1052280"/>
            <a:chOff x="152280" y="4648320"/>
            <a:chExt cx="990360" cy="1052280"/>
          </a:xfrm>
        </p:grpSpPr>
        <p:sp>
          <p:nvSpPr>
            <p:cNvPr id="241" name=""/>
            <p:cNvSpPr/>
            <p:nvPr/>
          </p:nvSpPr>
          <p:spPr>
            <a:xfrm>
              <a:off x="152280" y="4648320"/>
              <a:ext cx="986040" cy="105228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2" name=""/>
            <p:cNvSpPr/>
            <p:nvPr/>
          </p:nvSpPr>
          <p:spPr>
            <a:xfrm>
              <a:off x="262800" y="4782960"/>
              <a:ext cx="754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3" name=""/>
            <p:cNvSpPr/>
            <p:nvPr/>
          </p:nvSpPr>
          <p:spPr>
            <a:xfrm>
              <a:off x="286560" y="4910040"/>
              <a:ext cx="856080" cy="640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Calistoga,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China Lake, CA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(145)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449 MW’s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4" name=""/>
          <p:cNvGrpSpPr/>
          <p:nvPr/>
        </p:nvGrpSpPr>
        <p:grpSpPr>
          <a:xfrm>
            <a:off x="6324480" y="3200400"/>
            <a:ext cx="838080" cy="304920"/>
            <a:chOff x="6324480" y="3200400"/>
            <a:chExt cx="838080" cy="304920"/>
          </a:xfrm>
        </p:grpSpPr>
        <p:sp>
          <p:nvSpPr>
            <p:cNvPr id="245" name=""/>
            <p:cNvSpPr/>
            <p:nvPr/>
          </p:nvSpPr>
          <p:spPr>
            <a:xfrm>
              <a:off x="6324480" y="3200400"/>
              <a:ext cx="838080" cy="3049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6" name=""/>
            <p:cNvSpPr/>
            <p:nvPr/>
          </p:nvSpPr>
          <p:spPr>
            <a:xfrm>
              <a:off x="6395040" y="3200400"/>
              <a:ext cx="69084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(665)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 (171)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836 MW’s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247" name=""/>
          <p:cNvGrpSpPr/>
          <p:nvPr/>
        </p:nvGrpSpPr>
        <p:grpSpPr>
          <a:xfrm>
            <a:off x="6324480" y="1447920"/>
            <a:ext cx="1066680" cy="761760"/>
            <a:chOff x="6324480" y="1447920"/>
            <a:chExt cx="1066680" cy="761760"/>
          </a:xfrm>
        </p:grpSpPr>
        <p:sp>
          <p:nvSpPr>
            <p:cNvPr id="248" name=""/>
            <p:cNvSpPr/>
            <p:nvPr/>
          </p:nvSpPr>
          <p:spPr>
            <a:xfrm>
              <a:off x="6324480" y="1447920"/>
              <a:ext cx="106668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49" name=""/>
            <p:cNvSpPr/>
            <p:nvPr/>
          </p:nvSpPr>
          <p:spPr>
            <a:xfrm>
              <a:off x="6405840" y="1506240"/>
              <a:ext cx="824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0" name=""/>
            <p:cNvSpPr/>
            <p:nvPr/>
          </p:nvSpPr>
          <p:spPr>
            <a:xfrm>
              <a:off x="6488640" y="1623600"/>
              <a:ext cx="693720" cy="54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(373)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(610)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Wiscasset 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1,115 MW’s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51" name=""/>
          <p:cNvSpPr/>
          <p:nvPr/>
        </p:nvSpPr>
        <p:spPr>
          <a:xfrm>
            <a:off x="8001000" y="2971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2" name=""/>
          <p:cNvSpPr/>
          <p:nvPr/>
        </p:nvSpPr>
        <p:spPr>
          <a:xfrm>
            <a:off x="8077320" y="304812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Providence, RI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253" name=""/>
          <p:cNvGrpSpPr/>
          <p:nvPr/>
        </p:nvGrpSpPr>
        <p:grpSpPr>
          <a:xfrm>
            <a:off x="7696080" y="3581280"/>
            <a:ext cx="1294920" cy="1072800"/>
            <a:chOff x="7696080" y="3581280"/>
            <a:chExt cx="1294920" cy="1072800"/>
          </a:xfrm>
        </p:grpSpPr>
        <p:grpSp>
          <p:nvGrpSpPr>
            <p:cNvPr id="254" name=""/>
            <p:cNvGrpSpPr/>
            <p:nvPr/>
          </p:nvGrpSpPr>
          <p:grpSpPr>
            <a:xfrm>
              <a:off x="7696080" y="3581280"/>
              <a:ext cx="1294920" cy="826200"/>
              <a:chOff x="7696080" y="3581280"/>
              <a:chExt cx="1294920" cy="826200"/>
            </a:xfrm>
          </p:grpSpPr>
          <p:sp>
            <p:nvSpPr>
              <p:cNvPr id="255" name=""/>
              <p:cNvSpPr/>
              <p:nvPr/>
            </p:nvSpPr>
            <p:spPr>
              <a:xfrm>
                <a:off x="7696080" y="3581280"/>
                <a:ext cx="1294920" cy="82620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6" name=""/>
              <p:cNvSpPr/>
              <p:nvPr/>
            </p:nvSpPr>
            <p:spPr>
              <a:xfrm>
                <a:off x="7810200" y="3637800"/>
                <a:ext cx="769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FPL Energy 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257" name=""/>
              <p:cNvSpPr/>
              <p:nvPr/>
            </p:nvSpPr>
            <p:spPr>
              <a:xfrm>
                <a:off x="7923240" y="3754440"/>
                <a:ext cx="963720" cy="640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Sayrevelle,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Delaware Co,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Delaware Co., PA (MH)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Total = 1,700 MW’s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258" name=""/>
            <p:cNvSpPr/>
            <p:nvPr/>
          </p:nvSpPr>
          <p:spPr>
            <a:xfrm>
              <a:off x="7788240" y="417132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9" name=""/>
            <p:cNvSpPr/>
            <p:nvPr/>
          </p:nvSpPr>
          <p:spPr>
            <a:xfrm>
              <a:off x="7973640" y="428904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60" name=""/>
          <p:cNvSpPr/>
          <p:nvPr/>
        </p:nvSpPr>
        <p:spPr>
          <a:xfrm>
            <a:off x="7848720" y="1905120"/>
            <a:ext cx="761760" cy="76176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1" name=""/>
          <p:cNvSpPr/>
          <p:nvPr/>
        </p:nvSpPr>
        <p:spPr>
          <a:xfrm>
            <a:off x="8686800" y="403848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2" name=""/>
          <p:cNvSpPr/>
          <p:nvPr/>
        </p:nvSpPr>
        <p:spPr>
          <a:xfrm>
            <a:off x="8896320" y="394344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3" name=""/>
          <p:cNvSpPr/>
          <p:nvPr/>
        </p:nvSpPr>
        <p:spPr>
          <a:xfrm>
            <a:off x="8667720" y="383868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4" name=""/>
          <p:cNvSpPr/>
          <p:nvPr/>
        </p:nvSpPr>
        <p:spPr>
          <a:xfrm>
            <a:off x="8582040" y="37530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5" name=""/>
          <p:cNvSpPr/>
          <p:nvPr/>
        </p:nvSpPr>
        <p:spPr>
          <a:xfrm>
            <a:off x="914400" y="539100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6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7" name=""/>
          <p:cNvSpPr/>
          <p:nvPr/>
        </p:nvSpPr>
        <p:spPr>
          <a:xfrm>
            <a:off x="8153280" y="2895480"/>
            <a:ext cx="7632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8" name=""/>
          <p:cNvSpPr/>
          <p:nvPr/>
        </p:nvSpPr>
        <p:spPr>
          <a:xfrm flipV="1">
            <a:off x="7172280" y="1980360"/>
            <a:ext cx="85680" cy="9540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9" name=""/>
          <p:cNvSpPr/>
          <p:nvPr/>
        </p:nvSpPr>
        <p:spPr>
          <a:xfrm>
            <a:off x="4038480" y="464832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0" name=""/>
          <p:cNvSpPr/>
          <p:nvPr/>
        </p:nvSpPr>
        <p:spPr>
          <a:xfrm>
            <a:off x="4171680" y="4648320"/>
            <a:ext cx="523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Pecan, TX (250)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1" name=""/>
          <p:cNvSpPr/>
          <p:nvPr/>
        </p:nvSpPr>
        <p:spPr>
          <a:xfrm>
            <a:off x="5639400" y="762120"/>
            <a:ext cx="1775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Remove development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4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projects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A3E5F0F-0A53-4278-8319-E39FCAA0F6AC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2" name="PlaceHolder 1"/>
          <p:cNvSpPr>
            <a:spLocks noGrp="1"/>
          </p:cNvSpPr>
          <p:nvPr>
            <p:ph type="title"/>
          </p:nvPr>
        </p:nvSpPr>
        <p:spPr>
          <a:xfrm>
            <a:off x="685800" y="9489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Portfolio Breakdowns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73" name=""/>
          <p:cNvGraphicFramePr/>
          <p:nvPr/>
        </p:nvGraphicFramePr>
        <p:xfrm>
          <a:off x="622440" y="1511280"/>
          <a:ext cx="3840120" cy="2438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7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22440" y="1511280"/>
                    <a:ext cx="3840120" cy="243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75" name=""/>
          <p:cNvGraphicFramePr/>
          <p:nvPr/>
        </p:nvGraphicFramePr>
        <p:xfrm>
          <a:off x="4495680" y="1511280"/>
          <a:ext cx="3919680" cy="2438280"/>
        </p:xfrm>
        <a:graphic>
          <a:graphicData uri="http://schemas.openxmlformats.org/presentationml/2006/ole">
            <p:oleObj progId="Excel.Sheet.12" r:id="rId3" spid="">
              <p:embed/>
              <p:pic>
                <p:nvPicPr>
                  <p:cNvPr id="276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4495680" y="1511280"/>
                    <a:ext cx="3919680" cy="243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aphicFrame>
        <p:nvGraphicFramePr>
          <p:cNvPr id="277" name=""/>
          <p:cNvGraphicFramePr/>
          <p:nvPr/>
        </p:nvGraphicFramePr>
        <p:xfrm>
          <a:off x="2666880" y="3911760"/>
          <a:ext cx="3800520" cy="2438280"/>
        </p:xfrm>
        <a:graphic>
          <a:graphicData uri="http://schemas.openxmlformats.org/presentationml/2006/ole">
            <p:oleObj progId="Excel.Sheet.12" r:id="rId5" spid="">
              <p:embed/>
              <p:pic>
                <p:nvPicPr>
                  <p:cNvPr id="278" name="" descr=""/>
                  <p:cNvPicPr/>
                  <p:nvPr/>
                </p:nvPicPr>
                <p:blipFill>
                  <a:blip r:embed="rId6"/>
                  <a:stretch/>
                </p:blipFill>
                <p:spPr>
                  <a:xfrm>
                    <a:off x="2666880" y="3911760"/>
                    <a:ext cx="3800520" cy="2438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79" name=""/>
          <p:cNvSpPr/>
          <p:nvPr/>
        </p:nvSpPr>
        <p:spPr>
          <a:xfrm>
            <a:off x="6554880" y="4076640"/>
            <a:ext cx="2320200" cy="91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Add charts showing: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- Merchant vs Contract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- Merrit order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8D50B1A-4D80-42BE-89E8-98CE569E2F7D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PlaceHolder 1"/>
          <p:cNvSpPr>
            <a:spLocks noGrp="1"/>
          </p:cNvSpPr>
          <p:nvPr>
            <p:ph type="title"/>
          </p:nvPr>
        </p:nvSpPr>
        <p:spPr>
          <a:xfrm>
            <a:off x="685800" y="29714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622C5E2-744C-4517-A96E-733DC9944833}" type="slidenum">
              <a:t>12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Assets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2" name="PlaceHolder 2"/>
          <p:cNvSpPr>
            <a:spLocks noGrp="1"/>
          </p:cNvSpPr>
          <p:nvPr>
            <p:ph/>
          </p:nvPr>
        </p:nvSpPr>
        <p:spPr>
          <a:xfrm>
            <a:off x="1142640" y="1600200"/>
            <a:ext cx="7162920" cy="44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Major Equipment Secured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47 GE 7FA and 6 LM 6000 combustion turbines (11,750 MW combined cycle capacity)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GE 7FA ship dates:  2001 (9), 2002 (14), 2003 (12), and 2004 (12)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FPLE to execute master steam turbine agreement; HRSG agreement is executed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Substantial Development Talent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Forty five (45) developers located in all NERC regions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and FPLE possess complementary regional staffing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Parent company technical expertise available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080FBB3-BCD2-424D-9337-8457F2EA6CB2}" type="slidenum">
              <a:t>13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4" name="PlaceHolder 2"/>
          <p:cNvSpPr>
            <a:spLocks noGrp="1"/>
          </p:cNvSpPr>
          <p:nvPr>
            <p:ph/>
          </p:nvPr>
        </p:nvSpPr>
        <p:spPr>
          <a:xfrm>
            <a:off x="1142640" y="1600200"/>
            <a:ext cx="7467480" cy="44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Advanced Development Projects (5,048 MW)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controls three projects totaling 1,392 MW in operation by 2003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FPLE controls ten projects totaling 3,656 MW in operation by 2003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Very high probability of success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Twenty Five (25) Greenfield Sites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controls 17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FPLE controls 10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 Acquisition (14,592 MW)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FPLE actively pursues acquiring third party development rights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45D5235-4502-47E2-A113-60CAF6AE3808}" type="slidenum">
              <a:t>14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"/>
          <p:cNvSpPr/>
          <p:nvPr/>
        </p:nvSpPr>
        <p:spPr>
          <a:xfrm>
            <a:off x="7332840" y="3487680"/>
            <a:ext cx="33120" cy="33480"/>
          </a:xfrm>
          <a:custGeom>
            <a:avLst/>
            <a:gdLst/>
            <a:ahLst/>
            <a:rect l="l" t="t" r="r" b="b"/>
            <a:pathLst>
              <a:path w="42" h="42">
                <a:moveTo>
                  <a:pt x="18" y="42"/>
                </a:moveTo>
                <a:lnTo>
                  <a:pt x="0" y="13"/>
                </a:lnTo>
                <a:lnTo>
                  <a:pt x="12" y="0"/>
                </a:lnTo>
                <a:lnTo>
                  <a:pt x="42" y="26"/>
                </a:lnTo>
                <a:lnTo>
                  <a:pt x="18" y="42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-13320" bIns="-1332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6" name=""/>
          <p:cNvSpPr/>
          <p:nvPr/>
        </p:nvSpPr>
        <p:spPr>
          <a:xfrm>
            <a:off x="6989760" y="3354480"/>
            <a:ext cx="650880" cy="326880"/>
          </a:xfrm>
          <a:custGeom>
            <a:avLst/>
            <a:gdLst/>
            <a:ahLst/>
            <a:rect l="l" t="t" r="r" b="b"/>
            <a:pathLst>
              <a:path w="820" h="412">
                <a:moveTo>
                  <a:pt x="651" y="0"/>
                </a:move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72" y="192"/>
                </a:lnTo>
                <a:lnTo>
                  <a:pt x="450" y="209"/>
                </a:lnTo>
                <a:lnTo>
                  <a:pt x="450" y="227"/>
                </a:lnTo>
                <a:lnTo>
                  <a:pt x="426" y="289"/>
                </a:lnTo>
                <a:lnTo>
                  <a:pt x="600" y="372"/>
                </a:lnTo>
                <a:lnTo>
                  <a:pt x="582" y="318"/>
                </a:lnTo>
                <a:lnTo>
                  <a:pt x="560" y="296"/>
                </a:lnTo>
                <a:lnTo>
                  <a:pt x="573" y="296"/>
                </a:lnTo>
                <a:lnTo>
                  <a:pt x="541" y="115"/>
                </a:lnTo>
                <a:lnTo>
                  <a:pt x="629" y="46"/>
                </a:lnTo>
                <a:lnTo>
                  <a:pt x="635" y="29"/>
                </a:lnTo>
                <a:lnTo>
                  <a:pt x="640" y="69"/>
                </a:lnTo>
                <a:lnTo>
                  <a:pt x="606" y="104"/>
                </a:lnTo>
                <a:lnTo>
                  <a:pt x="617" y="157"/>
                </a:lnTo>
                <a:lnTo>
                  <a:pt x="595" y="179"/>
                </a:lnTo>
                <a:lnTo>
                  <a:pt x="629" y="198"/>
                </a:lnTo>
                <a:lnTo>
                  <a:pt x="629" y="249"/>
                </a:lnTo>
                <a:lnTo>
                  <a:pt x="606" y="289"/>
                </a:lnTo>
                <a:lnTo>
                  <a:pt x="640" y="337"/>
                </a:lnTo>
                <a:lnTo>
                  <a:pt x="682" y="342"/>
                </a:lnTo>
                <a:lnTo>
                  <a:pt x="710" y="412"/>
                </a:lnTo>
                <a:lnTo>
                  <a:pt x="790" y="388"/>
                </a:lnTo>
                <a:lnTo>
                  <a:pt x="785" y="364"/>
                </a:lnTo>
                <a:lnTo>
                  <a:pt x="820" y="296"/>
                </a:lnTo>
                <a:lnTo>
                  <a:pt x="699" y="296"/>
                </a:lnTo>
                <a:lnTo>
                  <a:pt x="651" y="0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7" name=""/>
          <p:cNvSpPr/>
          <p:nvPr/>
        </p:nvSpPr>
        <p:spPr>
          <a:xfrm>
            <a:off x="5772240" y="2975040"/>
            <a:ext cx="468360" cy="743040"/>
          </a:xfrm>
          <a:custGeom>
            <a:avLst/>
            <a:gdLst/>
            <a:ahLst/>
            <a:rect l="l" t="t" r="r" b="b"/>
            <a:pathLst>
              <a:path w="590" h="936">
                <a:moveTo>
                  <a:pt x="97" y="555"/>
                </a:moveTo>
                <a:lnTo>
                  <a:pt x="92" y="13"/>
                </a:lnTo>
                <a:lnTo>
                  <a:pt x="150" y="24"/>
                </a:lnTo>
                <a:lnTo>
                  <a:pt x="191" y="0"/>
                </a:lnTo>
                <a:lnTo>
                  <a:pt x="560" y="0"/>
                </a:lnTo>
                <a:lnTo>
                  <a:pt x="566" y="13"/>
                </a:lnTo>
                <a:lnTo>
                  <a:pt x="584" y="617"/>
                </a:lnTo>
                <a:lnTo>
                  <a:pt x="571" y="630"/>
                </a:lnTo>
                <a:lnTo>
                  <a:pt x="590" y="692"/>
                </a:lnTo>
                <a:lnTo>
                  <a:pt x="526" y="716"/>
                </a:lnTo>
                <a:lnTo>
                  <a:pt x="474" y="705"/>
                </a:lnTo>
                <a:lnTo>
                  <a:pt x="480" y="751"/>
                </a:lnTo>
                <a:lnTo>
                  <a:pt x="451" y="774"/>
                </a:lnTo>
                <a:lnTo>
                  <a:pt x="434" y="807"/>
                </a:lnTo>
                <a:lnTo>
                  <a:pt x="410" y="815"/>
                </a:lnTo>
                <a:lnTo>
                  <a:pt x="392" y="866"/>
                </a:lnTo>
                <a:lnTo>
                  <a:pt x="370" y="890"/>
                </a:lnTo>
                <a:lnTo>
                  <a:pt x="311" y="831"/>
                </a:lnTo>
                <a:lnTo>
                  <a:pt x="317" y="842"/>
                </a:lnTo>
                <a:lnTo>
                  <a:pt x="295" y="850"/>
                </a:lnTo>
                <a:lnTo>
                  <a:pt x="266" y="912"/>
                </a:lnTo>
                <a:lnTo>
                  <a:pt x="231" y="883"/>
                </a:lnTo>
                <a:lnTo>
                  <a:pt x="180" y="930"/>
                </a:lnTo>
                <a:lnTo>
                  <a:pt x="92" y="890"/>
                </a:lnTo>
                <a:lnTo>
                  <a:pt x="81" y="917"/>
                </a:lnTo>
                <a:lnTo>
                  <a:pt x="75" y="901"/>
                </a:lnTo>
                <a:lnTo>
                  <a:pt x="40" y="895"/>
                </a:lnTo>
                <a:lnTo>
                  <a:pt x="22" y="936"/>
                </a:lnTo>
                <a:lnTo>
                  <a:pt x="13" y="917"/>
                </a:lnTo>
                <a:lnTo>
                  <a:pt x="0" y="906"/>
                </a:lnTo>
                <a:lnTo>
                  <a:pt x="13" y="906"/>
                </a:lnTo>
                <a:lnTo>
                  <a:pt x="13" y="855"/>
                </a:lnTo>
                <a:lnTo>
                  <a:pt x="30" y="842"/>
                </a:lnTo>
                <a:lnTo>
                  <a:pt x="22" y="820"/>
                </a:lnTo>
                <a:lnTo>
                  <a:pt x="81" y="762"/>
                </a:lnTo>
                <a:lnTo>
                  <a:pt x="105" y="705"/>
                </a:lnTo>
                <a:lnTo>
                  <a:pt x="97" y="659"/>
                </a:lnTo>
                <a:lnTo>
                  <a:pt x="70" y="617"/>
                </a:lnTo>
                <a:lnTo>
                  <a:pt x="97" y="555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8" name=""/>
          <p:cNvSpPr/>
          <p:nvPr/>
        </p:nvSpPr>
        <p:spPr>
          <a:xfrm>
            <a:off x="6143760" y="4238640"/>
            <a:ext cx="722160" cy="887400"/>
          </a:xfrm>
          <a:custGeom>
            <a:avLst/>
            <a:gdLst/>
            <a:ahLst/>
            <a:rect l="l" t="t" r="r" b="b"/>
            <a:pathLst>
              <a:path w="908" h="1119">
                <a:moveTo>
                  <a:pt x="811" y="1031"/>
                </a:moveTo>
                <a:lnTo>
                  <a:pt x="811" y="976"/>
                </a:lnTo>
                <a:lnTo>
                  <a:pt x="846" y="897"/>
                </a:lnTo>
                <a:lnTo>
                  <a:pt x="846" y="866"/>
                </a:lnTo>
                <a:lnTo>
                  <a:pt x="879" y="756"/>
                </a:lnTo>
                <a:lnTo>
                  <a:pt x="908" y="716"/>
                </a:lnTo>
                <a:lnTo>
                  <a:pt x="868" y="694"/>
                </a:lnTo>
                <a:lnTo>
                  <a:pt x="868" y="646"/>
                </a:lnTo>
                <a:lnTo>
                  <a:pt x="846" y="597"/>
                </a:lnTo>
                <a:lnTo>
                  <a:pt x="811" y="571"/>
                </a:lnTo>
                <a:lnTo>
                  <a:pt x="787" y="480"/>
                </a:lnTo>
                <a:lnTo>
                  <a:pt x="736" y="447"/>
                </a:lnTo>
                <a:lnTo>
                  <a:pt x="701" y="394"/>
                </a:lnTo>
                <a:lnTo>
                  <a:pt x="707" y="372"/>
                </a:lnTo>
                <a:lnTo>
                  <a:pt x="579" y="255"/>
                </a:lnTo>
                <a:lnTo>
                  <a:pt x="516" y="128"/>
                </a:lnTo>
                <a:lnTo>
                  <a:pt x="487" y="128"/>
                </a:lnTo>
                <a:lnTo>
                  <a:pt x="425" y="75"/>
                </a:lnTo>
                <a:lnTo>
                  <a:pt x="470" y="0"/>
                </a:lnTo>
                <a:lnTo>
                  <a:pt x="243" y="0"/>
                </a:lnTo>
                <a:lnTo>
                  <a:pt x="0" y="0"/>
                </a:lnTo>
                <a:lnTo>
                  <a:pt x="93" y="480"/>
                </a:lnTo>
                <a:lnTo>
                  <a:pt x="110" y="571"/>
                </a:lnTo>
                <a:lnTo>
                  <a:pt x="137" y="624"/>
                </a:lnTo>
                <a:lnTo>
                  <a:pt x="128" y="641"/>
                </a:lnTo>
                <a:lnTo>
                  <a:pt x="150" y="665"/>
                </a:lnTo>
                <a:lnTo>
                  <a:pt x="128" y="694"/>
                </a:lnTo>
                <a:lnTo>
                  <a:pt x="115" y="751"/>
                </a:lnTo>
                <a:lnTo>
                  <a:pt x="128" y="787"/>
                </a:lnTo>
                <a:lnTo>
                  <a:pt x="121" y="925"/>
                </a:lnTo>
                <a:lnTo>
                  <a:pt x="137" y="972"/>
                </a:lnTo>
                <a:lnTo>
                  <a:pt x="168" y="1038"/>
                </a:lnTo>
                <a:lnTo>
                  <a:pt x="672" y="1073"/>
                </a:lnTo>
                <a:lnTo>
                  <a:pt x="683" y="1119"/>
                </a:lnTo>
                <a:lnTo>
                  <a:pt x="712" y="1119"/>
                </a:lnTo>
                <a:lnTo>
                  <a:pt x="707" y="1025"/>
                </a:lnTo>
                <a:lnTo>
                  <a:pt x="723" y="1009"/>
                </a:lnTo>
                <a:lnTo>
                  <a:pt x="811" y="103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9" name=""/>
          <p:cNvSpPr/>
          <p:nvPr/>
        </p:nvSpPr>
        <p:spPr>
          <a:xfrm>
            <a:off x="1792440" y="3860640"/>
            <a:ext cx="952200" cy="1079640"/>
          </a:xfrm>
          <a:custGeom>
            <a:avLst/>
            <a:gdLst/>
            <a:ahLst/>
            <a:rect l="l" t="t" r="r" b="b"/>
            <a:pathLst>
              <a:path w="1201" h="1360">
                <a:moveTo>
                  <a:pt x="1201" y="0"/>
                </a:moveTo>
                <a:lnTo>
                  <a:pt x="1051" y="1360"/>
                </a:lnTo>
                <a:lnTo>
                  <a:pt x="691" y="1360"/>
                </a:lnTo>
                <a:lnTo>
                  <a:pt x="0" y="1066"/>
                </a:lnTo>
                <a:lnTo>
                  <a:pt x="0" y="1047"/>
                </a:lnTo>
                <a:lnTo>
                  <a:pt x="24" y="1025"/>
                </a:lnTo>
                <a:lnTo>
                  <a:pt x="46" y="1025"/>
                </a:lnTo>
                <a:lnTo>
                  <a:pt x="70" y="991"/>
                </a:lnTo>
                <a:lnTo>
                  <a:pt x="70" y="967"/>
                </a:lnTo>
                <a:lnTo>
                  <a:pt x="30" y="937"/>
                </a:lnTo>
                <a:lnTo>
                  <a:pt x="35" y="862"/>
                </a:lnTo>
                <a:lnTo>
                  <a:pt x="81" y="822"/>
                </a:lnTo>
                <a:lnTo>
                  <a:pt x="94" y="731"/>
                </a:lnTo>
                <a:lnTo>
                  <a:pt x="180" y="648"/>
                </a:lnTo>
                <a:lnTo>
                  <a:pt x="105" y="504"/>
                </a:lnTo>
                <a:lnTo>
                  <a:pt x="110" y="480"/>
                </a:lnTo>
                <a:lnTo>
                  <a:pt x="128" y="394"/>
                </a:lnTo>
                <a:lnTo>
                  <a:pt x="123" y="249"/>
                </a:lnTo>
                <a:lnTo>
                  <a:pt x="163" y="203"/>
                </a:lnTo>
                <a:lnTo>
                  <a:pt x="238" y="225"/>
                </a:lnTo>
                <a:lnTo>
                  <a:pt x="255" y="190"/>
                </a:lnTo>
                <a:lnTo>
                  <a:pt x="290" y="0"/>
                </a:lnTo>
                <a:lnTo>
                  <a:pt x="1201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0" name=""/>
          <p:cNvSpPr/>
          <p:nvPr/>
        </p:nvSpPr>
        <p:spPr>
          <a:xfrm>
            <a:off x="692280" y="2932200"/>
            <a:ext cx="1242720" cy="1787400"/>
          </a:xfrm>
          <a:custGeom>
            <a:avLst/>
            <a:gdLst/>
            <a:ahLst/>
            <a:rect l="l" t="t" r="r" b="b"/>
            <a:pathLst>
              <a:path w="1568" h="2254">
                <a:moveTo>
                  <a:pt x="1423" y="2034"/>
                </a:moveTo>
                <a:lnTo>
                  <a:pt x="1471" y="1994"/>
                </a:lnTo>
                <a:lnTo>
                  <a:pt x="1482" y="1901"/>
                </a:lnTo>
                <a:lnTo>
                  <a:pt x="1568" y="1820"/>
                </a:lnTo>
                <a:lnTo>
                  <a:pt x="1493" y="1675"/>
                </a:lnTo>
                <a:lnTo>
                  <a:pt x="1498" y="1652"/>
                </a:lnTo>
                <a:lnTo>
                  <a:pt x="678" y="694"/>
                </a:lnTo>
                <a:lnTo>
                  <a:pt x="833" y="0"/>
                </a:lnTo>
                <a:lnTo>
                  <a:pt x="116" y="0"/>
                </a:lnTo>
                <a:lnTo>
                  <a:pt x="110" y="139"/>
                </a:lnTo>
                <a:lnTo>
                  <a:pt x="64" y="273"/>
                </a:lnTo>
                <a:lnTo>
                  <a:pt x="0" y="370"/>
                </a:lnTo>
                <a:lnTo>
                  <a:pt x="64" y="533"/>
                </a:lnTo>
                <a:lnTo>
                  <a:pt x="46" y="608"/>
                </a:lnTo>
                <a:lnTo>
                  <a:pt x="46" y="731"/>
                </a:lnTo>
                <a:lnTo>
                  <a:pt x="127" y="851"/>
                </a:lnTo>
                <a:lnTo>
                  <a:pt x="127" y="910"/>
                </a:lnTo>
                <a:lnTo>
                  <a:pt x="150" y="945"/>
                </a:lnTo>
                <a:lnTo>
                  <a:pt x="198" y="950"/>
                </a:lnTo>
                <a:lnTo>
                  <a:pt x="215" y="892"/>
                </a:lnTo>
                <a:lnTo>
                  <a:pt x="295" y="910"/>
                </a:lnTo>
                <a:lnTo>
                  <a:pt x="233" y="950"/>
                </a:lnTo>
                <a:lnTo>
                  <a:pt x="249" y="1049"/>
                </a:lnTo>
                <a:lnTo>
                  <a:pt x="198" y="985"/>
                </a:lnTo>
                <a:lnTo>
                  <a:pt x="198" y="1135"/>
                </a:lnTo>
                <a:lnTo>
                  <a:pt x="220" y="1170"/>
                </a:lnTo>
                <a:lnTo>
                  <a:pt x="260" y="1177"/>
                </a:lnTo>
                <a:lnTo>
                  <a:pt x="273" y="1212"/>
                </a:lnTo>
                <a:lnTo>
                  <a:pt x="268" y="1252"/>
                </a:lnTo>
                <a:lnTo>
                  <a:pt x="237" y="1269"/>
                </a:lnTo>
                <a:lnTo>
                  <a:pt x="237" y="1333"/>
                </a:lnTo>
                <a:lnTo>
                  <a:pt x="377" y="1547"/>
                </a:lnTo>
                <a:lnTo>
                  <a:pt x="377" y="1587"/>
                </a:lnTo>
                <a:lnTo>
                  <a:pt x="418" y="1630"/>
                </a:lnTo>
                <a:lnTo>
                  <a:pt x="399" y="1756"/>
                </a:lnTo>
                <a:lnTo>
                  <a:pt x="522" y="1802"/>
                </a:lnTo>
                <a:lnTo>
                  <a:pt x="562" y="1791"/>
                </a:lnTo>
                <a:lnTo>
                  <a:pt x="707" y="1901"/>
                </a:lnTo>
                <a:lnTo>
                  <a:pt x="747" y="1877"/>
                </a:lnTo>
                <a:lnTo>
                  <a:pt x="775" y="1952"/>
                </a:lnTo>
                <a:lnTo>
                  <a:pt x="861" y="1981"/>
                </a:lnTo>
                <a:lnTo>
                  <a:pt x="949" y="2096"/>
                </a:lnTo>
                <a:lnTo>
                  <a:pt x="962" y="2128"/>
                </a:lnTo>
                <a:lnTo>
                  <a:pt x="962" y="2254"/>
                </a:lnTo>
                <a:lnTo>
                  <a:pt x="1388" y="2219"/>
                </a:lnTo>
                <a:lnTo>
                  <a:pt x="1412" y="2197"/>
                </a:lnTo>
                <a:lnTo>
                  <a:pt x="1436" y="2197"/>
                </a:lnTo>
                <a:lnTo>
                  <a:pt x="1458" y="2162"/>
                </a:lnTo>
                <a:lnTo>
                  <a:pt x="1458" y="2139"/>
                </a:lnTo>
                <a:lnTo>
                  <a:pt x="1417" y="2109"/>
                </a:lnTo>
                <a:lnTo>
                  <a:pt x="1423" y="2034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1" name=""/>
          <p:cNvSpPr/>
          <p:nvPr/>
        </p:nvSpPr>
        <p:spPr>
          <a:xfrm>
            <a:off x="2021040" y="2932200"/>
            <a:ext cx="819000" cy="928440"/>
          </a:xfrm>
          <a:custGeom>
            <a:avLst/>
            <a:gdLst/>
            <a:ahLst/>
            <a:rect l="l" t="t" r="r" b="b"/>
            <a:pathLst>
              <a:path w="1030" h="1170">
                <a:moveTo>
                  <a:pt x="719" y="0"/>
                </a:moveTo>
                <a:lnTo>
                  <a:pt x="679" y="233"/>
                </a:lnTo>
                <a:lnTo>
                  <a:pt x="1030" y="233"/>
                </a:lnTo>
                <a:lnTo>
                  <a:pt x="910" y="1170"/>
                </a:lnTo>
                <a:lnTo>
                  <a:pt x="0" y="1170"/>
                </a:lnTo>
                <a:lnTo>
                  <a:pt x="190" y="0"/>
                </a:lnTo>
                <a:lnTo>
                  <a:pt x="71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2" name=""/>
          <p:cNvSpPr/>
          <p:nvPr/>
        </p:nvSpPr>
        <p:spPr>
          <a:xfrm>
            <a:off x="1228680" y="2932200"/>
            <a:ext cx="944640" cy="1309680"/>
          </a:xfrm>
          <a:custGeom>
            <a:avLst/>
            <a:gdLst/>
            <a:ahLst/>
            <a:rect l="l" t="t" r="r" b="b"/>
            <a:pathLst>
              <a:path w="1190" h="1652">
                <a:moveTo>
                  <a:pt x="663" y="1472"/>
                </a:moveTo>
                <a:lnTo>
                  <a:pt x="0" y="694"/>
                </a:lnTo>
                <a:lnTo>
                  <a:pt x="155" y="0"/>
                </a:lnTo>
                <a:lnTo>
                  <a:pt x="670" y="0"/>
                </a:lnTo>
                <a:lnTo>
                  <a:pt x="1190" y="0"/>
                </a:lnTo>
                <a:lnTo>
                  <a:pt x="965" y="1362"/>
                </a:lnTo>
                <a:lnTo>
                  <a:pt x="948" y="1397"/>
                </a:lnTo>
                <a:lnTo>
                  <a:pt x="873" y="1375"/>
                </a:lnTo>
                <a:lnTo>
                  <a:pt x="831" y="1419"/>
                </a:lnTo>
                <a:lnTo>
                  <a:pt x="838" y="1564"/>
                </a:lnTo>
                <a:lnTo>
                  <a:pt x="820" y="1652"/>
                </a:lnTo>
                <a:lnTo>
                  <a:pt x="663" y="1472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3" name=""/>
          <p:cNvSpPr/>
          <p:nvPr/>
        </p:nvSpPr>
        <p:spPr>
          <a:xfrm>
            <a:off x="781200" y="2170080"/>
            <a:ext cx="1195200" cy="762120"/>
          </a:xfrm>
          <a:custGeom>
            <a:avLst/>
            <a:gdLst/>
            <a:ahLst/>
            <a:rect l="l" t="t" r="r" b="b"/>
            <a:pathLst>
              <a:path w="1505" h="959">
                <a:moveTo>
                  <a:pt x="0" y="959"/>
                </a:moveTo>
                <a:lnTo>
                  <a:pt x="5" y="756"/>
                </a:lnTo>
                <a:lnTo>
                  <a:pt x="47" y="670"/>
                </a:lnTo>
                <a:lnTo>
                  <a:pt x="91" y="630"/>
                </a:lnTo>
                <a:lnTo>
                  <a:pt x="91" y="600"/>
                </a:lnTo>
                <a:lnTo>
                  <a:pt x="306" y="13"/>
                </a:lnTo>
                <a:lnTo>
                  <a:pt x="415" y="0"/>
                </a:lnTo>
                <a:lnTo>
                  <a:pt x="456" y="34"/>
                </a:lnTo>
                <a:lnTo>
                  <a:pt x="452" y="128"/>
                </a:lnTo>
                <a:lnTo>
                  <a:pt x="525" y="144"/>
                </a:lnTo>
                <a:lnTo>
                  <a:pt x="613" y="110"/>
                </a:lnTo>
                <a:lnTo>
                  <a:pt x="701" y="110"/>
                </a:lnTo>
                <a:lnTo>
                  <a:pt x="718" y="133"/>
                </a:lnTo>
                <a:lnTo>
                  <a:pt x="816" y="104"/>
                </a:lnTo>
                <a:lnTo>
                  <a:pt x="886" y="104"/>
                </a:lnTo>
                <a:lnTo>
                  <a:pt x="1001" y="58"/>
                </a:lnTo>
                <a:lnTo>
                  <a:pt x="1100" y="45"/>
                </a:lnTo>
                <a:lnTo>
                  <a:pt x="1452" y="45"/>
                </a:lnTo>
                <a:lnTo>
                  <a:pt x="1465" y="80"/>
                </a:lnTo>
                <a:lnTo>
                  <a:pt x="1499" y="99"/>
                </a:lnTo>
                <a:lnTo>
                  <a:pt x="1505" y="133"/>
                </a:lnTo>
                <a:lnTo>
                  <a:pt x="1390" y="305"/>
                </a:lnTo>
                <a:lnTo>
                  <a:pt x="1320" y="388"/>
                </a:lnTo>
                <a:lnTo>
                  <a:pt x="1320" y="434"/>
                </a:lnTo>
                <a:lnTo>
                  <a:pt x="1360" y="463"/>
                </a:lnTo>
                <a:lnTo>
                  <a:pt x="1320" y="538"/>
                </a:lnTo>
                <a:lnTo>
                  <a:pt x="1232" y="959"/>
                </a:lnTo>
                <a:lnTo>
                  <a:pt x="718" y="959"/>
                </a:lnTo>
                <a:lnTo>
                  <a:pt x="0" y="959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4" name=""/>
          <p:cNvSpPr/>
          <p:nvPr/>
        </p:nvSpPr>
        <p:spPr>
          <a:xfrm>
            <a:off x="1760400" y="1677960"/>
            <a:ext cx="906480" cy="1254240"/>
          </a:xfrm>
          <a:custGeom>
            <a:avLst/>
            <a:gdLst/>
            <a:ahLst/>
            <a:rect l="l" t="t" r="r" b="b"/>
            <a:pathLst>
              <a:path w="1141" h="1580">
                <a:moveTo>
                  <a:pt x="1049" y="1580"/>
                </a:moveTo>
                <a:lnTo>
                  <a:pt x="1141" y="1007"/>
                </a:lnTo>
                <a:lnTo>
                  <a:pt x="1095" y="948"/>
                </a:lnTo>
                <a:lnTo>
                  <a:pt x="1078" y="954"/>
                </a:lnTo>
                <a:lnTo>
                  <a:pt x="1071" y="994"/>
                </a:lnTo>
                <a:lnTo>
                  <a:pt x="939" y="989"/>
                </a:lnTo>
                <a:lnTo>
                  <a:pt x="910" y="1018"/>
                </a:lnTo>
                <a:lnTo>
                  <a:pt x="846" y="1007"/>
                </a:lnTo>
                <a:lnTo>
                  <a:pt x="829" y="1034"/>
                </a:lnTo>
                <a:lnTo>
                  <a:pt x="805" y="1013"/>
                </a:lnTo>
                <a:lnTo>
                  <a:pt x="794" y="943"/>
                </a:lnTo>
                <a:lnTo>
                  <a:pt x="749" y="925"/>
                </a:lnTo>
                <a:lnTo>
                  <a:pt x="760" y="884"/>
                </a:lnTo>
                <a:lnTo>
                  <a:pt x="719" y="822"/>
                </a:lnTo>
                <a:lnTo>
                  <a:pt x="719" y="753"/>
                </a:lnTo>
                <a:lnTo>
                  <a:pt x="692" y="729"/>
                </a:lnTo>
                <a:lnTo>
                  <a:pt x="626" y="782"/>
                </a:lnTo>
                <a:lnTo>
                  <a:pt x="599" y="764"/>
                </a:lnTo>
                <a:lnTo>
                  <a:pt x="610" y="729"/>
                </a:lnTo>
                <a:lnTo>
                  <a:pt x="604" y="718"/>
                </a:lnTo>
                <a:lnTo>
                  <a:pt x="639" y="688"/>
                </a:lnTo>
                <a:lnTo>
                  <a:pt x="626" y="630"/>
                </a:lnTo>
                <a:lnTo>
                  <a:pt x="644" y="624"/>
                </a:lnTo>
                <a:lnTo>
                  <a:pt x="685" y="515"/>
                </a:lnTo>
                <a:lnTo>
                  <a:pt x="610" y="504"/>
                </a:lnTo>
                <a:lnTo>
                  <a:pt x="544" y="381"/>
                </a:lnTo>
                <a:lnTo>
                  <a:pt x="485" y="342"/>
                </a:lnTo>
                <a:lnTo>
                  <a:pt x="503" y="335"/>
                </a:lnTo>
                <a:lnTo>
                  <a:pt x="491" y="311"/>
                </a:lnTo>
                <a:lnTo>
                  <a:pt x="503" y="306"/>
                </a:lnTo>
                <a:lnTo>
                  <a:pt x="503" y="284"/>
                </a:lnTo>
                <a:lnTo>
                  <a:pt x="463" y="220"/>
                </a:lnTo>
                <a:lnTo>
                  <a:pt x="507" y="0"/>
                </a:lnTo>
                <a:lnTo>
                  <a:pt x="359" y="0"/>
                </a:lnTo>
                <a:lnTo>
                  <a:pt x="220" y="562"/>
                </a:lnTo>
                <a:lnTo>
                  <a:pt x="225" y="630"/>
                </a:lnTo>
                <a:lnTo>
                  <a:pt x="220" y="665"/>
                </a:lnTo>
                <a:lnTo>
                  <a:pt x="231" y="699"/>
                </a:lnTo>
                <a:lnTo>
                  <a:pt x="265" y="718"/>
                </a:lnTo>
                <a:lnTo>
                  <a:pt x="273" y="753"/>
                </a:lnTo>
                <a:lnTo>
                  <a:pt x="156" y="925"/>
                </a:lnTo>
                <a:lnTo>
                  <a:pt x="88" y="1007"/>
                </a:lnTo>
                <a:lnTo>
                  <a:pt x="88" y="1053"/>
                </a:lnTo>
                <a:lnTo>
                  <a:pt x="128" y="1082"/>
                </a:lnTo>
                <a:lnTo>
                  <a:pt x="88" y="1157"/>
                </a:lnTo>
                <a:lnTo>
                  <a:pt x="0" y="1580"/>
                </a:lnTo>
                <a:lnTo>
                  <a:pt x="520" y="1580"/>
                </a:lnTo>
                <a:lnTo>
                  <a:pt x="1049" y="158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5" name=""/>
          <p:cNvSpPr/>
          <p:nvPr/>
        </p:nvSpPr>
        <p:spPr>
          <a:xfrm>
            <a:off x="1020600" y="1677960"/>
            <a:ext cx="1024200" cy="606600"/>
          </a:xfrm>
          <a:custGeom>
            <a:avLst/>
            <a:gdLst/>
            <a:ahLst/>
            <a:rect l="l" t="t" r="r" b="b"/>
            <a:pathLst>
              <a:path w="1289" h="765">
                <a:moveTo>
                  <a:pt x="1289" y="0"/>
                </a:moveTo>
                <a:lnTo>
                  <a:pt x="1150" y="564"/>
                </a:lnTo>
                <a:lnTo>
                  <a:pt x="1155" y="632"/>
                </a:lnTo>
                <a:lnTo>
                  <a:pt x="1150" y="666"/>
                </a:lnTo>
                <a:lnTo>
                  <a:pt x="796" y="666"/>
                </a:lnTo>
                <a:lnTo>
                  <a:pt x="699" y="679"/>
                </a:lnTo>
                <a:lnTo>
                  <a:pt x="584" y="725"/>
                </a:lnTo>
                <a:lnTo>
                  <a:pt x="514" y="725"/>
                </a:lnTo>
                <a:lnTo>
                  <a:pt x="416" y="754"/>
                </a:lnTo>
                <a:lnTo>
                  <a:pt x="399" y="731"/>
                </a:lnTo>
                <a:lnTo>
                  <a:pt x="311" y="731"/>
                </a:lnTo>
                <a:lnTo>
                  <a:pt x="223" y="765"/>
                </a:lnTo>
                <a:lnTo>
                  <a:pt x="150" y="749"/>
                </a:lnTo>
                <a:lnTo>
                  <a:pt x="156" y="655"/>
                </a:lnTo>
                <a:lnTo>
                  <a:pt x="113" y="621"/>
                </a:lnTo>
                <a:lnTo>
                  <a:pt x="81" y="591"/>
                </a:lnTo>
                <a:lnTo>
                  <a:pt x="0" y="586"/>
                </a:lnTo>
                <a:lnTo>
                  <a:pt x="16" y="516"/>
                </a:lnTo>
                <a:lnTo>
                  <a:pt x="16" y="564"/>
                </a:lnTo>
                <a:lnTo>
                  <a:pt x="29" y="551"/>
                </a:lnTo>
                <a:lnTo>
                  <a:pt x="46" y="498"/>
                </a:lnTo>
                <a:lnTo>
                  <a:pt x="22" y="482"/>
                </a:lnTo>
                <a:lnTo>
                  <a:pt x="51" y="428"/>
                </a:lnTo>
                <a:lnTo>
                  <a:pt x="46" y="417"/>
                </a:lnTo>
                <a:lnTo>
                  <a:pt x="22" y="428"/>
                </a:lnTo>
                <a:lnTo>
                  <a:pt x="29" y="306"/>
                </a:lnTo>
                <a:lnTo>
                  <a:pt x="0" y="209"/>
                </a:lnTo>
                <a:lnTo>
                  <a:pt x="29" y="139"/>
                </a:lnTo>
                <a:lnTo>
                  <a:pt x="46" y="126"/>
                </a:lnTo>
                <a:lnTo>
                  <a:pt x="150" y="168"/>
                </a:lnTo>
                <a:lnTo>
                  <a:pt x="330" y="185"/>
                </a:lnTo>
                <a:lnTo>
                  <a:pt x="311" y="231"/>
                </a:lnTo>
                <a:lnTo>
                  <a:pt x="236" y="313"/>
                </a:lnTo>
                <a:lnTo>
                  <a:pt x="231" y="348"/>
                </a:lnTo>
                <a:lnTo>
                  <a:pt x="254" y="324"/>
                </a:lnTo>
                <a:lnTo>
                  <a:pt x="359" y="244"/>
                </a:lnTo>
                <a:lnTo>
                  <a:pt x="370" y="267"/>
                </a:lnTo>
                <a:lnTo>
                  <a:pt x="381" y="227"/>
                </a:lnTo>
                <a:lnTo>
                  <a:pt x="392" y="139"/>
                </a:lnTo>
                <a:lnTo>
                  <a:pt x="370" y="104"/>
                </a:lnTo>
                <a:lnTo>
                  <a:pt x="399" y="86"/>
                </a:lnTo>
                <a:lnTo>
                  <a:pt x="405" y="64"/>
                </a:lnTo>
                <a:lnTo>
                  <a:pt x="381" y="38"/>
                </a:lnTo>
                <a:lnTo>
                  <a:pt x="370" y="0"/>
                </a:lnTo>
                <a:lnTo>
                  <a:pt x="1289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6" name=""/>
          <p:cNvSpPr/>
          <p:nvPr/>
        </p:nvSpPr>
        <p:spPr>
          <a:xfrm>
            <a:off x="2125800" y="1677960"/>
            <a:ext cx="1581120" cy="824040"/>
          </a:xfrm>
          <a:custGeom>
            <a:avLst/>
            <a:gdLst/>
            <a:ahLst/>
            <a:rect l="l" t="t" r="r" b="b"/>
            <a:pathLst>
              <a:path w="1992" h="1038">
                <a:moveTo>
                  <a:pt x="696" y="894"/>
                </a:moveTo>
                <a:lnTo>
                  <a:pt x="680" y="1009"/>
                </a:lnTo>
                <a:lnTo>
                  <a:pt x="634" y="950"/>
                </a:lnTo>
                <a:lnTo>
                  <a:pt x="616" y="956"/>
                </a:lnTo>
                <a:lnTo>
                  <a:pt x="610" y="998"/>
                </a:lnTo>
                <a:lnTo>
                  <a:pt x="476" y="991"/>
                </a:lnTo>
                <a:lnTo>
                  <a:pt x="449" y="1022"/>
                </a:lnTo>
                <a:lnTo>
                  <a:pt x="385" y="1009"/>
                </a:lnTo>
                <a:lnTo>
                  <a:pt x="368" y="1038"/>
                </a:lnTo>
                <a:lnTo>
                  <a:pt x="343" y="1016"/>
                </a:lnTo>
                <a:lnTo>
                  <a:pt x="334" y="947"/>
                </a:lnTo>
                <a:lnTo>
                  <a:pt x="286" y="928"/>
                </a:lnTo>
                <a:lnTo>
                  <a:pt x="299" y="888"/>
                </a:lnTo>
                <a:lnTo>
                  <a:pt x="259" y="824"/>
                </a:lnTo>
                <a:lnTo>
                  <a:pt x="259" y="754"/>
                </a:lnTo>
                <a:lnTo>
                  <a:pt x="229" y="731"/>
                </a:lnTo>
                <a:lnTo>
                  <a:pt x="165" y="784"/>
                </a:lnTo>
                <a:lnTo>
                  <a:pt x="136" y="765"/>
                </a:lnTo>
                <a:lnTo>
                  <a:pt x="149" y="731"/>
                </a:lnTo>
                <a:lnTo>
                  <a:pt x="141" y="720"/>
                </a:lnTo>
                <a:lnTo>
                  <a:pt x="176" y="690"/>
                </a:lnTo>
                <a:lnTo>
                  <a:pt x="165" y="632"/>
                </a:lnTo>
                <a:lnTo>
                  <a:pt x="182" y="626"/>
                </a:lnTo>
                <a:lnTo>
                  <a:pt x="224" y="516"/>
                </a:lnTo>
                <a:lnTo>
                  <a:pt x="149" y="504"/>
                </a:lnTo>
                <a:lnTo>
                  <a:pt x="81" y="383"/>
                </a:lnTo>
                <a:lnTo>
                  <a:pt x="22" y="342"/>
                </a:lnTo>
                <a:lnTo>
                  <a:pt x="41" y="337"/>
                </a:lnTo>
                <a:lnTo>
                  <a:pt x="30" y="313"/>
                </a:lnTo>
                <a:lnTo>
                  <a:pt x="41" y="306"/>
                </a:lnTo>
                <a:lnTo>
                  <a:pt x="41" y="284"/>
                </a:lnTo>
                <a:lnTo>
                  <a:pt x="0" y="220"/>
                </a:lnTo>
                <a:lnTo>
                  <a:pt x="46" y="0"/>
                </a:lnTo>
                <a:lnTo>
                  <a:pt x="1033" y="0"/>
                </a:lnTo>
                <a:lnTo>
                  <a:pt x="1992" y="4"/>
                </a:lnTo>
                <a:lnTo>
                  <a:pt x="1905" y="679"/>
                </a:lnTo>
                <a:lnTo>
                  <a:pt x="1883" y="894"/>
                </a:lnTo>
                <a:lnTo>
                  <a:pt x="696" y="894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7" name=""/>
          <p:cNvSpPr/>
          <p:nvPr/>
        </p:nvSpPr>
        <p:spPr>
          <a:xfrm>
            <a:off x="2560680" y="2384280"/>
            <a:ext cx="1060560" cy="731880"/>
          </a:xfrm>
          <a:custGeom>
            <a:avLst/>
            <a:gdLst/>
            <a:ahLst/>
            <a:rect l="l" t="t" r="r" b="b"/>
            <a:pathLst>
              <a:path w="1336" h="921">
                <a:moveTo>
                  <a:pt x="150" y="0"/>
                </a:moveTo>
                <a:lnTo>
                  <a:pt x="0" y="921"/>
                </a:lnTo>
                <a:lnTo>
                  <a:pt x="351" y="921"/>
                </a:lnTo>
                <a:lnTo>
                  <a:pt x="1238" y="921"/>
                </a:lnTo>
                <a:lnTo>
                  <a:pt x="1291" y="457"/>
                </a:lnTo>
                <a:lnTo>
                  <a:pt x="1336" y="0"/>
                </a:lnTo>
                <a:lnTo>
                  <a:pt x="150" y="0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8" name=""/>
          <p:cNvSpPr/>
          <p:nvPr/>
        </p:nvSpPr>
        <p:spPr>
          <a:xfrm>
            <a:off x="3541680" y="2746440"/>
            <a:ext cx="1198440" cy="547560"/>
          </a:xfrm>
          <a:custGeom>
            <a:avLst/>
            <a:gdLst/>
            <a:ahLst/>
            <a:rect l="l" t="t" r="r" b="b"/>
            <a:pathLst>
              <a:path w="1510" h="690">
                <a:moveTo>
                  <a:pt x="945" y="0"/>
                </a:moveTo>
                <a:lnTo>
                  <a:pt x="53" y="0"/>
                </a:lnTo>
                <a:lnTo>
                  <a:pt x="0" y="465"/>
                </a:lnTo>
                <a:lnTo>
                  <a:pt x="353" y="465"/>
                </a:lnTo>
                <a:lnTo>
                  <a:pt x="335" y="690"/>
                </a:lnTo>
                <a:lnTo>
                  <a:pt x="1510" y="690"/>
                </a:lnTo>
                <a:lnTo>
                  <a:pt x="1499" y="642"/>
                </a:lnTo>
                <a:lnTo>
                  <a:pt x="1470" y="626"/>
                </a:lnTo>
                <a:lnTo>
                  <a:pt x="1464" y="574"/>
                </a:lnTo>
                <a:lnTo>
                  <a:pt x="1454" y="556"/>
                </a:lnTo>
                <a:lnTo>
                  <a:pt x="1435" y="527"/>
                </a:lnTo>
                <a:lnTo>
                  <a:pt x="1446" y="492"/>
                </a:lnTo>
                <a:lnTo>
                  <a:pt x="1441" y="446"/>
                </a:lnTo>
                <a:lnTo>
                  <a:pt x="1441" y="395"/>
                </a:lnTo>
                <a:lnTo>
                  <a:pt x="1430" y="382"/>
                </a:lnTo>
                <a:lnTo>
                  <a:pt x="1430" y="353"/>
                </a:lnTo>
                <a:lnTo>
                  <a:pt x="1406" y="336"/>
                </a:lnTo>
                <a:lnTo>
                  <a:pt x="1413" y="278"/>
                </a:lnTo>
                <a:lnTo>
                  <a:pt x="1366" y="192"/>
                </a:lnTo>
                <a:lnTo>
                  <a:pt x="1366" y="115"/>
                </a:lnTo>
                <a:lnTo>
                  <a:pt x="1349" y="109"/>
                </a:lnTo>
                <a:lnTo>
                  <a:pt x="1320" y="104"/>
                </a:lnTo>
                <a:lnTo>
                  <a:pt x="1314" y="75"/>
                </a:lnTo>
                <a:lnTo>
                  <a:pt x="1221" y="29"/>
                </a:lnTo>
                <a:lnTo>
                  <a:pt x="1111" y="34"/>
                </a:lnTo>
                <a:lnTo>
                  <a:pt x="1089" y="53"/>
                </a:lnTo>
                <a:lnTo>
                  <a:pt x="1007" y="0"/>
                </a:lnTo>
                <a:lnTo>
                  <a:pt x="945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9" name=""/>
          <p:cNvSpPr/>
          <p:nvPr/>
        </p:nvSpPr>
        <p:spPr>
          <a:xfrm>
            <a:off x="2744640" y="3116160"/>
            <a:ext cx="1078200" cy="744480"/>
          </a:xfrm>
          <a:custGeom>
            <a:avLst/>
            <a:gdLst/>
            <a:ahLst/>
            <a:rect l="l" t="t" r="r" b="b"/>
            <a:pathLst>
              <a:path w="1357" h="937">
                <a:moveTo>
                  <a:pt x="0" y="937"/>
                </a:moveTo>
                <a:lnTo>
                  <a:pt x="121" y="0"/>
                </a:lnTo>
                <a:lnTo>
                  <a:pt x="1357" y="0"/>
                </a:lnTo>
                <a:lnTo>
                  <a:pt x="1339" y="225"/>
                </a:lnTo>
                <a:lnTo>
                  <a:pt x="1282" y="937"/>
                </a:lnTo>
                <a:lnTo>
                  <a:pt x="0" y="937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0" name=""/>
          <p:cNvSpPr/>
          <p:nvPr/>
        </p:nvSpPr>
        <p:spPr>
          <a:xfrm>
            <a:off x="3762360" y="3294000"/>
            <a:ext cx="1082520" cy="566640"/>
          </a:xfrm>
          <a:custGeom>
            <a:avLst/>
            <a:gdLst/>
            <a:ahLst/>
            <a:rect l="l" t="t" r="r" b="b"/>
            <a:pathLst>
              <a:path w="1364" h="712">
                <a:moveTo>
                  <a:pt x="1196" y="0"/>
                </a:moveTo>
                <a:lnTo>
                  <a:pt x="57" y="0"/>
                </a:lnTo>
                <a:lnTo>
                  <a:pt x="0" y="712"/>
                </a:lnTo>
                <a:lnTo>
                  <a:pt x="1351" y="712"/>
                </a:lnTo>
                <a:lnTo>
                  <a:pt x="1364" y="201"/>
                </a:lnTo>
                <a:lnTo>
                  <a:pt x="1329" y="190"/>
                </a:lnTo>
                <a:lnTo>
                  <a:pt x="1284" y="110"/>
                </a:lnTo>
                <a:lnTo>
                  <a:pt x="1311" y="69"/>
                </a:lnTo>
                <a:lnTo>
                  <a:pt x="1324" y="64"/>
                </a:lnTo>
                <a:lnTo>
                  <a:pt x="1311" y="29"/>
                </a:lnTo>
                <a:lnTo>
                  <a:pt x="1289" y="35"/>
                </a:lnTo>
                <a:lnTo>
                  <a:pt x="1230" y="0"/>
                </a:lnTo>
                <a:lnTo>
                  <a:pt x="1196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1" name=""/>
          <p:cNvSpPr/>
          <p:nvPr/>
        </p:nvSpPr>
        <p:spPr>
          <a:xfrm>
            <a:off x="3000240" y="3951360"/>
            <a:ext cx="1970280" cy="2050920"/>
          </a:xfrm>
          <a:custGeom>
            <a:avLst/>
            <a:gdLst/>
            <a:ahLst/>
            <a:rect l="l" t="t" r="r" b="b"/>
            <a:pathLst>
              <a:path w="2481" h="2584">
                <a:moveTo>
                  <a:pt x="681" y="1088"/>
                </a:moveTo>
                <a:lnTo>
                  <a:pt x="0" y="1088"/>
                </a:lnTo>
                <a:lnTo>
                  <a:pt x="5" y="1128"/>
                </a:lnTo>
                <a:lnTo>
                  <a:pt x="51" y="1158"/>
                </a:lnTo>
                <a:lnTo>
                  <a:pt x="75" y="1203"/>
                </a:lnTo>
                <a:lnTo>
                  <a:pt x="115" y="1225"/>
                </a:lnTo>
                <a:lnTo>
                  <a:pt x="201" y="1342"/>
                </a:lnTo>
                <a:lnTo>
                  <a:pt x="300" y="1414"/>
                </a:lnTo>
                <a:lnTo>
                  <a:pt x="335" y="1612"/>
                </a:lnTo>
                <a:lnTo>
                  <a:pt x="380" y="1679"/>
                </a:lnTo>
                <a:lnTo>
                  <a:pt x="525" y="1807"/>
                </a:lnTo>
                <a:lnTo>
                  <a:pt x="600" y="1820"/>
                </a:lnTo>
                <a:lnTo>
                  <a:pt x="710" y="1628"/>
                </a:lnTo>
                <a:lnTo>
                  <a:pt x="943" y="1612"/>
                </a:lnTo>
                <a:lnTo>
                  <a:pt x="1080" y="1786"/>
                </a:lnTo>
                <a:lnTo>
                  <a:pt x="1146" y="1965"/>
                </a:lnTo>
                <a:lnTo>
                  <a:pt x="1221" y="2108"/>
                </a:lnTo>
                <a:lnTo>
                  <a:pt x="1283" y="2161"/>
                </a:lnTo>
                <a:lnTo>
                  <a:pt x="1331" y="2346"/>
                </a:lnTo>
                <a:lnTo>
                  <a:pt x="1444" y="2503"/>
                </a:lnTo>
                <a:lnTo>
                  <a:pt x="1642" y="2547"/>
                </a:lnTo>
                <a:lnTo>
                  <a:pt x="1770" y="2584"/>
                </a:lnTo>
                <a:lnTo>
                  <a:pt x="1712" y="2386"/>
                </a:lnTo>
                <a:lnTo>
                  <a:pt x="1730" y="2282"/>
                </a:lnTo>
                <a:lnTo>
                  <a:pt x="1695" y="2260"/>
                </a:lnTo>
                <a:lnTo>
                  <a:pt x="1746" y="2247"/>
                </a:lnTo>
                <a:lnTo>
                  <a:pt x="1757" y="2161"/>
                </a:lnTo>
                <a:lnTo>
                  <a:pt x="1739" y="2121"/>
                </a:lnTo>
                <a:lnTo>
                  <a:pt x="1792" y="2115"/>
                </a:lnTo>
                <a:lnTo>
                  <a:pt x="1816" y="2067"/>
                </a:lnTo>
                <a:lnTo>
                  <a:pt x="1792" y="2045"/>
                </a:lnTo>
                <a:lnTo>
                  <a:pt x="1840" y="2027"/>
                </a:lnTo>
                <a:lnTo>
                  <a:pt x="1875" y="1976"/>
                </a:lnTo>
                <a:lnTo>
                  <a:pt x="1920" y="1965"/>
                </a:lnTo>
                <a:lnTo>
                  <a:pt x="1937" y="1917"/>
                </a:lnTo>
                <a:lnTo>
                  <a:pt x="2065" y="1901"/>
                </a:lnTo>
                <a:lnTo>
                  <a:pt x="1977" y="1958"/>
                </a:lnTo>
                <a:lnTo>
                  <a:pt x="2094" y="1912"/>
                </a:lnTo>
                <a:lnTo>
                  <a:pt x="2164" y="1842"/>
                </a:lnTo>
                <a:lnTo>
                  <a:pt x="2197" y="1767"/>
                </a:lnTo>
                <a:lnTo>
                  <a:pt x="2215" y="1628"/>
                </a:lnTo>
                <a:lnTo>
                  <a:pt x="2239" y="1705"/>
                </a:lnTo>
                <a:lnTo>
                  <a:pt x="2349" y="1646"/>
                </a:lnTo>
                <a:lnTo>
                  <a:pt x="2411" y="1639"/>
                </a:lnTo>
                <a:lnTo>
                  <a:pt x="2394" y="1612"/>
                </a:lnTo>
                <a:lnTo>
                  <a:pt x="2435" y="1553"/>
                </a:lnTo>
                <a:lnTo>
                  <a:pt x="2435" y="1432"/>
                </a:lnTo>
                <a:lnTo>
                  <a:pt x="2481" y="1319"/>
                </a:lnTo>
                <a:lnTo>
                  <a:pt x="2424" y="1185"/>
                </a:lnTo>
                <a:lnTo>
                  <a:pt x="2424" y="1141"/>
                </a:lnTo>
                <a:lnTo>
                  <a:pt x="2389" y="1088"/>
                </a:lnTo>
                <a:lnTo>
                  <a:pt x="2394" y="705"/>
                </a:lnTo>
                <a:lnTo>
                  <a:pt x="2330" y="705"/>
                </a:lnTo>
                <a:lnTo>
                  <a:pt x="2319" y="689"/>
                </a:lnTo>
                <a:lnTo>
                  <a:pt x="2180" y="614"/>
                </a:lnTo>
                <a:lnTo>
                  <a:pt x="2156" y="636"/>
                </a:lnTo>
                <a:lnTo>
                  <a:pt x="2111" y="614"/>
                </a:lnTo>
                <a:lnTo>
                  <a:pt x="2070" y="636"/>
                </a:lnTo>
                <a:lnTo>
                  <a:pt x="2047" y="625"/>
                </a:lnTo>
                <a:lnTo>
                  <a:pt x="1972" y="678"/>
                </a:lnTo>
                <a:lnTo>
                  <a:pt x="1885" y="619"/>
                </a:lnTo>
                <a:lnTo>
                  <a:pt x="1832" y="636"/>
                </a:lnTo>
                <a:lnTo>
                  <a:pt x="1816" y="665"/>
                </a:lnTo>
                <a:lnTo>
                  <a:pt x="1810" y="625"/>
                </a:lnTo>
                <a:lnTo>
                  <a:pt x="1765" y="643"/>
                </a:lnTo>
                <a:lnTo>
                  <a:pt x="1723" y="608"/>
                </a:lnTo>
                <a:lnTo>
                  <a:pt x="1677" y="636"/>
                </a:lnTo>
                <a:lnTo>
                  <a:pt x="1666" y="630"/>
                </a:lnTo>
                <a:lnTo>
                  <a:pt x="1642" y="568"/>
                </a:lnTo>
                <a:lnTo>
                  <a:pt x="1572" y="584"/>
                </a:lnTo>
                <a:lnTo>
                  <a:pt x="1550" y="568"/>
                </a:lnTo>
                <a:lnTo>
                  <a:pt x="1444" y="550"/>
                </a:lnTo>
                <a:lnTo>
                  <a:pt x="1409" y="493"/>
                </a:lnTo>
                <a:lnTo>
                  <a:pt x="1400" y="509"/>
                </a:lnTo>
                <a:lnTo>
                  <a:pt x="1358" y="509"/>
                </a:lnTo>
                <a:lnTo>
                  <a:pt x="1290" y="467"/>
                </a:lnTo>
                <a:lnTo>
                  <a:pt x="1318" y="0"/>
                </a:lnTo>
                <a:lnTo>
                  <a:pt x="758" y="0"/>
                </a:lnTo>
                <a:lnTo>
                  <a:pt x="681" y="1088"/>
                </a:lnTo>
                <a:close/>
              </a:path>
            </a:pathLst>
          </a:custGeom>
          <a:solidFill>
            <a:srgbClr val="f4e8dc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2" name=""/>
          <p:cNvSpPr/>
          <p:nvPr/>
        </p:nvSpPr>
        <p:spPr>
          <a:xfrm>
            <a:off x="3616200" y="3860640"/>
            <a:ext cx="1228680" cy="636840"/>
          </a:xfrm>
          <a:custGeom>
            <a:avLst/>
            <a:gdLst/>
            <a:ahLst/>
            <a:rect l="l" t="t" r="r" b="b"/>
            <a:pathLst>
              <a:path w="1549" h="804">
                <a:moveTo>
                  <a:pt x="185" y="115"/>
                </a:moveTo>
                <a:lnTo>
                  <a:pt x="544" y="115"/>
                </a:lnTo>
                <a:lnTo>
                  <a:pt x="515" y="582"/>
                </a:lnTo>
                <a:lnTo>
                  <a:pt x="584" y="624"/>
                </a:lnTo>
                <a:lnTo>
                  <a:pt x="624" y="624"/>
                </a:lnTo>
                <a:lnTo>
                  <a:pt x="635" y="608"/>
                </a:lnTo>
                <a:lnTo>
                  <a:pt x="670" y="665"/>
                </a:lnTo>
                <a:lnTo>
                  <a:pt x="775" y="683"/>
                </a:lnTo>
                <a:lnTo>
                  <a:pt x="797" y="699"/>
                </a:lnTo>
                <a:lnTo>
                  <a:pt x="866" y="683"/>
                </a:lnTo>
                <a:lnTo>
                  <a:pt x="890" y="745"/>
                </a:lnTo>
                <a:lnTo>
                  <a:pt x="901" y="751"/>
                </a:lnTo>
                <a:lnTo>
                  <a:pt x="947" y="723"/>
                </a:lnTo>
                <a:lnTo>
                  <a:pt x="989" y="758"/>
                </a:lnTo>
                <a:lnTo>
                  <a:pt x="1035" y="740"/>
                </a:lnTo>
                <a:lnTo>
                  <a:pt x="1040" y="780"/>
                </a:lnTo>
                <a:lnTo>
                  <a:pt x="1057" y="751"/>
                </a:lnTo>
                <a:lnTo>
                  <a:pt x="1110" y="732"/>
                </a:lnTo>
                <a:lnTo>
                  <a:pt x="1196" y="791"/>
                </a:lnTo>
                <a:lnTo>
                  <a:pt x="1271" y="740"/>
                </a:lnTo>
                <a:lnTo>
                  <a:pt x="1295" y="751"/>
                </a:lnTo>
                <a:lnTo>
                  <a:pt x="1335" y="729"/>
                </a:lnTo>
                <a:lnTo>
                  <a:pt x="1381" y="751"/>
                </a:lnTo>
                <a:lnTo>
                  <a:pt x="1404" y="729"/>
                </a:lnTo>
                <a:lnTo>
                  <a:pt x="1544" y="804"/>
                </a:lnTo>
                <a:lnTo>
                  <a:pt x="1549" y="388"/>
                </a:lnTo>
                <a:lnTo>
                  <a:pt x="1531" y="115"/>
                </a:lnTo>
                <a:lnTo>
                  <a:pt x="1536" y="0"/>
                </a:lnTo>
                <a:lnTo>
                  <a:pt x="6" y="0"/>
                </a:lnTo>
                <a:lnTo>
                  <a:pt x="0" y="115"/>
                </a:lnTo>
                <a:lnTo>
                  <a:pt x="185" y="115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3" name=""/>
          <p:cNvSpPr/>
          <p:nvPr/>
        </p:nvSpPr>
        <p:spPr>
          <a:xfrm>
            <a:off x="3581280" y="2209680"/>
            <a:ext cx="1054080" cy="621000"/>
          </a:xfrm>
          <a:custGeom>
            <a:avLst/>
            <a:gdLst/>
            <a:ahLst/>
            <a:rect l="l" t="t" r="r" b="b"/>
            <a:pathLst>
              <a:path w="1329" h="782">
                <a:moveTo>
                  <a:pt x="1249" y="0"/>
                </a:moveTo>
                <a:lnTo>
                  <a:pt x="70" y="0"/>
                </a:lnTo>
                <a:lnTo>
                  <a:pt x="46" y="215"/>
                </a:lnTo>
                <a:lnTo>
                  <a:pt x="0" y="672"/>
                </a:lnTo>
                <a:lnTo>
                  <a:pt x="954" y="672"/>
                </a:lnTo>
                <a:lnTo>
                  <a:pt x="1034" y="726"/>
                </a:lnTo>
                <a:lnTo>
                  <a:pt x="1056" y="707"/>
                </a:lnTo>
                <a:lnTo>
                  <a:pt x="1166" y="702"/>
                </a:lnTo>
                <a:lnTo>
                  <a:pt x="1260" y="747"/>
                </a:lnTo>
                <a:lnTo>
                  <a:pt x="1265" y="777"/>
                </a:lnTo>
                <a:lnTo>
                  <a:pt x="1294" y="782"/>
                </a:lnTo>
                <a:lnTo>
                  <a:pt x="1265" y="729"/>
                </a:lnTo>
                <a:lnTo>
                  <a:pt x="1305" y="643"/>
                </a:lnTo>
                <a:lnTo>
                  <a:pt x="1289" y="614"/>
                </a:lnTo>
                <a:lnTo>
                  <a:pt x="1289" y="557"/>
                </a:lnTo>
                <a:lnTo>
                  <a:pt x="1311" y="557"/>
                </a:lnTo>
                <a:lnTo>
                  <a:pt x="1329" y="145"/>
                </a:lnTo>
                <a:lnTo>
                  <a:pt x="1265" y="81"/>
                </a:lnTo>
                <a:lnTo>
                  <a:pt x="1324" y="0"/>
                </a:lnTo>
                <a:lnTo>
                  <a:pt x="1249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4" name=""/>
          <p:cNvSpPr/>
          <p:nvPr/>
        </p:nvSpPr>
        <p:spPr>
          <a:xfrm>
            <a:off x="3637080" y="1682640"/>
            <a:ext cx="995400" cy="532080"/>
          </a:xfrm>
          <a:custGeom>
            <a:avLst/>
            <a:gdLst/>
            <a:ahLst/>
            <a:rect l="l" t="t" r="r" b="b"/>
            <a:pathLst>
              <a:path w="1254" h="670">
                <a:moveTo>
                  <a:pt x="87" y="0"/>
                </a:moveTo>
                <a:lnTo>
                  <a:pt x="0" y="670"/>
                </a:lnTo>
                <a:lnTo>
                  <a:pt x="1254" y="670"/>
                </a:lnTo>
                <a:lnTo>
                  <a:pt x="1254" y="625"/>
                </a:lnTo>
                <a:lnTo>
                  <a:pt x="1219" y="509"/>
                </a:lnTo>
                <a:lnTo>
                  <a:pt x="1219" y="427"/>
                </a:lnTo>
                <a:lnTo>
                  <a:pt x="1224" y="301"/>
                </a:lnTo>
                <a:lnTo>
                  <a:pt x="1192" y="174"/>
                </a:lnTo>
                <a:lnTo>
                  <a:pt x="1201" y="64"/>
                </a:lnTo>
                <a:lnTo>
                  <a:pt x="1184" y="0"/>
                </a:lnTo>
                <a:lnTo>
                  <a:pt x="514" y="0"/>
                </a:lnTo>
                <a:lnTo>
                  <a:pt x="87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5" name=""/>
          <p:cNvSpPr/>
          <p:nvPr/>
        </p:nvSpPr>
        <p:spPr>
          <a:xfrm>
            <a:off x="4578480" y="1606680"/>
            <a:ext cx="954000" cy="1050840"/>
          </a:xfrm>
          <a:custGeom>
            <a:avLst/>
            <a:gdLst/>
            <a:ahLst/>
            <a:rect l="l" t="t" r="r" b="b"/>
            <a:pathLst>
              <a:path w="1203" h="1324">
                <a:moveTo>
                  <a:pt x="954" y="1324"/>
                </a:moveTo>
                <a:lnTo>
                  <a:pt x="930" y="1227"/>
                </a:lnTo>
                <a:lnTo>
                  <a:pt x="855" y="1179"/>
                </a:lnTo>
                <a:lnTo>
                  <a:pt x="817" y="1110"/>
                </a:lnTo>
                <a:lnTo>
                  <a:pt x="758" y="1099"/>
                </a:lnTo>
                <a:lnTo>
                  <a:pt x="689" y="1040"/>
                </a:lnTo>
                <a:lnTo>
                  <a:pt x="700" y="919"/>
                </a:lnTo>
                <a:lnTo>
                  <a:pt x="716" y="885"/>
                </a:lnTo>
                <a:lnTo>
                  <a:pt x="676" y="850"/>
                </a:lnTo>
                <a:lnTo>
                  <a:pt x="711" y="775"/>
                </a:lnTo>
                <a:lnTo>
                  <a:pt x="780" y="740"/>
                </a:lnTo>
                <a:lnTo>
                  <a:pt x="786" y="608"/>
                </a:lnTo>
                <a:lnTo>
                  <a:pt x="820" y="601"/>
                </a:lnTo>
                <a:lnTo>
                  <a:pt x="954" y="486"/>
                </a:lnTo>
                <a:lnTo>
                  <a:pt x="1203" y="313"/>
                </a:lnTo>
                <a:lnTo>
                  <a:pt x="1024" y="279"/>
                </a:lnTo>
                <a:lnTo>
                  <a:pt x="943" y="301"/>
                </a:lnTo>
                <a:lnTo>
                  <a:pt x="711" y="172"/>
                </a:lnTo>
                <a:lnTo>
                  <a:pt x="584" y="180"/>
                </a:lnTo>
                <a:lnTo>
                  <a:pt x="504" y="150"/>
                </a:lnTo>
                <a:lnTo>
                  <a:pt x="434" y="150"/>
                </a:lnTo>
                <a:lnTo>
                  <a:pt x="376" y="6"/>
                </a:lnTo>
                <a:lnTo>
                  <a:pt x="341" y="0"/>
                </a:lnTo>
                <a:lnTo>
                  <a:pt x="335" y="97"/>
                </a:lnTo>
                <a:lnTo>
                  <a:pt x="0" y="97"/>
                </a:lnTo>
                <a:lnTo>
                  <a:pt x="17" y="163"/>
                </a:lnTo>
                <a:lnTo>
                  <a:pt x="6" y="273"/>
                </a:lnTo>
                <a:lnTo>
                  <a:pt x="40" y="398"/>
                </a:lnTo>
                <a:lnTo>
                  <a:pt x="35" y="526"/>
                </a:lnTo>
                <a:lnTo>
                  <a:pt x="35" y="608"/>
                </a:lnTo>
                <a:lnTo>
                  <a:pt x="70" y="724"/>
                </a:lnTo>
                <a:lnTo>
                  <a:pt x="70" y="769"/>
                </a:lnTo>
                <a:lnTo>
                  <a:pt x="11" y="850"/>
                </a:lnTo>
                <a:lnTo>
                  <a:pt x="75" y="914"/>
                </a:lnTo>
                <a:lnTo>
                  <a:pt x="57" y="1324"/>
                </a:lnTo>
                <a:lnTo>
                  <a:pt x="954" y="1324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6" name=""/>
          <p:cNvSpPr/>
          <p:nvPr/>
        </p:nvSpPr>
        <p:spPr>
          <a:xfrm>
            <a:off x="4587840" y="2657520"/>
            <a:ext cx="895320" cy="571320"/>
          </a:xfrm>
          <a:custGeom>
            <a:avLst/>
            <a:gdLst/>
            <a:ahLst/>
            <a:rect l="l" t="t" r="r" b="b"/>
            <a:pathLst>
              <a:path w="1128" h="721">
                <a:moveTo>
                  <a:pt x="943" y="0"/>
                </a:moveTo>
                <a:lnTo>
                  <a:pt x="972" y="172"/>
                </a:lnTo>
                <a:lnTo>
                  <a:pt x="1029" y="196"/>
                </a:lnTo>
                <a:lnTo>
                  <a:pt x="1040" y="236"/>
                </a:lnTo>
                <a:lnTo>
                  <a:pt x="1122" y="319"/>
                </a:lnTo>
                <a:lnTo>
                  <a:pt x="1128" y="346"/>
                </a:lnTo>
                <a:lnTo>
                  <a:pt x="1122" y="386"/>
                </a:lnTo>
                <a:lnTo>
                  <a:pt x="1093" y="443"/>
                </a:lnTo>
                <a:lnTo>
                  <a:pt x="972" y="485"/>
                </a:lnTo>
                <a:lnTo>
                  <a:pt x="959" y="518"/>
                </a:lnTo>
                <a:lnTo>
                  <a:pt x="989" y="553"/>
                </a:lnTo>
                <a:lnTo>
                  <a:pt x="989" y="584"/>
                </a:lnTo>
                <a:lnTo>
                  <a:pt x="948" y="646"/>
                </a:lnTo>
                <a:lnTo>
                  <a:pt x="903" y="676"/>
                </a:lnTo>
                <a:lnTo>
                  <a:pt x="908" y="716"/>
                </a:lnTo>
                <a:lnTo>
                  <a:pt x="897" y="721"/>
                </a:lnTo>
                <a:lnTo>
                  <a:pt x="844" y="668"/>
                </a:lnTo>
                <a:lnTo>
                  <a:pt x="134" y="668"/>
                </a:lnTo>
                <a:lnTo>
                  <a:pt x="115" y="641"/>
                </a:lnTo>
                <a:lnTo>
                  <a:pt x="128" y="606"/>
                </a:lnTo>
                <a:lnTo>
                  <a:pt x="123" y="560"/>
                </a:lnTo>
                <a:lnTo>
                  <a:pt x="123" y="509"/>
                </a:lnTo>
                <a:lnTo>
                  <a:pt x="110" y="496"/>
                </a:lnTo>
                <a:lnTo>
                  <a:pt x="110" y="469"/>
                </a:lnTo>
                <a:lnTo>
                  <a:pt x="88" y="450"/>
                </a:lnTo>
                <a:lnTo>
                  <a:pt x="93" y="394"/>
                </a:lnTo>
                <a:lnTo>
                  <a:pt x="46" y="306"/>
                </a:lnTo>
                <a:lnTo>
                  <a:pt x="46" y="231"/>
                </a:lnTo>
                <a:lnTo>
                  <a:pt x="29" y="225"/>
                </a:lnTo>
                <a:lnTo>
                  <a:pt x="0" y="172"/>
                </a:lnTo>
                <a:lnTo>
                  <a:pt x="40" y="88"/>
                </a:lnTo>
                <a:lnTo>
                  <a:pt x="24" y="57"/>
                </a:lnTo>
                <a:lnTo>
                  <a:pt x="24" y="0"/>
                </a:lnTo>
                <a:lnTo>
                  <a:pt x="943" y="0"/>
                </a:lnTo>
                <a:close/>
              </a:path>
            </a:pathLst>
          </a:custGeom>
          <a:solidFill>
            <a:srgbClr val="e4c9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7" name=""/>
          <p:cNvSpPr/>
          <p:nvPr/>
        </p:nvSpPr>
        <p:spPr>
          <a:xfrm>
            <a:off x="5573880" y="3462480"/>
            <a:ext cx="1085760" cy="502920"/>
          </a:xfrm>
          <a:custGeom>
            <a:avLst/>
            <a:gdLst/>
            <a:ahLst/>
            <a:rect l="l" t="t" r="r" b="b"/>
            <a:pathLst>
              <a:path w="1370" h="636">
                <a:moveTo>
                  <a:pt x="1060" y="579"/>
                </a:moveTo>
                <a:lnTo>
                  <a:pt x="1169" y="566"/>
                </a:lnTo>
                <a:lnTo>
                  <a:pt x="1244" y="475"/>
                </a:lnTo>
                <a:lnTo>
                  <a:pt x="1370" y="376"/>
                </a:lnTo>
                <a:lnTo>
                  <a:pt x="1313" y="346"/>
                </a:lnTo>
                <a:lnTo>
                  <a:pt x="1244" y="231"/>
                </a:lnTo>
                <a:lnTo>
                  <a:pt x="1244" y="169"/>
                </a:lnTo>
                <a:lnTo>
                  <a:pt x="1196" y="129"/>
                </a:lnTo>
                <a:lnTo>
                  <a:pt x="1185" y="94"/>
                </a:lnTo>
                <a:lnTo>
                  <a:pt x="1145" y="121"/>
                </a:lnTo>
                <a:lnTo>
                  <a:pt x="1112" y="129"/>
                </a:lnTo>
                <a:lnTo>
                  <a:pt x="1077" y="99"/>
                </a:lnTo>
                <a:lnTo>
                  <a:pt x="1049" y="116"/>
                </a:lnTo>
                <a:lnTo>
                  <a:pt x="1031" y="116"/>
                </a:lnTo>
                <a:lnTo>
                  <a:pt x="1007" y="88"/>
                </a:lnTo>
                <a:lnTo>
                  <a:pt x="945" y="70"/>
                </a:lnTo>
                <a:lnTo>
                  <a:pt x="903" y="6"/>
                </a:lnTo>
                <a:lnTo>
                  <a:pt x="846" y="0"/>
                </a:lnTo>
                <a:lnTo>
                  <a:pt x="822" y="19"/>
                </a:lnTo>
                <a:lnTo>
                  <a:pt x="841" y="81"/>
                </a:lnTo>
                <a:lnTo>
                  <a:pt x="777" y="105"/>
                </a:lnTo>
                <a:lnTo>
                  <a:pt x="724" y="94"/>
                </a:lnTo>
                <a:lnTo>
                  <a:pt x="731" y="140"/>
                </a:lnTo>
                <a:lnTo>
                  <a:pt x="702" y="163"/>
                </a:lnTo>
                <a:lnTo>
                  <a:pt x="683" y="196"/>
                </a:lnTo>
                <a:lnTo>
                  <a:pt x="661" y="204"/>
                </a:lnTo>
                <a:lnTo>
                  <a:pt x="643" y="255"/>
                </a:lnTo>
                <a:lnTo>
                  <a:pt x="621" y="279"/>
                </a:lnTo>
                <a:lnTo>
                  <a:pt x="561" y="220"/>
                </a:lnTo>
                <a:lnTo>
                  <a:pt x="568" y="231"/>
                </a:lnTo>
                <a:lnTo>
                  <a:pt x="544" y="238"/>
                </a:lnTo>
                <a:lnTo>
                  <a:pt x="517" y="301"/>
                </a:lnTo>
                <a:lnTo>
                  <a:pt x="482" y="271"/>
                </a:lnTo>
                <a:lnTo>
                  <a:pt x="429" y="319"/>
                </a:lnTo>
                <a:lnTo>
                  <a:pt x="341" y="279"/>
                </a:lnTo>
                <a:lnTo>
                  <a:pt x="330" y="306"/>
                </a:lnTo>
                <a:lnTo>
                  <a:pt x="324" y="290"/>
                </a:lnTo>
                <a:lnTo>
                  <a:pt x="290" y="284"/>
                </a:lnTo>
                <a:lnTo>
                  <a:pt x="271" y="324"/>
                </a:lnTo>
                <a:lnTo>
                  <a:pt x="262" y="306"/>
                </a:lnTo>
                <a:lnTo>
                  <a:pt x="237" y="346"/>
                </a:lnTo>
                <a:lnTo>
                  <a:pt x="249" y="389"/>
                </a:lnTo>
                <a:lnTo>
                  <a:pt x="180" y="410"/>
                </a:lnTo>
                <a:lnTo>
                  <a:pt x="191" y="469"/>
                </a:lnTo>
                <a:lnTo>
                  <a:pt x="174" y="486"/>
                </a:lnTo>
                <a:lnTo>
                  <a:pt x="86" y="451"/>
                </a:lnTo>
                <a:lnTo>
                  <a:pt x="57" y="486"/>
                </a:lnTo>
                <a:lnTo>
                  <a:pt x="64" y="509"/>
                </a:lnTo>
                <a:lnTo>
                  <a:pt x="64" y="557"/>
                </a:lnTo>
                <a:lnTo>
                  <a:pt x="41" y="606"/>
                </a:lnTo>
                <a:lnTo>
                  <a:pt x="17" y="595"/>
                </a:lnTo>
                <a:lnTo>
                  <a:pt x="0" y="636"/>
                </a:lnTo>
                <a:lnTo>
                  <a:pt x="266" y="619"/>
                </a:lnTo>
                <a:lnTo>
                  <a:pt x="255" y="573"/>
                </a:lnTo>
                <a:lnTo>
                  <a:pt x="1060" y="57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8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  <a:lnTo>
                  <a:pt x="0" y="0"/>
                </a:lnTo>
                <a:close/>
              </a:path>
            </a:pathLst>
          </a:custGeom>
          <a:solidFill>
            <a:srgbClr val="ffd1d1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9" name=""/>
          <p:cNvSpPr/>
          <p:nvPr/>
        </p:nvSpPr>
        <p:spPr>
          <a:xfrm>
            <a:off x="4830840" y="3951360"/>
            <a:ext cx="716040" cy="664920"/>
          </a:xfrm>
          <a:custGeom>
            <a:avLst/>
            <a:gdLst/>
            <a:ahLst/>
            <a:rect l="l" t="t" r="r" b="b"/>
            <a:pathLst>
              <a:path w="902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630" y="839"/>
                </a:lnTo>
                <a:lnTo>
                  <a:pt x="642" y="799"/>
                </a:lnTo>
                <a:lnTo>
                  <a:pt x="624" y="768"/>
                </a:lnTo>
                <a:lnTo>
                  <a:pt x="637" y="729"/>
                </a:lnTo>
                <a:lnTo>
                  <a:pt x="611" y="705"/>
                </a:lnTo>
                <a:lnTo>
                  <a:pt x="630" y="689"/>
                </a:lnTo>
                <a:lnTo>
                  <a:pt x="611" y="676"/>
                </a:lnTo>
                <a:lnTo>
                  <a:pt x="646" y="654"/>
                </a:lnTo>
                <a:lnTo>
                  <a:pt x="642" y="608"/>
                </a:lnTo>
                <a:lnTo>
                  <a:pt x="683" y="590"/>
                </a:lnTo>
                <a:lnTo>
                  <a:pt x="664" y="566"/>
                </a:lnTo>
                <a:lnTo>
                  <a:pt x="699" y="533"/>
                </a:lnTo>
                <a:lnTo>
                  <a:pt x="699" y="515"/>
                </a:lnTo>
                <a:lnTo>
                  <a:pt x="734" y="498"/>
                </a:lnTo>
                <a:lnTo>
                  <a:pt x="739" y="429"/>
                </a:lnTo>
                <a:lnTo>
                  <a:pt x="793" y="381"/>
                </a:lnTo>
                <a:lnTo>
                  <a:pt x="793" y="357"/>
                </a:lnTo>
                <a:lnTo>
                  <a:pt x="827" y="330"/>
                </a:lnTo>
                <a:lnTo>
                  <a:pt x="822" y="277"/>
                </a:lnTo>
                <a:lnTo>
                  <a:pt x="857" y="231"/>
                </a:lnTo>
                <a:lnTo>
                  <a:pt x="849" y="185"/>
                </a:lnTo>
                <a:lnTo>
                  <a:pt x="902" y="145"/>
                </a:lnTo>
                <a:lnTo>
                  <a:pt x="890" y="121"/>
                </a:lnTo>
                <a:lnTo>
                  <a:pt x="774" y="121"/>
                </a:lnTo>
                <a:lnTo>
                  <a:pt x="831" y="52"/>
                </a:lnTo>
                <a:lnTo>
                  <a:pt x="815" y="0"/>
                </a:lnTo>
                <a:lnTo>
                  <a:pt x="705" y="0"/>
                </a:lnTo>
              </a:path>
            </a:pathLst>
          </a:custGeom>
          <a:noFill/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0" name=""/>
          <p:cNvSpPr/>
          <p:nvPr/>
        </p:nvSpPr>
        <p:spPr>
          <a:xfrm>
            <a:off x="4692600" y="3189240"/>
            <a:ext cx="932040" cy="860400"/>
          </a:xfrm>
          <a:custGeom>
            <a:avLst/>
            <a:gdLst/>
            <a:ahLst/>
            <a:rect l="l" t="t" r="r" b="b"/>
            <a:pathLst>
              <a:path w="1173" h="1084">
                <a:moveTo>
                  <a:pt x="0" y="0"/>
                </a:moveTo>
                <a:lnTo>
                  <a:pt x="11" y="18"/>
                </a:lnTo>
                <a:lnTo>
                  <a:pt x="16" y="70"/>
                </a:lnTo>
                <a:lnTo>
                  <a:pt x="46" y="88"/>
                </a:lnTo>
                <a:lnTo>
                  <a:pt x="57" y="134"/>
                </a:lnTo>
                <a:lnTo>
                  <a:pt x="115" y="169"/>
                </a:lnTo>
                <a:lnTo>
                  <a:pt x="139" y="163"/>
                </a:lnTo>
                <a:lnTo>
                  <a:pt x="150" y="198"/>
                </a:lnTo>
                <a:lnTo>
                  <a:pt x="139" y="203"/>
                </a:lnTo>
                <a:lnTo>
                  <a:pt x="110" y="244"/>
                </a:lnTo>
                <a:lnTo>
                  <a:pt x="155" y="326"/>
                </a:lnTo>
                <a:lnTo>
                  <a:pt x="190" y="335"/>
                </a:lnTo>
                <a:lnTo>
                  <a:pt x="174" y="961"/>
                </a:lnTo>
                <a:lnTo>
                  <a:pt x="989" y="961"/>
                </a:lnTo>
                <a:lnTo>
                  <a:pt x="1005" y="1013"/>
                </a:lnTo>
                <a:lnTo>
                  <a:pt x="948" y="1084"/>
                </a:lnTo>
                <a:lnTo>
                  <a:pt x="1064" y="1084"/>
                </a:lnTo>
                <a:lnTo>
                  <a:pt x="1086" y="1055"/>
                </a:lnTo>
                <a:lnTo>
                  <a:pt x="1069" y="1031"/>
                </a:lnTo>
                <a:lnTo>
                  <a:pt x="1093" y="1025"/>
                </a:lnTo>
                <a:lnTo>
                  <a:pt x="1080" y="1009"/>
                </a:lnTo>
                <a:lnTo>
                  <a:pt x="1104" y="996"/>
                </a:lnTo>
                <a:lnTo>
                  <a:pt x="1093" y="956"/>
                </a:lnTo>
                <a:lnTo>
                  <a:pt x="1109" y="978"/>
                </a:lnTo>
                <a:lnTo>
                  <a:pt x="1128" y="938"/>
                </a:lnTo>
                <a:lnTo>
                  <a:pt x="1151" y="950"/>
                </a:lnTo>
                <a:lnTo>
                  <a:pt x="1173" y="899"/>
                </a:lnTo>
                <a:lnTo>
                  <a:pt x="1173" y="852"/>
                </a:lnTo>
                <a:lnTo>
                  <a:pt x="1151" y="824"/>
                </a:lnTo>
                <a:lnTo>
                  <a:pt x="1144" y="846"/>
                </a:lnTo>
                <a:lnTo>
                  <a:pt x="1128" y="835"/>
                </a:lnTo>
                <a:lnTo>
                  <a:pt x="1104" y="784"/>
                </a:lnTo>
                <a:lnTo>
                  <a:pt x="1115" y="747"/>
                </a:lnTo>
                <a:lnTo>
                  <a:pt x="1104" y="690"/>
                </a:lnTo>
                <a:lnTo>
                  <a:pt x="954" y="557"/>
                </a:lnTo>
                <a:lnTo>
                  <a:pt x="948" y="527"/>
                </a:lnTo>
                <a:lnTo>
                  <a:pt x="994" y="410"/>
                </a:lnTo>
                <a:lnTo>
                  <a:pt x="941" y="383"/>
                </a:lnTo>
                <a:lnTo>
                  <a:pt x="908" y="401"/>
                </a:lnTo>
                <a:lnTo>
                  <a:pt x="879" y="300"/>
                </a:lnTo>
                <a:lnTo>
                  <a:pt x="774" y="209"/>
                </a:lnTo>
                <a:lnTo>
                  <a:pt x="751" y="110"/>
                </a:lnTo>
                <a:lnTo>
                  <a:pt x="763" y="53"/>
                </a:lnTo>
                <a:lnTo>
                  <a:pt x="710" y="0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1" name=""/>
          <p:cNvSpPr/>
          <p:nvPr/>
        </p:nvSpPr>
        <p:spPr>
          <a:xfrm>
            <a:off x="4896000" y="4616280"/>
            <a:ext cx="731520" cy="773280"/>
          </a:xfrm>
          <a:custGeom>
            <a:avLst/>
            <a:gdLst/>
            <a:ahLst/>
            <a:rect l="l" t="t" r="r" b="b"/>
            <a:pathLst>
              <a:path w="923" h="972">
                <a:moveTo>
                  <a:pt x="835" y="670"/>
                </a:moveTo>
                <a:lnTo>
                  <a:pt x="733" y="635"/>
                </a:lnTo>
                <a:lnTo>
                  <a:pt x="687" y="648"/>
                </a:lnTo>
                <a:lnTo>
                  <a:pt x="679" y="688"/>
                </a:lnTo>
                <a:lnTo>
                  <a:pt x="711" y="718"/>
                </a:lnTo>
                <a:lnTo>
                  <a:pt x="784" y="692"/>
                </a:lnTo>
                <a:lnTo>
                  <a:pt x="795" y="734"/>
                </a:lnTo>
                <a:lnTo>
                  <a:pt x="808" y="740"/>
                </a:lnTo>
                <a:lnTo>
                  <a:pt x="870" y="699"/>
                </a:lnTo>
                <a:lnTo>
                  <a:pt x="888" y="710"/>
                </a:lnTo>
                <a:lnTo>
                  <a:pt x="877" y="769"/>
                </a:lnTo>
                <a:lnTo>
                  <a:pt x="824" y="844"/>
                </a:lnTo>
                <a:lnTo>
                  <a:pt x="923" y="937"/>
                </a:lnTo>
                <a:lnTo>
                  <a:pt x="905" y="959"/>
                </a:lnTo>
                <a:lnTo>
                  <a:pt x="894" y="967"/>
                </a:lnTo>
                <a:lnTo>
                  <a:pt x="877" y="972"/>
                </a:lnTo>
                <a:lnTo>
                  <a:pt x="842" y="915"/>
                </a:lnTo>
                <a:lnTo>
                  <a:pt x="778" y="868"/>
                </a:lnTo>
                <a:lnTo>
                  <a:pt x="755" y="873"/>
                </a:lnTo>
                <a:lnTo>
                  <a:pt x="733" y="937"/>
                </a:lnTo>
                <a:lnTo>
                  <a:pt x="639" y="919"/>
                </a:lnTo>
                <a:lnTo>
                  <a:pt x="612" y="937"/>
                </a:lnTo>
                <a:lnTo>
                  <a:pt x="529" y="915"/>
                </a:lnTo>
                <a:lnTo>
                  <a:pt x="491" y="844"/>
                </a:lnTo>
                <a:lnTo>
                  <a:pt x="392" y="780"/>
                </a:lnTo>
                <a:lnTo>
                  <a:pt x="363" y="780"/>
                </a:lnTo>
                <a:lnTo>
                  <a:pt x="357" y="822"/>
                </a:lnTo>
                <a:lnTo>
                  <a:pt x="328" y="838"/>
                </a:lnTo>
                <a:lnTo>
                  <a:pt x="253" y="833"/>
                </a:lnTo>
                <a:lnTo>
                  <a:pt x="132" y="787"/>
                </a:lnTo>
                <a:lnTo>
                  <a:pt x="22" y="804"/>
                </a:lnTo>
                <a:lnTo>
                  <a:pt x="6" y="774"/>
                </a:lnTo>
                <a:lnTo>
                  <a:pt x="46" y="718"/>
                </a:lnTo>
                <a:lnTo>
                  <a:pt x="46" y="595"/>
                </a:lnTo>
                <a:lnTo>
                  <a:pt x="92" y="481"/>
                </a:lnTo>
                <a:lnTo>
                  <a:pt x="35" y="348"/>
                </a:lnTo>
                <a:lnTo>
                  <a:pt x="35" y="302"/>
                </a:lnTo>
                <a:lnTo>
                  <a:pt x="0" y="249"/>
                </a:lnTo>
                <a:lnTo>
                  <a:pt x="0" y="0"/>
                </a:lnTo>
                <a:lnTo>
                  <a:pt x="548" y="0"/>
                </a:lnTo>
                <a:lnTo>
                  <a:pt x="548" y="11"/>
                </a:lnTo>
                <a:lnTo>
                  <a:pt x="560" y="22"/>
                </a:lnTo>
                <a:lnTo>
                  <a:pt x="548" y="64"/>
                </a:lnTo>
                <a:lnTo>
                  <a:pt x="560" y="75"/>
                </a:lnTo>
                <a:lnTo>
                  <a:pt x="542" y="91"/>
                </a:lnTo>
                <a:lnTo>
                  <a:pt x="553" y="134"/>
                </a:lnTo>
                <a:lnTo>
                  <a:pt x="595" y="168"/>
                </a:lnTo>
                <a:lnTo>
                  <a:pt x="553" y="214"/>
                </a:lnTo>
                <a:lnTo>
                  <a:pt x="560" y="243"/>
                </a:lnTo>
                <a:lnTo>
                  <a:pt x="507" y="289"/>
                </a:lnTo>
                <a:lnTo>
                  <a:pt x="473" y="366"/>
                </a:lnTo>
                <a:lnTo>
                  <a:pt x="473" y="417"/>
                </a:lnTo>
                <a:lnTo>
                  <a:pt x="451" y="428"/>
                </a:lnTo>
                <a:lnTo>
                  <a:pt x="462" y="476"/>
                </a:lnTo>
                <a:lnTo>
                  <a:pt x="451" y="494"/>
                </a:lnTo>
                <a:lnTo>
                  <a:pt x="808" y="494"/>
                </a:lnTo>
                <a:lnTo>
                  <a:pt x="784" y="571"/>
                </a:lnTo>
                <a:lnTo>
                  <a:pt x="835" y="67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2" name=""/>
          <p:cNvSpPr/>
          <p:nvPr/>
        </p:nvSpPr>
        <p:spPr>
          <a:xfrm>
            <a:off x="5727600" y="4238640"/>
            <a:ext cx="536760" cy="909720"/>
          </a:xfrm>
          <a:custGeom>
            <a:avLst/>
            <a:gdLst/>
            <a:ahLst/>
            <a:rect l="l" t="t" r="r" b="b"/>
            <a:pathLst>
              <a:path w="676" h="1146">
                <a:moveTo>
                  <a:pt x="19" y="1117"/>
                </a:moveTo>
                <a:lnTo>
                  <a:pt x="65" y="1111"/>
                </a:lnTo>
                <a:lnTo>
                  <a:pt x="94" y="987"/>
                </a:lnTo>
                <a:lnTo>
                  <a:pt x="105" y="1146"/>
                </a:lnTo>
                <a:lnTo>
                  <a:pt x="209" y="1117"/>
                </a:lnTo>
                <a:lnTo>
                  <a:pt x="215" y="1049"/>
                </a:lnTo>
                <a:lnTo>
                  <a:pt x="169" y="1005"/>
                </a:lnTo>
                <a:lnTo>
                  <a:pt x="174" y="970"/>
                </a:lnTo>
                <a:lnTo>
                  <a:pt x="663" y="970"/>
                </a:lnTo>
                <a:lnTo>
                  <a:pt x="647" y="925"/>
                </a:lnTo>
                <a:lnTo>
                  <a:pt x="654" y="786"/>
                </a:lnTo>
                <a:lnTo>
                  <a:pt x="641" y="751"/>
                </a:lnTo>
                <a:lnTo>
                  <a:pt x="654" y="694"/>
                </a:lnTo>
                <a:lnTo>
                  <a:pt x="676" y="665"/>
                </a:lnTo>
                <a:lnTo>
                  <a:pt x="654" y="641"/>
                </a:lnTo>
                <a:lnTo>
                  <a:pt x="663" y="624"/>
                </a:lnTo>
                <a:lnTo>
                  <a:pt x="636" y="571"/>
                </a:lnTo>
                <a:lnTo>
                  <a:pt x="619" y="480"/>
                </a:lnTo>
                <a:lnTo>
                  <a:pt x="526" y="0"/>
                </a:lnTo>
                <a:lnTo>
                  <a:pt x="46" y="0"/>
                </a:lnTo>
                <a:lnTo>
                  <a:pt x="72" y="29"/>
                </a:lnTo>
                <a:lnTo>
                  <a:pt x="0" y="751"/>
                </a:lnTo>
                <a:lnTo>
                  <a:pt x="19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3" name=""/>
          <p:cNvSpPr/>
          <p:nvPr/>
        </p:nvSpPr>
        <p:spPr>
          <a:xfrm>
            <a:off x="5459400" y="3914640"/>
            <a:ext cx="1251000" cy="324000"/>
          </a:xfrm>
          <a:custGeom>
            <a:avLst/>
            <a:gdLst/>
            <a:ahLst/>
            <a:rect l="l" t="t" r="r" b="b"/>
            <a:pathLst>
              <a:path w="1574" h="406">
                <a:moveTo>
                  <a:pt x="1574" y="5"/>
                </a:moveTo>
                <a:lnTo>
                  <a:pt x="399" y="0"/>
                </a:lnTo>
                <a:lnTo>
                  <a:pt x="408" y="47"/>
                </a:lnTo>
                <a:lnTo>
                  <a:pt x="144" y="64"/>
                </a:lnTo>
                <a:lnTo>
                  <a:pt x="126" y="40"/>
                </a:lnTo>
                <a:lnTo>
                  <a:pt x="139" y="82"/>
                </a:lnTo>
                <a:lnTo>
                  <a:pt x="113" y="93"/>
                </a:lnTo>
                <a:lnTo>
                  <a:pt x="126" y="109"/>
                </a:lnTo>
                <a:lnTo>
                  <a:pt x="104" y="117"/>
                </a:lnTo>
                <a:lnTo>
                  <a:pt x="120" y="139"/>
                </a:lnTo>
                <a:lnTo>
                  <a:pt x="97" y="168"/>
                </a:lnTo>
                <a:lnTo>
                  <a:pt x="109" y="192"/>
                </a:lnTo>
                <a:lnTo>
                  <a:pt x="56" y="232"/>
                </a:lnTo>
                <a:lnTo>
                  <a:pt x="62" y="280"/>
                </a:lnTo>
                <a:lnTo>
                  <a:pt x="29" y="324"/>
                </a:lnTo>
                <a:lnTo>
                  <a:pt x="34" y="377"/>
                </a:lnTo>
                <a:lnTo>
                  <a:pt x="0" y="406"/>
                </a:lnTo>
                <a:lnTo>
                  <a:pt x="380" y="406"/>
                </a:lnTo>
                <a:lnTo>
                  <a:pt x="860" y="406"/>
                </a:lnTo>
                <a:lnTo>
                  <a:pt x="1104" y="406"/>
                </a:lnTo>
                <a:lnTo>
                  <a:pt x="1104" y="355"/>
                </a:lnTo>
                <a:lnTo>
                  <a:pt x="1142" y="342"/>
                </a:lnTo>
                <a:lnTo>
                  <a:pt x="1173" y="285"/>
                </a:lnTo>
                <a:lnTo>
                  <a:pt x="1248" y="272"/>
                </a:lnTo>
                <a:lnTo>
                  <a:pt x="1343" y="219"/>
                </a:lnTo>
                <a:lnTo>
                  <a:pt x="1360" y="179"/>
                </a:lnTo>
                <a:lnTo>
                  <a:pt x="1406" y="157"/>
                </a:lnTo>
                <a:lnTo>
                  <a:pt x="1419" y="179"/>
                </a:lnTo>
                <a:lnTo>
                  <a:pt x="1464" y="139"/>
                </a:lnTo>
                <a:lnTo>
                  <a:pt x="1505" y="144"/>
                </a:lnTo>
                <a:lnTo>
                  <a:pt x="1534" y="93"/>
                </a:lnTo>
                <a:lnTo>
                  <a:pt x="1569" y="87"/>
                </a:lnTo>
                <a:lnTo>
                  <a:pt x="1574" y="5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4" name=""/>
          <p:cNvSpPr/>
          <p:nvPr/>
        </p:nvSpPr>
        <p:spPr>
          <a:xfrm>
            <a:off x="5253120" y="4238640"/>
            <a:ext cx="528480" cy="909720"/>
          </a:xfrm>
          <a:custGeom>
            <a:avLst/>
            <a:gdLst/>
            <a:ahLst/>
            <a:rect l="l" t="t" r="r" b="b"/>
            <a:pathLst>
              <a:path w="664" h="1146">
                <a:moveTo>
                  <a:pt x="611" y="1117"/>
                </a:moveTo>
                <a:lnTo>
                  <a:pt x="496" y="1106"/>
                </a:lnTo>
                <a:lnTo>
                  <a:pt x="386" y="1146"/>
                </a:lnTo>
                <a:lnTo>
                  <a:pt x="333" y="1049"/>
                </a:lnTo>
                <a:lnTo>
                  <a:pt x="357" y="970"/>
                </a:lnTo>
                <a:lnTo>
                  <a:pt x="0" y="970"/>
                </a:lnTo>
                <a:lnTo>
                  <a:pt x="11" y="952"/>
                </a:lnTo>
                <a:lnTo>
                  <a:pt x="0" y="906"/>
                </a:lnTo>
                <a:lnTo>
                  <a:pt x="22" y="895"/>
                </a:lnTo>
                <a:lnTo>
                  <a:pt x="22" y="842"/>
                </a:lnTo>
                <a:lnTo>
                  <a:pt x="56" y="769"/>
                </a:lnTo>
                <a:lnTo>
                  <a:pt x="109" y="721"/>
                </a:lnTo>
                <a:lnTo>
                  <a:pt x="104" y="694"/>
                </a:lnTo>
                <a:lnTo>
                  <a:pt x="144" y="646"/>
                </a:lnTo>
                <a:lnTo>
                  <a:pt x="104" y="612"/>
                </a:lnTo>
                <a:lnTo>
                  <a:pt x="91" y="571"/>
                </a:lnTo>
                <a:lnTo>
                  <a:pt x="109" y="555"/>
                </a:lnTo>
                <a:lnTo>
                  <a:pt x="97" y="544"/>
                </a:lnTo>
                <a:lnTo>
                  <a:pt x="109" y="502"/>
                </a:lnTo>
                <a:lnTo>
                  <a:pt x="97" y="491"/>
                </a:lnTo>
                <a:lnTo>
                  <a:pt x="97" y="480"/>
                </a:lnTo>
                <a:lnTo>
                  <a:pt x="109" y="439"/>
                </a:lnTo>
                <a:lnTo>
                  <a:pt x="91" y="410"/>
                </a:lnTo>
                <a:lnTo>
                  <a:pt x="104" y="370"/>
                </a:lnTo>
                <a:lnTo>
                  <a:pt x="80" y="346"/>
                </a:lnTo>
                <a:lnTo>
                  <a:pt x="97" y="330"/>
                </a:lnTo>
                <a:lnTo>
                  <a:pt x="80" y="319"/>
                </a:lnTo>
                <a:lnTo>
                  <a:pt x="113" y="295"/>
                </a:lnTo>
                <a:lnTo>
                  <a:pt x="109" y="249"/>
                </a:lnTo>
                <a:lnTo>
                  <a:pt x="150" y="231"/>
                </a:lnTo>
                <a:lnTo>
                  <a:pt x="131" y="209"/>
                </a:lnTo>
                <a:lnTo>
                  <a:pt x="166" y="174"/>
                </a:lnTo>
                <a:lnTo>
                  <a:pt x="166" y="156"/>
                </a:lnTo>
                <a:lnTo>
                  <a:pt x="201" y="139"/>
                </a:lnTo>
                <a:lnTo>
                  <a:pt x="206" y="71"/>
                </a:lnTo>
                <a:lnTo>
                  <a:pt x="260" y="24"/>
                </a:lnTo>
                <a:lnTo>
                  <a:pt x="260" y="0"/>
                </a:lnTo>
                <a:lnTo>
                  <a:pt x="640" y="0"/>
                </a:lnTo>
                <a:lnTo>
                  <a:pt x="664" y="29"/>
                </a:lnTo>
                <a:lnTo>
                  <a:pt x="593" y="751"/>
                </a:lnTo>
                <a:lnTo>
                  <a:pt x="611" y="1117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5" name=""/>
          <p:cNvSpPr/>
          <p:nvPr/>
        </p:nvSpPr>
        <p:spPr>
          <a:xfrm>
            <a:off x="5114880" y="2055960"/>
            <a:ext cx="781200" cy="790560"/>
          </a:xfrm>
          <a:custGeom>
            <a:avLst/>
            <a:gdLst/>
            <a:ahLst/>
            <a:rect l="l" t="t" r="r" b="b"/>
            <a:pathLst>
              <a:path w="983" h="996">
                <a:moveTo>
                  <a:pt x="415" y="57"/>
                </a:moveTo>
                <a:lnTo>
                  <a:pt x="348" y="64"/>
                </a:lnTo>
                <a:lnTo>
                  <a:pt x="348" y="0"/>
                </a:lnTo>
                <a:lnTo>
                  <a:pt x="219" y="46"/>
                </a:lnTo>
                <a:lnTo>
                  <a:pt x="163" y="53"/>
                </a:lnTo>
                <a:lnTo>
                  <a:pt x="144" y="35"/>
                </a:lnTo>
                <a:lnTo>
                  <a:pt x="109" y="40"/>
                </a:lnTo>
                <a:lnTo>
                  <a:pt x="104" y="174"/>
                </a:lnTo>
                <a:lnTo>
                  <a:pt x="34" y="209"/>
                </a:lnTo>
                <a:lnTo>
                  <a:pt x="0" y="284"/>
                </a:lnTo>
                <a:lnTo>
                  <a:pt x="40" y="319"/>
                </a:lnTo>
                <a:lnTo>
                  <a:pt x="23" y="353"/>
                </a:lnTo>
                <a:lnTo>
                  <a:pt x="12" y="474"/>
                </a:lnTo>
                <a:lnTo>
                  <a:pt x="80" y="533"/>
                </a:lnTo>
                <a:lnTo>
                  <a:pt x="139" y="544"/>
                </a:lnTo>
                <a:lnTo>
                  <a:pt x="179" y="613"/>
                </a:lnTo>
                <a:lnTo>
                  <a:pt x="254" y="661"/>
                </a:lnTo>
                <a:lnTo>
                  <a:pt x="278" y="758"/>
                </a:lnTo>
                <a:lnTo>
                  <a:pt x="307" y="932"/>
                </a:lnTo>
                <a:lnTo>
                  <a:pt x="364" y="956"/>
                </a:lnTo>
                <a:lnTo>
                  <a:pt x="375" y="996"/>
                </a:lnTo>
                <a:lnTo>
                  <a:pt x="860" y="996"/>
                </a:lnTo>
                <a:lnTo>
                  <a:pt x="849" y="822"/>
                </a:lnTo>
                <a:lnTo>
                  <a:pt x="878" y="723"/>
                </a:lnTo>
                <a:lnTo>
                  <a:pt x="911" y="520"/>
                </a:lnTo>
                <a:lnTo>
                  <a:pt x="983" y="383"/>
                </a:lnTo>
                <a:lnTo>
                  <a:pt x="930" y="405"/>
                </a:lnTo>
                <a:lnTo>
                  <a:pt x="919" y="452"/>
                </a:lnTo>
                <a:lnTo>
                  <a:pt x="827" y="520"/>
                </a:lnTo>
                <a:lnTo>
                  <a:pt x="855" y="445"/>
                </a:lnTo>
                <a:lnTo>
                  <a:pt x="889" y="394"/>
                </a:lnTo>
                <a:lnTo>
                  <a:pt x="867" y="375"/>
                </a:lnTo>
                <a:lnTo>
                  <a:pt x="873" y="330"/>
                </a:lnTo>
                <a:lnTo>
                  <a:pt x="838" y="335"/>
                </a:lnTo>
                <a:lnTo>
                  <a:pt x="849" y="260"/>
                </a:lnTo>
                <a:lnTo>
                  <a:pt x="798" y="233"/>
                </a:lnTo>
                <a:lnTo>
                  <a:pt x="798" y="203"/>
                </a:lnTo>
                <a:lnTo>
                  <a:pt x="468" y="110"/>
                </a:lnTo>
                <a:lnTo>
                  <a:pt x="450" y="75"/>
                </a:lnTo>
                <a:lnTo>
                  <a:pt x="415" y="57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6" name=""/>
          <p:cNvSpPr/>
          <p:nvPr/>
        </p:nvSpPr>
        <p:spPr>
          <a:xfrm>
            <a:off x="5289480" y="2846520"/>
            <a:ext cx="565200" cy="1017360"/>
          </a:xfrm>
          <a:custGeom>
            <a:avLst/>
            <a:gdLst/>
            <a:ahLst/>
            <a:rect l="l" t="t" r="r" b="b"/>
            <a:pathLst>
              <a:path w="713" h="1284">
                <a:moveTo>
                  <a:pt x="13" y="485"/>
                </a:moveTo>
                <a:lnTo>
                  <a:pt x="0" y="542"/>
                </a:lnTo>
                <a:lnTo>
                  <a:pt x="24" y="641"/>
                </a:lnTo>
                <a:lnTo>
                  <a:pt x="129" y="734"/>
                </a:lnTo>
                <a:lnTo>
                  <a:pt x="158" y="833"/>
                </a:lnTo>
                <a:lnTo>
                  <a:pt x="191" y="815"/>
                </a:lnTo>
                <a:lnTo>
                  <a:pt x="244" y="842"/>
                </a:lnTo>
                <a:lnTo>
                  <a:pt x="198" y="959"/>
                </a:lnTo>
                <a:lnTo>
                  <a:pt x="204" y="989"/>
                </a:lnTo>
                <a:lnTo>
                  <a:pt x="354" y="1121"/>
                </a:lnTo>
                <a:lnTo>
                  <a:pt x="365" y="1179"/>
                </a:lnTo>
                <a:lnTo>
                  <a:pt x="354" y="1214"/>
                </a:lnTo>
                <a:lnTo>
                  <a:pt x="378" y="1265"/>
                </a:lnTo>
                <a:lnTo>
                  <a:pt x="394" y="1278"/>
                </a:lnTo>
                <a:lnTo>
                  <a:pt x="401" y="1254"/>
                </a:lnTo>
                <a:lnTo>
                  <a:pt x="423" y="1284"/>
                </a:lnTo>
                <a:lnTo>
                  <a:pt x="418" y="1260"/>
                </a:lnTo>
                <a:lnTo>
                  <a:pt x="445" y="1225"/>
                </a:lnTo>
                <a:lnTo>
                  <a:pt x="533" y="1260"/>
                </a:lnTo>
                <a:lnTo>
                  <a:pt x="550" y="1243"/>
                </a:lnTo>
                <a:lnTo>
                  <a:pt x="539" y="1185"/>
                </a:lnTo>
                <a:lnTo>
                  <a:pt x="608" y="1163"/>
                </a:lnTo>
                <a:lnTo>
                  <a:pt x="597" y="1121"/>
                </a:lnTo>
                <a:lnTo>
                  <a:pt x="621" y="1080"/>
                </a:lnTo>
                <a:lnTo>
                  <a:pt x="608" y="1069"/>
                </a:lnTo>
                <a:lnTo>
                  <a:pt x="621" y="1069"/>
                </a:lnTo>
                <a:lnTo>
                  <a:pt x="621" y="1018"/>
                </a:lnTo>
                <a:lnTo>
                  <a:pt x="638" y="1005"/>
                </a:lnTo>
                <a:lnTo>
                  <a:pt x="632" y="983"/>
                </a:lnTo>
                <a:lnTo>
                  <a:pt x="691" y="925"/>
                </a:lnTo>
                <a:lnTo>
                  <a:pt x="713" y="868"/>
                </a:lnTo>
                <a:lnTo>
                  <a:pt x="707" y="820"/>
                </a:lnTo>
                <a:lnTo>
                  <a:pt x="678" y="780"/>
                </a:lnTo>
                <a:lnTo>
                  <a:pt x="707" y="718"/>
                </a:lnTo>
                <a:lnTo>
                  <a:pt x="700" y="172"/>
                </a:lnTo>
                <a:lnTo>
                  <a:pt x="648" y="46"/>
                </a:lnTo>
                <a:lnTo>
                  <a:pt x="643" y="0"/>
                </a:lnTo>
                <a:lnTo>
                  <a:pt x="158" y="0"/>
                </a:lnTo>
                <a:lnTo>
                  <a:pt x="238" y="81"/>
                </a:lnTo>
                <a:lnTo>
                  <a:pt x="244" y="110"/>
                </a:lnTo>
                <a:lnTo>
                  <a:pt x="238" y="150"/>
                </a:lnTo>
                <a:lnTo>
                  <a:pt x="209" y="207"/>
                </a:lnTo>
                <a:lnTo>
                  <a:pt x="88" y="247"/>
                </a:lnTo>
                <a:lnTo>
                  <a:pt x="75" y="282"/>
                </a:lnTo>
                <a:lnTo>
                  <a:pt x="107" y="317"/>
                </a:lnTo>
                <a:lnTo>
                  <a:pt x="107" y="348"/>
                </a:lnTo>
                <a:lnTo>
                  <a:pt x="64" y="410"/>
                </a:lnTo>
                <a:lnTo>
                  <a:pt x="19" y="439"/>
                </a:lnTo>
                <a:lnTo>
                  <a:pt x="24" y="480"/>
                </a:lnTo>
                <a:lnTo>
                  <a:pt x="13" y="485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7" name=""/>
          <p:cNvSpPr/>
          <p:nvPr/>
        </p:nvSpPr>
        <p:spPr>
          <a:xfrm>
            <a:off x="6789600" y="2876400"/>
            <a:ext cx="835200" cy="473400"/>
          </a:xfrm>
          <a:custGeom>
            <a:avLst/>
            <a:gdLst/>
            <a:ahLst/>
            <a:rect l="l" t="t" r="r" b="b"/>
            <a:pathLst>
              <a:path w="1053" h="596">
                <a:moveTo>
                  <a:pt x="892" y="64"/>
                </a:moveTo>
                <a:lnTo>
                  <a:pt x="128" y="64"/>
                </a:lnTo>
                <a:lnTo>
                  <a:pt x="123" y="0"/>
                </a:lnTo>
                <a:lnTo>
                  <a:pt x="0" y="71"/>
                </a:lnTo>
                <a:lnTo>
                  <a:pt x="35" y="596"/>
                </a:lnTo>
                <a:lnTo>
                  <a:pt x="573" y="596"/>
                </a:lnTo>
                <a:lnTo>
                  <a:pt x="873" y="596"/>
                </a:lnTo>
                <a:lnTo>
                  <a:pt x="897" y="562"/>
                </a:lnTo>
                <a:lnTo>
                  <a:pt x="943" y="573"/>
                </a:lnTo>
                <a:lnTo>
                  <a:pt x="989" y="556"/>
                </a:lnTo>
                <a:lnTo>
                  <a:pt x="1053" y="487"/>
                </a:lnTo>
                <a:lnTo>
                  <a:pt x="989" y="428"/>
                </a:lnTo>
                <a:lnTo>
                  <a:pt x="983" y="399"/>
                </a:lnTo>
                <a:lnTo>
                  <a:pt x="967" y="393"/>
                </a:lnTo>
                <a:lnTo>
                  <a:pt x="961" y="347"/>
                </a:lnTo>
                <a:lnTo>
                  <a:pt x="979" y="324"/>
                </a:lnTo>
                <a:lnTo>
                  <a:pt x="967" y="296"/>
                </a:lnTo>
                <a:lnTo>
                  <a:pt x="1007" y="230"/>
                </a:lnTo>
                <a:lnTo>
                  <a:pt x="1031" y="208"/>
                </a:lnTo>
                <a:lnTo>
                  <a:pt x="979" y="181"/>
                </a:lnTo>
                <a:lnTo>
                  <a:pt x="948" y="98"/>
                </a:lnTo>
                <a:lnTo>
                  <a:pt x="892" y="64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8" name=""/>
          <p:cNvSpPr/>
          <p:nvPr/>
        </p:nvSpPr>
        <p:spPr>
          <a:xfrm>
            <a:off x="7894800" y="2338560"/>
            <a:ext cx="241200" cy="455400"/>
          </a:xfrm>
          <a:custGeom>
            <a:avLst/>
            <a:gdLst/>
            <a:ahLst/>
            <a:rect l="l" t="t" r="r" b="b"/>
            <a:pathLst>
              <a:path w="304" h="575">
                <a:moveTo>
                  <a:pt x="304" y="500"/>
                </a:moveTo>
                <a:lnTo>
                  <a:pt x="253" y="423"/>
                </a:lnTo>
                <a:lnTo>
                  <a:pt x="213" y="214"/>
                </a:lnTo>
                <a:lnTo>
                  <a:pt x="172" y="0"/>
                </a:lnTo>
                <a:lnTo>
                  <a:pt x="127" y="4"/>
                </a:lnTo>
                <a:lnTo>
                  <a:pt x="108" y="64"/>
                </a:lnTo>
                <a:lnTo>
                  <a:pt x="108" y="81"/>
                </a:lnTo>
                <a:lnTo>
                  <a:pt x="97" y="115"/>
                </a:lnTo>
                <a:lnTo>
                  <a:pt x="108" y="161"/>
                </a:lnTo>
                <a:lnTo>
                  <a:pt x="46" y="214"/>
                </a:lnTo>
                <a:lnTo>
                  <a:pt x="41" y="297"/>
                </a:lnTo>
                <a:lnTo>
                  <a:pt x="6" y="388"/>
                </a:lnTo>
                <a:lnTo>
                  <a:pt x="0" y="553"/>
                </a:lnTo>
                <a:lnTo>
                  <a:pt x="19" y="575"/>
                </a:lnTo>
                <a:lnTo>
                  <a:pt x="224" y="575"/>
                </a:lnTo>
                <a:lnTo>
                  <a:pt x="280" y="540"/>
                </a:lnTo>
                <a:lnTo>
                  <a:pt x="299" y="546"/>
                </a:lnTo>
                <a:lnTo>
                  <a:pt x="304" y="500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9" name=""/>
          <p:cNvSpPr/>
          <p:nvPr/>
        </p:nvSpPr>
        <p:spPr>
          <a:xfrm>
            <a:off x="7731000" y="2389320"/>
            <a:ext cx="249480" cy="404640"/>
          </a:xfrm>
          <a:custGeom>
            <a:avLst/>
            <a:gdLst/>
            <a:ahLst/>
            <a:rect l="l" t="t" r="r" b="b"/>
            <a:pathLst>
              <a:path w="313" h="511">
                <a:moveTo>
                  <a:pt x="222" y="511"/>
                </a:moveTo>
                <a:lnTo>
                  <a:pt x="204" y="489"/>
                </a:lnTo>
                <a:lnTo>
                  <a:pt x="209" y="324"/>
                </a:lnTo>
                <a:lnTo>
                  <a:pt x="244" y="233"/>
                </a:lnTo>
                <a:lnTo>
                  <a:pt x="249" y="152"/>
                </a:lnTo>
                <a:lnTo>
                  <a:pt x="313" y="99"/>
                </a:lnTo>
                <a:lnTo>
                  <a:pt x="301" y="51"/>
                </a:lnTo>
                <a:lnTo>
                  <a:pt x="313" y="17"/>
                </a:lnTo>
                <a:lnTo>
                  <a:pt x="313" y="0"/>
                </a:lnTo>
                <a:lnTo>
                  <a:pt x="0" y="0"/>
                </a:lnTo>
                <a:lnTo>
                  <a:pt x="11" y="83"/>
                </a:lnTo>
                <a:lnTo>
                  <a:pt x="30" y="123"/>
                </a:lnTo>
                <a:lnTo>
                  <a:pt x="11" y="209"/>
                </a:lnTo>
                <a:lnTo>
                  <a:pt x="35" y="280"/>
                </a:lnTo>
                <a:lnTo>
                  <a:pt x="30" y="302"/>
                </a:lnTo>
                <a:lnTo>
                  <a:pt x="64" y="324"/>
                </a:lnTo>
                <a:lnTo>
                  <a:pt x="86" y="511"/>
                </a:lnTo>
                <a:lnTo>
                  <a:pt x="222" y="51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0" name=""/>
          <p:cNvSpPr/>
          <p:nvPr/>
        </p:nvSpPr>
        <p:spPr>
          <a:xfrm>
            <a:off x="7543800" y="3048120"/>
            <a:ext cx="225360" cy="441360"/>
          </a:xfrm>
          <a:custGeom>
            <a:avLst/>
            <a:gdLst/>
            <a:ahLst/>
            <a:rect l="l" t="t" r="r" b="b"/>
            <a:pathLst>
              <a:path w="284" h="556">
                <a:moveTo>
                  <a:pt x="13" y="425"/>
                </a:moveTo>
                <a:lnTo>
                  <a:pt x="59" y="476"/>
                </a:lnTo>
                <a:lnTo>
                  <a:pt x="139" y="505"/>
                </a:lnTo>
                <a:lnTo>
                  <a:pt x="150" y="556"/>
                </a:lnTo>
                <a:lnTo>
                  <a:pt x="174" y="527"/>
                </a:lnTo>
                <a:lnTo>
                  <a:pt x="249" y="399"/>
                </a:lnTo>
                <a:lnTo>
                  <a:pt x="254" y="337"/>
                </a:lnTo>
                <a:lnTo>
                  <a:pt x="273" y="324"/>
                </a:lnTo>
                <a:lnTo>
                  <a:pt x="284" y="262"/>
                </a:lnTo>
                <a:lnTo>
                  <a:pt x="227" y="192"/>
                </a:lnTo>
                <a:lnTo>
                  <a:pt x="249" y="157"/>
                </a:lnTo>
                <a:lnTo>
                  <a:pt x="262" y="93"/>
                </a:lnTo>
                <a:lnTo>
                  <a:pt x="110" y="0"/>
                </a:lnTo>
                <a:lnTo>
                  <a:pt x="88" y="22"/>
                </a:lnTo>
                <a:lnTo>
                  <a:pt x="48" y="88"/>
                </a:lnTo>
                <a:lnTo>
                  <a:pt x="59" y="115"/>
                </a:lnTo>
                <a:lnTo>
                  <a:pt x="40" y="139"/>
                </a:lnTo>
                <a:lnTo>
                  <a:pt x="48" y="185"/>
                </a:lnTo>
                <a:lnTo>
                  <a:pt x="64" y="192"/>
                </a:lnTo>
                <a:lnTo>
                  <a:pt x="70" y="219"/>
                </a:lnTo>
                <a:lnTo>
                  <a:pt x="134" y="278"/>
                </a:lnTo>
                <a:lnTo>
                  <a:pt x="70" y="348"/>
                </a:lnTo>
                <a:lnTo>
                  <a:pt x="22" y="364"/>
                </a:lnTo>
                <a:lnTo>
                  <a:pt x="0" y="412"/>
                </a:lnTo>
                <a:lnTo>
                  <a:pt x="13" y="42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1" name=""/>
          <p:cNvSpPr/>
          <p:nvPr/>
        </p:nvSpPr>
        <p:spPr>
          <a:xfrm>
            <a:off x="8016840" y="2924280"/>
            <a:ext cx="92160" cy="129960"/>
          </a:xfrm>
          <a:custGeom>
            <a:avLst/>
            <a:gdLst/>
            <a:ahLst/>
            <a:rect l="l" t="t" r="r" b="b"/>
            <a:pathLst>
              <a:path w="117" h="165">
                <a:moveTo>
                  <a:pt x="17" y="165"/>
                </a:moveTo>
                <a:lnTo>
                  <a:pt x="99" y="132"/>
                </a:lnTo>
                <a:lnTo>
                  <a:pt x="117" y="73"/>
                </a:lnTo>
                <a:lnTo>
                  <a:pt x="94" y="57"/>
                </a:lnTo>
                <a:lnTo>
                  <a:pt x="70" y="0"/>
                </a:lnTo>
                <a:lnTo>
                  <a:pt x="0" y="0"/>
                </a:lnTo>
                <a:lnTo>
                  <a:pt x="17" y="165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2" name=""/>
          <p:cNvSpPr/>
          <p:nvPr/>
        </p:nvSpPr>
        <p:spPr>
          <a:xfrm>
            <a:off x="7775640" y="2924280"/>
            <a:ext cx="255600" cy="185760"/>
          </a:xfrm>
          <a:custGeom>
            <a:avLst/>
            <a:gdLst/>
            <a:ahLst/>
            <a:rect l="l" t="t" r="r" b="b"/>
            <a:pathLst>
              <a:path w="322" h="234">
                <a:moveTo>
                  <a:pt x="13" y="234"/>
                </a:moveTo>
                <a:lnTo>
                  <a:pt x="121" y="200"/>
                </a:lnTo>
                <a:lnTo>
                  <a:pt x="156" y="172"/>
                </a:lnTo>
                <a:lnTo>
                  <a:pt x="236" y="172"/>
                </a:lnTo>
                <a:lnTo>
                  <a:pt x="322" y="167"/>
                </a:lnTo>
                <a:lnTo>
                  <a:pt x="306" y="0"/>
                </a:lnTo>
                <a:lnTo>
                  <a:pt x="19" y="0"/>
                </a:lnTo>
                <a:lnTo>
                  <a:pt x="24" y="167"/>
                </a:lnTo>
                <a:lnTo>
                  <a:pt x="35" y="189"/>
                </a:lnTo>
                <a:lnTo>
                  <a:pt x="0" y="216"/>
                </a:lnTo>
                <a:lnTo>
                  <a:pt x="13" y="234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3" name=""/>
          <p:cNvSpPr/>
          <p:nvPr/>
        </p:nvSpPr>
        <p:spPr>
          <a:xfrm>
            <a:off x="6556320" y="3179880"/>
            <a:ext cx="687600" cy="645840"/>
          </a:xfrm>
          <a:custGeom>
            <a:avLst/>
            <a:gdLst/>
            <a:ahLst/>
            <a:rect l="l" t="t" r="r" b="b"/>
            <a:pathLst>
              <a:path w="864" h="813">
                <a:moveTo>
                  <a:pt x="0" y="524"/>
                </a:moveTo>
                <a:lnTo>
                  <a:pt x="51" y="516"/>
                </a:lnTo>
                <a:lnTo>
                  <a:pt x="91" y="383"/>
                </a:lnTo>
                <a:lnTo>
                  <a:pt x="117" y="388"/>
                </a:lnTo>
                <a:lnTo>
                  <a:pt x="117" y="412"/>
                </a:lnTo>
                <a:lnTo>
                  <a:pt x="145" y="401"/>
                </a:lnTo>
                <a:lnTo>
                  <a:pt x="134" y="366"/>
                </a:lnTo>
                <a:lnTo>
                  <a:pt x="157" y="324"/>
                </a:lnTo>
                <a:lnTo>
                  <a:pt x="198" y="289"/>
                </a:lnTo>
                <a:lnTo>
                  <a:pt x="209" y="308"/>
                </a:lnTo>
                <a:lnTo>
                  <a:pt x="238" y="289"/>
                </a:lnTo>
                <a:lnTo>
                  <a:pt x="297" y="244"/>
                </a:lnTo>
                <a:lnTo>
                  <a:pt x="331" y="81"/>
                </a:lnTo>
                <a:lnTo>
                  <a:pt x="318" y="11"/>
                </a:lnTo>
                <a:lnTo>
                  <a:pt x="348" y="0"/>
                </a:lnTo>
                <a:lnTo>
                  <a:pt x="359" y="220"/>
                </a:lnTo>
                <a:lnTo>
                  <a:pt x="546" y="220"/>
                </a:lnTo>
                <a:lnTo>
                  <a:pt x="551" y="337"/>
                </a:lnTo>
                <a:lnTo>
                  <a:pt x="615" y="278"/>
                </a:lnTo>
                <a:lnTo>
                  <a:pt x="644" y="278"/>
                </a:lnTo>
                <a:lnTo>
                  <a:pt x="668" y="238"/>
                </a:lnTo>
                <a:lnTo>
                  <a:pt x="708" y="262"/>
                </a:lnTo>
                <a:lnTo>
                  <a:pt x="730" y="262"/>
                </a:lnTo>
                <a:lnTo>
                  <a:pt x="738" y="244"/>
                </a:lnTo>
                <a:lnTo>
                  <a:pt x="778" y="220"/>
                </a:lnTo>
                <a:lnTo>
                  <a:pt x="835" y="244"/>
                </a:lnTo>
                <a:lnTo>
                  <a:pt x="864" y="308"/>
                </a:lnTo>
                <a:lnTo>
                  <a:pt x="853" y="354"/>
                </a:lnTo>
                <a:lnTo>
                  <a:pt x="754" y="278"/>
                </a:lnTo>
                <a:lnTo>
                  <a:pt x="743" y="348"/>
                </a:lnTo>
                <a:lnTo>
                  <a:pt x="668" y="436"/>
                </a:lnTo>
                <a:lnTo>
                  <a:pt x="644" y="423"/>
                </a:lnTo>
                <a:lnTo>
                  <a:pt x="599" y="524"/>
                </a:lnTo>
                <a:lnTo>
                  <a:pt x="529" y="482"/>
                </a:lnTo>
                <a:lnTo>
                  <a:pt x="511" y="559"/>
                </a:lnTo>
                <a:lnTo>
                  <a:pt x="428" y="696"/>
                </a:lnTo>
                <a:lnTo>
                  <a:pt x="441" y="709"/>
                </a:lnTo>
                <a:lnTo>
                  <a:pt x="436" y="738"/>
                </a:lnTo>
                <a:lnTo>
                  <a:pt x="406" y="756"/>
                </a:lnTo>
                <a:lnTo>
                  <a:pt x="331" y="760"/>
                </a:lnTo>
                <a:lnTo>
                  <a:pt x="324" y="784"/>
                </a:lnTo>
                <a:lnTo>
                  <a:pt x="267" y="800"/>
                </a:lnTo>
                <a:lnTo>
                  <a:pt x="238" y="778"/>
                </a:lnTo>
                <a:lnTo>
                  <a:pt x="192" y="813"/>
                </a:lnTo>
                <a:lnTo>
                  <a:pt x="139" y="773"/>
                </a:lnTo>
                <a:lnTo>
                  <a:pt x="126" y="731"/>
                </a:lnTo>
                <a:lnTo>
                  <a:pt x="69" y="703"/>
                </a:lnTo>
                <a:lnTo>
                  <a:pt x="0" y="586"/>
                </a:lnTo>
                <a:lnTo>
                  <a:pt x="0" y="5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4" name=""/>
          <p:cNvSpPr/>
          <p:nvPr/>
        </p:nvSpPr>
        <p:spPr>
          <a:xfrm>
            <a:off x="6221520" y="2935440"/>
            <a:ext cx="612720" cy="657000"/>
          </a:xfrm>
          <a:custGeom>
            <a:avLst/>
            <a:gdLst/>
            <a:ahLst/>
            <a:rect l="l" t="t" r="r" b="b"/>
            <a:pathLst>
              <a:path w="773" h="827">
                <a:moveTo>
                  <a:pt x="29" y="659"/>
                </a:moveTo>
                <a:lnTo>
                  <a:pt x="18" y="664"/>
                </a:lnTo>
                <a:lnTo>
                  <a:pt x="0" y="56"/>
                </a:lnTo>
                <a:lnTo>
                  <a:pt x="238" y="56"/>
                </a:lnTo>
                <a:lnTo>
                  <a:pt x="427" y="120"/>
                </a:lnTo>
                <a:lnTo>
                  <a:pt x="536" y="97"/>
                </a:lnTo>
                <a:lnTo>
                  <a:pt x="641" y="34"/>
                </a:lnTo>
                <a:lnTo>
                  <a:pt x="751" y="0"/>
                </a:lnTo>
                <a:lnTo>
                  <a:pt x="773" y="307"/>
                </a:lnTo>
                <a:lnTo>
                  <a:pt x="743" y="316"/>
                </a:lnTo>
                <a:lnTo>
                  <a:pt x="756" y="386"/>
                </a:lnTo>
                <a:lnTo>
                  <a:pt x="721" y="549"/>
                </a:lnTo>
                <a:lnTo>
                  <a:pt x="663" y="595"/>
                </a:lnTo>
                <a:lnTo>
                  <a:pt x="633" y="611"/>
                </a:lnTo>
                <a:lnTo>
                  <a:pt x="624" y="595"/>
                </a:lnTo>
                <a:lnTo>
                  <a:pt x="582" y="629"/>
                </a:lnTo>
                <a:lnTo>
                  <a:pt x="558" y="672"/>
                </a:lnTo>
                <a:lnTo>
                  <a:pt x="571" y="704"/>
                </a:lnTo>
                <a:lnTo>
                  <a:pt x="542" y="717"/>
                </a:lnTo>
                <a:lnTo>
                  <a:pt x="542" y="693"/>
                </a:lnTo>
                <a:lnTo>
                  <a:pt x="518" y="688"/>
                </a:lnTo>
                <a:lnTo>
                  <a:pt x="478" y="822"/>
                </a:lnTo>
                <a:lnTo>
                  <a:pt x="427" y="827"/>
                </a:lnTo>
                <a:lnTo>
                  <a:pt x="379" y="787"/>
                </a:lnTo>
                <a:lnTo>
                  <a:pt x="368" y="752"/>
                </a:lnTo>
                <a:lnTo>
                  <a:pt x="328" y="781"/>
                </a:lnTo>
                <a:lnTo>
                  <a:pt x="295" y="787"/>
                </a:lnTo>
                <a:lnTo>
                  <a:pt x="260" y="758"/>
                </a:lnTo>
                <a:lnTo>
                  <a:pt x="232" y="774"/>
                </a:lnTo>
                <a:lnTo>
                  <a:pt x="216" y="774"/>
                </a:lnTo>
                <a:lnTo>
                  <a:pt x="190" y="747"/>
                </a:lnTo>
                <a:lnTo>
                  <a:pt x="128" y="728"/>
                </a:lnTo>
                <a:lnTo>
                  <a:pt x="88" y="664"/>
                </a:lnTo>
                <a:lnTo>
                  <a:pt x="29" y="65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5" name=""/>
          <p:cNvSpPr/>
          <p:nvPr/>
        </p:nvSpPr>
        <p:spPr>
          <a:xfrm>
            <a:off x="6481800" y="4194000"/>
            <a:ext cx="714240" cy="611280"/>
          </a:xfrm>
          <a:custGeom>
            <a:avLst/>
            <a:gdLst/>
            <a:ahLst/>
            <a:rect l="l" t="t" r="r" b="b"/>
            <a:pathLst>
              <a:path w="901" h="771">
                <a:moveTo>
                  <a:pt x="483" y="771"/>
                </a:moveTo>
                <a:lnTo>
                  <a:pt x="483" y="742"/>
                </a:lnTo>
                <a:lnTo>
                  <a:pt x="543" y="714"/>
                </a:lnTo>
                <a:lnTo>
                  <a:pt x="518" y="645"/>
                </a:lnTo>
                <a:lnTo>
                  <a:pt x="646" y="645"/>
                </a:lnTo>
                <a:lnTo>
                  <a:pt x="796" y="504"/>
                </a:lnTo>
                <a:lnTo>
                  <a:pt x="796" y="458"/>
                </a:lnTo>
                <a:lnTo>
                  <a:pt x="901" y="330"/>
                </a:lnTo>
                <a:lnTo>
                  <a:pt x="681" y="99"/>
                </a:lnTo>
                <a:lnTo>
                  <a:pt x="474" y="99"/>
                </a:lnTo>
                <a:lnTo>
                  <a:pt x="474" y="64"/>
                </a:lnTo>
                <a:lnTo>
                  <a:pt x="443" y="29"/>
                </a:lnTo>
                <a:lnTo>
                  <a:pt x="421" y="40"/>
                </a:lnTo>
                <a:lnTo>
                  <a:pt x="421" y="17"/>
                </a:lnTo>
                <a:lnTo>
                  <a:pt x="172" y="0"/>
                </a:lnTo>
                <a:lnTo>
                  <a:pt x="45" y="51"/>
                </a:lnTo>
                <a:lnTo>
                  <a:pt x="0" y="126"/>
                </a:lnTo>
                <a:lnTo>
                  <a:pt x="62" y="180"/>
                </a:lnTo>
                <a:lnTo>
                  <a:pt x="91" y="180"/>
                </a:lnTo>
                <a:lnTo>
                  <a:pt x="155" y="308"/>
                </a:lnTo>
                <a:lnTo>
                  <a:pt x="282" y="425"/>
                </a:lnTo>
                <a:lnTo>
                  <a:pt x="276" y="447"/>
                </a:lnTo>
                <a:lnTo>
                  <a:pt x="311" y="500"/>
                </a:lnTo>
                <a:lnTo>
                  <a:pt x="364" y="535"/>
                </a:lnTo>
                <a:lnTo>
                  <a:pt x="386" y="626"/>
                </a:lnTo>
                <a:lnTo>
                  <a:pt x="421" y="650"/>
                </a:lnTo>
                <a:lnTo>
                  <a:pt x="443" y="701"/>
                </a:lnTo>
                <a:lnTo>
                  <a:pt x="443" y="749"/>
                </a:lnTo>
                <a:lnTo>
                  <a:pt x="483" y="7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6" name=""/>
          <p:cNvSpPr/>
          <p:nvPr/>
        </p:nvSpPr>
        <p:spPr>
          <a:xfrm>
            <a:off x="7507440" y="3327480"/>
            <a:ext cx="144360" cy="260280"/>
          </a:xfrm>
          <a:custGeom>
            <a:avLst/>
            <a:gdLst/>
            <a:ahLst/>
            <a:rect l="l" t="t" r="r" b="b"/>
            <a:pathLst>
              <a:path w="182" h="328">
                <a:moveTo>
                  <a:pt x="0" y="35"/>
                </a:moveTo>
                <a:lnTo>
                  <a:pt x="24" y="0"/>
                </a:lnTo>
                <a:lnTo>
                  <a:pt x="70" y="11"/>
                </a:lnTo>
                <a:lnTo>
                  <a:pt x="48" y="57"/>
                </a:lnTo>
                <a:lnTo>
                  <a:pt x="53" y="91"/>
                </a:lnTo>
                <a:lnTo>
                  <a:pt x="152" y="247"/>
                </a:lnTo>
                <a:lnTo>
                  <a:pt x="182" y="306"/>
                </a:lnTo>
                <a:lnTo>
                  <a:pt x="171" y="328"/>
                </a:lnTo>
                <a:lnTo>
                  <a:pt x="48" y="328"/>
                </a:lnTo>
                <a:lnTo>
                  <a:pt x="0" y="35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7" name=""/>
          <p:cNvSpPr/>
          <p:nvPr/>
        </p:nvSpPr>
        <p:spPr>
          <a:xfrm>
            <a:off x="2625840" y="3860640"/>
            <a:ext cx="995400" cy="1079640"/>
          </a:xfrm>
          <a:custGeom>
            <a:avLst/>
            <a:gdLst/>
            <a:ahLst/>
            <a:rect l="l" t="t" r="r" b="b"/>
            <a:pathLst>
              <a:path w="1254" h="1360">
                <a:moveTo>
                  <a:pt x="474" y="1205"/>
                </a:moveTo>
                <a:lnTo>
                  <a:pt x="1156" y="1205"/>
                </a:lnTo>
                <a:lnTo>
                  <a:pt x="1231" y="115"/>
                </a:lnTo>
                <a:lnTo>
                  <a:pt x="1249" y="115"/>
                </a:lnTo>
                <a:lnTo>
                  <a:pt x="1254" y="0"/>
                </a:lnTo>
                <a:lnTo>
                  <a:pt x="150" y="0"/>
                </a:lnTo>
                <a:lnTo>
                  <a:pt x="0" y="1360"/>
                </a:lnTo>
                <a:lnTo>
                  <a:pt x="156" y="1360"/>
                </a:lnTo>
                <a:lnTo>
                  <a:pt x="167" y="1245"/>
                </a:lnTo>
                <a:lnTo>
                  <a:pt x="480" y="1245"/>
                </a:lnTo>
                <a:lnTo>
                  <a:pt x="474" y="1205"/>
                </a:lnTo>
                <a:close/>
              </a:path>
            </a:pathLst>
          </a:custGeom>
          <a:solidFill>
            <a:srgbClr val="b2b2b2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8" name=""/>
          <p:cNvSpPr/>
          <p:nvPr/>
        </p:nvSpPr>
        <p:spPr>
          <a:xfrm>
            <a:off x="5857920" y="5010120"/>
            <a:ext cx="1177920" cy="1214640"/>
          </a:xfrm>
          <a:custGeom>
            <a:avLst/>
            <a:gdLst/>
            <a:ahLst/>
            <a:rect l="l" t="t" r="r" b="b"/>
            <a:pathLst>
              <a:path w="1483" h="1531">
                <a:moveTo>
                  <a:pt x="41" y="149"/>
                </a:moveTo>
                <a:lnTo>
                  <a:pt x="105" y="101"/>
                </a:lnTo>
                <a:lnTo>
                  <a:pt x="97" y="136"/>
                </a:lnTo>
                <a:lnTo>
                  <a:pt x="260" y="123"/>
                </a:lnTo>
                <a:lnTo>
                  <a:pt x="249" y="149"/>
                </a:lnTo>
                <a:lnTo>
                  <a:pt x="399" y="233"/>
                </a:lnTo>
                <a:lnTo>
                  <a:pt x="451" y="304"/>
                </a:lnTo>
                <a:lnTo>
                  <a:pt x="496" y="291"/>
                </a:lnTo>
                <a:lnTo>
                  <a:pt x="619" y="258"/>
                </a:lnTo>
                <a:lnTo>
                  <a:pt x="641" y="211"/>
                </a:lnTo>
                <a:lnTo>
                  <a:pt x="722" y="233"/>
                </a:lnTo>
                <a:lnTo>
                  <a:pt x="806" y="315"/>
                </a:lnTo>
                <a:lnTo>
                  <a:pt x="813" y="350"/>
                </a:lnTo>
                <a:lnTo>
                  <a:pt x="940" y="465"/>
                </a:lnTo>
                <a:lnTo>
                  <a:pt x="950" y="564"/>
                </a:lnTo>
                <a:lnTo>
                  <a:pt x="940" y="725"/>
                </a:lnTo>
                <a:lnTo>
                  <a:pt x="950" y="773"/>
                </a:lnTo>
                <a:lnTo>
                  <a:pt x="969" y="738"/>
                </a:lnTo>
                <a:lnTo>
                  <a:pt x="998" y="756"/>
                </a:lnTo>
                <a:lnTo>
                  <a:pt x="991" y="888"/>
                </a:lnTo>
                <a:lnTo>
                  <a:pt x="1060" y="1011"/>
                </a:lnTo>
                <a:lnTo>
                  <a:pt x="1090" y="998"/>
                </a:lnTo>
                <a:lnTo>
                  <a:pt x="1101" y="1068"/>
                </a:lnTo>
                <a:lnTo>
                  <a:pt x="1124" y="1068"/>
                </a:lnTo>
                <a:lnTo>
                  <a:pt x="1113" y="1104"/>
                </a:lnTo>
                <a:lnTo>
                  <a:pt x="1170" y="1231"/>
                </a:lnTo>
                <a:lnTo>
                  <a:pt x="1240" y="1276"/>
                </a:lnTo>
                <a:lnTo>
                  <a:pt x="1280" y="1368"/>
                </a:lnTo>
                <a:lnTo>
                  <a:pt x="1280" y="1427"/>
                </a:lnTo>
                <a:lnTo>
                  <a:pt x="1344" y="1443"/>
                </a:lnTo>
                <a:lnTo>
                  <a:pt x="1425" y="1405"/>
                </a:lnTo>
                <a:lnTo>
                  <a:pt x="1438" y="1416"/>
                </a:lnTo>
                <a:lnTo>
                  <a:pt x="1403" y="1474"/>
                </a:lnTo>
                <a:lnTo>
                  <a:pt x="1350" y="1531"/>
                </a:lnTo>
                <a:lnTo>
                  <a:pt x="1408" y="1491"/>
                </a:lnTo>
                <a:lnTo>
                  <a:pt x="1454" y="1421"/>
                </a:lnTo>
                <a:lnTo>
                  <a:pt x="1483" y="1214"/>
                </a:lnTo>
                <a:lnTo>
                  <a:pt x="1478" y="993"/>
                </a:lnTo>
                <a:lnTo>
                  <a:pt x="1373" y="744"/>
                </a:lnTo>
                <a:lnTo>
                  <a:pt x="1361" y="593"/>
                </a:lnTo>
                <a:lnTo>
                  <a:pt x="1264" y="425"/>
                </a:lnTo>
                <a:lnTo>
                  <a:pt x="1159" y="83"/>
                </a:lnTo>
                <a:lnTo>
                  <a:pt x="1170" y="61"/>
                </a:lnTo>
                <a:lnTo>
                  <a:pt x="1082" y="39"/>
                </a:lnTo>
                <a:lnTo>
                  <a:pt x="1066" y="55"/>
                </a:lnTo>
                <a:lnTo>
                  <a:pt x="1073" y="149"/>
                </a:lnTo>
                <a:lnTo>
                  <a:pt x="1042" y="149"/>
                </a:lnTo>
                <a:lnTo>
                  <a:pt x="1033" y="101"/>
                </a:lnTo>
                <a:lnTo>
                  <a:pt x="528" y="66"/>
                </a:lnTo>
                <a:lnTo>
                  <a:pt x="496" y="0"/>
                </a:lnTo>
                <a:lnTo>
                  <a:pt x="6" y="0"/>
                </a:lnTo>
                <a:lnTo>
                  <a:pt x="0" y="35"/>
                </a:lnTo>
                <a:lnTo>
                  <a:pt x="46" y="79"/>
                </a:lnTo>
                <a:lnTo>
                  <a:pt x="41" y="149"/>
                </a:lnTo>
                <a:close/>
              </a:path>
            </a:pathLst>
          </a:custGeom>
          <a:solidFill>
            <a:srgbClr val="6fff6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9" name=""/>
          <p:cNvSpPr/>
          <p:nvPr/>
        </p:nvSpPr>
        <p:spPr>
          <a:xfrm>
            <a:off x="7786800" y="2766960"/>
            <a:ext cx="515880" cy="303120"/>
          </a:xfrm>
          <a:custGeom>
            <a:avLst/>
            <a:gdLst/>
            <a:ahLst/>
            <a:rect l="l" t="t" r="r" b="b"/>
            <a:pathLst>
              <a:path w="650" h="381">
                <a:moveTo>
                  <a:pt x="593" y="370"/>
                </a:moveTo>
                <a:lnTo>
                  <a:pt x="633" y="381"/>
                </a:lnTo>
                <a:lnTo>
                  <a:pt x="637" y="370"/>
                </a:lnTo>
                <a:lnTo>
                  <a:pt x="621" y="346"/>
                </a:lnTo>
                <a:lnTo>
                  <a:pt x="615" y="370"/>
                </a:lnTo>
                <a:lnTo>
                  <a:pt x="593" y="370"/>
                </a:lnTo>
                <a:lnTo>
                  <a:pt x="593" y="370"/>
                </a:lnTo>
                <a:close/>
                <a:moveTo>
                  <a:pt x="481" y="352"/>
                </a:moveTo>
                <a:lnTo>
                  <a:pt x="551" y="365"/>
                </a:lnTo>
                <a:lnTo>
                  <a:pt x="545" y="335"/>
                </a:lnTo>
                <a:lnTo>
                  <a:pt x="524" y="330"/>
                </a:lnTo>
                <a:lnTo>
                  <a:pt x="481" y="352"/>
                </a:lnTo>
                <a:lnTo>
                  <a:pt x="481" y="352"/>
                </a:lnTo>
                <a:close/>
                <a:moveTo>
                  <a:pt x="0" y="196"/>
                </a:moveTo>
                <a:lnTo>
                  <a:pt x="16" y="35"/>
                </a:lnTo>
                <a:lnTo>
                  <a:pt x="359" y="35"/>
                </a:lnTo>
                <a:lnTo>
                  <a:pt x="417" y="0"/>
                </a:lnTo>
                <a:lnTo>
                  <a:pt x="436" y="6"/>
                </a:lnTo>
                <a:lnTo>
                  <a:pt x="476" y="70"/>
                </a:lnTo>
                <a:lnTo>
                  <a:pt x="441" y="134"/>
                </a:lnTo>
                <a:lnTo>
                  <a:pt x="492" y="169"/>
                </a:lnTo>
                <a:lnTo>
                  <a:pt x="533" y="249"/>
                </a:lnTo>
                <a:lnTo>
                  <a:pt x="564" y="266"/>
                </a:lnTo>
                <a:lnTo>
                  <a:pt x="628" y="266"/>
                </a:lnTo>
                <a:lnTo>
                  <a:pt x="628" y="236"/>
                </a:lnTo>
                <a:lnTo>
                  <a:pt x="615" y="214"/>
                </a:lnTo>
                <a:lnTo>
                  <a:pt x="633" y="214"/>
                </a:lnTo>
                <a:lnTo>
                  <a:pt x="650" y="266"/>
                </a:lnTo>
                <a:lnTo>
                  <a:pt x="610" y="300"/>
                </a:lnTo>
                <a:lnTo>
                  <a:pt x="551" y="306"/>
                </a:lnTo>
                <a:lnTo>
                  <a:pt x="516" y="284"/>
                </a:lnTo>
                <a:lnTo>
                  <a:pt x="447" y="311"/>
                </a:lnTo>
                <a:lnTo>
                  <a:pt x="406" y="271"/>
                </a:lnTo>
                <a:lnTo>
                  <a:pt x="383" y="255"/>
                </a:lnTo>
                <a:lnTo>
                  <a:pt x="359" y="196"/>
                </a:lnTo>
                <a:lnTo>
                  <a:pt x="0" y="196"/>
                </a:lnTo>
                <a:lnTo>
                  <a:pt x="0" y="196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0" name=""/>
          <p:cNvSpPr/>
          <p:nvPr/>
        </p:nvSpPr>
        <p:spPr>
          <a:xfrm>
            <a:off x="8031240" y="1954080"/>
            <a:ext cx="571320" cy="781200"/>
          </a:xfrm>
          <a:custGeom>
            <a:avLst/>
            <a:gdLst/>
            <a:ahLst/>
            <a:rect l="l" t="t" r="r" b="b"/>
            <a:pathLst>
              <a:path w="722" h="983">
                <a:moveTo>
                  <a:pt x="456" y="752"/>
                </a:moveTo>
                <a:lnTo>
                  <a:pt x="462" y="769"/>
                </a:lnTo>
                <a:lnTo>
                  <a:pt x="469" y="752"/>
                </a:lnTo>
                <a:lnTo>
                  <a:pt x="456" y="752"/>
                </a:lnTo>
                <a:lnTo>
                  <a:pt x="456" y="752"/>
                </a:lnTo>
                <a:close/>
                <a:moveTo>
                  <a:pt x="438" y="728"/>
                </a:moveTo>
                <a:lnTo>
                  <a:pt x="451" y="736"/>
                </a:lnTo>
                <a:lnTo>
                  <a:pt x="451" y="706"/>
                </a:lnTo>
                <a:lnTo>
                  <a:pt x="438" y="728"/>
                </a:lnTo>
                <a:lnTo>
                  <a:pt x="438" y="728"/>
                </a:lnTo>
                <a:close/>
                <a:moveTo>
                  <a:pt x="411" y="741"/>
                </a:moveTo>
                <a:lnTo>
                  <a:pt x="416" y="763"/>
                </a:lnTo>
                <a:lnTo>
                  <a:pt x="438" y="752"/>
                </a:lnTo>
                <a:lnTo>
                  <a:pt x="422" y="717"/>
                </a:lnTo>
                <a:lnTo>
                  <a:pt x="411" y="741"/>
                </a:lnTo>
                <a:lnTo>
                  <a:pt x="411" y="741"/>
                </a:lnTo>
                <a:close/>
                <a:moveTo>
                  <a:pt x="41" y="701"/>
                </a:moveTo>
                <a:lnTo>
                  <a:pt x="0" y="487"/>
                </a:lnTo>
                <a:lnTo>
                  <a:pt x="81" y="474"/>
                </a:lnTo>
                <a:lnTo>
                  <a:pt x="76" y="434"/>
                </a:lnTo>
                <a:lnTo>
                  <a:pt x="105" y="399"/>
                </a:lnTo>
                <a:lnTo>
                  <a:pt x="99" y="300"/>
                </a:lnTo>
                <a:lnTo>
                  <a:pt x="129" y="197"/>
                </a:lnTo>
                <a:lnTo>
                  <a:pt x="129" y="133"/>
                </a:lnTo>
                <a:lnTo>
                  <a:pt x="191" y="13"/>
                </a:lnTo>
                <a:lnTo>
                  <a:pt x="220" y="0"/>
                </a:lnTo>
                <a:lnTo>
                  <a:pt x="260" y="35"/>
                </a:lnTo>
                <a:lnTo>
                  <a:pt x="266" y="46"/>
                </a:lnTo>
                <a:lnTo>
                  <a:pt x="306" y="58"/>
                </a:lnTo>
                <a:lnTo>
                  <a:pt x="394" y="18"/>
                </a:lnTo>
                <a:lnTo>
                  <a:pt x="486" y="88"/>
                </a:lnTo>
                <a:lnTo>
                  <a:pt x="513" y="238"/>
                </a:lnTo>
                <a:lnTo>
                  <a:pt x="544" y="399"/>
                </a:lnTo>
                <a:lnTo>
                  <a:pt x="594" y="415"/>
                </a:lnTo>
                <a:lnTo>
                  <a:pt x="606" y="474"/>
                </a:lnTo>
                <a:lnTo>
                  <a:pt x="647" y="509"/>
                </a:lnTo>
                <a:lnTo>
                  <a:pt x="693" y="503"/>
                </a:lnTo>
                <a:lnTo>
                  <a:pt x="722" y="600"/>
                </a:lnTo>
                <a:lnTo>
                  <a:pt x="594" y="648"/>
                </a:lnTo>
                <a:lnTo>
                  <a:pt x="519" y="717"/>
                </a:lnTo>
                <a:lnTo>
                  <a:pt x="456" y="694"/>
                </a:lnTo>
                <a:lnTo>
                  <a:pt x="438" y="659"/>
                </a:lnTo>
                <a:lnTo>
                  <a:pt x="422" y="659"/>
                </a:lnTo>
                <a:lnTo>
                  <a:pt x="394" y="769"/>
                </a:lnTo>
                <a:lnTo>
                  <a:pt x="365" y="763"/>
                </a:lnTo>
                <a:lnTo>
                  <a:pt x="328" y="803"/>
                </a:lnTo>
                <a:lnTo>
                  <a:pt x="306" y="787"/>
                </a:lnTo>
                <a:lnTo>
                  <a:pt x="295" y="827"/>
                </a:lnTo>
                <a:lnTo>
                  <a:pt x="271" y="803"/>
                </a:lnTo>
                <a:lnTo>
                  <a:pt x="237" y="816"/>
                </a:lnTo>
                <a:lnTo>
                  <a:pt x="174" y="943"/>
                </a:lnTo>
                <a:lnTo>
                  <a:pt x="134" y="983"/>
                </a:lnTo>
                <a:lnTo>
                  <a:pt x="81" y="908"/>
                </a:lnTo>
                <a:lnTo>
                  <a:pt x="41" y="701"/>
                </a:lnTo>
                <a:lnTo>
                  <a:pt x="41" y="701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1" name=""/>
          <p:cNvSpPr/>
          <p:nvPr/>
        </p:nvSpPr>
        <p:spPr>
          <a:xfrm>
            <a:off x="6334200" y="3919680"/>
            <a:ext cx="1297080" cy="538200"/>
          </a:xfrm>
          <a:custGeom>
            <a:avLst/>
            <a:gdLst/>
            <a:ahLst/>
            <a:rect l="l" t="t" r="r" b="b"/>
            <a:pathLst>
              <a:path w="1633" h="678">
                <a:moveTo>
                  <a:pt x="1587" y="353"/>
                </a:moveTo>
                <a:lnTo>
                  <a:pt x="1627" y="348"/>
                </a:lnTo>
                <a:lnTo>
                  <a:pt x="1633" y="255"/>
                </a:lnTo>
                <a:lnTo>
                  <a:pt x="1536" y="64"/>
                </a:lnTo>
                <a:lnTo>
                  <a:pt x="1541" y="0"/>
                </a:lnTo>
                <a:lnTo>
                  <a:pt x="470" y="0"/>
                </a:lnTo>
                <a:lnTo>
                  <a:pt x="465" y="81"/>
                </a:lnTo>
                <a:lnTo>
                  <a:pt x="430" y="88"/>
                </a:lnTo>
                <a:lnTo>
                  <a:pt x="403" y="139"/>
                </a:lnTo>
                <a:lnTo>
                  <a:pt x="360" y="132"/>
                </a:lnTo>
                <a:lnTo>
                  <a:pt x="315" y="174"/>
                </a:lnTo>
                <a:lnTo>
                  <a:pt x="302" y="150"/>
                </a:lnTo>
                <a:lnTo>
                  <a:pt x="258" y="174"/>
                </a:lnTo>
                <a:lnTo>
                  <a:pt x="240" y="214"/>
                </a:lnTo>
                <a:lnTo>
                  <a:pt x="144" y="267"/>
                </a:lnTo>
                <a:lnTo>
                  <a:pt x="69" y="278"/>
                </a:lnTo>
                <a:lnTo>
                  <a:pt x="38" y="335"/>
                </a:lnTo>
                <a:lnTo>
                  <a:pt x="0" y="348"/>
                </a:lnTo>
                <a:lnTo>
                  <a:pt x="0" y="399"/>
                </a:lnTo>
                <a:lnTo>
                  <a:pt x="227" y="399"/>
                </a:lnTo>
                <a:lnTo>
                  <a:pt x="355" y="348"/>
                </a:lnTo>
                <a:lnTo>
                  <a:pt x="604" y="364"/>
                </a:lnTo>
                <a:lnTo>
                  <a:pt x="604" y="388"/>
                </a:lnTo>
                <a:lnTo>
                  <a:pt x="626" y="377"/>
                </a:lnTo>
                <a:lnTo>
                  <a:pt x="655" y="410"/>
                </a:lnTo>
                <a:lnTo>
                  <a:pt x="655" y="445"/>
                </a:lnTo>
                <a:lnTo>
                  <a:pt x="864" y="445"/>
                </a:lnTo>
                <a:lnTo>
                  <a:pt x="1084" y="678"/>
                </a:lnTo>
                <a:lnTo>
                  <a:pt x="1223" y="632"/>
                </a:lnTo>
                <a:lnTo>
                  <a:pt x="1298" y="527"/>
                </a:lnTo>
                <a:lnTo>
                  <a:pt x="1432" y="493"/>
                </a:lnTo>
                <a:lnTo>
                  <a:pt x="1476" y="452"/>
                </a:lnTo>
                <a:lnTo>
                  <a:pt x="1476" y="405"/>
                </a:lnTo>
                <a:lnTo>
                  <a:pt x="1432" y="405"/>
                </a:lnTo>
                <a:lnTo>
                  <a:pt x="1466" y="342"/>
                </a:lnTo>
                <a:lnTo>
                  <a:pt x="1397" y="300"/>
                </a:lnTo>
                <a:lnTo>
                  <a:pt x="1454" y="284"/>
                </a:lnTo>
                <a:lnTo>
                  <a:pt x="1494" y="324"/>
                </a:lnTo>
                <a:lnTo>
                  <a:pt x="1523" y="324"/>
                </a:lnTo>
                <a:lnTo>
                  <a:pt x="1587" y="255"/>
                </a:lnTo>
                <a:lnTo>
                  <a:pt x="1569" y="180"/>
                </a:lnTo>
                <a:lnTo>
                  <a:pt x="1536" y="238"/>
                </a:lnTo>
                <a:lnTo>
                  <a:pt x="1523" y="174"/>
                </a:lnTo>
                <a:lnTo>
                  <a:pt x="1413" y="185"/>
                </a:lnTo>
                <a:lnTo>
                  <a:pt x="1408" y="97"/>
                </a:lnTo>
                <a:lnTo>
                  <a:pt x="1435" y="158"/>
                </a:lnTo>
                <a:lnTo>
                  <a:pt x="1518" y="115"/>
                </a:lnTo>
                <a:lnTo>
                  <a:pt x="1558" y="123"/>
                </a:lnTo>
                <a:lnTo>
                  <a:pt x="1620" y="255"/>
                </a:lnTo>
                <a:lnTo>
                  <a:pt x="1616" y="335"/>
                </a:lnTo>
                <a:lnTo>
                  <a:pt x="1587" y="353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2" name=""/>
          <p:cNvSpPr/>
          <p:nvPr/>
        </p:nvSpPr>
        <p:spPr>
          <a:xfrm>
            <a:off x="6910560" y="2389320"/>
            <a:ext cx="1120680" cy="799920"/>
          </a:xfrm>
          <a:custGeom>
            <a:avLst/>
            <a:gdLst/>
            <a:ahLst/>
            <a:rect l="l" t="t" r="r" b="b"/>
            <a:pathLst>
              <a:path w="1411" h="1007">
                <a:moveTo>
                  <a:pt x="1360" y="881"/>
                </a:moveTo>
                <a:lnTo>
                  <a:pt x="1360" y="875"/>
                </a:lnTo>
                <a:lnTo>
                  <a:pt x="1302" y="921"/>
                </a:lnTo>
                <a:lnTo>
                  <a:pt x="1111" y="950"/>
                </a:lnTo>
                <a:lnTo>
                  <a:pt x="1071" y="978"/>
                </a:lnTo>
                <a:lnTo>
                  <a:pt x="1071" y="1002"/>
                </a:lnTo>
                <a:lnTo>
                  <a:pt x="1100" y="1007"/>
                </a:lnTo>
                <a:lnTo>
                  <a:pt x="1373" y="927"/>
                </a:lnTo>
                <a:lnTo>
                  <a:pt x="1411" y="903"/>
                </a:lnTo>
                <a:lnTo>
                  <a:pt x="1400" y="892"/>
                </a:lnTo>
                <a:lnTo>
                  <a:pt x="1373" y="897"/>
                </a:lnTo>
                <a:lnTo>
                  <a:pt x="1325" y="921"/>
                </a:lnTo>
                <a:lnTo>
                  <a:pt x="1360" y="881"/>
                </a:lnTo>
                <a:lnTo>
                  <a:pt x="1360" y="881"/>
                </a:lnTo>
                <a:close/>
                <a:moveTo>
                  <a:pt x="769" y="683"/>
                </a:moveTo>
                <a:lnTo>
                  <a:pt x="827" y="718"/>
                </a:lnTo>
                <a:lnTo>
                  <a:pt x="857" y="800"/>
                </a:lnTo>
                <a:lnTo>
                  <a:pt x="908" y="828"/>
                </a:lnTo>
                <a:lnTo>
                  <a:pt x="1058" y="921"/>
                </a:lnTo>
                <a:lnTo>
                  <a:pt x="1047" y="985"/>
                </a:lnTo>
                <a:lnTo>
                  <a:pt x="1100" y="910"/>
                </a:lnTo>
                <a:lnTo>
                  <a:pt x="1087" y="892"/>
                </a:lnTo>
                <a:lnTo>
                  <a:pt x="1122" y="863"/>
                </a:lnTo>
                <a:lnTo>
                  <a:pt x="1111" y="841"/>
                </a:lnTo>
                <a:lnTo>
                  <a:pt x="1106" y="672"/>
                </a:lnTo>
                <a:lnTo>
                  <a:pt x="1122" y="509"/>
                </a:lnTo>
                <a:lnTo>
                  <a:pt x="1100" y="324"/>
                </a:lnTo>
                <a:lnTo>
                  <a:pt x="1065" y="300"/>
                </a:lnTo>
                <a:lnTo>
                  <a:pt x="1071" y="278"/>
                </a:lnTo>
                <a:lnTo>
                  <a:pt x="1047" y="207"/>
                </a:lnTo>
                <a:lnTo>
                  <a:pt x="1065" y="123"/>
                </a:lnTo>
                <a:lnTo>
                  <a:pt x="1047" y="81"/>
                </a:lnTo>
                <a:lnTo>
                  <a:pt x="1036" y="0"/>
                </a:lnTo>
                <a:lnTo>
                  <a:pt x="758" y="0"/>
                </a:lnTo>
                <a:lnTo>
                  <a:pt x="659" y="75"/>
                </a:lnTo>
                <a:lnTo>
                  <a:pt x="635" y="145"/>
                </a:lnTo>
                <a:lnTo>
                  <a:pt x="566" y="198"/>
                </a:lnTo>
                <a:lnTo>
                  <a:pt x="600" y="225"/>
                </a:lnTo>
                <a:lnTo>
                  <a:pt x="578" y="249"/>
                </a:lnTo>
                <a:lnTo>
                  <a:pt x="600" y="324"/>
                </a:lnTo>
                <a:lnTo>
                  <a:pt x="474" y="383"/>
                </a:lnTo>
                <a:lnTo>
                  <a:pt x="370" y="394"/>
                </a:lnTo>
                <a:lnTo>
                  <a:pt x="271" y="359"/>
                </a:lnTo>
                <a:lnTo>
                  <a:pt x="110" y="394"/>
                </a:lnTo>
                <a:lnTo>
                  <a:pt x="157" y="493"/>
                </a:lnTo>
                <a:lnTo>
                  <a:pt x="0" y="619"/>
                </a:lnTo>
                <a:lnTo>
                  <a:pt x="5" y="683"/>
                </a:lnTo>
                <a:lnTo>
                  <a:pt x="769" y="683"/>
                </a:lnTo>
                <a:lnTo>
                  <a:pt x="769" y="683"/>
                </a:lnTo>
                <a:close/>
              </a:path>
            </a:pathLst>
          </a:custGeom>
          <a:solidFill>
            <a:srgbClr val="ffff00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3" name=""/>
          <p:cNvSpPr/>
          <p:nvPr/>
        </p:nvSpPr>
        <p:spPr>
          <a:xfrm>
            <a:off x="5446800" y="1944720"/>
            <a:ext cx="1093680" cy="1039680"/>
          </a:xfrm>
          <a:custGeom>
            <a:avLst/>
            <a:gdLst/>
            <a:ahLst/>
            <a:rect l="l" t="t" r="r" b="b"/>
            <a:pathLst>
              <a:path w="1379" h="1309">
                <a:moveTo>
                  <a:pt x="0" y="196"/>
                </a:moveTo>
                <a:lnTo>
                  <a:pt x="180" y="132"/>
                </a:lnTo>
                <a:lnTo>
                  <a:pt x="324" y="29"/>
                </a:lnTo>
                <a:lnTo>
                  <a:pt x="423" y="0"/>
                </a:lnTo>
                <a:lnTo>
                  <a:pt x="317" y="115"/>
                </a:lnTo>
                <a:lnTo>
                  <a:pt x="317" y="157"/>
                </a:lnTo>
                <a:lnTo>
                  <a:pt x="405" y="132"/>
                </a:lnTo>
                <a:lnTo>
                  <a:pt x="515" y="225"/>
                </a:lnTo>
                <a:lnTo>
                  <a:pt x="617" y="232"/>
                </a:lnTo>
                <a:lnTo>
                  <a:pt x="710" y="179"/>
                </a:lnTo>
                <a:lnTo>
                  <a:pt x="879" y="157"/>
                </a:lnTo>
                <a:lnTo>
                  <a:pt x="890" y="209"/>
                </a:lnTo>
                <a:lnTo>
                  <a:pt x="981" y="220"/>
                </a:lnTo>
                <a:lnTo>
                  <a:pt x="1005" y="220"/>
                </a:lnTo>
                <a:lnTo>
                  <a:pt x="1029" y="295"/>
                </a:lnTo>
                <a:lnTo>
                  <a:pt x="1075" y="335"/>
                </a:lnTo>
                <a:lnTo>
                  <a:pt x="1000" y="348"/>
                </a:lnTo>
                <a:lnTo>
                  <a:pt x="970" y="324"/>
                </a:lnTo>
                <a:lnTo>
                  <a:pt x="959" y="359"/>
                </a:lnTo>
                <a:lnTo>
                  <a:pt x="844" y="318"/>
                </a:lnTo>
                <a:lnTo>
                  <a:pt x="700" y="364"/>
                </a:lnTo>
                <a:lnTo>
                  <a:pt x="635" y="417"/>
                </a:lnTo>
                <a:lnTo>
                  <a:pt x="635" y="364"/>
                </a:lnTo>
                <a:lnTo>
                  <a:pt x="577" y="386"/>
                </a:lnTo>
                <a:lnTo>
                  <a:pt x="474" y="533"/>
                </a:lnTo>
                <a:lnTo>
                  <a:pt x="450" y="514"/>
                </a:lnTo>
                <a:lnTo>
                  <a:pt x="458" y="469"/>
                </a:lnTo>
                <a:lnTo>
                  <a:pt x="423" y="474"/>
                </a:lnTo>
                <a:lnTo>
                  <a:pt x="432" y="399"/>
                </a:lnTo>
                <a:lnTo>
                  <a:pt x="383" y="370"/>
                </a:lnTo>
                <a:lnTo>
                  <a:pt x="383" y="342"/>
                </a:lnTo>
                <a:lnTo>
                  <a:pt x="53" y="249"/>
                </a:lnTo>
                <a:lnTo>
                  <a:pt x="35" y="214"/>
                </a:lnTo>
                <a:lnTo>
                  <a:pt x="0" y="196"/>
                </a:lnTo>
                <a:lnTo>
                  <a:pt x="0" y="196"/>
                </a:lnTo>
                <a:close/>
                <a:moveTo>
                  <a:pt x="1379" y="996"/>
                </a:moveTo>
                <a:lnTo>
                  <a:pt x="1355" y="956"/>
                </a:lnTo>
                <a:lnTo>
                  <a:pt x="1320" y="822"/>
                </a:lnTo>
                <a:lnTo>
                  <a:pt x="1276" y="769"/>
                </a:lnTo>
                <a:lnTo>
                  <a:pt x="1201" y="795"/>
                </a:lnTo>
                <a:lnTo>
                  <a:pt x="1155" y="857"/>
                </a:lnTo>
                <a:lnTo>
                  <a:pt x="1122" y="862"/>
                </a:lnTo>
                <a:lnTo>
                  <a:pt x="1110" y="840"/>
                </a:lnTo>
                <a:lnTo>
                  <a:pt x="1126" y="787"/>
                </a:lnTo>
                <a:lnTo>
                  <a:pt x="1166" y="752"/>
                </a:lnTo>
                <a:lnTo>
                  <a:pt x="1207" y="685"/>
                </a:lnTo>
                <a:lnTo>
                  <a:pt x="1174" y="549"/>
                </a:lnTo>
                <a:lnTo>
                  <a:pt x="1190" y="538"/>
                </a:lnTo>
                <a:lnTo>
                  <a:pt x="1022" y="412"/>
                </a:lnTo>
                <a:lnTo>
                  <a:pt x="912" y="399"/>
                </a:lnTo>
                <a:lnTo>
                  <a:pt x="890" y="434"/>
                </a:lnTo>
                <a:lnTo>
                  <a:pt x="912" y="469"/>
                </a:lnTo>
                <a:lnTo>
                  <a:pt x="844" y="498"/>
                </a:lnTo>
                <a:lnTo>
                  <a:pt x="837" y="567"/>
                </a:lnTo>
                <a:lnTo>
                  <a:pt x="809" y="591"/>
                </a:lnTo>
                <a:lnTo>
                  <a:pt x="791" y="527"/>
                </a:lnTo>
                <a:lnTo>
                  <a:pt x="705" y="632"/>
                </a:lnTo>
                <a:lnTo>
                  <a:pt x="665" y="862"/>
                </a:lnTo>
                <a:lnTo>
                  <a:pt x="710" y="956"/>
                </a:lnTo>
                <a:lnTo>
                  <a:pt x="718" y="990"/>
                </a:lnTo>
                <a:lnTo>
                  <a:pt x="710" y="1095"/>
                </a:lnTo>
                <a:lnTo>
                  <a:pt x="646" y="1269"/>
                </a:lnTo>
                <a:lnTo>
                  <a:pt x="601" y="1296"/>
                </a:lnTo>
                <a:lnTo>
                  <a:pt x="970" y="1296"/>
                </a:lnTo>
                <a:lnTo>
                  <a:pt x="976" y="1309"/>
                </a:lnTo>
                <a:lnTo>
                  <a:pt x="1214" y="1309"/>
                </a:lnTo>
                <a:lnTo>
                  <a:pt x="1265" y="1245"/>
                </a:lnTo>
                <a:lnTo>
                  <a:pt x="1265" y="1212"/>
                </a:lnTo>
                <a:lnTo>
                  <a:pt x="1304" y="1159"/>
                </a:lnTo>
                <a:lnTo>
                  <a:pt x="1307" y="1119"/>
                </a:lnTo>
                <a:lnTo>
                  <a:pt x="1360" y="1100"/>
                </a:lnTo>
                <a:lnTo>
                  <a:pt x="1379" y="996"/>
                </a:lnTo>
                <a:lnTo>
                  <a:pt x="1379" y="996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4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5" name=""/>
          <p:cNvSpPr/>
          <p:nvPr/>
        </p:nvSpPr>
        <p:spPr>
          <a:xfrm>
            <a:off x="5230800" y="1673280"/>
            <a:ext cx="2201760" cy="1361880"/>
          </a:xfrm>
          <a:custGeom>
            <a:avLst/>
            <a:gdLst/>
            <a:ahLst/>
            <a:rect l="l" t="t" r="r" b="b"/>
            <a:pathLst>
              <a:path w="2776" h="1715">
                <a:moveTo>
                  <a:pt x="381" y="227"/>
                </a:moveTo>
                <a:lnTo>
                  <a:pt x="451" y="201"/>
                </a:lnTo>
                <a:lnTo>
                  <a:pt x="520" y="91"/>
                </a:lnTo>
                <a:lnTo>
                  <a:pt x="595" y="45"/>
                </a:lnTo>
                <a:lnTo>
                  <a:pt x="595" y="120"/>
                </a:lnTo>
                <a:lnTo>
                  <a:pt x="636" y="69"/>
                </a:lnTo>
                <a:lnTo>
                  <a:pt x="654" y="0"/>
                </a:lnTo>
                <a:lnTo>
                  <a:pt x="758" y="34"/>
                </a:lnTo>
                <a:lnTo>
                  <a:pt x="821" y="157"/>
                </a:lnTo>
                <a:lnTo>
                  <a:pt x="815" y="45"/>
                </a:lnTo>
                <a:lnTo>
                  <a:pt x="919" y="64"/>
                </a:lnTo>
                <a:lnTo>
                  <a:pt x="1005" y="214"/>
                </a:lnTo>
                <a:lnTo>
                  <a:pt x="1172" y="227"/>
                </a:lnTo>
                <a:lnTo>
                  <a:pt x="1161" y="302"/>
                </a:lnTo>
                <a:lnTo>
                  <a:pt x="1220" y="371"/>
                </a:lnTo>
                <a:lnTo>
                  <a:pt x="1220" y="452"/>
                </a:lnTo>
                <a:lnTo>
                  <a:pt x="1260" y="474"/>
                </a:lnTo>
                <a:lnTo>
                  <a:pt x="1254" y="562"/>
                </a:lnTo>
                <a:lnTo>
                  <a:pt x="1161" y="551"/>
                </a:lnTo>
                <a:lnTo>
                  <a:pt x="1150" y="499"/>
                </a:lnTo>
                <a:lnTo>
                  <a:pt x="983" y="521"/>
                </a:lnTo>
                <a:lnTo>
                  <a:pt x="890" y="574"/>
                </a:lnTo>
                <a:lnTo>
                  <a:pt x="786" y="567"/>
                </a:lnTo>
                <a:lnTo>
                  <a:pt x="676" y="474"/>
                </a:lnTo>
                <a:lnTo>
                  <a:pt x="590" y="499"/>
                </a:lnTo>
                <a:lnTo>
                  <a:pt x="590" y="457"/>
                </a:lnTo>
                <a:lnTo>
                  <a:pt x="694" y="342"/>
                </a:lnTo>
                <a:lnTo>
                  <a:pt x="595" y="371"/>
                </a:lnTo>
                <a:lnTo>
                  <a:pt x="451" y="474"/>
                </a:lnTo>
                <a:lnTo>
                  <a:pt x="273" y="538"/>
                </a:lnTo>
                <a:lnTo>
                  <a:pt x="204" y="543"/>
                </a:lnTo>
                <a:lnTo>
                  <a:pt x="204" y="481"/>
                </a:lnTo>
                <a:lnTo>
                  <a:pt x="75" y="527"/>
                </a:lnTo>
                <a:lnTo>
                  <a:pt x="19" y="532"/>
                </a:lnTo>
                <a:lnTo>
                  <a:pt x="0" y="516"/>
                </a:lnTo>
                <a:lnTo>
                  <a:pt x="134" y="399"/>
                </a:lnTo>
                <a:lnTo>
                  <a:pt x="381" y="227"/>
                </a:lnTo>
                <a:lnTo>
                  <a:pt x="381" y="227"/>
                </a:lnTo>
                <a:close/>
                <a:moveTo>
                  <a:pt x="718" y="1479"/>
                </a:moveTo>
                <a:lnTo>
                  <a:pt x="705" y="1303"/>
                </a:lnTo>
                <a:lnTo>
                  <a:pt x="734" y="1206"/>
                </a:lnTo>
                <a:lnTo>
                  <a:pt x="767" y="1003"/>
                </a:lnTo>
                <a:lnTo>
                  <a:pt x="839" y="864"/>
                </a:lnTo>
                <a:lnTo>
                  <a:pt x="786" y="886"/>
                </a:lnTo>
                <a:lnTo>
                  <a:pt x="775" y="933"/>
                </a:lnTo>
                <a:lnTo>
                  <a:pt x="683" y="1003"/>
                </a:lnTo>
                <a:lnTo>
                  <a:pt x="711" y="926"/>
                </a:lnTo>
                <a:lnTo>
                  <a:pt x="745" y="875"/>
                </a:lnTo>
                <a:lnTo>
                  <a:pt x="850" y="730"/>
                </a:lnTo>
                <a:lnTo>
                  <a:pt x="908" y="706"/>
                </a:lnTo>
                <a:lnTo>
                  <a:pt x="908" y="759"/>
                </a:lnTo>
                <a:lnTo>
                  <a:pt x="971" y="706"/>
                </a:lnTo>
                <a:lnTo>
                  <a:pt x="1115" y="660"/>
                </a:lnTo>
                <a:lnTo>
                  <a:pt x="1231" y="701"/>
                </a:lnTo>
                <a:lnTo>
                  <a:pt x="1243" y="666"/>
                </a:lnTo>
                <a:lnTo>
                  <a:pt x="1271" y="690"/>
                </a:lnTo>
                <a:lnTo>
                  <a:pt x="1346" y="679"/>
                </a:lnTo>
                <a:lnTo>
                  <a:pt x="1300" y="637"/>
                </a:lnTo>
                <a:lnTo>
                  <a:pt x="1278" y="562"/>
                </a:lnTo>
                <a:lnTo>
                  <a:pt x="1278" y="538"/>
                </a:lnTo>
                <a:lnTo>
                  <a:pt x="1322" y="609"/>
                </a:lnTo>
                <a:lnTo>
                  <a:pt x="1375" y="596"/>
                </a:lnTo>
                <a:lnTo>
                  <a:pt x="1498" y="637"/>
                </a:lnTo>
                <a:lnTo>
                  <a:pt x="1542" y="626"/>
                </a:lnTo>
                <a:lnTo>
                  <a:pt x="1741" y="653"/>
                </a:lnTo>
                <a:lnTo>
                  <a:pt x="1754" y="684"/>
                </a:lnTo>
                <a:lnTo>
                  <a:pt x="1908" y="706"/>
                </a:lnTo>
                <a:lnTo>
                  <a:pt x="1980" y="800"/>
                </a:lnTo>
                <a:lnTo>
                  <a:pt x="2018" y="816"/>
                </a:lnTo>
                <a:lnTo>
                  <a:pt x="2018" y="869"/>
                </a:lnTo>
                <a:lnTo>
                  <a:pt x="2089" y="939"/>
                </a:lnTo>
                <a:lnTo>
                  <a:pt x="2025" y="933"/>
                </a:lnTo>
                <a:lnTo>
                  <a:pt x="2031" y="1003"/>
                </a:lnTo>
                <a:lnTo>
                  <a:pt x="1908" y="955"/>
                </a:lnTo>
                <a:lnTo>
                  <a:pt x="1881" y="985"/>
                </a:lnTo>
                <a:lnTo>
                  <a:pt x="1864" y="904"/>
                </a:lnTo>
                <a:lnTo>
                  <a:pt x="1833" y="920"/>
                </a:lnTo>
                <a:lnTo>
                  <a:pt x="1806" y="840"/>
                </a:lnTo>
                <a:lnTo>
                  <a:pt x="1749" y="840"/>
                </a:lnTo>
                <a:lnTo>
                  <a:pt x="1789" y="904"/>
                </a:lnTo>
                <a:lnTo>
                  <a:pt x="1806" y="955"/>
                </a:lnTo>
                <a:lnTo>
                  <a:pt x="1741" y="1096"/>
                </a:lnTo>
                <a:lnTo>
                  <a:pt x="1765" y="1223"/>
                </a:lnTo>
                <a:lnTo>
                  <a:pt x="1754" y="1276"/>
                </a:lnTo>
                <a:lnTo>
                  <a:pt x="1679" y="1338"/>
                </a:lnTo>
                <a:lnTo>
                  <a:pt x="1650" y="1338"/>
                </a:lnTo>
                <a:lnTo>
                  <a:pt x="1626" y="1298"/>
                </a:lnTo>
                <a:lnTo>
                  <a:pt x="1591" y="1164"/>
                </a:lnTo>
                <a:lnTo>
                  <a:pt x="1547" y="1113"/>
                </a:lnTo>
                <a:lnTo>
                  <a:pt x="1472" y="1137"/>
                </a:lnTo>
                <a:lnTo>
                  <a:pt x="1428" y="1199"/>
                </a:lnTo>
                <a:lnTo>
                  <a:pt x="1394" y="1206"/>
                </a:lnTo>
                <a:lnTo>
                  <a:pt x="1381" y="1182"/>
                </a:lnTo>
                <a:lnTo>
                  <a:pt x="1397" y="1131"/>
                </a:lnTo>
                <a:lnTo>
                  <a:pt x="1438" y="1096"/>
                </a:lnTo>
                <a:lnTo>
                  <a:pt x="1480" y="1027"/>
                </a:lnTo>
                <a:lnTo>
                  <a:pt x="1445" y="891"/>
                </a:lnTo>
                <a:lnTo>
                  <a:pt x="1463" y="880"/>
                </a:lnTo>
                <a:lnTo>
                  <a:pt x="1295" y="754"/>
                </a:lnTo>
                <a:lnTo>
                  <a:pt x="1185" y="741"/>
                </a:lnTo>
                <a:lnTo>
                  <a:pt x="1161" y="776"/>
                </a:lnTo>
                <a:lnTo>
                  <a:pt x="1185" y="811"/>
                </a:lnTo>
                <a:lnTo>
                  <a:pt x="1115" y="840"/>
                </a:lnTo>
                <a:lnTo>
                  <a:pt x="1110" y="909"/>
                </a:lnTo>
                <a:lnTo>
                  <a:pt x="1081" y="933"/>
                </a:lnTo>
                <a:lnTo>
                  <a:pt x="1062" y="869"/>
                </a:lnTo>
                <a:lnTo>
                  <a:pt x="978" y="974"/>
                </a:lnTo>
                <a:lnTo>
                  <a:pt x="936" y="1206"/>
                </a:lnTo>
                <a:lnTo>
                  <a:pt x="983" y="1298"/>
                </a:lnTo>
                <a:lnTo>
                  <a:pt x="989" y="1334"/>
                </a:lnTo>
                <a:lnTo>
                  <a:pt x="983" y="1437"/>
                </a:lnTo>
                <a:lnTo>
                  <a:pt x="919" y="1611"/>
                </a:lnTo>
                <a:lnTo>
                  <a:pt x="874" y="1640"/>
                </a:lnTo>
                <a:lnTo>
                  <a:pt x="833" y="1664"/>
                </a:lnTo>
                <a:lnTo>
                  <a:pt x="775" y="1651"/>
                </a:lnTo>
                <a:lnTo>
                  <a:pt x="723" y="1523"/>
                </a:lnTo>
                <a:lnTo>
                  <a:pt x="718" y="1479"/>
                </a:lnTo>
                <a:lnTo>
                  <a:pt x="718" y="1479"/>
                </a:lnTo>
                <a:close/>
                <a:moveTo>
                  <a:pt x="2274" y="1397"/>
                </a:moveTo>
                <a:lnTo>
                  <a:pt x="2203" y="1386"/>
                </a:lnTo>
                <a:lnTo>
                  <a:pt x="2031" y="1413"/>
                </a:lnTo>
                <a:lnTo>
                  <a:pt x="1983" y="1455"/>
                </a:lnTo>
                <a:lnTo>
                  <a:pt x="1881" y="1431"/>
                </a:lnTo>
                <a:lnTo>
                  <a:pt x="1811" y="1461"/>
                </a:lnTo>
                <a:lnTo>
                  <a:pt x="1771" y="1519"/>
                </a:lnTo>
                <a:lnTo>
                  <a:pt x="1723" y="1523"/>
                </a:lnTo>
                <a:lnTo>
                  <a:pt x="1661" y="1594"/>
                </a:lnTo>
                <a:lnTo>
                  <a:pt x="1538" y="1589"/>
                </a:lnTo>
                <a:lnTo>
                  <a:pt x="1485" y="1651"/>
                </a:lnTo>
                <a:lnTo>
                  <a:pt x="1674" y="1715"/>
                </a:lnTo>
                <a:lnTo>
                  <a:pt x="1782" y="1693"/>
                </a:lnTo>
                <a:lnTo>
                  <a:pt x="1886" y="1629"/>
                </a:lnTo>
                <a:lnTo>
                  <a:pt x="1996" y="1594"/>
                </a:lnTo>
                <a:lnTo>
                  <a:pt x="2117" y="1523"/>
                </a:lnTo>
                <a:lnTo>
                  <a:pt x="2274" y="1397"/>
                </a:lnTo>
                <a:lnTo>
                  <a:pt x="2274" y="1397"/>
                </a:lnTo>
                <a:close/>
                <a:moveTo>
                  <a:pt x="2776" y="979"/>
                </a:moveTo>
                <a:lnTo>
                  <a:pt x="2730" y="1043"/>
                </a:lnTo>
                <a:lnTo>
                  <a:pt x="2573" y="1105"/>
                </a:lnTo>
                <a:lnTo>
                  <a:pt x="2569" y="1089"/>
                </a:lnTo>
                <a:lnTo>
                  <a:pt x="2521" y="1096"/>
                </a:lnTo>
                <a:lnTo>
                  <a:pt x="2569" y="1148"/>
                </a:lnTo>
                <a:lnTo>
                  <a:pt x="2476" y="1137"/>
                </a:lnTo>
                <a:lnTo>
                  <a:pt x="2371" y="1131"/>
                </a:lnTo>
                <a:lnTo>
                  <a:pt x="2199" y="1182"/>
                </a:lnTo>
                <a:lnTo>
                  <a:pt x="2100" y="1292"/>
                </a:lnTo>
                <a:lnTo>
                  <a:pt x="2175" y="1316"/>
                </a:lnTo>
                <a:lnTo>
                  <a:pt x="2227" y="1298"/>
                </a:lnTo>
                <a:lnTo>
                  <a:pt x="2388" y="1263"/>
                </a:lnTo>
                <a:lnTo>
                  <a:pt x="2487" y="1298"/>
                </a:lnTo>
                <a:lnTo>
                  <a:pt x="2591" y="1287"/>
                </a:lnTo>
                <a:lnTo>
                  <a:pt x="2717" y="1228"/>
                </a:lnTo>
                <a:lnTo>
                  <a:pt x="2695" y="1153"/>
                </a:lnTo>
                <a:lnTo>
                  <a:pt x="2717" y="1131"/>
                </a:lnTo>
                <a:lnTo>
                  <a:pt x="2683" y="1102"/>
                </a:lnTo>
                <a:lnTo>
                  <a:pt x="2752" y="1049"/>
                </a:lnTo>
                <a:lnTo>
                  <a:pt x="2776" y="979"/>
                </a:lnTo>
                <a:lnTo>
                  <a:pt x="2776" y="979"/>
                </a:lnTo>
                <a:close/>
                <a:moveTo>
                  <a:pt x="1661" y="701"/>
                </a:moveTo>
                <a:lnTo>
                  <a:pt x="1491" y="701"/>
                </a:lnTo>
                <a:lnTo>
                  <a:pt x="1599" y="754"/>
                </a:lnTo>
                <a:lnTo>
                  <a:pt x="1707" y="776"/>
                </a:lnTo>
                <a:lnTo>
                  <a:pt x="1736" y="754"/>
                </a:lnTo>
                <a:lnTo>
                  <a:pt x="1741" y="706"/>
                </a:lnTo>
                <a:lnTo>
                  <a:pt x="1701" y="684"/>
                </a:lnTo>
                <a:lnTo>
                  <a:pt x="1661" y="701"/>
                </a:lnTo>
                <a:lnTo>
                  <a:pt x="1661" y="701"/>
                </a:lnTo>
                <a:close/>
                <a:moveTo>
                  <a:pt x="1575" y="1501"/>
                </a:moveTo>
                <a:lnTo>
                  <a:pt x="1615" y="1519"/>
                </a:lnTo>
                <a:lnTo>
                  <a:pt x="1650" y="1506"/>
                </a:lnTo>
                <a:lnTo>
                  <a:pt x="1655" y="1484"/>
                </a:lnTo>
                <a:lnTo>
                  <a:pt x="1632" y="1444"/>
                </a:lnTo>
                <a:lnTo>
                  <a:pt x="1580" y="1461"/>
                </a:lnTo>
                <a:lnTo>
                  <a:pt x="1575" y="1501"/>
                </a:lnTo>
                <a:lnTo>
                  <a:pt x="1575" y="1501"/>
                </a:lnTo>
                <a:close/>
              </a:path>
            </a:pathLst>
          </a:custGeom>
          <a:solidFill>
            <a:srgbClr val="ffff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6" name=""/>
          <p:cNvSpPr/>
          <p:nvPr/>
        </p:nvSpPr>
        <p:spPr>
          <a:xfrm>
            <a:off x="4854600" y="3774960"/>
            <a:ext cx="771480" cy="274680"/>
          </a:xfrm>
          <a:custGeom>
            <a:avLst/>
            <a:gdLst/>
            <a:ahLst/>
            <a:rect l="l" t="t" r="r" b="b"/>
            <a:pathLst>
              <a:path w="972" h="346">
                <a:moveTo>
                  <a:pt x="591" y="71"/>
                </a:moveTo>
                <a:lnTo>
                  <a:pt x="569" y="115"/>
                </a:lnTo>
                <a:lnTo>
                  <a:pt x="476" y="225"/>
                </a:lnTo>
                <a:lnTo>
                  <a:pt x="225" y="225"/>
                </a:lnTo>
                <a:lnTo>
                  <a:pt x="174" y="176"/>
                </a:lnTo>
                <a:lnTo>
                  <a:pt x="141" y="139"/>
                </a:lnTo>
                <a:lnTo>
                  <a:pt x="121" y="132"/>
                </a:lnTo>
                <a:lnTo>
                  <a:pt x="119" y="156"/>
                </a:lnTo>
                <a:lnTo>
                  <a:pt x="104" y="172"/>
                </a:lnTo>
                <a:lnTo>
                  <a:pt x="93" y="148"/>
                </a:lnTo>
                <a:lnTo>
                  <a:pt x="64" y="150"/>
                </a:lnTo>
                <a:lnTo>
                  <a:pt x="42" y="167"/>
                </a:lnTo>
                <a:lnTo>
                  <a:pt x="0" y="225"/>
                </a:lnTo>
                <a:lnTo>
                  <a:pt x="787" y="223"/>
                </a:lnTo>
                <a:lnTo>
                  <a:pt x="802" y="280"/>
                </a:lnTo>
                <a:lnTo>
                  <a:pt x="747" y="346"/>
                </a:lnTo>
                <a:lnTo>
                  <a:pt x="862" y="346"/>
                </a:lnTo>
                <a:lnTo>
                  <a:pt x="884" y="317"/>
                </a:lnTo>
                <a:lnTo>
                  <a:pt x="868" y="293"/>
                </a:lnTo>
                <a:lnTo>
                  <a:pt x="892" y="287"/>
                </a:lnTo>
                <a:lnTo>
                  <a:pt x="879" y="271"/>
                </a:lnTo>
                <a:lnTo>
                  <a:pt x="903" y="258"/>
                </a:lnTo>
                <a:lnTo>
                  <a:pt x="892" y="218"/>
                </a:lnTo>
                <a:lnTo>
                  <a:pt x="908" y="240"/>
                </a:lnTo>
                <a:lnTo>
                  <a:pt x="927" y="200"/>
                </a:lnTo>
                <a:lnTo>
                  <a:pt x="950" y="212"/>
                </a:lnTo>
                <a:lnTo>
                  <a:pt x="972" y="161"/>
                </a:lnTo>
                <a:lnTo>
                  <a:pt x="972" y="114"/>
                </a:lnTo>
                <a:lnTo>
                  <a:pt x="894" y="154"/>
                </a:lnTo>
                <a:lnTo>
                  <a:pt x="802" y="167"/>
                </a:lnTo>
                <a:lnTo>
                  <a:pt x="802" y="137"/>
                </a:lnTo>
                <a:lnTo>
                  <a:pt x="800" y="33"/>
                </a:lnTo>
                <a:lnTo>
                  <a:pt x="758" y="0"/>
                </a:lnTo>
                <a:lnTo>
                  <a:pt x="707" y="27"/>
                </a:lnTo>
                <a:lnTo>
                  <a:pt x="654" y="51"/>
                </a:lnTo>
                <a:lnTo>
                  <a:pt x="619" y="55"/>
                </a:lnTo>
                <a:lnTo>
                  <a:pt x="591" y="71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7" name=""/>
          <p:cNvSpPr/>
          <p:nvPr/>
        </p:nvSpPr>
        <p:spPr>
          <a:xfrm>
            <a:off x="5037120" y="3187800"/>
            <a:ext cx="588960" cy="742680"/>
          </a:xfrm>
          <a:custGeom>
            <a:avLst/>
            <a:gdLst/>
            <a:ahLst/>
            <a:rect l="l" t="t" r="r" b="b"/>
            <a:pathLst>
              <a:path w="741" h="938">
                <a:moveTo>
                  <a:pt x="75" y="0"/>
                </a:moveTo>
                <a:lnTo>
                  <a:pt x="68" y="19"/>
                </a:lnTo>
                <a:lnTo>
                  <a:pt x="60" y="37"/>
                </a:lnTo>
                <a:lnTo>
                  <a:pt x="49" y="75"/>
                </a:lnTo>
                <a:lnTo>
                  <a:pt x="42" y="94"/>
                </a:lnTo>
                <a:lnTo>
                  <a:pt x="38" y="112"/>
                </a:lnTo>
                <a:lnTo>
                  <a:pt x="33" y="127"/>
                </a:lnTo>
                <a:lnTo>
                  <a:pt x="27" y="138"/>
                </a:lnTo>
                <a:lnTo>
                  <a:pt x="16" y="145"/>
                </a:lnTo>
                <a:lnTo>
                  <a:pt x="9" y="150"/>
                </a:lnTo>
                <a:lnTo>
                  <a:pt x="2" y="156"/>
                </a:lnTo>
                <a:lnTo>
                  <a:pt x="0" y="158"/>
                </a:lnTo>
                <a:lnTo>
                  <a:pt x="0" y="193"/>
                </a:lnTo>
                <a:lnTo>
                  <a:pt x="91" y="196"/>
                </a:lnTo>
                <a:lnTo>
                  <a:pt x="58" y="209"/>
                </a:lnTo>
                <a:lnTo>
                  <a:pt x="71" y="248"/>
                </a:lnTo>
                <a:lnTo>
                  <a:pt x="38" y="295"/>
                </a:lnTo>
                <a:lnTo>
                  <a:pt x="33" y="379"/>
                </a:lnTo>
                <a:lnTo>
                  <a:pt x="9" y="385"/>
                </a:lnTo>
                <a:lnTo>
                  <a:pt x="9" y="412"/>
                </a:lnTo>
                <a:lnTo>
                  <a:pt x="33" y="410"/>
                </a:lnTo>
                <a:lnTo>
                  <a:pt x="33" y="432"/>
                </a:lnTo>
                <a:lnTo>
                  <a:pt x="14" y="438"/>
                </a:lnTo>
                <a:lnTo>
                  <a:pt x="14" y="476"/>
                </a:lnTo>
                <a:lnTo>
                  <a:pt x="49" y="489"/>
                </a:lnTo>
                <a:lnTo>
                  <a:pt x="44" y="544"/>
                </a:lnTo>
                <a:lnTo>
                  <a:pt x="93" y="652"/>
                </a:lnTo>
                <a:lnTo>
                  <a:pt x="126" y="654"/>
                </a:lnTo>
                <a:lnTo>
                  <a:pt x="141" y="610"/>
                </a:lnTo>
                <a:lnTo>
                  <a:pt x="165" y="610"/>
                </a:lnTo>
                <a:lnTo>
                  <a:pt x="196" y="663"/>
                </a:lnTo>
                <a:lnTo>
                  <a:pt x="280" y="669"/>
                </a:lnTo>
                <a:lnTo>
                  <a:pt x="368" y="808"/>
                </a:lnTo>
                <a:lnTo>
                  <a:pt x="423" y="802"/>
                </a:lnTo>
                <a:lnTo>
                  <a:pt x="531" y="753"/>
                </a:lnTo>
                <a:lnTo>
                  <a:pt x="560" y="778"/>
                </a:lnTo>
                <a:lnTo>
                  <a:pt x="560" y="872"/>
                </a:lnTo>
                <a:lnTo>
                  <a:pt x="549" y="907"/>
                </a:lnTo>
                <a:lnTo>
                  <a:pt x="555" y="938"/>
                </a:lnTo>
                <a:lnTo>
                  <a:pt x="577" y="912"/>
                </a:lnTo>
                <a:lnTo>
                  <a:pt x="653" y="907"/>
                </a:lnTo>
                <a:lnTo>
                  <a:pt x="741" y="890"/>
                </a:lnTo>
                <a:lnTo>
                  <a:pt x="741" y="852"/>
                </a:lnTo>
                <a:lnTo>
                  <a:pt x="719" y="824"/>
                </a:lnTo>
                <a:lnTo>
                  <a:pt x="712" y="846"/>
                </a:lnTo>
                <a:lnTo>
                  <a:pt x="696" y="835"/>
                </a:lnTo>
                <a:lnTo>
                  <a:pt x="672" y="784"/>
                </a:lnTo>
                <a:lnTo>
                  <a:pt x="683" y="747"/>
                </a:lnTo>
                <a:lnTo>
                  <a:pt x="672" y="691"/>
                </a:lnTo>
                <a:lnTo>
                  <a:pt x="522" y="557"/>
                </a:lnTo>
                <a:lnTo>
                  <a:pt x="516" y="528"/>
                </a:lnTo>
                <a:lnTo>
                  <a:pt x="562" y="410"/>
                </a:lnTo>
                <a:lnTo>
                  <a:pt x="509" y="383"/>
                </a:lnTo>
                <a:lnTo>
                  <a:pt x="476" y="401"/>
                </a:lnTo>
                <a:lnTo>
                  <a:pt x="447" y="301"/>
                </a:lnTo>
                <a:lnTo>
                  <a:pt x="342" y="209"/>
                </a:lnTo>
                <a:lnTo>
                  <a:pt x="318" y="110"/>
                </a:lnTo>
                <a:lnTo>
                  <a:pt x="331" y="53"/>
                </a:lnTo>
                <a:lnTo>
                  <a:pt x="278" y="0"/>
                </a:lnTo>
                <a:lnTo>
                  <a:pt x="276" y="0"/>
                </a:lnTo>
                <a:lnTo>
                  <a:pt x="269" y="0"/>
                </a:lnTo>
                <a:lnTo>
                  <a:pt x="260" y="0"/>
                </a:lnTo>
                <a:lnTo>
                  <a:pt x="247" y="0"/>
                </a:lnTo>
                <a:lnTo>
                  <a:pt x="230" y="0"/>
                </a:lnTo>
                <a:lnTo>
                  <a:pt x="214" y="0"/>
                </a:lnTo>
                <a:lnTo>
                  <a:pt x="177" y="0"/>
                </a:lnTo>
                <a:lnTo>
                  <a:pt x="139" y="0"/>
                </a:lnTo>
                <a:lnTo>
                  <a:pt x="122" y="0"/>
                </a:lnTo>
                <a:lnTo>
                  <a:pt x="106" y="0"/>
                </a:lnTo>
                <a:lnTo>
                  <a:pt x="93" y="0"/>
                </a:lnTo>
                <a:lnTo>
                  <a:pt x="84" y="0"/>
                </a:lnTo>
                <a:lnTo>
                  <a:pt x="77" y="0"/>
                </a:lnTo>
                <a:lnTo>
                  <a:pt x="75" y="0"/>
                </a:lnTo>
                <a:close/>
              </a:path>
            </a:pathLst>
          </a:custGeom>
          <a:solidFill>
            <a:srgbClr val="fea19a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8" name=""/>
          <p:cNvSpPr/>
          <p:nvPr/>
        </p:nvSpPr>
        <p:spPr>
          <a:xfrm>
            <a:off x="4830840" y="3951360"/>
            <a:ext cx="230040" cy="664920"/>
          </a:xfrm>
          <a:custGeom>
            <a:avLst/>
            <a:gdLst/>
            <a:ahLst/>
            <a:rect l="l" t="t" r="r" b="b"/>
            <a:pathLst>
              <a:path w="291" h="839">
                <a:moveTo>
                  <a:pt x="0" y="0"/>
                </a:moveTo>
                <a:lnTo>
                  <a:pt x="18" y="273"/>
                </a:lnTo>
                <a:lnTo>
                  <a:pt x="13" y="689"/>
                </a:lnTo>
                <a:lnTo>
                  <a:pt x="22" y="705"/>
                </a:lnTo>
                <a:lnTo>
                  <a:pt x="88" y="705"/>
                </a:lnTo>
                <a:lnTo>
                  <a:pt x="80" y="839"/>
                </a:lnTo>
                <a:lnTo>
                  <a:pt x="252" y="839"/>
                </a:lnTo>
                <a:lnTo>
                  <a:pt x="249" y="804"/>
                </a:lnTo>
                <a:lnTo>
                  <a:pt x="172" y="804"/>
                </a:lnTo>
                <a:lnTo>
                  <a:pt x="172" y="738"/>
                </a:lnTo>
                <a:lnTo>
                  <a:pt x="265" y="735"/>
                </a:lnTo>
                <a:lnTo>
                  <a:pt x="269" y="689"/>
                </a:lnTo>
                <a:lnTo>
                  <a:pt x="243" y="661"/>
                </a:lnTo>
                <a:lnTo>
                  <a:pt x="238" y="639"/>
                </a:lnTo>
                <a:lnTo>
                  <a:pt x="291" y="634"/>
                </a:lnTo>
                <a:lnTo>
                  <a:pt x="287" y="586"/>
                </a:lnTo>
                <a:lnTo>
                  <a:pt x="225" y="513"/>
                </a:lnTo>
                <a:lnTo>
                  <a:pt x="219" y="476"/>
                </a:lnTo>
                <a:lnTo>
                  <a:pt x="170" y="471"/>
                </a:lnTo>
                <a:lnTo>
                  <a:pt x="166" y="443"/>
                </a:lnTo>
                <a:lnTo>
                  <a:pt x="143" y="411"/>
                </a:lnTo>
                <a:lnTo>
                  <a:pt x="24" y="400"/>
                </a:lnTo>
                <a:lnTo>
                  <a:pt x="27" y="361"/>
                </a:lnTo>
                <a:lnTo>
                  <a:pt x="121" y="354"/>
                </a:lnTo>
                <a:lnTo>
                  <a:pt x="126" y="334"/>
                </a:lnTo>
                <a:lnTo>
                  <a:pt x="247" y="332"/>
                </a:lnTo>
                <a:lnTo>
                  <a:pt x="252" y="306"/>
                </a:lnTo>
                <a:lnTo>
                  <a:pt x="221" y="306"/>
                </a:lnTo>
                <a:lnTo>
                  <a:pt x="232" y="273"/>
                </a:lnTo>
                <a:lnTo>
                  <a:pt x="236" y="196"/>
                </a:lnTo>
                <a:lnTo>
                  <a:pt x="249" y="163"/>
                </a:lnTo>
                <a:lnTo>
                  <a:pt x="172" y="163"/>
                </a:lnTo>
                <a:lnTo>
                  <a:pt x="166" y="81"/>
                </a:lnTo>
                <a:lnTo>
                  <a:pt x="188" y="48"/>
                </a:lnTo>
                <a:lnTo>
                  <a:pt x="221" y="2"/>
                </a:lnTo>
                <a:lnTo>
                  <a:pt x="0" y="0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9" name=""/>
          <p:cNvSpPr/>
          <p:nvPr/>
        </p:nvSpPr>
        <p:spPr>
          <a:xfrm>
            <a:off x="4894200" y="4616280"/>
            <a:ext cx="141480" cy="198720"/>
          </a:xfrm>
          <a:custGeom>
            <a:avLst/>
            <a:gdLst/>
            <a:ahLst/>
            <a:rect l="l" t="t" r="r" b="b"/>
            <a:pathLst>
              <a:path w="178" h="249">
                <a:moveTo>
                  <a:pt x="42" y="242"/>
                </a:moveTo>
                <a:lnTo>
                  <a:pt x="0" y="249"/>
                </a:lnTo>
                <a:lnTo>
                  <a:pt x="0" y="0"/>
                </a:lnTo>
                <a:lnTo>
                  <a:pt x="169" y="0"/>
                </a:lnTo>
                <a:lnTo>
                  <a:pt x="169" y="38"/>
                </a:lnTo>
                <a:lnTo>
                  <a:pt x="174" y="88"/>
                </a:lnTo>
                <a:lnTo>
                  <a:pt x="178" y="176"/>
                </a:lnTo>
                <a:lnTo>
                  <a:pt x="136" y="198"/>
                </a:lnTo>
                <a:lnTo>
                  <a:pt x="112" y="214"/>
                </a:lnTo>
                <a:lnTo>
                  <a:pt x="85" y="231"/>
                </a:lnTo>
                <a:lnTo>
                  <a:pt x="42" y="242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0" name=""/>
          <p:cNvSpPr/>
          <p:nvPr/>
        </p:nvSpPr>
        <p:spPr>
          <a:xfrm>
            <a:off x="4492800" y="4438800"/>
            <a:ext cx="409320" cy="387360"/>
          </a:xfrm>
          <a:custGeom>
            <a:avLst/>
            <a:gdLst/>
            <a:ahLst/>
            <a:rect l="l" t="t" r="r" b="b"/>
            <a:pathLst>
              <a:path w="516" h="489">
                <a:moveTo>
                  <a:pt x="330" y="49"/>
                </a:moveTo>
                <a:lnTo>
                  <a:pt x="445" y="110"/>
                </a:lnTo>
                <a:lnTo>
                  <a:pt x="286" y="126"/>
                </a:lnTo>
                <a:lnTo>
                  <a:pt x="165" y="137"/>
                </a:lnTo>
                <a:lnTo>
                  <a:pt x="165" y="296"/>
                </a:lnTo>
                <a:lnTo>
                  <a:pt x="116" y="285"/>
                </a:lnTo>
                <a:lnTo>
                  <a:pt x="17" y="313"/>
                </a:lnTo>
                <a:lnTo>
                  <a:pt x="0" y="368"/>
                </a:lnTo>
                <a:lnTo>
                  <a:pt x="17" y="417"/>
                </a:lnTo>
                <a:lnTo>
                  <a:pt x="148" y="428"/>
                </a:lnTo>
                <a:lnTo>
                  <a:pt x="220" y="472"/>
                </a:lnTo>
                <a:lnTo>
                  <a:pt x="330" y="489"/>
                </a:lnTo>
                <a:lnTo>
                  <a:pt x="462" y="483"/>
                </a:lnTo>
                <a:lnTo>
                  <a:pt x="511" y="474"/>
                </a:lnTo>
                <a:lnTo>
                  <a:pt x="516" y="91"/>
                </a:lnTo>
                <a:lnTo>
                  <a:pt x="452" y="91"/>
                </a:lnTo>
                <a:lnTo>
                  <a:pt x="441" y="75"/>
                </a:lnTo>
                <a:lnTo>
                  <a:pt x="302" y="0"/>
                </a:lnTo>
                <a:lnTo>
                  <a:pt x="278" y="22"/>
                </a:lnTo>
                <a:lnTo>
                  <a:pt x="233" y="0"/>
                </a:lnTo>
                <a:lnTo>
                  <a:pt x="192" y="22"/>
                </a:lnTo>
                <a:lnTo>
                  <a:pt x="169" y="11"/>
                </a:lnTo>
                <a:lnTo>
                  <a:pt x="330" y="49"/>
                </a:lnTo>
                <a:close/>
              </a:path>
            </a:pathLst>
          </a:custGeom>
          <a:solidFill>
            <a:srgbClr val="ffff8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1" name=""/>
          <p:cNvSpPr/>
          <p:nvPr/>
        </p:nvSpPr>
        <p:spPr>
          <a:xfrm>
            <a:off x="4800600" y="4876920"/>
            <a:ext cx="247680" cy="380880"/>
          </a:xfrm>
          <a:custGeom>
            <a:avLst/>
            <a:gdLst/>
            <a:ahLst/>
            <a:rect l="l" t="t" r="r" b="b"/>
            <a:pathLst>
              <a:path w="736" h="659">
                <a:moveTo>
                  <a:pt x="665" y="0"/>
                </a:moveTo>
                <a:lnTo>
                  <a:pt x="577" y="22"/>
                </a:lnTo>
                <a:lnTo>
                  <a:pt x="440" y="44"/>
                </a:lnTo>
                <a:lnTo>
                  <a:pt x="324" y="33"/>
                </a:lnTo>
                <a:lnTo>
                  <a:pt x="215" y="16"/>
                </a:lnTo>
                <a:lnTo>
                  <a:pt x="110" y="11"/>
                </a:lnTo>
                <a:lnTo>
                  <a:pt x="83" y="55"/>
                </a:lnTo>
                <a:lnTo>
                  <a:pt x="33" y="82"/>
                </a:lnTo>
                <a:lnTo>
                  <a:pt x="6" y="143"/>
                </a:lnTo>
                <a:lnTo>
                  <a:pt x="0" y="346"/>
                </a:lnTo>
                <a:lnTo>
                  <a:pt x="33" y="434"/>
                </a:lnTo>
                <a:lnTo>
                  <a:pt x="237" y="560"/>
                </a:lnTo>
                <a:lnTo>
                  <a:pt x="280" y="604"/>
                </a:lnTo>
                <a:lnTo>
                  <a:pt x="321" y="602"/>
                </a:lnTo>
                <a:lnTo>
                  <a:pt x="233" y="659"/>
                </a:lnTo>
                <a:lnTo>
                  <a:pt x="350" y="613"/>
                </a:lnTo>
                <a:lnTo>
                  <a:pt x="420" y="544"/>
                </a:lnTo>
                <a:lnTo>
                  <a:pt x="453" y="469"/>
                </a:lnTo>
                <a:lnTo>
                  <a:pt x="471" y="329"/>
                </a:lnTo>
                <a:lnTo>
                  <a:pt x="495" y="406"/>
                </a:lnTo>
                <a:lnTo>
                  <a:pt x="605" y="348"/>
                </a:lnTo>
                <a:lnTo>
                  <a:pt x="667" y="340"/>
                </a:lnTo>
                <a:lnTo>
                  <a:pt x="650" y="313"/>
                </a:lnTo>
                <a:lnTo>
                  <a:pt x="691" y="254"/>
                </a:lnTo>
                <a:lnTo>
                  <a:pt x="691" y="133"/>
                </a:lnTo>
                <a:lnTo>
                  <a:pt x="736" y="20"/>
                </a:lnTo>
                <a:lnTo>
                  <a:pt x="687" y="22"/>
                </a:lnTo>
                <a:lnTo>
                  <a:pt x="665" y="0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2" name=""/>
          <p:cNvSpPr/>
          <p:nvPr/>
        </p:nvSpPr>
        <p:spPr>
          <a:xfrm>
            <a:off x="6827760" y="3059280"/>
            <a:ext cx="209520" cy="293400"/>
          </a:xfrm>
          <a:custGeom>
            <a:avLst/>
            <a:gdLst/>
            <a:ahLst/>
            <a:rect l="l" t="t" r="r" b="b"/>
            <a:pathLst>
              <a:path w="264" h="370">
                <a:moveTo>
                  <a:pt x="81" y="33"/>
                </a:moveTo>
                <a:lnTo>
                  <a:pt x="55" y="19"/>
                </a:lnTo>
                <a:lnTo>
                  <a:pt x="48" y="0"/>
                </a:lnTo>
                <a:lnTo>
                  <a:pt x="30" y="19"/>
                </a:lnTo>
                <a:lnTo>
                  <a:pt x="0" y="30"/>
                </a:lnTo>
                <a:lnTo>
                  <a:pt x="22" y="370"/>
                </a:lnTo>
                <a:lnTo>
                  <a:pt x="206" y="370"/>
                </a:lnTo>
                <a:lnTo>
                  <a:pt x="206" y="311"/>
                </a:lnTo>
                <a:lnTo>
                  <a:pt x="220" y="249"/>
                </a:lnTo>
                <a:lnTo>
                  <a:pt x="264" y="198"/>
                </a:lnTo>
                <a:lnTo>
                  <a:pt x="264" y="172"/>
                </a:lnTo>
                <a:lnTo>
                  <a:pt x="231" y="172"/>
                </a:lnTo>
                <a:lnTo>
                  <a:pt x="180" y="169"/>
                </a:lnTo>
                <a:lnTo>
                  <a:pt x="165" y="158"/>
                </a:lnTo>
                <a:lnTo>
                  <a:pt x="198" y="99"/>
                </a:lnTo>
                <a:lnTo>
                  <a:pt x="195" y="37"/>
                </a:lnTo>
                <a:lnTo>
                  <a:pt x="151" y="48"/>
                </a:lnTo>
                <a:lnTo>
                  <a:pt x="99" y="62"/>
                </a:lnTo>
                <a:lnTo>
                  <a:pt x="77" y="55"/>
                </a:lnTo>
                <a:lnTo>
                  <a:pt x="81" y="3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3" name=""/>
          <p:cNvSpPr/>
          <p:nvPr/>
        </p:nvSpPr>
        <p:spPr>
          <a:xfrm>
            <a:off x="7083360" y="3274920"/>
            <a:ext cx="246240" cy="81000"/>
          </a:xfrm>
          <a:custGeom>
            <a:avLst/>
            <a:gdLst/>
            <a:ahLst/>
            <a:rect l="l" t="t" r="r" b="b"/>
            <a:pathLst>
              <a:path w="311" h="103">
                <a:moveTo>
                  <a:pt x="186" y="0"/>
                </a:moveTo>
                <a:lnTo>
                  <a:pt x="146" y="15"/>
                </a:lnTo>
                <a:lnTo>
                  <a:pt x="91" y="48"/>
                </a:lnTo>
                <a:lnTo>
                  <a:pt x="36" y="62"/>
                </a:lnTo>
                <a:lnTo>
                  <a:pt x="33" y="84"/>
                </a:lnTo>
                <a:lnTo>
                  <a:pt x="0" y="103"/>
                </a:lnTo>
                <a:lnTo>
                  <a:pt x="282" y="103"/>
                </a:lnTo>
                <a:lnTo>
                  <a:pt x="289" y="73"/>
                </a:lnTo>
                <a:lnTo>
                  <a:pt x="311" y="48"/>
                </a:lnTo>
                <a:lnTo>
                  <a:pt x="285" y="29"/>
                </a:lnTo>
                <a:lnTo>
                  <a:pt x="260" y="37"/>
                </a:lnTo>
                <a:lnTo>
                  <a:pt x="234" y="26"/>
                </a:lnTo>
                <a:lnTo>
                  <a:pt x="208" y="8"/>
                </a:lnTo>
                <a:lnTo>
                  <a:pt x="186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4200" bIns="34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4" name=""/>
          <p:cNvSpPr/>
          <p:nvPr/>
        </p:nvSpPr>
        <p:spPr>
          <a:xfrm>
            <a:off x="6989760" y="3354480"/>
            <a:ext cx="369720" cy="142920"/>
          </a:xfrm>
          <a:custGeom>
            <a:avLst/>
            <a:gdLst/>
            <a:ahLst/>
            <a:rect l="l" t="t" r="r" b="b"/>
            <a:pathLst>
              <a:path w="465" h="179">
                <a:moveTo>
                  <a:pt x="457" y="24"/>
                </a:moveTo>
                <a:lnTo>
                  <a:pt x="450" y="2"/>
                </a:lnTo>
                <a:lnTo>
                  <a:pt x="353" y="0"/>
                </a:lnTo>
                <a:lnTo>
                  <a:pt x="0" y="0"/>
                </a:lnTo>
                <a:lnTo>
                  <a:pt x="5" y="115"/>
                </a:lnTo>
                <a:lnTo>
                  <a:pt x="69" y="57"/>
                </a:lnTo>
                <a:lnTo>
                  <a:pt x="97" y="57"/>
                </a:lnTo>
                <a:lnTo>
                  <a:pt x="120" y="16"/>
                </a:lnTo>
                <a:lnTo>
                  <a:pt x="162" y="40"/>
                </a:lnTo>
                <a:lnTo>
                  <a:pt x="184" y="40"/>
                </a:lnTo>
                <a:lnTo>
                  <a:pt x="190" y="22"/>
                </a:lnTo>
                <a:lnTo>
                  <a:pt x="230" y="0"/>
                </a:lnTo>
                <a:lnTo>
                  <a:pt x="289" y="22"/>
                </a:lnTo>
                <a:lnTo>
                  <a:pt x="316" y="86"/>
                </a:lnTo>
                <a:lnTo>
                  <a:pt x="369" y="110"/>
                </a:lnTo>
                <a:lnTo>
                  <a:pt x="357" y="134"/>
                </a:lnTo>
                <a:lnTo>
                  <a:pt x="375" y="150"/>
                </a:lnTo>
                <a:lnTo>
                  <a:pt x="432" y="179"/>
                </a:lnTo>
                <a:lnTo>
                  <a:pt x="444" y="166"/>
                </a:lnTo>
                <a:lnTo>
                  <a:pt x="465" y="145"/>
                </a:lnTo>
                <a:lnTo>
                  <a:pt x="457" y="60"/>
                </a:lnTo>
                <a:lnTo>
                  <a:pt x="457" y="24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5" name=""/>
          <p:cNvSpPr/>
          <p:nvPr/>
        </p:nvSpPr>
        <p:spPr>
          <a:xfrm>
            <a:off x="5931000" y="2262240"/>
            <a:ext cx="609480" cy="722160"/>
          </a:xfrm>
          <a:custGeom>
            <a:avLst/>
            <a:gdLst/>
            <a:ahLst/>
            <a:rect l="l" t="t" r="r" b="b"/>
            <a:pathLst>
              <a:path w="769" h="910">
                <a:moveTo>
                  <a:pt x="0" y="899"/>
                </a:moveTo>
                <a:lnTo>
                  <a:pt x="362" y="899"/>
                </a:lnTo>
                <a:lnTo>
                  <a:pt x="366" y="910"/>
                </a:lnTo>
                <a:lnTo>
                  <a:pt x="608" y="910"/>
                </a:lnTo>
                <a:lnTo>
                  <a:pt x="657" y="844"/>
                </a:lnTo>
                <a:lnTo>
                  <a:pt x="657" y="811"/>
                </a:lnTo>
                <a:lnTo>
                  <a:pt x="692" y="758"/>
                </a:lnTo>
                <a:lnTo>
                  <a:pt x="697" y="719"/>
                </a:lnTo>
                <a:lnTo>
                  <a:pt x="752" y="701"/>
                </a:lnTo>
                <a:lnTo>
                  <a:pt x="769" y="597"/>
                </a:lnTo>
                <a:lnTo>
                  <a:pt x="741" y="555"/>
                </a:lnTo>
                <a:lnTo>
                  <a:pt x="708" y="426"/>
                </a:lnTo>
                <a:lnTo>
                  <a:pt x="668" y="368"/>
                </a:lnTo>
                <a:lnTo>
                  <a:pt x="593" y="394"/>
                </a:lnTo>
                <a:lnTo>
                  <a:pt x="547" y="456"/>
                </a:lnTo>
                <a:lnTo>
                  <a:pt x="527" y="459"/>
                </a:lnTo>
                <a:lnTo>
                  <a:pt x="509" y="465"/>
                </a:lnTo>
                <a:lnTo>
                  <a:pt x="503" y="443"/>
                </a:lnTo>
                <a:lnTo>
                  <a:pt x="520" y="388"/>
                </a:lnTo>
                <a:lnTo>
                  <a:pt x="555" y="355"/>
                </a:lnTo>
                <a:lnTo>
                  <a:pt x="597" y="280"/>
                </a:lnTo>
                <a:lnTo>
                  <a:pt x="566" y="146"/>
                </a:lnTo>
                <a:lnTo>
                  <a:pt x="580" y="135"/>
                </a:lnTo>
                <a:lnTo>
                  <a:pt x="410" y="9"/>
                </a:lnTo>
                <a:lnTo>
                  <a:pt x="377" y="9"/>
                </a:lnTo>
                <a:lnTo>
                  <a:pt x="306" y="0"/>
                </a:lnTo>
                <a:lnTo>
                  <a:pt x="280" y="31"/>
                </a:lnTo>
                <a:lnTo>
                  <a:pt x="300" y="69"/>
                </a:lnTo>
                <a:lnTo>
                  <a:pt x="234" y="102"/>
                </a:lnTo>
                <a:lnTo>
                  <a:pt x="229" y="170"/>
                </a:lnTo>
                <a:lnTo>
                  <a:pt x="198" y="190"/>
                </a:lnTo>
                <a:lnTo>
                  <a:pt x="185" y="130"/>
                </a:lnTo>
                <a:lnTo>
                  <a:pt x="93" y="229"/>
                </a:lnTo>
                <a:lnTo>
                  <a:pt x="58" y="465"/>
                </a:lnTo>
                <a:lnTo>
                  <a:pt x="104" y="560"/>
                </a:lnTo>
                <a:lnTo>
                  <a:pt x="104" y="619"/>
                </a:lnTo>
                <a:lnTo>
                  <a:pt x="102" y="696"/>
                </a:lnTo>
                <a:lnTo>
                  <a:pt x="36" y="873"/>
                </a:lnTo>
                <a:lnTo>
                  <a:pt x="0" y="899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46" name=""/>
          <p:cNvGrpSpPr/>
          <p:nvPr/>
        </p:nvGrpSpPr>
        <p:grpSpPr>
          <a:xfrm>
            <a:off x="7880400" y="2454120"/>
            <a:ext cx="304920" cy="176400"/>
            <a:chOff x="7880400" y="2454120"/>
            <a:chExt cx="304920" cy="176400"/>
          </a:xfrm>
        </p:grpSpPr>
        <p:sp>
          <p:nvSpPr>
            <p:cNvPr id="347" name=""/>
            <p:cNvSpPr/>
            <p:nvPr/>
          </p:nvSpPr>
          <p:spPr>
            <a:xfrm>
              <a:off x="7889760" y="2467080"/>
              <a:ext cx="2955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8" name=""/>
            <p:cNvSpPr/>
            <p:nvPr/>
          </p:nvSpPr>
          <p:spPr>
            <a:xfrm>
              <a:off x="7880400" y="2454120"/>
              <a:ext cx="2952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49" name=""/>
            <p:cNvSpPr/>
            <p:nvPr/>
          </p:nvSpPr>
          <p:spPr>
            <a:xfrm>
              <a:off x="7938000" y="248616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NPCC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0" name=""/>
          <p:cNvGrpSpPr/>
          <p:nvPr/>
        </p:nvGrpSpPr>
        <p:grpSpPr>
          <a:xfrm>
            <a:off x="3929040" y="2387520"/>
            <a:ext cx="309600" cy="176400"/>
            <a:chOff x="3929040" y="2387520"/>
            <a:chExt cx="309600" cy="176400"/>
          </a:xfrm>
        </p:grpSpPr>
        <p:sp>
          <p:nvSpPr>
            <p:cNvPr id="351" name=""/>
            <p:cNvSpPr/>
            <p:nvPr/>
          </p:nvSpPr>
          <p:spPr>
            <a:xfrm>
              <a:off x="3940200" y="2398680"/>
              <a:ext cx="295200" cy="1652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2" name=""/>
            <p:cNvSpPr/>
            <p:nvPr/>
          </p:nvSpPr>
          <p:spPr>
            <a:xfrm>
              <a:off x="3929040" y="2387520"/>
              <a:ext cx="2970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3" name=""/>
            <p:cNvSpPr/>
            <p:nvPr/>
          </p:nvSpPr>
          <p:spPr>
            <a:xfrm>
              <a:off x="3982680" y="2417760"/>
              <a:ext cx="2559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4" name=""/>
          <p:cNvGrpSpPr/>
          <p:nvPr/>
        </p:nvGrpSpPr>
        <p:grpSpPr>
          <a:xfrm>
            <a:off x="5324400" y="3156120"/>
            <a:ext cx="305640" cy="174600"/>
            <a:chOff x="5324400" y="3156120"/>
            <a:chExt cx="305640" cy="174600"/>
          </a:xfrm>
        </p:grpSpPr>
        <p:sp>
          <p:nvSpPr>
            <p:cNvPr id="355" name=""/>
            <p:cNvSpPr/>
            <p:nvPr/>
          </p:nvSpPr>
          <p:spPr>
            <a:xfrm>
              <a:off x="5335560" y="3166920"/>
              <a:ext cx="29376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6" name=""/>
            <p:cNvSpPr/>
            <p:nvPr/>
          </p:nvSpPr>
          <p:spPr>
            <a:xfrm>
              <a:off x="532440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57" name=""/>
            <p:cNvSpPr/>
            <p:nvPr/>
          </p:nvSpPr>
          <p:spPr>
            <a:xfrm>
              <a:off x="5383800" y="3186000"/>
              <a:ext cx="2462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MAIN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58" name=""/>
          <p:cNvGrpSpPr/>
          <p:nvPr/>
        </p:nvGrpSpPr>
        <p:grpSpPr>
          <a:xfrm>
            <a:off x="5943600" y="4648320"/>
            <a:ext cx="304920" cy="175680"/>
            <a:chOff x="5943600" y="4648320"/>
            <a:chExt cx="304920" cy="175680"/>
          </a:xfrm>
        </p:grpSpPr>
        <p:sp>
          <p:nvSpPr>
            <p:cNvPr id="359" name=""/>
            <p:cNvSpPr/>
            <p:nvPr/>
          </p:nvSpPr>
          <p:spPr>
            <a:xfrm>
              <a:off x="5953320" y="4660920"/>
              <a:ext cx="29520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0" name=""/>
            <p:cNvSpPr/>
            <p:nvPr/>
          </p:nvSpPr>
          <p:spPr>
            <a:xfrm>
              <a:off x="5943600" y="4648320"/>
              <a:ext cx="29556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1" name=""/>
            <p:cNvSpPr/>
            <p:nvPr/>
          </p:nvSpPr>
          <p:spPr>
            <a:xfrm>
              <a:off x="5965200" y="4679640"/>
              <a:ext cx="23652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SERC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2" name=""/>
          <p:cNvGrpSpPr/>
          <p:nvPr/>
        </p:nvGrpSpPr>
        <p:grpSpPr>
          <a:xfrm>
            <a:off x="5952960" y="3363840"/>
            <a:ext cx="309240" cy="176400"/>
            <a:chOff x="5952960" y="3363840"/>
            <a:chExt cx="309240" cy="176400"/>
          </a:xfrm>
        </p:grpSpPr>
        <p:sp>
          <p:nvSpPr>
            <p:cNvPr id="363" name=""/>
            <p:cNvSpPr/>
            <p:nvPr/>
          </p:nvSpPr>
          <p:spPr>
            <a:xfrm>
              <a:off x="5962680" y="337644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4" name=""/>
            <p:cNvSpPr/>
            <p:nvPr/>
          </p:nvSpPr>
          <p:spPr>
            <a:xfrm>
              <a:off x="5952960" y="3363840"/>
              <a:ext cx="29556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5" name=""/>
            <p:cNvSpPr/>
            <p:nvPr/>
          </p:nvSpPr>
          <p:spPr>
            <a:xfrm>
              <a:off x="6010920" y="3395520"/>
              <a:ext cx="25128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ECAR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66" name=""/>
          <p:cNvGrpSpPr/>
          <p:nvPr/>
        </p:nvGrpSpPr>
        <p:grpSpPr>
          <a:xfrm>
            <a:off x="4208400" y="4826160"/>
            <a:ext cx="363600" cy="175680"/>
            <a:chOff x="4208400" y="4826160"/>
            <a:chExt cx="363600" cy="175680"/>
          </a:xfrm>
        </p:grpSpPr>
        <p:sp>
          <p:nvSpPr>
            <p:cNvPr id="367" name=""/>
            <p:cNvSpPr/>
            <p:nvPr/>
          </p:nvSpPr>
          <p:spPr>
            <a:xfrm>
              <a:off x="4219560" y="4838760"/>
              <a:ext cx="352440" cy="16308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8" name=""/>
            <p:cNvSpPr/>
            <p:nvPr/>
          </p:nvSpPr>
          <p:spPr>
            <a:xfrm>
              <a:off x="4208400" y="4826160"/>
              <a:ext cx="354240" cy="16488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69" name=""/>
            <p:cNvSpPr/>
            <p:nvPr/>
          </p:nvSpPr>
          <p:spPr>
            <a:xfrm>
              <a:off x="4217760" y="4856040"/>
              <a:ext cx="31500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ERCOT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70" name=""/>
          <p:cNvGrpSpPr/>
          <p:nvPr/>
        </p:nvGrpSpPr>
        <p:grpSpPr>
          <a:xfrm>
            <a:off x="4659480" y="3395520"/>
            <a:ext cx="247320" cy="176400"/>
            <a:chOff x="4659480" y="3395520"/>
            <a:chExt cx="247320" cy="176400"/>
          </a:xfrm>
        </p:grpSpPr>
        <p:sp>
          <p:nvSpPr>
            <p:cNvPr id="371" name=""/>
            <p:cNvSpPr/>
            <p:nvPr/>
          </p:nvSpPr>
          <p:spPr>
            <a:xfrm>
              <a:off x="4668840" y="3408480"/>
              <a:ext cx="23796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2" name=""/>
            <p:cNvSpPr/>
            <p:nvPr/>
          </p:nvSpPr>
          <p:spPr>
            <a:xfrm>
              <a:off x="4659480" y="3395520"/>
              <a:ext cx="239400" cy="1652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73" name=""/>
            <p:cNvSpPr/>
            <p:nvPr/>
          </p:nvSpPr>
          <p:spPr>
            <a:xfrm>
              <a:off x="4727880" y="3427560"/>
              <a:ext cx="158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SPP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74" name=""/>
          <p:cNvSpPr/>
          <p:nvPr/>
        </p:nvSpPr>
        <p:spPr>
          <a:xfrm>
            <a:off x="6415200" y="3402000"/>
            <a:ext cx="1203120" cy="517680"/>
          </a:xfrm>
          <a:custGeom>
            <a:avLst/>
            <a:gdLst/>
            <a:ahLst/>
            <a:rect l="l" t="t" r="r" b="b"/>
            <a:pathLst>
              <a:path w="1516" h="652">
                <a:moveTo>
                  <a:pt x="0" y="652"/>
                </a:moveTo>
                <a:lnTo>
                  <a:pt x="107" y="639"/>
                </a:lnTo>
                <a:lnTo>
                  <a:pt x="182" y="550"/>
                </a:lnTo>
                <a:lnTo>
                  <a:pt x="308" y="451"/>
                </a:lnTo>
                <a:lnTo>
                  <a:pt x="321" y="491"/>
                </a:lnTo>
                <a:lnTo>
                  <a:pt x="374" y="531"/>
                </a:lnTo>
                <a:lnTo>
                  <a:pt x="418" y="496"/>
                </a:lnTo>
                <a:lnTo>
                  <a:pt x="449" y="518"/>
                </a:lnTo>
                <a:lnTo>
                  <a:pt x="506" y="502"/>
                </a:lnTo>
                <a:lnTo>
                  <a:pt x="511" y="478"/>
                </a:lnTo>
                <a:lnTo>
                  <a:pt x="586" y="475"/>
                </a:lnTo>
                <a:lnTo>
                  <a:pt x="616" y="456"/>
                </a:lnTo>
                <a:lnTo>
                  <a:pt x="621" y="427"/>
                </a:lnTo>
                <a:lnTo>
                  <a:pt x="608" y="416"/>
                </a:lnTo>
                <a:lnTo>
                  <a:pt x="691" y="277"/>
                </a:lnTo>
                <a:lnTo>
                  <a:pt x="709" y="202"/>
                </a:lnTo>
                <a:lnTo>
                  <a:pt x="777" y="244"/>
                </a:lnTo>
                <a:lnTo>
                  <a:pt x="823" y="145"/>
                </a:lnTo>
                <a:lnTo>
                  <a:pt x="846" y="156"/>
                </a:lnTo>
                <a:lnTo>
                  <a:pt x="921" y="70"/>
                </a:lnTo>
                <a:lnTo>
                  <a:pt x="932" y="0"/>
                </a:lnTo>
                <a:lnTo>
                  <a:pt x="1031" y="75"/>
                </a:lnTo>
                <a:lnTo>
                  <a:pt x="1042" y="30"/>
                </a:lnTo>
                <a:lnTo>
                  <a:pt x="1094" y="53"/>
                </a:lnTo>
                <a:lnTo>
                  <a:pt x="1083" y="75"/>
                </a:lnTo>
                <a:lnTo>
                  <a:pt x="1101" y="94"/>
                </a:lnTo>
                <a:lnTo>
                  <a:pt x="1158" y="121"/>
                </a:lnTo>
                <a:lnTo>
                  <a:pt x="1176" y="150"/>
                </a:lnTo>
                <a:lnTo>
                  <a:pt x="1176" y="169"/>
                </a:lnTo>
                <a:lnTo>
                  <a:pt x="1141" y="231"/>
                </a:lnTo>
                <a:lnTo>
                  <a:pt x="1147" y="249"/>
                </a:lnTo>
                <a:lnTo>
                  <a:pt x="1337" y="359"/>
                </a:lnTo>
                <a:lnTo>
                  <a:pt x="1326" y="427"/>
                </a:lnTo>
                <a:lnTo>
                  <a:pt x="1361" y="496"/>
                </a:lnTo>
                <a:lnTo>
                  <a:pt x="1337" y="515"/>
                </a:lnTo>
                <a:lnTo>
                  <a:pt x="1366" y="559"/>
                </a:lnTo>
                <a:lnTo>
                  <a:pt x="1319" y="566"/>
                </a:lnTo>
                <a:lnTo>
                  <a:pt x="1319" y="583"/>
                </a:lnTo>
                <a:lnTo>
                  <a:pt x="1429" y="606"/>
                </a:lnTo>
                <a:lnTo>
                  <a:pt x="1441" y="652"/>
                </a:lnTo>
                <a:lnTo>
                  <a:pt x="0" y="652"/>
                </a:lnTo>
                <a:lnTo>
                  <a:pt x="0" y="652"/>
                </a:lnTo>
                <a:close/>
                <a:moveTo>
                  <a:pt x="1436" y="352"/>
                </a:moveTo>
                <a:lnTo>
                  <a:pt x="1452" y="352"/>
                </a:lnTo>
                <a:lnTo>
                  <a:pt x="1445" y="376"/>
                </a:lnTo>
                <a:lnTo>
                  <a:pt x="1401" y="467"/>
                </a:lnTo>
                <a:lnTo>
                  <a:pt x="1423" y="542"/>
                </a:lnTo>
                <a:lnTo>
                  <a:pt x="1458" y="515"/>
                </a:lnTo>
                <a:lnTo>
                  <a:pt x="1476" y="434"/>
                </a:lnTo>
                <a:lnTo>
                  <a:pt x="1516" y="328"/>
                </a:lnTo>
                <a:lnTo>
                  <a:pt x="1436" y="352"/>
                </a:lnTo>
                <a:lnTo>
                  <a:pt x="1436" y="352"/>
                </a:lnTo>
                <a:close/>
              </a:path>
            </a:pathLst>
          </a:custGeom>
          <a:solidFill>
            <a:srgbClr val="ffddff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5" name=""/>
          <p:cNvSpPr/>
          <p:nvPr/>
        </p:nvSpPr>
        <p:spPr>
          <a:xfrm>
            <a:off x="6418440" y="3400560"/>
            <a:ext cx="1137960" cy="519120"/>
          </a:xfrm>
          <a:custGeom>
            <a:avLst/>
            <a:gdLst/>
            <a:ahLst/>
            <a:rect l="l" t="t" r="r" b="b"/>
            <a:pathLst>
              <a:path w="1434" h="654">
                <a:moveTo>
                  <a:pt x="1434" y="654"/>
                </a:moveTo>
                <a:lnTo>
                  <a:pt x="1426" y="610"/>
                </a:lnTo>
                <a:lnTo>
                  <a:pt x="1313" y="586"/>
                </a:lnTo>
                <a:lnTo>
                  <a:pt x="1313" y="566"/>
                </a:lnTo>
                <a:lnTo>
                  <a:pt x="1357" y="561"/>
                </a:lnTo>
                <a:lnTo>
                  <a:pt x="1333" y="517"/>
                </a:lnTo>
                <a:lnTo>
                  <a:pt x="1355" y="498"/>
                </a:lnTo>
                <a:lnTo>
                  <a:pt x="1322" y="433"/>
                </a:lnTo>
                <a:lnTo>
                  <a:pt x="1329" y="361"/>
                </a:lnTo>
                <a:lnTo>
                  <a:pt x="1142" y="257"/>
                </a:lnTo>
                <a:lnTo>
                  <a:pt x="1137" y="231"/>
                </a:lnTo>
                <a:lnTo>
                  <a:pt x="1168" y="174"/>
                </a:lnTo>
                <a:lnTo>
                  <a:pt x="1168" y="147"/>
                </a:lnTo>
                <a:lnTo>
                  <a:pt x="1148" y="125"/>
                </a:lnTo>
                <a:lnTo>
                  <a:pt x="1093" y="92"/>
                </a:lnTo>
                <a:lnTo>
                  <a:pt x="1082" y="76"/>
                </a:lnTo>
                <a:lnTo>
                  <a:pt x="1088" y="54"/>
                </a:lnTo>
                <a:lnTo>
                  <a:pt x="1036" y="33"/>
                </a:lnTo>
                <a:lnTo>
                  <a:pt x="1031" y="81"/>
                </a:lnTo>
                <a:lnTo>
                  <a:pt x="926" y="0"/>
                </a:lnTo>
                <a:lnTo>
                  <a:pt x="917" y="70"/>
                </a:lnTo>
                <a:lnTo>
                  <a:pt x="839" y="160"/>
                </a:lnTo>
                <a:lnTo>
                  <a:pt x="818" y="147"/>
                </a:lnTo>
                <a:lnTo>
                  <a:pt x="773" y="248"/>
                </a:lnTo>
                <a:lnTo>
                  <a:pt x="707" y="204"/>
                </a:lnTo>
                <a:lnTo>
                  <a:pt x="687" y="281"/>
                </a:lnTo>
                <a:lnTo>
                  <a:pt x="604" y="418"/>
                </a:lnTo>
                <a:lnTo>
                  <a:pt x="615" y="433"/>
                </a:lnTo>
                <a:lnTo>
                  <a:pt x="610" y="462"/>
                </a:lnTo>
                <a:lnTo>
                  <a:pt x="564" y="482"/>
                </a:lnTo>
                <a:lnTo>
                  <a:pt x="503" y="482"/>
                </a:lnTo>
                <a:lnTo>
                  <a:pt x="498" y="504"/>
                </a:lnTo>
                <a:lnTo>
                  <a:pt x="443" y="526"/>
                </a:lnTo>
                <a:lnTo>
                  <a:pt x="412" y="498"/>
                </a:lnTo>
                <a:lnTo>
                  <a:pt x="366" y="537"/>
                </a:lnTo>
                <a:lnTo>
                  <a:pt x="317" y="495"/>
                </a:lnTo>
                <a:lnTo>
                  <a:pt x="306" y="451"/>
                </a:lnTo>
                <a:lnTo>
                  <a:pt x="176" y="553"/>
                </a:lnTo>
                <a:lnTo>
                  <a:pt x="104" y="643"/>
                </a:lnTo>
                <a:lnTo>
                  <a:pt x="0" y="654"/>
                </a:lnTo>
                <a:lnTo>
                  <a:pt x="1434" y="654"/>
                </a:lnTo>
                <a:close/>
              </a:path>
            </a:pathLst>
          </a:custGeom>
          <a:solidFill>
            <a:srgbClr val="ffd1d1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6" name=""/>
          <p:cNvSpPr/>
          <p:nvPr/>
        </p:nvSpPr>
        <p:spPr>
          <a:xfrm>
            <a:off x="6418440" y="3638520"/>
            <a:ext cx="726840" cy="281160"/>
          </a:xfrm>
          <a:custGeom>
            <a:avLst/>
            <a:gdLst/>
            <a:ahLst/>
            <a:rect l="l" t="t" r="r" b="b"/>
            <a:pathLst>
              <a:path w="915" h="353">
                <a:moveTo>
                  <a:pt x="861" y="353"/>
                </a:moveTo>
                <a:lnTo>
                  <a:pt x="844" y="335"/>
                </a:lnTo>
                <a:lnTo>
                  <a:pt x="796" y="326"/>
                </a:lnTo>
                <a:lnTo>
                  <a:pt x="778" y="307"/>
                </a:lnTo>
                <a:lnTo>
                  <a:pt x="791" y="293"/>
                </a:lnTo>
                <a:lnTo>
                  <a:pt x="778" y="263"/>
                </a:lnTo>
                <a:lnTo>
                  <a:pt x="774" y="241"/>
                </a:lnTo>
                <a:lnTo>
                  <a:pt x="785" y="208"/>
                </a:lnTo>
                <a:lnTo>
                  <a:pt x="795" y="186"/>
                </a:lnTo>
                <a:lnTo>
                  <a:pt x="829" y="199"/>
                </a:lnTo>
                <a:lnTo>
                  <a:pt x="851" y="192"/>
                </a:lnTo>
                <a:lnTo>
                  <a:pt x="866" y="159"/>
                </a:lnTo>
                <a:lnTo>
                  <a:pt x="839" y="137"/>
                </a:lnTo>
                <a:lnTo>
                  <a:pt x="824" y="99"/>
                </a:lnTo>
                <a:lnTo>
                  <a:pt x="840" y="66"/>
                </a:lnTo>
                <a:lnTo>
                  <a:pt x="882" y="51"/>
                </a:lnTo>
                <a:lnTo>
                  <a:pt x="904" y="62"/>
                </a:lnTo>
                <a:lnTo>
                  <a:pt x="915" y="44"/>
                </a:lnTo>
                <a:lnTo>
                  <a:pt x="901" y="7"/>
                </a:lnTo>
                <a:lnTo>
                  <a:pt x="879" y="0"/>
                </a:lnTo>
                <a:lnTo>
                  <a:pt x="871" y="33"/>
                </a:lnTo>
                <a:lnTo>
                  <a:pt x="818" y="49"/>
                </a:lnTo>
                <a:lnTo>
                  <a:pt x="811" y="67"/>
                </a:lnTo>
                <a:lnTo>
                  <a:pt x="734" y="110"/>
                </a:lnTo>
                <a:lnTo>
                  <a:pt x="681" y="95"/>
                </a:lnTo>
                <a:lnTo>
                  <a:pt x="630" y="133"/>
                </a:lnTo>
                <a:lnTo>
                  <a:pt x="610" y="194"/>
                </a:lnTo>
                <a:lnTo>
                  <a:pt x="586" y="199"/>
                </a:lnTo>
                <a:lnTo>
                  <a:pt x="564" y="181"/>
                </a:lnTo>
                <a:lnTo>
                  <a:pt x="503" y="181"/>
                </a:lnTo>
                <a:lnTo>
                  <a:pt x="498" y="203"/>
                </a:lnTo>
                <a:lnTo>
                  <a:pt x="443" y="225"/>
                </a:lnTo>
                <a:lnTo>
                  <a:pt x="412" y="197"/>
                </a:lnTo>
                <a:lnTo>
                  <a:pt x="366" y="236"/>
                </a:lnTo>
                <a:lnTo>
                  <a:pt x="317" y="194"/>
                </a:lnTo>
                <a:lnTo>
                  <a:pt x="306" y="150"/>
                </a:lnTo>
                <a:lnTo>
                  <a:pt x="176" y="252"/>
                </a:lnTo>
                <a:lnTo>
                  <a:pt x="104" y="342"/>
                </a:lnTo>
                <a:lnTo>
                  <a:pt x="0" y="353"/>
                </a:lnTo>
                <a:lnTo>
                  <a:pt x="861" y="35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7" name=""/>
          <p:cNvSpPr/>
          <p:nvPr/>
        </p:nvSpPr>
        <p:spPr>
          <a:xfrm>
            <a:off x="7021440" y="2933640"/>
            <a:ext cx="244440" cy="152640"/>
          </a:xfrm>
          <a:custGeom>
            <a:avLst/>
            <a:gdLst/>
            <a:ahLst/>
            <a:rect l="l" t="t" r="r" b="b"/>
            <a:pathLst>
              <a:path w="307" h="190">
                <a:moveTo>
                  <a:pt x="110" y="3"/>
                </a:moveTo>
                <a:lnTo>
                  <a:pt x="88" y="51"/>
                </a:lnTo>
                <a:lnTo>
                  <a:pt x="11" y="51"/>
                </a:lnTo>
                <a:lnTo>
                  <a:pt x="3" y="80"/>
                </a:lnTo>
                <a:lnTo>
                  <a:pt x="0" y="113"/>
                </a:lnTo>
                <a:lnTo>
                  <a:pt x="25" y="117"/>
                </a:lnTo>
                <a:lnTo>
                  <a:pt x="44" y="154"/>
                </a:lnTo>
                <a:lnTo>
                  <a:pt x="44" y="190"/>
                </a:lnTo>
                <a:lnTo>
                  <a:pt x="66" y="190"/>
                </a:lnTo>
                <a:lnTo>
                  <a:pt x="62" y="157"/>
                </a:lnTo>
                <a:lnTo>
                  <a:pt x="132" y="161"/>
                </a:lnTo>
                <a:lnTo>
                  <a:pt x="150" y="146"/>
                </a:lnTo>
                <a:lnTo>
                  <a:pt x="146" y="106"/>
                </a:lnTo>
                <a:lnTo>
                  <a:pt x="190" y="99"/>
                </a:lnTo>
                <a:lnTo>
                  <a:pt x="212" y="102"/>
                </a:lnTo>
                <a:lnTo>
                  <a:pt x="223" y="124"/>
                </a:lnTo>
                <a:lnTo>
                  <a:pt x="249" y="143"/>
                </a:lnTo>
                <a:lnTo>
                  <a:pt x="278" y="168"/>
                </a:lnTo>
                <a:lnTo>
                  <a:pt x="300" y="165"/>
                </a:lnTo>
                <a:lnTo>
                  <a:pt x="307" y="91"/>
                </a:lnTo>
                <a:lnTo>
                  <a:pt x="289" y="73"/>
                </a:lnTo>
                <a:lnTo>
                  <a:pt x="238" y="73"/>
                </a:lnTo>
                <a:lnTo>
                  <a:pt x="161" y="62"/>
                </a:lnTo>
                <a:lnTo>
                  <a:pt x="157" y="22"/>
                </a:lnTo>
                <a:lnTo>
                  <a:pt x="135" y="0"/>
                </a:lnTo>
                <a:lnTo>
                  <a:pt x="110" y="3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8" name=""/>
          <p:cNvSpPr/>
          <p:nvPr/>
        </p:nvSpPr>
        <p:spPr>
          <a:xfrm>
            <a:off x="7105680" y="3062160"/>
            <a:ext cx="135000" cy="77760"/>
          </a:xfrm>
          <a:custGeom>
            <a:avLst/>
            <a:gdLst/>
            <a:ahLst/>
            <a:rect l="l" t="t" r="r" b="b"/>
            <a:pathLst>
              <a:path w="168" h="99">
                <a:moveTo>
                  <a:pt x="48" y="0"/>
                </a:moveTo>
                <a:lnTo>
                  <a:pt x="33" y="22"/>
                </a:lnTo>
                <a:lnTo>
                  <a:pt x="33" y="47"/>
                </a:lnTo>
                <a:lnTo>
                  <a:pt x="18" y="69"/>
                </a:lnTo>
                <a:lnTo>
                  <a:pt x="0" y="80"/>
                </a:lnTo>
                <a:lnTo>
                  <a:pt x="37" y="95"/>
                </a:lnTo>
                <a:lnTo>
                  <a:pt x="95" y="99"/>
                </a:lnTo>
                <a:lnTo>
                  <a:pt x="135" y="84"/>
                </a:lnTo>
                <a:lnTo>
                  <a:pt x="168" y="47"/>
                </a:lnTo>
                <a:lnTo>
                  <a:pt x="121" y="40"/>
                </a:lnTo>
                <a:lnTo>
                  <a:pt x="73" y="0"/>
                </a:lnTo>
                <a:lnTo>
                  <a:pt x="48" y="0"/>
                </a:lnTo>
                <a:close/>
              </a:path>
            </a:pathLst>
          </a:custGeom>
          <a:solidFill>
            <a:srgbClr val="dddddd"/>
          </a:solidFill>
          <a:ln w="324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30960" bIns="30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379" name=""/>
          <p:cNvGrpSpPr/>
          <p:nvPr/>
        </p:nvGrpSpPr>
        <p:grpSpPr>
          <a:xfrm>
            <a:off x="1557360" y="3156120"/>
            <a:ext cx="317880" cy="174600"/>
            <a:chOff x="1557360" y="3156120"/>
            <a:chExt cx="317880" cy="174600"/>
          </a:xfrm>
        </p:grpSpPr>
        <p:sp>
          <p:nvSpPr>
            <p:cNvPr id="380" name=""/>
            <p:cNvSpPr/>
            <p:nvPr/>
          </p:nvSpPr>
          <p:spPr>
            <a:xfrm>
              <a:off x="1568520" y="3166920"/>
              <a:ext cx="295200" cy="16380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1" name=""/>
            <p:cNvSpPr/>
            <p:nvPr/>
          </p:nvSpPr>
          <p:spPr>
            <a:xfrm>
              <a:off x="1557360" y="3156120"/>
              <a:ext cx="2970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2" name=""/>
            <p:cNvSpPr/>
            <p:nvPr/>
          </p:nvSpPr>
          <p:spPr>
            <a:xfrm>
              <a:off x="1609200" y="3186000"/>
              <a:ext cx="26604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WSCC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383" name=""/>
          <p:cNvGrpSpPr/>
          <p:nvPr/>
        </p:nvGrpSpPr>
        <p:grpSpPr>
          <a:xfrm>
            <a:off x="7238880" y="2895480"/>
            <a:ext cx="304560" cy="174240"/>
            <a:chOff x="7238880" y="2895480"/>
            <a:chExt cx="304560" cy="174240"/>
          </a:xfrm>
        </p:grpSpPr>
        <p:sp>
          <p:nvSpPr>
            <p:cNvPr id="384" name=""/>
            <p:cNvSpPr/>
            <p:nvPr/>
          </p:nvSpPr>
          <p:spPr>
            <a:xfrm>
              <a:off x="7248240" y="2906280"/>
              <a:ext cx="295200" cy="163440"/>
            </a:xfrm>
            <a:prstGeom prst="rect">
              <a:avLst/>
            </a:prstGeom>
            <a:solidFill>
              <a:srgbClr val="00cc99"/>
            </a:solidFill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5" name=""/>
            <p:cNvSpPr/>
            <p:nvPr/>
          </p:nvSpPr>
          <p:spPr>
            <a:xfrm>
              <a:off x="7238880" y="2895480"/>
              <a:ext cx="295200" cy="163440"/>
            </a:xfrm>
            <a:prstGeom prst="rect">
              <a:avLst/>
            </a:prstGeom>
            <a:solidFill>
              <a:srgbClr val="ffffc3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386" name=""/>
            <p:cNvSpPr/>
            <p:nvPr/>
          </p:nvSpPr>
          <p:spPr>
            <a:xfrm>
              <a:off x="7241400" y="2925360"/>
              <a:ext cx="275760" cy="10692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7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MAAC</a:t>
              </a:r>
              <a:endParaRPr b="0" lang="en-US" sz="7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387" name=""/>
          <p:cNvSpPr/>
          <p:nvPr/>
        </p:nvSpPr>
        <p:spPr>
          <a:xfrm>
            <a:off x="1697040" y="5257800"/>
            <a:ext cx="1187280" cy="762120"/>
          </a:xfrm>
          <a:prstGeom prst="rect">
            <a:avLst/>
          </a:prstGeom>
          <a:solidFill>
            <a:srgbClr val="ffffff"/>
          </a:solidFill>
          <a:ln w="11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8" name=""/>
          <p:cNvSpPr/>
          <p:nvPr/>
        </p:nvSpPr>
        <p:spPr>
          <a:xfrm>
            <a:off x="1697040" y="5108400"/>
            <a:ext cx="1187280" cy="225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9" name=""/>
          <p:cNvSpPr/>
          <p:nvPr/>
        </p:nvSpPr>
        <p:spPr>
          <a:xfrm>
            <a:off x="1980720" y="5334120"/>
            <a:ext cx="550080" cy="137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Assets</a:t>
            </a:r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0" name=""/>
          <p:cNvSpPr/>
          <p:nvPr/>
        </p:nvSpPr>
        <p:spPr>
          <a:xfrm>
            <a:off x="1855800" y="559584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1" name=""/>
          <p:cNvSpPr/>
          <p:nvPr/>
        </p:nvSpPr>
        <p:spPr>
          <a:xfrm>
            <a:off x="1855800" y="587520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2" name=""/>
          <p:cNvSpPr/>
          <p:nvPr/>
        </p:nvSpPr>
        <p:spPr>
          <a:xfrm>
            <a:off x="1855800" y="5735520"/>
            <a:ext cx="73080" cy="71640"/>
          </a:xfrm>
          <a:prstGeom prst="ellipse">
            <a:avLst/>
          </a:prstGeom>
          <a:solidFill>
            <a:srgbClr val="ff0066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3" name=""/>
          <p:cNvSpPr/>
          <p:nvPr/>
        </p:nvSpPr>
        <p:spPr>
          <a:xfrm>
            <a:off x="2030400" y="5388120"/>
            <a:ext cx="7142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4" name=""/>
          <p:cNvSpPr/>
          <p:nvPr/>
        </p:nvSpPr>
        <p:spPr>
          <a:xfrm>
            <a:off x="2030400" y="5527800"/>
            <a:ext cx="4748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5" name=""/>
          <p:cNvSpPr/>
          <p:nvPr/>
        </p:nvSpPr>
        <p:spPr>
          <a:xfrm>
            <a:off x="2084040" y="5573880"/>
            <a:ext cx="426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 Operation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6" name=""/>
          <p:cNvSpPr/>
          <p:nvPr/>
        </p:nvSpPr>
        <p:spPr>
          <a:xfrm>
            <a:off x="2030400" y="5813280"/>
            <a:ext cx="476280" cy="3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7" name=""/>
          <p:cNvSpPr/>
          <p:nvPr/>
        </p:nvSpPr>
        <p:spPr>
          <a:xfrm>
            <a:off x="2082960" y="5853240"/>
            <a:ext cx="428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Development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8" name=""/>
          <p:cNvSpPr/>
          <p:nvPr/>
        </p:nvSpPr>
        <p:spPr>
          <a:xfrm>
            <a:off x="2030400" y="5665680"/>
            <a:ext cx="685800" cy="171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9" name=""/>
          <p:cNvSpPr/>
          <p:nvPr/>
        </p:nvSpPr>
        <p:spPr>
          <a:xfrm>
            <a:off x="2083320" y="5713560"/>
            <a:ext cx="6548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Under Construction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0" name=""/>
          <p:cNvSpPr/>
          <p:nvPr/>
        </p:nvSpPr>
        <p:spPr>
          <a:xfrm>
            <a:off x="2062080" y="5945040"/>
            <a:ext cx="79560" cy="169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1" name=""/>
          <p:cNvSpPr/>
          <p:nvPr/>
        </p:nvSpPr>
        <p:spPr>
          <a:xfrm>
            <a:off x="3789360" y="5457960"/>
            <a:ext cx="622440" cy="16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2" name=""/>
          <p:cNvSpPr/>
          <p:nvPr/>
        </p:nvSpPr>
        <p:spPr>
          <a:xfrm>
            <a:off x="4975200" y="5178600"/>
            <a:ext cx="1257480" cy="1180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3" name=""/>
          <p:cNvSpPr/>
          <p:nvPr/>
        </p:nvSpPr>
        <p:spPr>
          <a:xfrm>
            <a:off x="914400" y="914400"/>
            <a:ext cx="685800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Location of Development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4" name=""/>
          <p:cNvSpPr/>
          <p:nvPr/>
        </p:nvSpPr>
        <p:spPr>
          <a:xfrm>
            <a:off x="7315200" y="1905120"/>
            <a:ext cx="533520" cy="30456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5" name=""/>
          <p:cNvSpPr/>
          <p:nvPr/>
        </p:nvSpPr>
        <p:spPr>
          <a:xfrm flipH="1" flipV="1">
            <a:off x="7772040" y="3352320"/>
            <a:ext cx="60948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6" name=""/>
          <p:cNvSpPr/>
          <p:nvPr/>
        </p:nvSpPr>
        <p:spPr>
          <a:xfrm>
            <a:off x="4419720" y="4419720"/>
            <a:ext cx="73080" cy="712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7" name=""/>
          <p:cNvSpPr/>
          <p:nvPr/>
        </p:nvSpPr>
        <p:spPr>
          <a:xfrm>
            <a:off x="6629400" y="41148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8" name=""/>
          <p:cNvSpPr/>
          <p:nvPr/>
        </p:nvSpPr>
        <p:spPr>
          <a:xfrm>
            <a:off x="6629400" y="4038480"/>
            <a:ext cx="544680" cy="183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Gaffney, SC (50)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9" name=""/>
          <p:cNvSpPr/>
          <p:nvPr/>
        </p:nvSpPr>
        <p:spPr>
          <a:xfrm>
            <a:off x="4114080" y="4495680"/>
            <a:ext cx="498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Paris, TX (990)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0" name=""/>
          <p:cNvSpPr/>
          <p:nvPr/>
        </p:nvSpPr>
        <p:spPr>
          <a:xfrm>
            <a:off x="4952880" y="27432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1" name=""/>
          <p:cNvSpPr/>
          <p:nvPr/>
        </p:nvSpPr>
        <p:spPr>
          <a:xfrm>
            <a:off x="4723920" y="2819520"/>
            <a:ext cx="63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Clear Lake, IA (42)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2" name=""/>
          <p:cNvSpPr/>
          <p:nvPr/>
        </p:nvSpPr>
        <p:spPr>
          <a:xfrm>
            <a:off x="7162920" y="36576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3" name=""/>
          <p:cNvSpPr/>
          <p:nvPr/>
        </p:nvSpPr>
        <p:spPr>
          <a:xfrm>
            <a:off x="3733920" y="4876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4" name=""/>
          <p:cNvSpPr/>
          <p:nvPr/>
        </p:nvSpPr>
        <p:spPr>
          <a:xfrm>
            <a:off x="3504960" y="4952880"/>
            <a:ext cx="6249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McCamey, TX (75)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5" name=""/>
          <p:cNvSpPr/>
          <p:nvPr/>
        </p:nvSpPr>
        <p:spPr>
          <a:xfrm>
            <a:off x="7238880" y="3124080"/>
            <a:ext cx="533520" cy="3812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6" name=""/>
          <p:cNvSpPr/>
          <p:nvPr/>
        </p:nvSpPr>
        <p:spPr>
          <a:xfrm>
            <a:off x="762120" y="3581280"/>
            <a:ext cx="609480" cy="83844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7" name=""/>
          <p:cNvSpPr/>
          <p:nvPr/>
        </p:nvSpPr>
        <p:spPr>
          <a:xfrm flipV="1">
            <a:off x="685800" y="4419360"/>
            <a:ext cx="7632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8" name=""/>
          <p:cNvSpPr/>
          <p:nvPr/>
        </p:nvSpPr>
        <p:spPr>
          <a:xfrm>
            <a:off x="8077320" y="28954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9" name=""/>
          <p:cNvSpPr/>
          <p:nvPr/>
        </p:nvSpPr>
        <p:spPr>
          <a:xfrm>
            <a:off x="1600200" y="220968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0" name=""/>
          <p:cNvSpPr/>
          <p:nvPr/>
        </p:nvSpPr>
        <p:spPr>
          <a:xfrm>
            <a:off x="1294200" y="2286000"/>
            <a:ext cx="472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Helix, OR (25)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1" name=""/>
          <p:cNvSpPr/>
          <p:nvPr/>
        </p:nvSpPr>
        <p:spPr>
          <a:xfrm>
            <a:off x="6783480" y="3733920"/>
            <a:ext cx="63576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Hurt, VA (32)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2" name=""/>
          <p:cNvSpPr/>
          <p:nvPr/>
        </p:nvSpPr>
        <p:spPr>
          <a:xfrm>
            <a:off x="7010280" y="373392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3" name=""/>
          <p:cNvSpPr/>
          <p:nvPr/>
        </p:nvSpPr>
        <p:spPr>
          <a:xfrm>
            <a:off x="7010280" y="3581280"/>
            <a:ext cx="152640" cy="763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29520" bIns="295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4" name=""/>
          <p:cNvSpPr/>
          <p:nvPr/>
        </p:nvSpPr>
        <p:spPr>
          <a:xfrm>
            <a:off x="1218600" y="1676520"/>
            <a:ext cx="595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Everett, WA (248)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5" name=""/>
          <p:cNvSpPr/>
          <p:nvPr/>
        </p:nvSpPr>
        <p:spPr>
          <a:xfrm>
            <a:off x="1371600" y="1828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6" name=""/>
          <p:cNvSpPr/>
          <p:nvPr/>
        </p:nvSpPr>
        <p:spPr>
          <a:xfrm>
            <a:off x="5715000" y="25146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7" name=""/>
          <p:cNvSpPr/>
          <p:nvPr/>
        </p:nvSpPr>
        <p:spPr>
          <a:xfrm>
            <a:off x="5334120" y="2438280"/>
            <a:ext cx="6440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West Bend, WI (30)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8" name=""/>
          <p:cNvSpPr/>
          <p:nvPr/>
        </p:nvSpPr>
        <p:spPr>
          <a:xfrm>
            <a:off x="5105520" y="3048120"/>
            <a:ext cx="549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Manhattan (650)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9" name=""/>
          <p:cNvSpPr/>
          <p:nvPr/>
        </p:nvSpPr>
        <p:spPr>
          <a:xfrm>
            <a:off x="5715000" y="3048120"/>
            <a:ext cx="73080" cy="730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0" name=""/>
          <p:cNvSpPr/>
          <p:nvPr/>
        </p:nvSpPr>
        <p:spPr>
          <a:xfrm>
            <a:off x="5880240" y="3535200"/>
            <a:ext cx="72720" cy="7308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1" name=""/>
          <p:cNvSpPr/>
          <p:nvPr/>
        </p:nvSpPr>
        <p:spPr>
          <a:xfrm>
            <a:off x="5278320" y="3532320"/>
            <a:ext cx="544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Wheatland (503)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2" name=""/>
          <p:cNvSpPr/>
          <p:nvPr/>
        </p:nvSpPr>
        <p:spPr>
          <a:xfrm>
            <a:off x="5715000" y="3962520"/>
            <a:ext cx="74520" cy="75960"/>
          </a:xfrm>
          <a:prstGeom prst="ellipse">
            <a:avLst/>
          </a:prstGeom>
          <a:solidFill>
            <a:srgbClr val="66ff33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6840" bIns="68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3" name=""/>
          <p:cNvSpPr/>
          <p:nvPr/>
        </p:nvSpPr>
        <p:spPr>
          <a:xfrm>
            <a:off x="5866560" y="3962520"/>
            <a:ext cx="4474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Gleason (533)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4" name=""/>
          <p:cNvSpPr/>
          <p:nvPr/>
        </p:nvSpPr>
        <p:spPr>
          <a:xfrm>
            <a:off x="5562720" y="411480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5" name=""/>
          <p:cNvSpPr/>
          <p:nvPr/>
        </p:nvSpPr>
        <p:spPr>
          <a:xfrm>
            <a:off x="5714280" y="4114800"/>
            <a:ext cx="5702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Brownsville (492)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6" name=""/>
          <p:cNvSpPr/>
          <p:nvPr/>
        </p:nvSpPr>
        <p:spPr>
          <a:xfrm>
            <a:off x="5610240" y="4367160"/>
            <a:ext cx="7308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7" name=""/>
          <p:cNvSpPr/>
          <p:nvPr/>
        </p:nvSpPr>
        <p:spPr>
          <a:xfrm>
            <a:off x="5742360" y="4363920"/>
            <a:ext cx="58500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Albany (391)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8" name=""/>
          <p:cNvSpPr/>
          <p:nvPr/>
        </p:nvSpPr>
        <p:spPr>
          <a:xfrm>
            <a:off x="5664240" y="4510080"/>
            <a:ext cx="74520" cy="730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9" name=""/>
          <p:cNvSpPr/>
          <p:nvPr/>
        </p:nvSpPr>
        <p:spPr>
          <a:xfrm>
            <a:off x="5797800" y="4508640"/>
            <a:ext cx="5151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Caledonia (498)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0" name=""/>
          <p:cNvSpPr/>
          <p:nvPr/>
        </p:nvSpPr>
        <p:spPr>
          <a:xfrm>
            <a:off x="114300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1" name=""/>
          <p:cNvSpPr/>
          <p:nvPr/>
        </p:nvSpPr>
        <p:spPr>
          <a:xfrm>
            <a:off x="990000" y="3809880"/>
            <a:ext cx="45576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Pastoria (750)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2" name=""/>
          <p:cNvSpPr/>
          <p:nvPr/>
        </p:nvSpPr>
        <p:spPr>
          <a:xfrm>
            <a:off x="1523880" y="3809880"/>
            <a:ext cx="51732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LV Cogen (270)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3" name=""/>
          <p:cNvSpPr/>
          <p:nvPr/>
        </p:nvSpPr>
        <p:spPr>
          <a:xfrm>
            <a:off x="1752480" y="396252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4" name=""/>
          <p:cNvSpPr/>
          <p:nvPr/>
        </p:nvSpPr>
        <p:spPr>
          <a:xfrm>
            <a:off x="6477120" y="2743200"/>
            <a:ext cx="73080" cy="730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5400" bIns="54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5" name=""/>
          <p:cNvSpPr/>
          <p:nvPr/>
        </p:nvSpPr>
        <p:spPr>
          <a:xfrm>
            <a:off x="6345000" y="2860560"/>
            <a:ext cx="40068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Sarnia (320)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46" name=""/>
          <p:cNvGrpSpPr/>
          <p:nvPr/>
        </p:nvGrpSpPr>
        <p:grpSpPr>
          <a:xfrm>
            <a:off x="152280" y="4648320"/>
            <a:ext cx="990360" cy="1052280"/>
            <a:chOff x="152280" y="4648320"/>
            <a:chExt cx="990360" cy="1052280"/>
          </a:xfrm>
        </p:grpSpPr>
        <p:sp>
          <p:nvSpPr>
            <p:cNvPr id="447" name=""/>
            <p:cNvSpPr/>
            <p:nvPr/>
          </p:nvSpPr>
          <p:spPr>
            <a:xfrm>
              <a:off x="152280" y="4648320"/>
              <a:ext cx="986040" cy="105228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8" name=""/>
            <p:cNvSpPr/>
            <p:nvPr/>
          </p:nvSpPr>
          <p:spPr>
            <a:xfrm>
              <a:off x="262800" y="4782960"/>
              <a:ext cx="75420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 CA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49" name=""/>
            <p:cNvSpPr/>
            <p:nvPr/>
          </p:nvSpPr>
          <p:spPr>
            <a:xfrm>
              <a:off x="286560" y="4910040"/>
              <a:ext cx="856080" cy="6404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Harper Lake, CA (80)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Calistoga, CA (40)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China Lake, CA (4)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Altamont Pass, CA  (145)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Tehachapi, CA (180)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449 MW’s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50" name=""/>
          <p:cNvGrpSpPr/>
          <p:nvPr/>
        </p:nvGrpSpPr>
        <p:grpSpPr>
          <a:xfrm>
            <a:off x="6324480" y="3200400"/>
            <a:ext cx="838080" cy="304920"/>
            <a:chOff x="6324480" y="3200400"/>
            <a:chExt cx="838080" cy="304920"/>
          </a:xfrm>
        </p:grpSpPr>
        <p:sp>
          <p:nvSpPr>
            <p:cNvPr id="451" name=""/>
            <p:cNvSpPr/>
            <p:nvPr/>
          </p:nvSpPr>
          <p:spPr>
            <a:xfrm>
              <a:off x="6324480" y="3200400"/>
              <a:ext cx="838080" cy="304920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2" name=""/>
            <p:cNvSpPr/>
            <p:nvPr/>
          </p:nvSpPr>
          <p:spPr>
            <a:xfrm>
              <a:off x="6395040" y="3200400"/>
              <a:ext cx="690840" cy="2746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(665)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Richmond, VA  (171)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836 MW’s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grpSp>
        <p:nvGrpSpPr>
          <p:cNvPr id="453" name=""/>
          <p:cNvGrpSpPr/>
          <p:nvPr/>
        </p:nvGrpSpPr>
        <p:grpSpPr>
          <a:xfrm>
            <a:off x="6324480" y="1447920"/>
            <a:ext cx="1066680" cy="761760"/>
            <a:chOff x="6324480" y="1447920"/>
            <a:chExt cx="1066680" cy="761760"/>
          </a:xfrm>
        </p:grpSpPr>
        <p:sp>
          <p:nvSpPr>
            <p:cNvPr id="454" name=""/>
            <p:cNvSpPr/>
            <p:nvPr/>
          </p:nvSpPr>
          <p:spPr>
            <a:xfrm>
              <a:off x="6324480" y="1447920"/>
              <a:ext cx="1066680" cy="761760"/>
            </a:xfrm>
            <a:prstGeom prst="rect">
              <a:avLst/>
            </a:prstGeom>
            <a:solidFill>
              <a:srgbClr val="ffffff"/>
            </a:solidFill>
            <a:ln w="792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5" name=""/>
            <p:cNvSpPr/>
            <p:nvPr/>
          </p:nvSpPr>
          <p:spPr>
            <a:xfrm>
              <a:off x="6405840" y="1506240"/>
              <a:ext cx="824040" cy="918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FPL Energy Maine Assets: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56" name=""/>
            <p:cNvSpPr/>
            <p:nvPr/>
          </p:nvSpPr>
          <p:spPr>
            <a:xfrm>
              <a:off x="6488640" y="1623600"/>
              <a:ext cx="693720" cy="5490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0" rIns="0" tIns="0" bIns="0" anchor="t">
              <a:spAutoFit/>
            </a:bodyPr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Hydro Units (373)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Yarmouth (610)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Wiscasset  (101)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sng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Fort Fairfield (31)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Total = 1,115 MW’s</a:t>
              </a: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  <a:p>
              <a:pPr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57" name=""/>
          <p:cNvSpPr/>
          <p:nvPr/>
        </p:nvSpPr>
        <p:spPr>
          <a:xfrm>
            <a:off x="8001000" y="297180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8" name=""/>
          <p:cNvSpPr/>
          <p:nvPr/>
        </p:nvSpPr>
        <p:spPr>
          <a:xfrm>
            <a:off x="8077320" y="3048120"/>
            <a:ext cx="915840" cy="185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Providence, RI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59" name=""/>
          <p:cNvGrpSpPr/>
          <p:nvPr/>
        </p:nvGrpSpPr>
        <p:grpSpPr>
          <a:xfrm>
            <a:off x="7696080" y="3581280"/>
            <a:ext cx="1294920" cy="1072800"/>
            <a:chOff x="7696080" y="3581280"/>
            <a:chExt cx="1294920" cy="1072800"/>
          </a:xfrm>
        </p:grpSpPr>
        <p:grpSp>
          <p:nvGrpSpPr>
            <p:cNvPr id="460" name=""/>
            <p:cNvGrpSpPr/>
            <p:nvPr/>
          </p:nvGrpSpPr>
          <p:grpSpPr>
            <a:xfrm>
              <a:off x="7696080" y="3581280"/>
              <a:ext cx="1294920" cy="826200"/>
              <a:chOff x="7696080" y="3581280"/>
              <a:chExt cx="1294920" cy="826200"/>
            </a:xfrm>
          </p:grpSpPr>
          <p:sp>
            <p:nvSpPr>
              <p:cNvPr id="461" name=""/>
              <p:cNvSpPr/>
              <p:nvPr/>
            </p:nvSpPr>
            <p:spPr>
              <a:xfrm>
                <a:off x="7696080" y="3581280"/>
                <a:ext cx="1294920" cy="826200"/>
              </a:xfrm>
              <a:prstGeom prst="rect">
                <a:avLst/>
              </a:prstGeom>
              <a:solidFill>
                <a:srgbClr val="ffffff"/>
              </a:solidFill>
              <a:ln w="7920">
                <a:solidFill>
                  <a:srgbClr val="000000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t">
                <a:noAutofit/>
              </a:bodyPr>
              <a:p>
                <a:endParaRPr b="0" lang="en-US" sz="24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2" name=""/>
              <p:cNvSpPr/>
              <p:nvPr/>
            </p:nvSpPr>
            <p:spPr>
              <a:xfrm>
                <a:off x="7810200" y="3637800"/>
                <a:ext cx="769320" cy="9180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wrap="none"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0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FPL Energy PJM Assets: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  <p:sp>
            <p:nvSpPr>
              <p:cNvPr id="463" name=""/>
              <p:cNvSpPr/>
              <p:nvPr/>
            </p:nvSpPr>
            <p:spPr>
              <a:xfrm>
                <a:off x="7923240" y="3754440"/>
                <a:ext cx="963720" cy="6404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0" rIns="0" tIns="0" bIns="0" anchor="t">
                <a:spAutoFit/>
              </a:bodyPr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Sayrevelle, NJ (150)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Delaware Co, PA (50)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Delaware Co., PA (MH)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sng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Philadelphia, PA (750)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r>
                  <a:rPr b="1" lang="en-US" sz="600" strike="noStrike" u="none">
                    <a:solidFill>
                      <a:srgbClr val="000000"/>
                    </a:solidFill>
                    <a:effectLst/>
                    <a:uFillTx/>
                    <a:latin typeface="Times New Roman"/>
                  </a:rPr>
                  <a:t>Total = 1,700 MW’s</a:t>
                </a: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  <a:p>
                <a:pPr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en-US" sz="6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endParaRPr>
              </a:p>
            </p:txBody>
          </p:sp>
        </p:grpSp>
        <p:sp>
          <p:nvSpPr>
            <p:cNvPr id="464" name=""/>
            <p:cNvSpPr/>
            <p:nvPr/>
          </p:nvSpPr>
          <p:spPr>
            <a:xfrm>
              <a:off x="7788240" y="417132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65" name=""/>
            <p:cNvSpPr/>
            <p:nvPr/>
          </p:nvSpPr>
          <p:spPr>
            <a:xfrm>
              <a:off x="7973640" y="4289040"/>
              <a:ext cx="360" cy="3650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0" rIns="0" tIns="0" bIns="0" anchor="t">
              <a:sp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466" name=""/>
          <p:cNvSpPr/>
          <p:nvPr/>
        </p:nvSpPr>
        <p:spPr>
          <a:xfrm>
            <a:off x="7848720" y="1905120"/>
            <a:ext cx="761760" cy="761760"/>
          </a:xfrm>
          <a:prstGeom prst="rect">
            <a:avLst/>
          </a:prstGeom>
          <a:noFill/>
          <a:ln w="9360">
            <a:solidFill>
              <a:srgbClr val="000000"/>
            </a:solidFill>
            <a:prstDash val="sysDot"/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7" name=""/>
          <p:cNvSpPr/>
          <p:nvPr/>
        </p:nvSpPr>
        <p:spPr>
          <a:xfrm>
            <a:off x="8686800" y="4038480"/>
            <a:ext cx="73080" cy="7164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8" name=""/>
          <p:cNvSpPr/>
          <p:nvPr/>
        </p:nvSpPr>
        <p:spPr>
          <a:xfrm>
            <a:off x="8896320" y="394344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9" name=""/>
          <p:cNvSpPr/>
          <p:nvPr/>
        </p:nvSpPr>
        <p:spPr>
          <a:xfrm>
            <a:off x="8667720" y="383868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0" name=""/>
          <p:cNvSpPr/>
          <p:nvPr/>
        </p:nvSpPr>
        <p:spPr>
          <a:xfrm>
            <a:off x="8582040" y="3753000"/>
            <a:ext cx="73080" cy="7128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1" name=""/>
          <p:cNvSpPr/>
          <p:nvPr/>
        </p:nvSpPr>
        <p:spPr>
          <a:xfrm>
            <a:off x="914400" y="5391000"/>
            <a:ext cx="73080" cy="7164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960" bIns="396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2" name=""/>
          <p:cNvSpPr/>
          <p:nvPr/>
        </p:nvSpPr>
        <p:spPr>
          <a:xfrm>
            <a:off x="8229600" y="2819520"/>
            <a:ext cx="914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(150)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Bellingham, MA (500)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3" name=""/>
          <p:cNvSpPr/>
          <p:nvPr/>
        </p:nvSpPr>
        <p:spPr>
          <a:xfrm>
            <a:off x="8153280" y="2895480"/>
            <a:ext cx="76320" cy="7632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7200" bIns="72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4" name=""/>
          <p:cNvSpPr/>
          <p:nvPr/>
        </p:nvSpPr>
        <p:spPr>
          <a:xfrm flipV="1">
            <a:off x="7172280" y="1980360"/>
            <a:ext cx="85680" cy="95400"/>
          </a:xfrm>
          <a:prstGeom prst="ellipse">
            <a:avLst/>
          </a:prstGeom>
          <a:solidFill>
            <a:srgbClr val="00ff00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21240" bIns="2124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5" name=""/>
          <p:cNvSpPr/>
          <p:nvPr/>
        </p:nvSpPr>
        <p:spPr>
          <a:xfrm>
            <a:off x="4038480" y="4648320"/>
            <a:ext cx="73080" cy="71280"/>
          </a:xfrm>
          <a:prstGeom prst="ellipse">
            <a:avLst/>
          </a:prstGeom>
          <a:solidFill>
            <a:srgbClr val="3333cc"/>
          </a:solidFill>
          <a:ln w="32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3600" bIns="36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6" name=""/>
          <p:cNvSpPr/>
          <p:nvPr/>
        </p:nvSpPr>
        <p:spPr>
          <a:xfrm>
            <a:off x="4171680" y="4648320"/>
            <a:ext cx="523440" cy="91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0" rIns="0" tIns="0" bIns="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Pecan, TX (250)</a:t>
            </a:r>
            <a:endParaRPr b="0" lang="en-US" sz="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7" name=""/>
          <p:cNvSpPr/>
          <p:nvPr/>
        </p:nvSpPr>
        <p:spPr>
          <a:xfrm>
            <a:off x="4789800" y="5599080"/>
            <a:ext cx="237276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Include advanced development and 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Early projects by region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BFA7434-14D5-4023-8EF3-DD4E4EBFAD00}" type="slidenum">
              <a:t>15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8" name="PlaceHolder 1"/>
          <p:cNvSpPr>
            <a:spLocks noGrp="1"/>
          </p:cNvSpPr>
          <p:nvPr>
            <p:ph type="title"/>
          </p:nvPr>
        </p:nvSpPr>
        <p:spPr>
          <a:xfrm>
            <a:off x="685800" y="2895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DEB6AE7-E621-4BAF-9232-2C3340E57748}" type="slidenum">
              <a:t>16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9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Organizational Philosophy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0" name="PlaceHolder 2"/>
          <p:cNvSpPr>
            <a:spLocks noGrp="1"/>
          </p:cNvSpPr>
          <p:nvPr>
            <p:ph/>
          </p:nvPr>
        </p:nvSpPr>
        <p:spPr>
          <a:xfrm>
            <a:off x="1143000" y="1374480"/>
            <a:ext cx="6781680" cy="4492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will utilize intellectual resources from both sponsors to staff a fully functional world class generation company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Both sponsors will make candidates available for senior management positions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Majority of personnel will be provided by FPL Energy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to contribute personnel to supplement the organization and fill any gaps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services agreements will be used to contract for services that are more effectively provided by the sponsor companies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Establish policies and incentives to attract, retain, manage and grow intellectual capital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F80A545-3857-4F78-9DE9-2CF93D7DF251}" type="slidenum">
              <a:t>17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Sources of NewCo’s Capabilities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2" name=""/>
          <p:cNvSpPr/>
          <p:nvPr/>
        </p:nvSpPr>
        <p:spPr>
          <a:xfrm>
            <a:off x="914400" y="1752480"/>
            <a:ext cx="7848720" cy="32004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25000" lnSpcReduction="19999"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ctr" pos="4572000"/>
                <a:tab algn="ctr" pos="560088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                                                     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ctr" pos="4572000"/>
                <a:tab algn="ctr" pos="560088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ctr" pos="4572000"/>
                <a:tab algn="ctr" pos="560088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Power/Gas Trading and Marketing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ctr" pos="4572000"/>
                <a:tab algn="ctr" pos="560088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Asset Management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ctr" pos="4572000"/>
                <a:tab algn="ctr" pos="560088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ctr" pos="4572000"/>
                <a:tab algn="ctr" pos="560088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ctr" pos="4572000"/>
                <a:tab algn="ctr" pos="560088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Support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ctr" pos="4572000"/>
                <a:tab algn="ctr" pos="560088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Management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ctr" pos="4572000"/>
                <a:tab algn="ctr" pos="560088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Legal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ctr" pos="4572000"/>
                <a:tab algn="ctr" pos="560088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Management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ctr" pos="4572000"/>
                <a:tab algn="ctr" pos="560088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ctr" pos="4572000"/>
                <a:tab algn="ctr" pos="560088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ctr" pos="4572000"/>
                <a:tab algn="ctr" pos="560088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ctr" pos="4572000"/>
                <a:tab algn="ctr" pos="560088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ctr" pos="4572000"/>
                <a:tab algn="ctr" pos="560088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tabLst>
                <a:tab algn="l" pos="0"/>
                <a:tab algn="ctr" pos="4572000"/>
                <a:tab algn="ctr" pos="5600880"/>
                <a:tab algn="ctr" pos="651528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30061E4-34B4-42C5-B55D-74B3EF4FD9A5}" type="slidenum">
              <a:t>18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3" name=""/>
          <p:cNvSpPr/>
          <p:nvPr/>
        </p:nvSpPr>
        <p:spPr>
          <a:xfrm>
            <a:off x="685800" y="98748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 Energy Organization Chart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4" name=""/>
          <p:cNvGraphicFramePr/>
          <p:nvPr/>
        </p:nvGraphicFramePr>
        <p:xfrm>
          <a:off x="1360440" y="1692360"/>
          <a:ext cx="6510240" cy="39290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8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360440" y="1692360"/>
                    <a:ext cx="6510240" cy="39290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31F4953-2B3C-44AA-BDC6-9FCDBEC3BD63}" type="slidenum">
              <a:t>19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98748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Internal Presentation Outline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121932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Executive Summary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 Pipeline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Organization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Comparables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 / Schedule / Issues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3F6AD83-A4A8-4788-80FA-606AE53E03F5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6" name=""/>
          <p:cNvSpPr/>
          <p:nvPr/>
        </p:nvSpPr>
        <p:spPr>
          <a:xfrm>
            <a:off x="685800" y="98748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Shared Services Currently Provided by FPL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87" name=""/>
          <p:cNvGraphicFramePr/>
          <p:nvPr/>
        </p:nvGraphicFramePr>
        <p:xfrm>
          <a:off x="1600200" y="1752480"/>
          <a:ext cx="5975280" cy="213372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8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600200" y="1752480"/>
                    <a:ext cx="5975280" cy="2133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9C3E47A-805F-453E-8FDE-F9626FE661ED}" type="slidenum">
              <a:t>20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9" name=""/>
          <p:cNvGraphicFramePr/>
          <p:nvPr/>
        </p:nvGraphicFramePr>
        <p:xfrm>
          <a:off x="1066680" y="1752480"/>
          <a:ext cx="7391520" cy="40388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49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752480"/>
                    <a:ext cx="7391520" cy="40388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491" name=""/>
          <p:cNvSpPr/>
          <p:nvPr/>
        </p:nvSpPr>
        <p:spPr>
          <a:xfrm>
            <a:off x="685800" y="98748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and Marketing Org. Chart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47DC35A-CC2D-4370-BE2A-5F47FCF98E50}" type="slidenum">
              <a:t>21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Support Services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3" name="PlaceHolder 2"/>
          <p:cNvSpPr>
            <a:spLocks noGrp="1"/>
          </p:cNvSpPr>
          <p:nvPr>
            <p:ph/>
          </p:nvPr>
        </p:nvSpPr>
        <p:spPr>
          <a:xfrm>
            <a:off x="1143000" y="1374480"/>
            <a:ext cx="6781680" cy="4492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Technical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Human Resources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Information Management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Trading Systems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QF Restructuring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lnSpc>
                <a:spcPct val="10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945D567-F18E-4200-8A00-116B2FA1393D}" type="slidenum">
              <a:t>22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Attracting and Retaining Intellectual Capital (TBD)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5" name="PlaceHolder 2"/>
          <p:cNvSpPr>
            <a:spLocks noGrp="1"/>
          </p:cNvSpPr>
          <p:nvPr>
            <p:ph/>
          </p:nvPr>
        </p:nvSpPr>
        <p:spPr>
          <a:xfrm>
            <a:off x="1143000" y="1374480"/>
            <a:ext cx="6781680" cy="4492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Compensation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AC59CF5-79A2-4D1F-BC76-4BAF18E2374B}" type="slidenum">
              <a:t>23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6" name="PlaceHolder 1"/>
          <p:cNvSpPr>
            <a:spLocks noGrp="1"/>
          </p:cNvSpPr>
          <p:nvPr>
            <p:ph type="title"/>
          </p:nvPr>
        </p:nvSpPr>
        <p:spPr>
          <a:xfrm>
            <a:off x="685800" y="31240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F34B088-6C59-4C10-BA06-B71634B3C580}" type="slidenum">
              <a:t>24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PlaceHolder 1"/>
          <p:cNvSpPr>
            <a:spLocks noGrp="1"/>
          </p:cNvSpPr>
          <p:nvPr>
            <p:ph type="title"/>
          </p:nvPr>
        </p:nvSpPr>
        <p:spPr>
          <a:xfrm>
            <a:off x="685800" y="3047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Comparables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5F8B287-5B32-4144-802E-1CD517DFB40C}" type="slidenum">
              <a:t>25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Comparables to NewCo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9" name=""/>
          <p:cNvGraphicFramePr/>
          <p:nvPr/>
        </p:nvGraphicFramePr>
        <p:xfrm>
          <a:off x="1143000" y="2152800"/>
          <a:ext cx="6859440" cy="2552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0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2152800"/>
                    <a:ext cx="6859440" cy="2552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6479EDD-4C2C-4714-B781-844708D71B53}" type="slidenum">
              <a:t>26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" name="PlaceHolder 1"/>
          <p:cNvSpPr>
            <a:spLocks noGrp="1"/>
          </p:cNvSpPr>
          <p:nvPr>
            <p:ph type="title"/>
          </p:nvPr>
        </p:nvSpPr>
        <p:spPr>
          <a:xfrm>
            <a:off x="685800" y="3047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8BC3389-D5C4-40FB-8A08-B8422266D7EF}" type="slidenum">
              <a:t>27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"/>
          <p:cNvSpPr/>
          <p:nvPr/>
        </p:nvSpPr>
        <p:spPr>
          <a:xfrm>
            <a:off x="457200" y="281952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3" name=""/>
          <p:cNvSpPr/>
          <p:nvPr/>
        </p:nvSpPr>
        <p:spPr>
          <a:xfrm>
            <a:off x="2743200" y="114300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4" name=""/>
          <p:cNvSpPr/>
          <p:nvPr/>
        </p:nvSpPr>
        <p:spPr>
          <a:xfrm>
            <a:off x="7162920" y="2819520"/>
            <a:ext cx="167616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5" name=""/>
          <p:cNvSpPr/>
          <p:nvPr/>
        </p:nvSpPr>
        <p:spPr>
          <a:xfrm>
            <a:off x="4952880" y="1143000"/>
            <a:ext cx="1676520" cy="60948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6" name=""/>
          <p:cNvSpPr/>
          <p:nvPr/>
        </p:nvSpPr>
        <p:spPr>
          <a:xfrm>
            <a:off x="5867280" y="1905120"/>
            <a:ext cx="121932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Projects, Development &amp; Turbines                        (Total 15,427 MWs) Sites, People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7" name=""/>
          <p:cNvSpPr/>
          <p:nvPr/>
        </p:nvSpPr>
        <p:spPr>
          <a:xfrm>
            <a:off x="2133720" y="32767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8" name=""/>
          <p:cNvSpPr/>
          <p:nvPr/>
        </p:nvSpPr>
        <p:spPr>
          <a:xfrm flipH="1">
            <a:off x="2133360" y="3048120"/>
            <a:ext cx="1066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9" name=""/>
          <p:cNvSpPr/>
          <p:nvPr/>
        </p:nvSpPr>
        <p:spPr>
          <a:xfrm>
            <a:off x="6019920" y="32767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0" name=""/>
          <p:cNvSpPr/>
          <p:nvPr/>
        </p:nvSpPr>
        <p:spPr>
          <a:xfrm flipH="1">
            <a:off x="6019560" y="304812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1" name=""/>
          <p:cNvSpPr/>
          <p:nvPr/>
        </p:nvSpPr>
        <p:spPr>
          <a:xfrm>
            <a:off x="3200400" y="2743200"/>
            <a:ext cx="2819520" cy="914400"/>
          </a:xfrm>
          <a:prstGeom prst="rect">
            <a:avLst/>
          </a:prstGeom>
          <a:solidFill>
            <a:srgbClr val="0033cc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2" name=""/>
          <p:cNvSpPr/>
          <p:nvPr/>
        </p:nvSpPr>
        <p:spPr>
          <a:xfrm>
            <a:off x="586728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3" name=""/>
          <p:cNvSpPr/>
          <p:nvPr/>
        </p:nvSpPr>
        <p:spPr>
          <a:xfrm flipV="1">
            <a:off x="556272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4" name=""/>
          <p:cNvSpPr/>
          <p:nvPr/>
        </p:nvSpPr>
        <p:spPr>
          <a:xfrm>
            <a:off x="335268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5" name=""/>
          <p:cNvSpPr/>
          <p:nvPr/>
        </p:nvSpPr>
        <p:spPr>
          <a:xfrm flipV="1">
            <a:off x="3657600" y="1752480"/>
            <a:ext cx="0" cy="99072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6" name=""/>
          <p:cNvSpPr/>
          <p:nvPr/>
        </p:nvSpPr>
        <p:spPr>
          <a:xfrm>
            <a:off x="3657600" y="19810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7" name=""/>
          <p:cNvSpPr/>
          <p:nvPr/>
        </p:nvSpPr>
        <p:spPr>
          <a:xfrm>
            <a:off x="1981080" y="1905120"/>
            <a:ext cx="1371600" cy="580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Peakers, Development Projects &amp; Turbines    (Total  5,000+ MWs) Sites, People, 3-year toll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8" name=""/>
          <p:cNvSpPr/>
          <p:nvPr/>
        </p:nvSpPr>
        <p:spPr>
          <a:xfrm>
            <a:off x="632448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Notes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9" name=""/>
          <p:cNvSpPr/>
          <p:nvPr/>
        </p:nvSpPr>
        <p:spPr>
          <a:xfrm>
            <a:off x="6477120" y="281952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0" name=""/>
          <p:cNvSpPr/>
          <p:nvPr/>
        </p:nvSpPr>
        <p:spPr>
          <a:xfrm>
            <a:off x="2514600" y="3276720"/>
            <a:ext cx="76212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1" name=""/>
          <p:cNvSpPr/>
          <p:nvPr/>
        </p:nvSpPr>
        <p:spPr>
          <a:xfrm>
            <a:off x="2362320" y="2833560"/>
            <a:ext cx="7617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Shares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2" name=""/>
          <p:cNvSpPr/>
          <p:nvPr/>
        </p:nvSpPr>
        <p:spPr>
          <a:xfrm>
            <a:off x="3200400" y="2819520"/>
            <a:ext cx="281952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NEWCO              </a:t>
            </a:r>
            <a:r>
              <a:rPr b="1" lang="en-US" sz="16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(20,000+ MWs)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3" name=""/>
          <p:cNvSpPr/>
          <p:nvPr/>
        </p:nvSpPr>
        <p:spPr>
          <a:xfrm>
            <a:off x="457200" y="297180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INVESTORS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4" name=""/>
          <p:cNvSpPr/>
          <p:nvPr/>
        </p:nvSpPr>
        <p:spPr>
          <a:xfrm>
            <a:off x="2819520" y="1295280"/>
            <a:ext cx="16002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5" name=""/>
          <p:cNvSpPr/>
          <p:nvPr/>
        </p:nvSpPr>
        <p:spPr>
          <a:xfrm>
            <a:off x="7162920" y="2895480"/>
            <a:ext cx="167616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LENDERS, DEBT HOLDERS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6" name=""/>
          <p:cNvSpPr/>
          <p:nvPr/>
        </p:nvSpPr>
        <p:spPr>
          <a:xfrm>
            <a:off x="4952880" y="1295280"/>
            <a:ext cx="16765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FPL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7" name=""/>
          <p:cNvSpPr/>
          <p:nvPr/>
        </p:nvSpPr>
        <p:spPr>
          <a:xfrm>
            <a:off x="4419720" y="1981080"/>
            <a:ext cx="1143000" cy="45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r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$/Note/Equity     Services Agreements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28" name=""/>
          <p:cNvGraphicFramePr/>
          <p:nvPr/>
        </p:nvGraphicFramePr>
        <p:xfrm>
          <a:off x="1143000" y="3809880"/>
          <a:ext cx="7031160" cy="24480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5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3809880"/>
                    <a:ext cx="7031160" cy="24480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0F7CD0D-1884-4A49-836A-AE4E31FC8ABC}" type="slidenum">
              <a:t>28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0" name="PlaceHolder 1"/>
          <p:cNvSpPr>
            <a:spLocks noGrp="1"/>
          </p:cNvSpPr>
          <p:nvPr>
            <p:ph/>
          </p:nvPr>
        </p:nvSpPr>
        <p:spPr>
          <a:xfrm>
            <a:off x="837720" y="1980720"/>
            <a:ext cx="7086600" cy="3048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Unparalleled scale and scope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Complimentary capabilities provides for world class GenCo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Provides for multiple expansion and maximum value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Clr>
                <a:srgbClr val="3333cc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Creates national portfolio with good asset and fuel mix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1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Transaction Rationale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5A86C2E3-1A3B-4CDE-A616-90B2B4DC1723}" type="slidenum">
              <a:t>29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09480" y="987480"/>
            <a:ext cx="7848720" cy="689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Mission Statement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1219320" y="19810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To establish a premier North American energy company involved in the businesses of:</a:t>
            </a:r>
            <a:br>
              <a:rPr sz="2000"/>
            </a:b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Development, acquisition, ownership, and operation of electric power generation facilities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Optimization of generation portfolio through active risk management of assets and commodity positions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242BC49-A880-4A0F-BAE1-37B9C89B6477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" name="PlaceHolder 1"/>
          <p:cNvSpPr>
            <a:spLocks noGrp="1"/>
          </p:cNvSpPr>
          <p:nvPr>
            <p:ph/>
          </p:nvPr>
        </p:nvSpPr>
        <p:spPr>
          <a:xfrm>
            <a:off x="914400" y="1752480"/>
            <a:ext cx="7848720" cy="3200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Capabilities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FPL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NewCo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National Power/Gas Trading and Marketing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Technology Infrastructure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Construction and development backlog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base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Management/lead sponsorship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876"/>
              </a:spcBef>
              <a:spcAft>
                <a:spcPts val="876"/>
              </a:spcAft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Operations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</a:t>
            </a: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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3" name=""/>
          <p:cNvSpPr/>
          <p:nvPr/>
        </p:nvSpPr>
        <p:spPr>
          <a:xfrm>
            <a:off x="914400" y="1066680"/>
            <a:ext cx="640080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Keys to Success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4" name=""/>
          <p:cNvSpPr/>
          <p:nvPr/>
        </p:nvSpPr>
        <p:spPr>
          <a:xfrm>
            <a:off x="990720" y="5105520"/>
            <a:ext cx="1600200" cy="685800"/>
          </a:xfrm>
          <a:prstGeom prst="ellipse">
            <a:avLst/>
          </a:prstGeom>
          <a:solidFill>
            <a:srgbClr val="99ccff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5" name=""/>
          <p:cNvSpPr/>
          <p:nvPr/>
        </p:nvSpPr>
        <p:spPr>
          <a:xfrm>
            <a:off x="990720" y="525780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6" name=""/>
          <p:cNvSpPr/>
          <p:nvPr/>
        </p:nvSpPr>
        <p:spPr>
          <a:xfrm>
            <a:off x="3352680" y="5105520"/>
            <a:ext cx="1600200" cy="685800"/>
          </a:xfrm>
          <a:prstGeom prst="ellipse">
            <a:avLst/>
          </a:prstGeom>
          <a:solidFill>
            <a:srgbClr val="ff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7" name=""/>
          <p:cNvSpPr/>
          <p:nvPr/>
        </p:nvSpPr>
        <p:spPr>
          <a:xfrm>
            <a:off x="2819520" y="5181480"/>
            <a:ext cx="3808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8" name=""/>
          <p:cNvSpPr/>
          <p:nvPr/>
        </p:nvSpPr>
        <p:spPr>
          <a:xfrm>
            <a:off x="3352680" y="5257800"/>
            <a:ext cx="1600200" cy="398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9" name=""/>
          <p:cNvSpPr/>
          <p:nvPr/>
        </p:nvSpPr>
        <p:spPr>
          <a:xfrm>
            <a:off x="5105520" y="5029200"/>
            <a:ext cx="1218960" cy="838080"/>
          </a:xfrm>
          <a:custGeom>
            <a:avLst/>
            <a:gdLst>
              <a:gd name="textAreaLeft" fmla="*/ 190440 w 1218960"/>
              <a:gd name="textAreaRight" fmla="*/ 1066680 w 1218960"/>
              <a:gd name="textAreaTop" fmla="*/ 209520 h 838080"/>
              <a:gd name="textAreaBottom" fmla="*/ 628560 h 83808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3375" y="5400"/>
                </a:moveTo>
                <a:lnTo>
                  <a:pt x="16200" y="5400"/>
                </a:ln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16200" y="16200"/>
                </a:lnTo>
                <a:lnTo>
                  <a:pt x="3375" y="16200"/>
                </a:lnTo>
                <a:close/>
              </a:path>
              <a:path w="21600" h="21600">
                <a:moveTo>
                  <a:pt x="0" y="5400"/>
                </a:moveTo>
                <a:lnTo>
                  <a:pt x="675" y="5400"/>
                </a:lnTo>
                <a:lnTo>
                  <a:pt x="675" y="16200"/>
                </a:lnTo>
                <a:lnTo>
                  <a:pt x="0" y="16200"/>
                </a:lnTo>
                <a:close/>
              </a:path>
              <a:path w="21600" h="21600">
                <a:moveTo>
                  <a:pt x="1350" y="5400"/>
                </a:moveTo>
                <a:lnTo>
                  <a:pt x="2700" y="5400"/>
                </a:lnTo>
                <a:lnTo>
                  <a:pt x="2700" y="16200"/>
                </a:lnTo>
                <a:lnTo>
                  <a:pt x="1350" y="16200"/>
                </a:lnTo>
                <a:close/>
              </a:path>
            </a:pathLst>
          </a:custGeom>
          <a:solidFill>
            <a:srgbClr val="00000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0" name=""/>
          <p:cNvSpPr/>
          <p:nvPr/>
        </p:nvSpPr>
        <p:spPr>
          <a:xfrm>
            <a:off x="6477120" y="4876920"/>
            <a:ext cx="2133360" cy="1143000"/>
          </a:xfrm>
          <a:prstGeom prst="ellipse">
            <a:avLst/>
          </a:prstGeom>
          <a:solidFill>
            <a:srgbClr val="00ff00"/>
          </a:solidFill>
          <a:ln w="9360">
            <a:solidFill>
              <a:srgbClr val="000000"/>
            </a:solidFill>
            <a:miter/>
          </a:ln>
          <a:effectLst>
            <a:outerShdw dist="107932" dir="2700000" blurRad="0" rotWithShape="0">
              <a:srgbClr val="808080"/>
            </a:outerShdw>
          </a:effectLst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1" name=""/>
          <p:cNvSpPr/>
          <p:nvPr/>
        </p:nvSpPr>
        <p:spPr>
          <a:xfrm>
            <a:off x="6553080" y="5105520"/>
            <a:ext cx="205740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spcBef>
                <a:spcPts val="125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World class GENCO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E81C17C-AAB3-4ACB-B54C-B65453A95F84}" type="slidenum">
              <a:t>30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" name="PlaceHolder 1"/>
          <p:cNvSpPr>
            <a:spLocks noGrp="1"/>
          </p:cNvSpPr>
          <p:nvPr>
            <p:ph type="title"/>
          </p:nvPr>
        </p:nvSpPr>
        <p:spPr>
          <a:xfrm>
            <a:off x="685800" y="3047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051FFCE-1D5C-4364-9D38-629A721D6277}" type="slidenum">
              <a:t>31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3" name="PlaceHolder 1"/>
          <p:cNvSpPr>
            <a:spLocks noGrp="1"/>
          </p:cNvSpPr>
          <p:nvPr>
            <p:ph type="title"/>
          </p:nvPr>
        </p:nvSpPr>
        <p:spPr>
          <a:xfrm>
            <a:off x="685800" y="761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Issues (TBD)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4" name="PlaceHolder 2"/>
          <p:cNvSpPr>
            <a:spLocks noGrp="1"/>
          </p:cNvSpPr>
          <p:nvPr>
            <p:ph/>
          </p:nvPr>
        </p:nvSpPr>
        <p:spPr>
          <a:xfrm>
            <a:off x="1143000" y="1374480"/>
            <a:ext cx="6781680" cy="4492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ROFR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Non-compete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Valuation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Support Services Agreement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Negotiation and documentation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Selection of Investment Bank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E5A9E3FC-BA5E-4D0F-9F67-882BED3C31AD}" type="slidenum">
              <a:t>32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5" name="PlaceHolder 1"/>
          <p:cNvSpPr>
            <a:spLocks noGrp="1"/>
          </p:cNvSpPr>
          <p:nvPr>
            <p:ph type="title"/>
          </p:nvPr>
        </p:nvSpPr>
        <p:spPr>
          <a:xfrm>
            <a:off x="685800" y="3047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Next Steps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C3912BF-4077-4E7D-A2DD-8344E8E272F4}" type="slidenum">
              <a:t>33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6" name="PlaceHolder 1"/>
          <p:cNvSpPr>
            <a:spLocks noGrp="1"/>
          </p:cNvSpPr>
          <p:nvPr>
            <p:ph type="title"/>
          </p:nvPr>
        </p:nvSpPr>
        <p:spPr>
          <a:xfrm>
            <a:off x="685800" y="30477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Unused Slides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DAD593D-7BBF-4C92-A293-28E432E94E97}" type="slidenum">
              <a:t>34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 Strengths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8" name="PlaceHolder 2"/>
          <p:cNvSpPr>
            <a:spLocks noGrp="1"/>
          </p:cNvSpPr>
          <p:nvPr>
            <p:ph/>
          </p:nvPr>
        </p:nvSpPr>
        <p:spPr>
          <a:xfrm>
            <a:off x="1143000" y="1600200"/>
            <a:ext cx="6781680" cy="4492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Sites: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have over 2 dozen sites in various stages of the permitting and siting processes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Regional Diversification: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have assets in the WSCC, SERC, ECAR, MAIN and Nepool regions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Marketing and Trading: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Risk Management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CA3CACBB-9D41-4980-B3E5-ED8B812693B2}" type="slidenum">
              <a:t>35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9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Strong Parent Company Sponsorship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0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Energy: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60FF2F37-AB13-490C-9449-9F4B339A1B3E}" type="slidenum">
              <a:t>36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1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NewCo’s Development Sites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2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33148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Sites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SERC: 5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ECAR: 2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SPP: 6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MAIN: 3 sites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NEPOOL: 1 site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3" name="PlaceHolder 3"/>
          <p:cNvSpPr>
            <a:spLocks noGrp="1"/>
          </p:cNvSpPr>
          <p:nvPr>
            <p:ph/>
          </p:nvPr>
        </p:nvSpPr>
        <p:spPr>
          <a:xfrm>
            <a:off x="4609800" y="1978200"/>
            <a:ext cx="331452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Energy Sites: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D09CA329-9371-4342-9DB7-721E55BDACEF}" type="slidenum">
              <a:t>37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Business Model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1143000" y="175248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Combine physical and intellectual assets from FPL Energy and ENA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 through the greenfield and brownfield development of generating facilities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Optimize portfolio through active risk management of assets and commodity positions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Supplement core growth by pursuing strategic acquisitions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Retain, attract, manage and grow intellectual capital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Leverage expertise from FPL and Enron to supplement NewCo resources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7913CEB6-6B91-4717-8AE0-4943A6636944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Growth Strategy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Achieve a five year EPS compounded annual growth rate in excess of 30% by: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new power generation facilities by capitalizing on the turbine backlog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Fund of capital requirements from a combination of debt and internally generated cash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Focus on asset optimization to enhance portfolio value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Pursue strategic acquisitions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Develop wind generation facilities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8EDD5AF-A778-4B6B-917F-116F54FEB38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Financial Summary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1143000" y="1978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3" marL="1600200" indent="-228600">
              <a:spcBef>
                <a:spcPts val="349"/>
              </a:spcBef>
              <a:buNone/>
              <a:tabLst>
                <a:tab algn="l" pos="0"/>
                <a:tab algn="l" pos="27432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2005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27432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27432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Net Income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27432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EPS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00"/>
              </a:spcBef>
              <a:buClr>
                <a:srgbClr val="3333cc"/>
              </a:buClr>
              <a:buFont typeface="Symbol" charset="2"/>
              <a:buChar char=""/>
              <a:tabLst>
                <a:tab algn="l" pos="27432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CAGR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27432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27432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Market Cap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27432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00"/>
              </a:spcBef>
              <a:buNone/>
              <a:tabLst>
                <a:tab algn="l" pos="27432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51"/>
              </a:spcBef>
              <a:buNone/>
              <a:tabLst>
                <a:tab algn="l" pos="0"/>
                <a:tab algn="l" pos="27432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0D14B30D-1CDA-4368-9635-788D1CC887FF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Benefits to Sponsors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1143000" y="1600200"/>
            <a:ext cx="678168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Mutual Benefits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Realize value of unregulated generation business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Accelerate the attainment of critical mass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Diversify generation portfolio mix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Complement existing competencies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Free parent capital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Reduce investment in generation assets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Tolling arrangement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Energy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investor base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Independence from regulated side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470CC2C-FCFA-4546-97CE-E5A010C156B7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5800" y="281916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Existing Asset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B8C6B54C-FEC9-4C10-B589-63121F71E471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85800" y="98712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Company Profile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PlaceHolder 2"/>
          <p:cNvSpPr>
            <a:spLocks noGrp="1"/>
          </p:cNvSpPr>
          <p:nvPr>
            <p:ph/>
          </p:nvPr>
        </p:nvSpPr>
        <p:spPr>
          <a:xfrm>
            <a:off x="1142640" y="1978200"/>
            <a:ext cx="7086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National generation company that will initially have: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6,865 MW’s of net operating capacity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4,798 MW’s in the latter stages of development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8,050 MW’s in turbines que spots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19,713 MW’s of total capacity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499"/>
              </a:spcBef>
              <a:buClr>
                <a:srgbClr val="3333cc"/>
              </a:buClr>
              <a:buFont typeface="Monotype Sorts" charset="2"/>
              <a:buChar char="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NewCo will embody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Enron’s “trading and marketing” expertise;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451"/>
              </a:spcBef>
              <a:buClr>
                <a:srgbClr val="3333cc"/>
              </a:buClr>
              <a:buFont typeface="Symbol" charset="2"/>
              <a:buChar char="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FPL Energy’s “development, operational and asset management” expertise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83839C9-82B0-4A89-A535-B930DB34E6C4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14467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1998-03-06T18:15:04Z</dcterms:created>
  <dc:creator>sdick</dc:creator>
  <dc:description/>
  <dc:language>en-US</dc:language>
  <cp:lastModifiedBy>WDISPATCH</cp:lastModifiedBy>
  <cp:lastPrinted>2000-07-07T12:54:27Z</cp:lastPrinted>
  <dcterms:modified xsi:type="dcterms:W3CDTF">2000-07-07T13:40:00Z</dcterms:modified>
  <cp:revision>447</cp:revision>
  <dc:subject/>
  <dc:title>No Slide Title</dc:title>
</cp:coreProperties>
</file>