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embeddings/oleObject1.bin" ContentType="application/vnd.openxmlformats-officedocument.oleObject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08132A6-2991-42CD-AC93-6A2AF9AF5716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NewCo’s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B423686-9BB8-4C8F-B50A-CB7DBE04A0A9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NewCo’s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Num" idx="3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577404D-39DF-451B-8415-944707E0252E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NewCo’s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sldNum" idx="4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24D0152-8A2A-488B-939C-2664C118C070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3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NewCo’s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sldNum" idx="5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E17079C-5C86-4965-9006-E057998E12B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1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NewCo’s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ftr" idx="6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sldNum" idx="7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389CC91-6EE7-485B-AABC-5D8968C06773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5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6.wmf"/><Relationship Id="rId7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"/>
          <p:cNvGraphicFramePr/>
          <p:nvPr/>
        </p:nvGraphicFramePr>
        <p:xfrm>
          <a:off x="12193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8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Generation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1" name="" descr=""/>
          <p:cNvPicPr/>
          <p:nvPr/>
        </p:nvPicPr>
        <p:blipFill>
          <a:blip r:embed="rId3"/>
          <a:stretch/>
        </p:blipFill>
        <p:spPr>
          <a:xfrm>
            <a:off x="4876920" y="1295280"/>
            <a:ext cx="3429000" cy="2514600"/>
          </a:xfrm>
          <a:prstGeom prst="rect">
            <a:avLst/>
          </a:prstGeom>
          <a:noFill/>
          <a:ln w="0">
            <a:noFill/>
          </a:ln>
        </p:spPr>
      </p:pic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Development Expertise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PlaceHolder 2"/>
          <p:cNvSpPr>
            <a:spLocks noGrp="1"/>
          </p:cNvSpPr>
          <p:nvPr>
            <p:ph/>
          </p:nvPr>
        </p:nvSpPr>
        <p:spPr>
          <a:xfrm>
            <a:off x="609120" y="1752480"/>
            <a:ext cx="8077320" cy="381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1001"/>
              </a:spcBef>
              <a:spcAft>
                <a:spcPts val="100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Development Expertise: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and construction of first 1,431 MW’s was completed in eleven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Experienced development team focused on additional potential plant sites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spcAft>
                <a:spcPts val="100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FPL’s Development Expertise: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 geographic focus increases brown-field development opportunities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Extensive power plant operational skills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will contribute 44 GE 7FA turbines for immediate and future development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DD942B9-28FB-4B89-80B5-8B1453BD5820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/>
          </p:nvPr>
        </p:nvSpPr>
        <p:spPr>
          <a:xfrm>
            <a:off x="837720" y="1980720"/>
            <a:ext cx="7086600" cy="3048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Unparalleled scale and scope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Complimentary capabilities provides for world class GenCo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for multiple expansion and maximum value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national portfolio with good asset and fuel mix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Rationale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10B0D8A-A307-4318-A6BF-2C8A8F5A3D0E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784872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Capabilities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Power/Gas Trading and Marketing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Infrastructure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and development backlog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base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Management/lead sponsorship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 to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990720" y="510552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990720" y="525780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3352680" y="510552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2819520" y="518148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3352680" y="525780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5105520" y="5029200"/>
            <a:ext cx="1218960" cy="838080"/>
          </a:xfrm>
          <a:custGeom>
            <a:avLst/>
            <a:gdLst>
              <a:gd name="textAreaLeft" fmla="*/ 190440 w 1218960"/>
              <a:gd name="textAreaRight" fmla="*/ 1066680 w 1218960"/>
              <a:gd name="textAreaTop" fmla="*/ 209520 h 838080"/>
              <a:gd name="textAreaBottom" fmla="*/ 628560 h 83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6477120" y="487692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6553080" y="510552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FDB169E-A191-439D-BF09-23EB3F40D7E7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"/>
          <p:cNvSpPr/>
          <p:nvPr/>
        </p:nvSpPr>
        <p:spPr>
          <a:xfrm>
            <a:off x="457200" y="281952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2743200" y="114300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7162920" y="2819520"/>
            <a:ext cx="167616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4952880" y="114300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5867280" y="1905120"/>
            <a:ext cx="121932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Projects, Development &amp; Turbines                        (Total 15,427 MWs) Sites, People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21337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 flipH="1">
            <a:off x="2133360" y="3048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6019920" y="32767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 flipH="1">
            <a:off x="6019560" y="30481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3200400" y="2743200"/>
            <a:ext cx="2819520" cy="91440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86728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 flipV="1">
            <a:off x="556272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335268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 flipV="1">
            <a:off x="365760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3657600" y="19810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1981080" y="1905120"/>
            <a:ext cx="137160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Peakers, Development Projects &amp; Turbines    (Total  5,000+ MWs) Sites, People, 3-year toll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632448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477120" y="281952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251460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2362320" y="283356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3200400" y="2819520"/>
            <a:ext cx="2819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             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(20,000+ MWs)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457200" y="297180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2819520" y="12952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7162920" y="2895480"/>
            <a:ext cx="167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LENDERS, DEBT 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4952880" y="12952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4419720" y="19810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3" name=""/>
          <p:cNvGraphicFramePr/>
          <p:nvPr/>
        </p:nvGraphicFramePr>
        <p:xfrm>
          <a:off x="1143000" y="3809880"/>
          <a:ext cx="7031160" cy="244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0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3809880"/>
                    <a:ext cx="7031160" cy="244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4BDBA7A-40A9-4480-8A1E-755F9C16BB22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Development Sites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3314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Sites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SERC: 5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ECAR: 2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SPP: 6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MAIN: 3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NEPOOL: 1 site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PlaceHolder 3"/>
          <p:cNvSpPr>
            <a:spLocks noGrp="1"/>
          </p:cNvSpPr>
          <p:nvPr>
            <p:ph/>
          </p:nvPr>
        </p:nvSpPr>
        <p:spPr>
          <a:xfrm>
            <a:off x="4609800" y="1978200"/>
            <a:ext cx="3314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Energy Sites: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6891E75-330F-4BD5-B96D-37C6B49D3780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8" name=""/>
          <p:cNvGraphicFramePr/>
          <p:nvPr/>
        </p:nvGraphicFramePr>
        <p:xfrm>
          <a:off x="1066680" y="1752480"/>
          <a:ext cx="7391520" cy="4038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752480"/>
                    <a:ext cx="7391520" cy="4038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0" name=""/>
          <p:cNvSpPr/>
          <p:nvPr/>
        </p:nvSpPr>
        <p:spPr>
          <a:xfrm>
            <a:off x="685800" y="98748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and Marketing Org. Chart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097A376-D8D6-450E-BB6E-2618CADA27EE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Construction Management Org. Chart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2" name=""/>
          <p:cNvGraphicFramePr/>
          <p:nvPr/>
        </p:nvGraphicFramePr>
        <p:xfrm>
          <a:off x="2971800" y="1752480"/>
          <a:ext cx="3316320" cy="4422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971800" y="1752480"/>
                    <a:ext cx="3316320" cy="4422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6554FDB-D117-49CB-8931-72D04C21A494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Comparables to NewCo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5" name=""/>
          <p:cNvGraphicFramePr/>
          <p:nvPr/>
        </p:nvGraphicFramePr>
        <p:xfrm>
          <a:off x="1143000" y="2152800"/>
          <a:ext cx="6859440" cy="2552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2152800"/>
                    <a:ext cx="6859440" cy="255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63D609A-3A8C-4B4C-886F-6317ED5E4E75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Objectives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1142640" y="197820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create  a national generation company that will initally have: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6,865 MW’s of net operating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4,798 MW’s in the latter stages of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8,050 MW’s in turbines que spots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19,713 MW’s of total capacity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embody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“trading and marketing” expertise;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Energy’s “operational and asset management” expertise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D52B9A5-6475-4B8A-99A8-89D2F390FC55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Bring together the strengths of two well managed and respected energy companies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Focus solely on the domestic electricity generation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Maximize greenfield development of highly efficient, gas-fired generating technology and leverage a unique wind asset position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Active risk management of asset and commodity positions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Opportunistically pursue accretive acquisitions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8B23BCE-13B2-49B5-955E-372C800B2E96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Growth Strategy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NewCo’s growth strategy will be fueled by capitalizing on the significant opportunities creates in the deregulated power market.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Through NewCo’s backlog of turbines, the primary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means of growth will be the development of MW’s on a national basis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secondary means of MW growth will be through accretive acquisitions on a regional basis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maintain a focus on asset optimization to enhance the portfolio’s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9BE8831-DD79-4AE6-882D-AC487E964D20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Parent Company Sponsorship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Energy: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4FE1EA5-09E4-4DF1-BBC0-E0C33A234C0D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Core Strengths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1143000" y="1600200"/>
            <a:ext cx="6781680" cy="44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control in excess of 6,865 MW’s with 4,798 MW’s in the latter stage of development and 8,050 MW’s in turbine que spots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Team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have a development team comprised of developers and asset/technical experts from both parent companies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Turbines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have 44 7FA GE turbines to be used in its development efforts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AA77C99-DF12-4A0D-9F3B-4B07C2394463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Strengths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1143000" y="1600200"/>
            <a:ext cx="6781680" cy="44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have over 2 dozen sites in various stages of the permitting and siting processes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Diversification: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have assets in the WSCC, SERC, ECAR, MAIN and Nepool regions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and Trading: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9AB49FE-54A1-4935-A792-1C46A7FD899A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9489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Portfolio Breakdowns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5" name=""/>
          <p:cNvGraphicFramePr/>
          <p:nvPr/>
        </p:nvGraphicFramePr>
        <p:xfrm>
          <a:off x="622440" y="1511280"/>
          <a:ext cx="3840120" cy="2438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22440" y="1511280"/>
                    <a:ext cx="3840120" cy="243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7" name=""/>
          <p:cNvGraphicFramePr/>
          <p:nvPr/>
        </p:nvGraphicFramePr>
        <p:xfrm>
          <a:off x="4495680" y="1511280"/>
          <a:ext cx="3919680" cy="2438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6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511280"/>
                    <a:ext cx="3919680" cy="243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9" name=""/>
          <p:cNvGraphicFramePr/>
          <p:nvPr/>
        </p:nvGraphicFramePr>
        <p:xfrm>
          <a:off x="2666880" y="3911760"/>
          <a:ext cx="3800520" cy="243828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70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2666880" y="3911760"/>
                    <a:ext cx="3800520" cy="243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BD13206-E7E1-42B7-9767-B53D34A5032E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2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133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6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137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0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141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4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145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8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149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2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153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6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157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5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166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9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170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3" name=""/>
          <p:cNvSpPr/>
          <p:nvPr/>
        </p:nvSpPr>
        <p:spPr>
          <a:xfrm>
            <a:off x="1697040" y="5257800"/>
            <a:ext cx="1187280" cy="762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980720" y="5334120"/>
            <a:ext cx="55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855800" y="55958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1855800" y="587520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1855800" y="573552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2030400" y="5388120"/>
            <a:ext cx="7142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084040" y="557388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2082960" y="5853240"/>
            <a:ext cx="428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2083320" y="571356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914400" y="914400"/>
            <a:ext cx="685800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NewCo’s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315200" y="1905120"/>
            <a:ext cx="53352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 flipH="1" flipV="1">
            <a:off x="7772040" y="335232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 flipV="1">
            <a:off x="685800" y="4419360"/>
            <a:ext cx="763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6783480" y="3733920"/>
            <a:ext cx="635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Hurt, VA (32)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7010280" y="3733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7010280" y="3581280"/>
            <a:ext cx="15264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(248)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5715000" y="25146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5334120" y="2438280"/>
            <a:ext cx="64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Bend, WI (30)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5105520" y="304812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715000" y="3048120"/>
            <a:ext cx="73080" cy="730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5715000" y="3962520"/>
            <a:ext cx="74520" cy="7596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5866560" y="396252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5714280" y="411480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990000" y="3809880"/>
            <a:ext cx="45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1523880" y="3809880"/>
            <a:ext cx="51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6345000" y="2860560"/>
            <a:ext cx="400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2" name=""/>
          <p:cNvGrpSpPr/>
          <p:nvPr/>
        </p:nvGrpSpPr>
        <p:grpSpPr>
          <a:xfrm>
            <a:off x="152280" y="4648320"/>
            <a:ext cx="990360" cy="1052280"/>
            <a:chOff x="152280" y="4648320"/>
            <a:chExt cx="990360" cy="1052280"/>
          </a:xfrm>
        </p:grpSpPr>
        <p:sp>
          <p:nvSpPr>
            <p:cNvPr id="233" name=""/>
            <p:cNvSpPr/>
            <p:nvPr/>
          </p:nvSpPr>
          <p:spPr>
            <a:xfrm>
              <a:off x="152280" y="4648320"/>
              <a:ext cx="986040" cy="105228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262800" y="4782960"/>
              <a:ext cx="754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286560" y="4910040"/>
              <a:ext cx="856080" cy="640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Calistoga,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China Lake, CA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(145)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449 MW’s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6" name=""/>
          <p:cNvGrpSpPr/>
          <p:nvPr/>
        </p:nvGrpSpPr>
        <p:grpSpPr>
          <a:xfrm>
            <a:off x="6324480" y="3200400"/>
            <a:ext cx="838080" cy="304920"/>
            <a:chOff x="6324480" y="3200400"/>
            <a:chExt cx="838080" cy="304920"/>
          </a:xfrm>
        </p:grpSpPr>
        <p:sp>
          <p:nvSpPr>
            <p:cNvPr id="237" name=""/>
            <p:cNvSpPr/>
            <p:nvPr/>
          </p:nvSpPr>
          <p:spPr>
            <a:xfrm>
              <a:off x="6324480" y="3200400"/>
              <a:ext cx="838080" cy="3049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6395040" y="3200400"/>
              <a:ext cx="69084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(665)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 (171)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836 MW’s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9" name=""/>
          <p:cNvGrpSpPr/>
          <p:nvPr/>
        </p:nvGrpSpPr>
        <p:grpSpPr>
          <a:xfrm>
            <a:off x="6324480" y="1447920"/>
            <a:ext cx="1066680" cy="761760"/>
            <a:chOff x="6324480" y="1447920"/>
            <a:chExt cx="1066680" cy="761760"/>
          </a:xfrm>
        </p:grpSpPr>
        <p:sp>
          <p:nvSpPr>
            <p:cNvPr id="240" name=""/>
            <p:cNvSpPr/>
            <p:nvPr/>
          </p:nvSpPr>
          <p:spPr>
            <a:xfrm>
              <a:off x="6324480" y="1447920"/>
              <a:ext cx="106668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6405840" y="1506240"/>
              <a:ext cx="824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6488640" y="1623600"/>
              <a:ext cx="693720" cy="54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(373)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(610)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Wiscasset 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1,115 MW’s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3" name=""/>
          <p:cNvSpPr/>
          <p:nvPr/>
        </p:nvSpPr>
        <p:spPr>
          <a:xfrm>
            <a:off x="8001000" y="2971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8077320" y="304812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Providence, RI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5" name=""/>
          <p:cNvGrpSpPr/>
          <p:nvPr/>
        </p:nvGrpSpPr>
        <p:grpSpPr>
          <a:xfrm>
            <a:off x="7696080" y="3581280"/>
            <a:ext cx="1294920" cy="1072800"/>
            <a:chOff x="7696080" y="3581280"/>
            <a:chExt cx="1294920" cy="1072800"/>
          </a:xfrm>
        </p:grpSpPr>
        <p:grpSp>
          <p:nvGrpSpPr>
            <p:cNvPr id="246" name=""/>
            <p:cNvGrpSpPr/>
            <p:nvPr/>
          </p:nvGrpSpPr>
          <p:grpSpPr>
            <a:xfrm>
              <a:off x="7696080" y="3581280"/>
              <a:ext cx="1294920" cy="826200"/>
              <a:chOff x="7696080" y="3581280"/>
              <a:chExt cx="1294920" cy="826200"/>
            </a:xfrm>
          </p:grpSpPr>
          <p:sp>
            <p:nvSpPr>
              <p:cNvPr id="247" name=""/>
              <p:cNvSpPr/>
              <p:nvPr/>
            </p:nvSpPr>
            <p:spPr>
              <a:xfrm>
                <a:off x="7696080" y="3581280"/>
                <a:ext cx="1294920" cy="82620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7810200" y="3637800"/>
                <a:ext cx="769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FPL Energy 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>
                <a:off x="7923240" y="3754440"/>
                <a:ext cx="963720" cy="640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Sayrevelle,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Delaware Co,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Delaware Co., PA (MH)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Total = 1,700 MW’s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50" name=""/>
            <p:cNvSpPr/>
            <p:nvPr/>
          </p:nvSpPr>
          <p:spPr>
            <a:xfrm>
              <a:off x="7788240" y="417132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7973640" y="428904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2" name=""/>
          <p:cNvSpPr/>
          <p:nvPr/>
        </p:nvSpPr>
        <p:spPr>
          <a:xfrm>
            <a:off x="7848720" y="1905120"/>
            <a:ext cx="761760" cy="76176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8686800" y="403848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8896320" y="394344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8667720" y="383868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8582040" y="37530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914400" y="539100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8153280" y="2895480"/>
            <a:ext cx="7632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 flipV="1">
            <a:off x="7172280" y="1980360"/>
            <a:ext cx="85680" cy="9540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4038480" y="464832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4171680" y="4648320"/>
            <a:ext cx="523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Pecan, TX (250)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2CA9F6A-B11F-4E19-BEA6-33CDA7BA17BA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13670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2000-06-29T16:23:52Z</cp:lastPrinted>
  <dcterms:modified xsi:type="dcterms:W3CDTF">2000-07-06T15:09:48Z</dcterms:modified>
  <cp:revision>435</cp:revision>
  <dc:subject/>
  <dc:title>No Slide Title</dc:title>
</cp:coreProperties>
</file>