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1.bin" ContentType="application/vnd.openxmlformats-officedocument.oleObject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F8D897-7537-463A-9FC4-A492214A931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232429-F2BB-434D-8322-5B3F4D8A959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0F9B9F-1E39-4743-9CC0-435B1343B42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4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E0C7F2-9DAC-4862-8597-22C6E79D5CE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5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6C58A0-6B43-40B8-A980-ECD563DE207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822560-D1DA-43E9-AACC-FF5A20C26CB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3"/>
          <a:stretch/>
        </p:blipFill>
        <p:spPr>
          <a:xfrm>
            <a:off x="4876920" y="1295280"/>
            <a:ext cx="3429000" cy="25146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will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A91D2B-5FC0-4085-A63B-4523C9EC95E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988B0B-7FE2-4770-8A4C-2C788AE3A2F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005BAF-7559-4151-B674-2A86D1C1044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3" name=""/>
          <p:cNvGraphicFramePr/>
          <p:nvPr/>
        </p:nvGraphicFramePr>
        <p:xfrm>
          <a:off x="1143000" y="38098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8098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0B00DE-9F65-443A-A98C-D650DE81484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C01D83-6E69-4E51-8549-93E079AAEE6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0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5EC07D-503D-4CB2-A6A2-18C5625005C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 to NewCo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2" name=""/>
          <p:cNvGraphicFramePr/>
          <p:nvPr/>
        </p:nvGraphicFramePr>
        <p:xfrm>
          <a:off x="1143000" y="2152800"/>
          <a:ext cx="6859440" cy="255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152800"/>
                    <a:ext cx="6859440" cy="25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C02DF7-4F24-4884-B111-25E908FAD513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create  a national generation company that will initally have: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6,865 MW’s of net operating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4,798 MW’s in the latter stages of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8,050 MW’s in turbines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19,713 MW’s of total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embody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“trading and marketing”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“operational and asset management”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0B83C2-FF2E-46D4-A475-02B8FD0AE6C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together the strengths of two well managed and respected energy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solely on the domestic electricity generation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Maximize greenfield development of highly efficient, gas-fired generating technology and leverage a unique wind asset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risk management of asset and commodity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Opportunistically pursue accretive acquisitions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977F22-D76D-4607-80EA-709D8330899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NewCo’s growth strategy will be fueled by capitalizing on the significant opportunities creates in the deregulated power market.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NewCo’s backlog of turbines, the primary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means of growth will be the development of MW’s on a national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secondary means of MW growth will be through accretive acquisitions on a regional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maintain a focus on asset optimization to enhance the portfolio’s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C63D4D-740B-49C0-93C9-EBF4968A4F5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87C94D6-3609-4164-81BC-7DC062F15A8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Core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control in excess of 6,865 MW’s with 4,798 MW’s in the latter stage of development and 8,050 MW’s in turbine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 development team comprised of developers and asset/technical experts from both parent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Turbines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44 7FA GE turbines to be used in its development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5D01CE-7A91-4916-B1F2-179C3A3640C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128B9F-D9A4-4E20-A08B-7C1D7608D4B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948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Portfolio Breakdowns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622440" y="1511280"/>
          <a:ext cx="3840120" cy="243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1511280"/>
                    <a:ext cx="38401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4495680" y="1511280"/>
          <a:ext cx="391968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511280"/>
                    <a:ext cx="391968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2666880" y="3911760"/>
          <a:ext cx="3800520" cy="24382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666880" y="3911760"/>
                    <a:ext cx="3800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CB412B-F0CE-4022-A3AC-1405AA17CE4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3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3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14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14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14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15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15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16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17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NewCo’s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2" name=""/>
          <p:cNvGrpSpPr/>
          <p:nvPr/>
        </p:nvGrpSpPr>
        <p:grpSpPr>
          <a:xfrm>
            <a:off x="152280" y="4648320"/>
            <a:ext cx="990360" cy="1052280"/>
            <a:chOff x="152280" y="4648320"/>
            <a:chExt cx="990360" cy="1052280"/>
          </a:xfrm>
        </p:grpSpPr>
        <p:sp>
          <p:nvSpPr>
            <p:cNvPr id="233" name=""/>
            <p:cNvSpPr/>
            <p:nvPr/>
          </p:nvSpPr>
          <p:spPr>
            <a:xfrm>
              <a:off x="152280" y="4648320"/>
              <a:ext cx="986040" cy="10522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86560" y="4910040"/>
              <a:ext cx="8560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449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237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395040" y="3200400"/>
              <a:ext cx="6908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40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405840" y="150624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1,115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3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07732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7696080" y="3581280"/>
            <a:ext cx="1294920" cy="1072800"/>
            <a:chOff x="7696080" y="3581280"/>
            <a:chExt cx="1294920" cy="1072800"/>
          </a:xfrm>
        </p:grpSpPr>
        <p:grpSp>
          <p:nvGrpSpPr>
            <p:cNvPr id="246" name=""/>
            <p:cNvGrpSpPr/>
            <p:nvPr/>
          </p:nvGrpSpPr>
          <p:grpSpPr>
            <a:xfrm>
              <a:off x="7696080" y="3581280"/>
              <a:ext cx="1294920" cy="826200"/>
              <a:chOff x="7696080" y="3581280"/>
              <a:chExt cx="1294920" cy="826200"/>
            </a:xfrm>
          </p:grpSpPr>
          <p:sp>
            <p:nvSpPr>
              <p:cNvPr id="247" name=""/>
              <p:cNvSpPr/>
              <p:nvPr/>
            </p:nvSpPr>
            <p:spPr>
              <a:xfrm>
                <a:off x="7696080" y="3581280"/>
                <a:ext cx="1294920" cy="826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7810200" y="363780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7923240" y="3754440"/>
                <a:ext cx="96372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Co., PA (MH)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0" name=""/>
            <p:cNvSpPr/>
            <p:nvPr/>
          </p:nvSpPr>
          <p:spPr>
            <a:xfrm>
              <a:off x="7788240" y="41713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973640" y="42890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2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686800" y="40384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8896320" y="394344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8667720" y="38386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582040" y="3753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914400" y="53910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7172280" y="1980360"/>
            <a:ext cx="85680" cy="954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171680" y="4648320"/>
            <a:ext cx="523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Pecan,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3F8422-432B-49CD-8EA6-618CC934205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2000-06-29T16:23:52Z</cp:lastPrinted>
  <dcterms:modified xsi:type="dcterms:W3CDTF">2000-06-29T18:03:23Z</dcterms:modified>
  <cp:revision>434</cp:revision>
  <dc:subject/>
  <dc:title>No Slide Title</dc:title>
</cp:coreProperties>
</file>