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1.bin" ContentType="application/vnd.openxmlformats-officedocument.oleObject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B4DEB4-D78C-40A3-994E-BE9E2750DE5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58128B-A0F8-4E58-957F-E329389BD6F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15B657-556E-4C73-8B1A-7CDDB2108CB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4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22105A-958E-48BF-869B-60F30772CA3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5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4FCCB2-7067-4CA6-8AF1-3AB114088E3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1072AA-3308-473E-85D6-C1798F03DD3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3"/>
          <a:stretch/>
        </p:blipFill>
        <p:spPr>
          <a:xfrm>
            <a:off x="4876920" y="1295280"/>
            <a:ext cx="3429000" cy="25146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will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70CECB-C0AC-414A-9715-5872B6D039D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797E741-9DFF-4F70-93B3-1432CBE7014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C0C5A9-F11F-423C-B301-14432246671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3" name=""/>
          <p:cNvGraphicFramePr/>
          <p:nvPr/>
        </p:nvGraphicFramePr>
        <p:xfrm>
          <a:off x="1143000" y="38098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8098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4C98C2-66F5-4C89-8779-906857D8CA6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4893A7-AE3F-4C57-9164-9E31420E5C6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0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B994710-E70F-4261-98A7-AE94D96AED6D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 to NewCo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2" name=""/>
          <p:cNvGraphicFramePr/>
          <p:nvPr/>
        </p:nvGraphicFramePr>
        <p:xfrm>
          <a:off x="1143000" y="2152800"/>
          <a:ext cx="6859440" cy="255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152800"/>
                    <a:ext cx="6859440" cy="25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512DD1-FB6F-4951-B643-057D8B11C52F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create  a national generation company that will initally have: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6,865 MW’s of net operating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4,798 MW’s in the latter stages of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8,050 MW’s in turbines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19,713 MW’s of total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embody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“trading and marketing”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“operational and asset management”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194736E-CAD4-46CA-AF53-B2C78EE14BD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together the strengths of two well managed and respected energy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solely on the domestic electricity generation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Maximize greenfield development of highly efficient, gas-fired generating technology and leverage a unique wind asset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risk management of asset and commodity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Opportunistically pursue accretive acquisitions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05E5E4-C10C-48B8-BDD0-56639D994C8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NewCo’s growth strategy will be fueled by capitalizing on the significant opportunities creates in the deregulated power market.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NewCo’s backlog of turbines, the primary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means of growth will be the development of MW’s on a national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secondary means of MW growth will be through accretive acquisitions on a regional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maintain a focus on asset optimization to enhance the portfolio’s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3FB391-C73B-4D46-BC8C-343E6072570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D8F968-64D0-47B4-B3D8-B60AA3CC322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Core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control in excess of 6,865 MW’s with 4,798 MW’s in the latter stage of development and 8,050 MW’s in turbine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 development team comprised of developers and asset/technical experts from both parent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Turbines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44 7FA GE turbines to be used in its development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8258E3-7C45-4319-8801-456371B5427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A9A78F-A9A4-46F5-AA27-D219E50778D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948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Portfolio Breakdowns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622440" y="1511280"/>
          <a:ext cx="3840120" cy="243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1511280"/>
                    <a:ext cx="38401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4495680" y="1511280"/>
          <a:ext cx="391968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511280"/>
                    <a:ext cx="391968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2666880" y="3911760"/>
          <a:ext cx="3800520" cy="24382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666880" y="3911760"/>
                    <a:ext cx="3800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EBC144-1ACC-478A-8036-A0BC83F1BB2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3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3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14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14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14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15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15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16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17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NewCo’s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2" name=""/>
          <p:cNvGrpSpPr/>
          <p:nvPr/>
        </p:nvGrpSpPr>
        <p:grpSpPr>
          <a:xfrm>
            <a:off x="152280" y="4648320"/>
            <a:ext cx="990360" cy="1052280"/>
            <a:chOff x="152280" y="4648320"/>
            <a:chExt cx="990360" cy="1052280"/>
          </a:xfrm>
        </p:grpSpPr>
        <p:sp>
          <p:nvSpPr>
            <p:cNvPr id="233" name=""/>
            <p:cNvSpPr/>
            <p:nvPr/>
          </p:nvSpPr>
          <p:spPr>
            <a:xfrm>
              <a:off x="152280" y="4648320"/>
              <a:ext cx="986040" cy="10522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86560" y="4910040"/>
              <a:ext cx="8560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449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237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395040" y="3200400"/>
              <a:ext cx="6908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40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405840" y="150624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1,115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3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07732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7696080" y="3581280"/>
            <a:ext cx="1294920" cy="1072800"/>
            <a:chOff x="7696080" y="3581280"/>
            <a:chExt cx="1294920" cy="1072800"/>
          </a:xfrm>
        </p:grpSpPr>
        <p:grpSp>
          <p:nvGrpSpPr>
            <p:cNvPr id="246" name=""/>
            <p:cNvGrpSpPr/>
            <p:nvPr/>
          </p:nvGrpSpPr>
          <p:grpSpPr>
            <a:xfrm>
              <a:off x="7696080" y="3581280"/>
              <a:ext cx="1294920" cy="826200"/>
              <a:chOff x="7696080" y="3581280"/>
              <a:chExt cx="1294920" cy="826200"/>
            </a:xfrm>
          </p:grpSpPr>
          <p:sp>
            <p:nvSpPr>
              <p:cNvPr id="247" name=""/>
              <p:cNvSpPr/>
              <p:nvPr/>
            </p:nvSpPr>
            <p:spPr>
              <a:xfrm>
                <a:off x="7696080" y="3581280"/>
                <a:ext cx="1294920" cy="826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7810200" y="363780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7923240" y="3754440"/>
                <a:ext cx="96372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Co., PA (MH)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0" name=""/>
            <p:cNvSpPr/>
            <p:nvPr/>
          </p:nvSpPr>
          <p:spPr>
            <a:xfrm>
              <a:off x="7788240" y="41713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973640" y="42890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2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686800" y="40384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8896320" y="394344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8667720" y="38386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582040" y="3753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914400" y="53910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7172280" y="1980360"/>
            <a:ext cx="85680" cy="954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171680" y="4648320"/>
            <a:ext cx="523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Pecan,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0BEBFA-AD54-445D-915C-43E2CA60BF6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2000-06-29T16:23:52Z</cp:lastPrinted>
  <dcterms:modified xsi:type="dcterms:W3CDTF">2000-06-29T18:03:23Z</dcterms:modified>
  <cp:revision>434</cp:revision>
  <dc:subject/>
  <dc:title>No Slide Title</dc:title>
</cp:coreProperties>
</file>