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972800" cy="7462838"/>
  <p:notesSz cx="9194800" cy="70342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26920" y="663120"/>
            <a:ext cx="9321840" cy="1243080"/>
          </a:xfrm>
          <a:prstGeom prst="rect">
            <a:avLst/>
          </a:prstGeom>
          <a:noFill/>
          <a:ln w="0">
            <a:noFill/>
          </a:ln>
        </p:spPr>
        <p:txBody>
          <a:bodyPr lIns="105120" rIns="105120" tIns="52560" bIns="52560" anchor="ctr">
            <a:spAutoFit/>
          </a:bodyPr>
          <a:p>
            <a:pPr indent="0" algn="ctr">
              <a:buNone/>
              <a:tabLst>
                <a:tab algn="l" pos="0"/>
                <a:tab algn="l" pos="1052640"/>
                <a:tab algn="l" pos="2104920"/>
                <a:tab algn="l" pos="3157560"/>
                <a:tab algn="l" pos="4210200"/>
                <a:tab algn="l" pos="5262480"/>
                <a:tab algn="l" pos="6315120"/>
                <a:tab algn="l" pos="7367760"/>
                <a:tab algn="l" pos="8420040"/>
                <a:tab algn="l" pos="9472680"/>
                <a:tab algn="l" pos="10524960"/>
              </a:tabLst>
            </a:pPr>
            <a:endParaRPr b="0" lang="en-US" sz="5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826920" y="2155680"/>
            <a:ext cx="9321840" cy="4476960"/>
          </a:xfrm>
          <a:prstGeom prst="rect">
            <a:avLst/>
          </a:prstGeom>
          <a:noFill/>
          <a:ln w="0">
            <a:noFill/>
          </a:ln>
        </p:spPr>
        <p:txBody>
          <a:bodyPr lIns="105120" rIns="105120" tIns="52560" bIns="52560" anchor="t">
            <a:normAutofit/>
          </a:bodyPr>
          <a:p>
            <a:pPr indent="0">
              <a:spcBef>
                <a:spcPts val="924"/>
              </a:spcBef>
              <a:buNone/>
              <a:tabLst>
                <a:tab algn="l" pos="1052640"/>
                <a:tab algn="l" pos="2104920"/>
                <a:tab algn="l" pos="3157560"/>
                <a:tab algn="l" pos="4210200"/>
                <a:tab algn="l" pos="5262480"/>
                <a:tab algn="l" pos="6315120"/>
                <a:tab algn="l" pos="7367760"/>
                <a:tab algn="l" pos="8420040"/>
                <a:tab algn="l" pos="9472680"/>
                <a:tab algn="l" pos="10524960"/>
              </a:tabLst>
            </a:pPr>
            <a:endParaRPr b="0" lang="en-US" sz="3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826920" y="2155680"/>
            <a:ext cx="9321840" cy="4476960"/>
          </a:xfrm>
          <a:prstGeom prst="rect">
            <a:avLst/>
          </a:prstGeom>
          <a:noFill/>
          <a:ln w="0">
            <a:noFill/>
          </a:ln>
        </p:spPr>
        <p:txBody>
          <a:bodyPr lIns="105120" rIns="105120" tIns="52560" bIns="52560" anchor="t">
            <a:normAutofit/>
          </a:bodyPr>
          <a:p>
            <a:pPr indent="0">
              <a:spcBef>
                <a:spcPts val="924"/>
              </a:spcBef>
              <a:buNone/>
              <a:tabLst>
                <a:tab algn="l" pos="1052640"/>
                <a:tab algn="l" pos="2104920"/>
                <a:tab algn="l" pos="3157560"/>
                <a:tab algn="l" pos="4210200"/>
                <a:tab algn="l" pos="5262480"/>
                <a:tab algn="l" pos="6315120"/>
                <a:tab algn="l" pos="7367760"/>
                <a:tab algn="l" pos="8420040"/>
                <a:tab algn="l" pos="9472680"/>
                <a:tab algn="l" pos="10524960"/>
              </a:tabLst>
            </a:pPr>
            <a:endParaRPr b="0" lang="en-US" sz="3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B20AE91-3144-47FE-B9D6-2629E80AA95E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826920" y="663120"/>
            <a:ext cx="9321840" cy="1243080"/>
          </a:xfrm>
          <a:prstGeom prst="rect">
            <a:avLst/>
          </a:prstGeom>
          <a:noFill/>
          <a:ln w="0">
            <a:noFill/>
          </a:ln>
        </p:spPr>
        <p:txBody>
          <a:bodyPr lIns="105120" rIns="105120" tIns="52560" bIns="52560" anchor="ctr">
            <a:noAutofit/>
          </a:bodyPr>
          <a:p>
            <a:pPr indent="0" algn="ctr">
              <a:buNone/>
              <a:tabLst>
                <a:tab algn="l" pos="0"/>
                <a:tab algn="l" pos="1052640"/>
                <a:tab algn="l" pos="2104920"/>
                <a:tab algn="l" pos="3157560"/>
                <a:tab algn="l" pos="4210200"/>
                <a:tab algn="l" pos="5262480"/>
                <a:tab algn="l" pos="6315120"/>
                <a:tab algn="l" pos="7367760"/>
                <a:tab algn="l" pos="8420040"/>
                <a:tab algn="l" pos="9472680"/>
                <a:tab algn="l" pos="10524960"/>
              </a:tabLst>
            </a:pPr>
            <a:r>
              <a:rPr b="0" lang="en-US" sz="5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5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826920" y="2155680"/>
            <a:ext cx="9321840" cy="4476960"/>
          </a:xfrm>
          <a:prstGeom prst="rect">
            <a:avLst/>
          </a:prstGeom>
          <a:noFill/>
          <a:ln w="0">
            <a:noFill/>
          </a:ln>
        </p:spPr>
        <p:txBody>
          <a:bodyPr lIns="105120" rIns="105120" tIns="52560" bIns="52560" anchor="t">
            <a:normAutofit fontScale="92500" lnSpcReduction="9999"/>
          </a:bodyPr>
          <a:p>
            <a:pPr marL="395280" indent="-395280">
              <a:spcBef>
                <a:spcPts val="924"/>
              </a:spcBef>
              <a:buClr>
                <a:srgbClr val="000000"/>
              </a:buClr>
              <a:buFont typeface="Times New Roman"/>
              <a:buChar char="•"/>
              <a:tabLst>
                <a:tab algn="l" pos="1052640"/>
                <a:tab algn="l" pos="2104920"/>
                <a:tab algn="l" pos="3157560"/>
                <a:tab algn="l" pos="4210200"/>
                <a:tab algn="l" pos="5262480"/>
                <a:tab algn="l" pos="6315120"/>
                <a:tab algn="l" pos="7367760"/>
                <a:tab algn="l" pos="8420040"/>
                <a:tab algn="l" pos="9472680"/>
                <a:tab algn="l" pos="10524960"/>
              </a:tabLst>
            </a:pPr>
            <a:r>
              <a:rPr b="0" lang="en-US" sz="3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855720" indent="-328680">
              <a:spcBef>
                <a:spcPts val="924"/>
              </a:spcBef>
              <a:buClr>
                <a:srgbClr val="000000"/>
              </a:buClr>
              <a:buFont typeface="Times New Roman"/>
              <a:buChar char="–"/>
              <a:tabLst>
                <a:tab algn="l" pos="1052640"/>
                <a:tab algn="l" pos="2104920"/>
                <a:tab algn="l" pos="3157560"/>
                <a:tab algn="l" pos="4210200"/>
                <a:tab algn="l" pos="5262480"/>
                <a:tab algn="l" pos="6315120"/>
                <a:tab algn="l" pos="7367760"/>
                <a:tab algn="l" pos="8420040"/>
                <a:tab algn="l" pos="9472680"/>
                <a:tab algn="l" pos="10524960"/>
              </a:tabLst>
            </a:pPr>
            <a:r>
              <a:rPr b="0" lang="en-US" sz="3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316160" indent="-263520">
              <a:spcBef>
                <a:spcPts val="924"/>
              </a:spcBef>
              <a:buClr>
                <a:srgbClr val="000000"/>
              </a:buClr>
              <a:buFont typeface="Times New Roman"/>
              <a:buChar char="•"/>
              <a:tabLst>
                <a:tab algn="l" pos="1052640"/>
                <a:tab algn="l" pos="2104920"/>
                <a:tab algn="l" pos="3157560"/>
                <a:tab algn="l" pos="4210200"/>
                <a:tab algn="l" pos="5262480"/>
                <a:tab algn="l" pos="6315120"/>
                <a:tab algn="l" pos="7367760"/>
                <a:tab algn="l" pos="8420040"/>
                <a:tab algn="l" pos="9472680"/>
                <a:tab algn="l" pos="10524960"/>
              </a:tabLst>
            </a:pPr>
            <a:r>
              <a:rPr b="0" lang="en-US" sz="3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843200" indent="-262080">
              <a:spcBef>
                <a:spcPts val="924"/>
              </a:spcBef>
              <a:buClr>
                <a:srgbClr val="000000"/>
              </a:buClr>
              <a:buFont typeface="Times New Roman"/>
              <a:buChar char="–"/>
              <a:tabLst>
                <a:tab algn="l" pos="1052640"/>
                <a:tab algn="l" pos="2104920"/>
                <a:tab algn="l" pos="3157560"/>
                <a:tab algn="l" pos="4210200"/>
                <a:tab algn="l" pos="5262480"/>
                <a:tab algn="l" pos="6315120"/>
                <a:tab algn="l" pos="7367760"/>
                <a:tab algn="l" pos="8420040"/>
                <a:tab algn="l" pos="9472680"/>
                <a:tab algn="l" pos="10524960"/>
              </a:tabLst>
            </a:pPr>
            <a:r>
              <a:rPr b="0" lang="en-US" sz="3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368440" indent="-261720">
              <a:spcBef>
                <a:spcPts val="924"/>
              </a:spcBef>
              <a:buClr>
                <a:srgbClr val="000000"/>
              </a:buClr>
              <a:buFont typeface="Times New Roman"/>
              <a:buChar char="»"/>
              <a:tabLst>
                <a:tab algn="l" pos="1052640"/>
                <a:tab algn="l" pos="2104920"/>
                <a:tab algn="l" pos="3157560"/>
                <a:tab algn="l" pos="4210200"/>
                <a:tab algn="l" pos="5262480"/>
                <a:tab algn="l" pos="6315120"/>
                <a:tab algn="l" pos="7367760"/>
                <a:tab algn="l" pos="8420040"/>
                <a:tab algn="l" pos="9472680"/>
                <a:tab algn="l" pos="10524960"/>
              </a:tabLst>
            </a:pPr>
            <a:r>
              <a:rPr b="0" lang="en-US" sz="3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368440" indent="-261720">
              <a:spcBef>
                <a:spcPts val="924"/>
              </a:spcBef>
              <a:buClr>
                <a:srgbClr val="000000"/>
              </a:buClr>
              <a:buFont typeface="Times New Roman"/>
              <a:buChar char="»"/>
              <a:tabLst>
                <a:tab algn="l" pos="1052640"/>
                <a:tab algn="l" pos="2104920"/>
                <a:tab algn="l" pos="3157560"/>
                <a:tab algn="l" pos="4210200"/>
                <a:tab algn="l" pos="5262480"/>
                <a:tab algn="l" pos="6315120"/>
                <a:tab algn="l" pos="7367760"/>
                <a:tab algn="l" pos="8420040"/>
                <a:tab algn="l" pos="9472680"/>
                <a:tab algn="l" pos="10524960"/>
              </a:tabLst>
            </a:pPr>
            <a:r>
              <a:rPr b="0" lang="en-US" sz="3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368440" indent="-261720">
              <a:spcBef>
                <a:spcPts val="924"/>
              </a:spcBef>
              <a:buClr>
                <a:srgbClr val="000000"/>
              </a:buClr>
              <a:buFont typeface="Times New Roman"/>
              <a:buChar char="»"/>
              <a:tabLst>
                <a:tab algn="l" pos="1052640"/>
                <a:tab algn="l" pos="2104920"/>
                <a:tab algn="l" pos="3157560"/>
                <a:tab algn="l" pos="4210200"/>
                <a:tab algn="l" pos="5262480"/>
                <a:tab algn="l" pos="6315120"/>
                <a:tab algn="l" pos="7367760"/>
                <a:tab algn="l" pos="8420040"/>
                <a:tab algn="l" pos="9472680"/>
                <a:tab algn="l" pos="10524960"/>
              </a:tabLst>
            </a:pPr>
            <a:r>
              <a:rPr b="0" lang="en-US" sz="3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826920" y="6797160"/>
            <a:ext cx="2286000" cy="498600"/>
          </a:xfrm>
          <a:prstGeom prst="rect">
            <a:avLst/>
          </a:prstGeom>
          <a:noFill/>
          <a:ln w="0">
            <a:noFill/>
          </a:ln>
        </p:spPr>
        <p:txBody>
          <a:bodyPr lIns="105120" rIns="105120" tIns="52560" bIns="52560" anchor="t">
            <a:noAutofit/>
          </a:bodyPr>
          <a:lstStyle>
            <a:lvl1pPr indent="0">
              <a:buNone/>
              <a:tabLst>
                <a:tab algn="l" pos="0"/>
                <a:tab algn="l" pos="1052640"/>
                <a:tab algn="l" pos="2104920"/>
                <a:tab algn="l" pos="3157560"/>
                <a:tab algn="l" pos="4210200"/>
                <a:tab algn="l" pos="5262480"/>
                <a:tab algn="l" pos="6315120"/>
                <a:tab algn="l" pos="7367760"/>
                <a:tab algn="l" pos="8420040"/>
                <a:tab algn="l" pos="9472680"/>
                <a:tab algn="l" pos="1052496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1052640"/>
                <a:tab algn="l" pos="2104920"/>
                <a:tab algn="l" pos="3157560"/>
                <a:tab algn="l" pos="4210200"/>
                <a:tab algn="l" pos="5262480"/>
                <a:tab algn="l" pos="6315120"/>
                <a:tab algn="l" pos="7367760"/>
                <a:tab algn="l" pos="8420040"/>
                <a:tab algn="l" pos="9472680"/>
                <a:tab algn="l" pos="10524960"/>
              </a:tabLst>
            </a:pPr>
            <a:fld id="{E52021A4-9C61-414E-9B09-8EDBDF44211A}" type="datetime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09/27/25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747960" y="6797160"/>
            <a:ext cx="3479760" cy="498600"/>
          </a:xfrm>
          <a:prstGeom prst="rect">
            <a:avLst/>
          </a:prstGeom>
          <a:noFill/>
          <a:ln w="0">
            <a:noFill/>
          </a:ln>
        </p:spPr>
        <p:txBody>
          <a:bodyPr lIns="105120" rIns="105120" tIns="52560" bIns="52560" anchor="t">
            <a:noAutofit/>
          </a:bodyPr>
          <a:lstStyle>
            <a:lvl1pPr indent="0" algn="ctr">
              <a:buNone/>
              <a:tabLst>
                <a:tab algn="l" pos="0"/>
                <a:tab algn="l" pos="1052640"/>
                <a:tab algn="l" pos="2104920"/>
                <a:tab algn="l" pos="3157560"/>
                <a:tab algn="l" pos="4210200"/>
                <a:tab algn="l" pos="5262480"/>
                <a:tab algn="l" pos="6315120"/>
                <a:tab algn="l" pos="7367760"/>
                <a:tab algn="l" pos="8420040"/>
                <a:tab algn="l" pos="9472680"/>
                <a:tab algn="l" pos="10524960"/>
              </a:tabLst>
              <a:defRPr b="0" lang="en-US" sz="17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1052640"/>
                <a:tab algn="l" pos="2104920"/>
                <a:tab algn="l" pos="3157560"/>
                <a:tab algn="l" pos="4210200"/>
                <a:tab algn="l" pos="5262480"/>
                <a:tab algn="l" pos="6315120"/>
                <a:tab algn="l" pos="7367760"/>
                <a:tab algn="l" pos="8420040"/>
                <a:tab algn="l" pos="9472680"/>
                <a:tab algn="l" pos="1052496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7862760" y="6797160"/>
            <a:ext cx="2286000" cy="498600"/>
          </a:xfrm>
          <a:prstGeom prst="rect">
            <a:avLst/>
          </a:prstGeom>
          <a:noFill/>
          <a:ln w="0">
            <a:noFill/>
          </a:ln>
        </p:spPr>
        <p:txBody>
          <a:bodyPr lIns="105120" rIns="105120" tIns="52560" bIns="52560" anchor="t">
            <a:noAutofit/>
          </a:bodyPr>
          <a:lstStyle>
            <a:lvl1pPr indent="0" algn="r">
              <a:buNone/>
              <a:tabLst>
                <a:tab algn="l" pos="0"/>
                <a:tab algn="l" pos="1052640"/>
                <a:tab algn="l" pos="2104920"/>
                <a:tab algn="l" pos="3157560"/>
                <a:tab algn="l" pos="4210200"/>
                <a:tab algn="l" pos="5262480"/>
                <a:tab algn="l" pos="6315120"/>
                <a:tab algn="l" pos="7367760"/>
                <a:tab algn="l" pos="8420040"/>
                <a:tab algn="l" pos="9472680"/>
                <a:tab algn="l" pos="10524960"/>
              </a:tabLst>
              <a:defRPr b="0" lang="en-US" sz="17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1052640"/>
                <a:tab algn="l" pos="2104920"/>
                <a:tab algn="l" pos="3157560"/>
                <a:tab algn="l" pos="4210200"/>
                <a:tab algn="l" pos="5262480"/>
                <a:tab algn="l" pos="6315120"/>
                <a:tab algn="l" pos="7367760"/>
                <a:tab algn="l" pos="8420040"/>
                <a:tab algn="l" pos="9472680"/>
                <a:tab algn="l" pos="10524960"/>
              </a:tabLst>
            </a:pPr>
            <a:fld id="{06B20B7C-9464-4B73-B467-8E8F0EDD4087}" type="slidenum"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3428640" y="152280"/>
            <a:ext cx="4800600" cy="403200"/>
          </a:xfrm>
          <a:prstGeom prst="rect">
            <a:avLst/>
          </a:prstGeom>
          <a:noFill/>
          <a:ln w="0">
            <a:noFill/>
          </a:ln>
        </p:spPr>
        <p:txBody>
          <a:bodyPr lIns="105120" rIns="105120" tIns="52560" bIns="5256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1052640"/>
                <a:tab algn="l" pos="2104920"/>
                <a:tab algn="l" pos="3157560"/>
                <a:tab algn="l" pos="4210200"/>
                <a:tab algn="l" pos="5262480"/>
                <a:tab algn="l" pos="6315120"/>
                <a:tab algn="l" pos="7367760"/>
                <a:tab algn="l" pos="8420040"/>
                <a:tab algn="l" pos="9472680"/>
                <a:tab algn="l" pos="10524960"/>
              </a:tabLst>
            </a:pPr>
            <a:r>
              <a:rPr b="1" lang="en-US" sz="14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NETCO               </a:t>
            </a:r>
            <a:br>
              <a:rPr sz="1400"/>
            </a:br>
            <a:r>
              <a:rPr b="1" lang="en-US" sz="14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Non-Commercial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9" name=""/>
          <p:cNvGraphicFramePr/>
          <p:nvPr/>
        </p:nvGraphicFramePr>
        <p:xfrm>
          <a:off x="1235160" y="1897200"/>
          <a:ext cx="8883720" cy="36702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35160" y="1897200"/>
                    <a:ext cx="8883720" cy="3670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3000C4FA-5B9C-46A6-95BE-A675931B7830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1450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2000-08-29T20:09:46Z</dcterms:created>
  <dc:creator>Patricia Henry</dc:creator>
  <dc:description/>
  <dc:language>en-US</dc:language>
  <cp:lastModifiedBy>phedstr</cp:lastModifiedBy>
  <cp:lastPrinted>2001-03-30T12:55:42Z</cp:lastPrinted>
  <dcterms:modified xsi:type="dcterms:W3CDTF">2002-01-17T18:29:46Z</dcterms:modified>
  <cp:revision>142</cp:revision>
  <dc:subject/>
  <dc:title>Enron Canada Corp - Non-commercial Org. Chart</dc:title>
</cp:coreProperties>
</file>