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972800" cy="7462838"/>
  <p:notesSz cx="9194800" cy="70342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26920" y="663120"/>
            <a:ext cx="9321840" cy="124308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ctr">
            <a:spAutoFit/>
          </a:bodyPr>
          <a:p>
            <a:pPr indent="0" algn="ctr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826920" y="2155680"/>
            <a:ext cx="9321840" cy="447696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826920" y="2155680"/>
            <a:ext cx="9321840" cy="447696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CCED4C-098B-4A14-8474-5CD8CC28BF6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26920" y="663120"/>
            <a:ext cx="9321840" cy="124308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ctr">
            <a:noAutofit/>
          </a:bodyPr>
          <a:p>
            <a:pPr indent="0" algn="ctr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5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26920" y="2155680"/>
            <a:ext cx="9321840" cy="447696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t">
            <a:normAutofit fontScale="92500" lnSpcReduction="9999"/>
          </a:bodyPr>
          <a:p>
            <a:pPr marL="395280" indent="-395280">
              <a:spcBef>
                <a:spcPts val="924"/>
              </a:spcBef>
              <a:buClr>
                <a:srgbClr val="000000"/>
              </a:buClr>
              <a:buFont typeface="Times New Roman"/>
              <a:buChar char="•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5720" indent="-328680">
              <a:spcBef>
                <a:spcPts val="924"/>
              </a:spcBef>
              <a:buClr>
                <a:srgbClr val="000000"/>
              </a:buClr>
              <a:buFont typeface="Times New Roman"/>
              <a:buChar char="–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16160" indent="-263520">
              <a:spcBef>
                <a:spcPts val="924"/>
              </a:spcBef>
              <a:buClr>
                <a:srgbClr val="000000"/>
              </a:buClr>
              <a:buFont typeface="Times New Roman"/>
              <a:buChar char="•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843200" indent="-262080">
              <a:spcBef>
                <a:spcPts val="924"/>
              </a:spcBef>
              <a:buClr>
                <a:srgbClr val="000000"/>
              </a:buClr>
              <a:buFont typeface="Times New Roman"/>
              <a:buChar char="–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368440" indent="-261720">
              <a:spcBef>
                <a:spcPts val="924"/>
              </a:spcBef>
              <a:buClr>
                <a:srgbClr val="000000"/>
              </a:buClr>
              <a:buFont typeface="Times New Roman"/>
              <a:buChar char="»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368440" indent="-261720">
              <a:spcBef>
                <a:spcPts val="924"/>
              </a:spcBef>
              <a:buClr>
                <a:srgbClr val="000000"/>
              </a:buClr>
              <a:buFont typeface="Times New Roman"/>
              <a:buChar char="»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368440" indent="-261720">
              <a:spcBef>
                <a:spcPts val="924"/>
              </a:spcBef>
              <a:buClr>
                <a:srgbClr val="000000"/>
              </a:buClr>
              <a:buFont typeface="Times New Roman"/>
              <a:buChar char="»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26920" y="6797160"/>
            <a:ext cx="2286000" cy="49860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t">
            <a:noAutofit/>
          </a:bodyPr>
          <a:lstStyle>
            <a:lvl1pPr indent="0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fld id="{EAC1D5EA-EDFF-4872-A631-12841AA933F4}" type="datetime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747960" y="6797160"/>
            <a:ext cx="3479760" cy="49860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t">
            <a:noAutofit/>
          </a:bodyPr>
          <a:lstStyle>
            <a:lvl1pPr indent="0" algn="ctr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  <a:def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862760" y="6797160"/>
            <a:ext cx="2286000" cy="49860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t">
            <a:noAutofit/>
          </a:bodyPr>
          <a:lstStyle>
            <a:lvl1pPr indent="0" algn="r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  <a:def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fld id="{D4F50F4C-319D-495D-9C79-F700E13387E1}" type="slidenum"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428640" y="152280"/>
            <a:ext cx="4800600" cy="40320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NETCO  CANADA             </a:t>
            </a:r>
            <a:br>
              <a:rPr sz="1400"/>
            </a:b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Non-Commercial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230480" y="2077920"/>
          <a:ext cx="8893080" cy="3311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30480" y="2077920"/>
                    <a:ext cx="8893080" cy="331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614420A-CCC9-49F2-A698-29ECB9AA6D2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2000-08-29T20:09:46Z</dcterms:created>
  <dc:creator>Patricia Henry</dc:creator>
  <dc:description/>
  <dc:language>en-US</dc:language>
  <cp:lastModifiedBy>Nella Cappelletto</cp:lastModifiedBy>
  <cp:lastPrinted>2001-03-30T12:55:42Z</cp:lastPrinted>
  <dcterms:modified xsi:type="dcterms:W3CDTF">2002-01-04T13:16:11Z</dcterms:modified>
  <cp:revision>141</cp:revision>
  <dc:subject/>
  <dc:title>Enron Canada Corp - Non-commercial Org. Chart</dc:title>
</cp:coreProperties>
</file>