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3E2845-17A9-4780-94E2-F7EA128DA39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9914BE4-E943-40EE-9E16-6E116F4EC02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Netco Government &amp; Regulatory Affairs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2514600" y="1447920"/>
          <a:ext cx="4267080" cy="4267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14600" y="1447920"/>
                    <a:ext cx="4267080" cy="4267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2002-01-03T18:23:59Z</dcterms:created>
  <dc:creator>jsteffe</dc:creator>
  <dc:description/>
  <dc:language>en-US</dc:language>
  <cp:lastModifiedBy>jsteffe</cp:lastModifiedBy>
  <dcterms:modified xsi:type="dcterms:W3CDTF">2002-01-03T18:24:57Z</dcterms:modified>
  <cp:revision>3</cp:revision>
  <dc:subject/>
  <dc:title>Government &amp; Regulatory Affairs</dc:title>
</cp:coreProperties>
</file>