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B94179-963E-4D57-83C4-2C21BBE2DAB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C0CE6B-770D-44EC-BB6C-5825B5E9D7C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B26234A-DF8B-401D-B153-7CFC2D0173F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Gas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758880" y="1882800"/>
          <a:ext cx="7572240" cy="181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8880" y="1882800"/>
                    <a:ext cx="7572240" cy="18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Power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1728720" y="1238400"/>
          <a:ext cx="5761080" cy="4838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28720" y="1238400"/>
                    <a:ext cx="5761080" cy="483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Support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762120" y="1981080"/>
          <a:ext cx="7619760" cy="2667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981080"/>
                    <a:ext cx="7619760" cy="266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2001-12-03T18:12:15Z</dcterms:created>
  <dc:creator>Loretta Brooks</dc:creator>
  <dc:description/>
  <dc:language>en-US</dc:language>
  <cp:lastModifiedBy>Tammie Schoppe</cp:lastModifiedBy>
  <dcterms:modified xsi:type="dcterms:W3CDTF">2001-12-04T16:32:24Z</dcterms:modified>
  <cp:revision>10</cp:revision>
  <dc:subject/>
  <dc:title>Gas Business</dc:title>
</cp:coreProperties>
</file>