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9298B30-E409-41C9-B7D4-C8FCBBA8E63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BF14B99-6876-4ABF-98AA-5E5710CC155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Business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" name=""/>
          <p:cNvGraphicFramePr/>
          <p:nvPr/>
        </p:nvGraphicFramePr>
        <p:xfrm>
          <a:off x="488880" y="1905120"/>
          <a:ext cx="8197920" cy="1981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88880" y="1905120"/>
                    <a:ext cx="8197920" cy="1981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Business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" name=""/>
          <p:cNvGraphicFramePr/>
          <p:nvPr/>
        </p:nvGraphicFramePr>
        <p:xfrm>
          <a:off x="1308240" y="1560600"/>
          <a:ext cx="6297480" cy="4190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08240" y="1560600"/>
                    <a:ext cx="6297480" cy="4190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2001-12-03T18:12:15Z</dcterms:created>
  <dc:creator>Loretta Brooks</dc:creator>
  <dc:description/>
  <dc:language>en-US</dc:language>
  <cp:lastModifiedBy>Tammie Schoppe</cp:lastModifiedBy>
  <dcterms:modified xsi:type="dcterms:W3CDTF">2001-12-03T19:32:16Z</dcterms:modified>
  <cp:revision>7</cp:revision>
  <dc:subject/>
  <dc:title>Gas Business</dc:title>
</cp:coreProperties>
</file>