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288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263058-E88E-42AA-841C-5ECFBE234D0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71120" y="198108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71120" y="624852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372080" y="624852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252B5AF-67CE-48E5-8685-1B81358BEE4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rcRect l="3034" t="16703" r="3434" b="14939"/>
          <a:stretch/>
        </p:blipFill>
        <p:spPr>
          <a:xfrm>
            <a:off x="7115040" y="2436840"/>
            <a:ext cx="2833920" cy="17445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  <a:effectLst>
            <a:outerShdw dist="125751" dir="2700000" blurRad="0" rotWithShape="0">
              <a:srgbClr val="808080"/>
            </a:outerShdw>
          </a:effectLst>
        </p:spPr>
      </p:pic>
      <p:grpSp>
        <p:nvGrpSpPr>
          <p:cNvPr id="6" name=""/>
          <p:cNvGrpSpPr/>
          <p:nvPr/>
        </p:nvGrpSpPr>
        <p:grpSpPr>
          <a:xfrm>
            <a:off x="4024440" y="1901880"/>
            <a:ext cx="2105640" cy="1928880"/>
            <a:chOff x="4024440" y="1901880"/>
            <a:chExt cx="2105640" cy="1928880"/>
          </a:xfrm>
        </p:grpSpPr>
        <p:pic>
          <p:nvPicPr>
            <p:cNvPr id="7" name="ENE_C_WHI" descr=""/>
            <p:cNvPicPr/>
            <p:nvPr/>
          </p:nvPicPr>
          <p:blipFill>
            <a:blip r:embed="rId2"/>
            <a:stretch/>
          </p:blipFill>
          <p:spPr>
            <a:xfrm>
              <a:off x="4024440" y="1901880"/>
              <a:ext cx="1988280" cy="1928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" name=""/>
            <p:cNvSpPr/>
            <p:nvPr/>
          </p:nvSpPr>
          <p:spPr>
            <a:xfrm>
              <a:off x="5837040" y="2906640"/>
              <a:ext cx="29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9" name="capture2" descr=""/>
          <p:cNvPicPr/>
          <p:nvPr/>
        </p:nvPicPr>
        <p:blipFill>
          <a:blip r:embed="rId3"/>
          <a:srcRect l="0" t="14083" r="8535" b="18528"/>
          <a:stretch/>
        </p:blipFill>
        <p:spPr>
          <a:xfrm>
            <a:off x="3726000" y="4764240"/>
            <a:ext cx="2809800" cy="17031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  <a:effectLst>
            <a:outerShdw dist="125751" dir="2700000" blurRad="0" rotWithShape="0">
              <a:srgbClr val="808080"/>
            </a:outerShdw>
          </a:effectLst>
        </p:spPr>
      </p:pic>
      <p:pic>
        <p:nvPicPr>
          <p:cNvPr id="10" name="" descr=""/>
          <p:cNvPicPr/>
          <p:nvPr/>
        </p:nvPicPr>
        <p:blipFill>
          <a:blip r:embed="rId4"/>
          <a:srcRect l="1703" t="13443" r="7957" b="4248"/>
          <a:stretch/>
        </p:blipFill>
        <p:spPr>
          <a:xfrm>
            <a:off x="179280" y="2427120"/>
            <a:ext cx="2833920" cy="17510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  <a:effectLst>
            <a:outerShdw dist="125751" dir="2700000" blurRad="0" rotWithShape="0">
              <a:srgbClr val="808080"/>
            </a:outerShdw>
          </a:effectLst>
        </p:spPr>
      </p:pic>
      <p:sp>
        <p:nvSpPr>
          <p:cNvPr id="11" name=""/>
          <p:cNvSpPr/>
          <p:nvPr/>
        </p:nvSpPr>
        <p:spPr>
          <a:xfrm>
            <a:off x="3512880" y="3860640"/>
            <a:ext cx="32713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Net Works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" descr=""/>
          <p:cNvPicPr/>
          <p:nvPr/>
        </p:nvPicPr>
        <p:blipFill>
          <a:blip r:embed="rId5"/>
          <a:srcRect l="0" t="20637" r="2061" b="2844"/>
          <a:stretch/>
        </p:blipFill>
        <p:spPr>
          <a:xfrm>
            <a:off x="6576840" y="196920"/>
            <a:ext cx="2873520" cy="16747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  <a:effectLst>
            <a:outerShdw dist="125751" dir="2700000" blurRad="0" rotWithShape="0">
              <a:srgbClr val="808080"/>
            </a:outerShdw>
          </a:effectLst>
        </p:spPr>
      </p:pic>
      <p:pic>
        <p:nvPicPr>
          <p:cNvPr id="13" name="" descr=""/>
          <p:cNvPicPr/>
          <p:nvPr/>
        </p:nvPicPr>
        <p:blipFill>
          <a:blip r:embed="rId6"/>
          <a:srcRect l="0" t="17252" r="23161" b="21376"/>
          <a:stretch/>
        </p:blipFill>
        <p:spPr>
          <a:xfrm>
            <a:off x="779400" y="225360"/>
            <a:ext cx="2833920" cy="16858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  <a:effectLst>
            <a:outerShdw dist="125751" dir="2700000" blurRad="0" rotWithShape="0">
              <a:srgbClr val="808080"/>
            </a:outerShdw>
          </a:effectLst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2000-06-21T18:34:02Z</dcterms:created>
  <dc:creator>julie ferrara</dc:creator>
  <dc:description/>
  <dc:language>en-US</dc:language>
  <cp:lastModifiedBy>mmccon1</cp:lastModifiedBy>
  <dcterms:modified xsi:type="dcterms:W3CDTF">2000-07-05T19:11:44Z</dcterms:modified>
  <cp:revision>8</cp:revision>
  <dc:subject/>
  <dc:title>No Slide Title</dc:title>
</cp:coreProperties>
</file>