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F20FD2-B7CA-4F1A-A8BF-B5A95DAB88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D553B8-FDF6-4575-A1D8-B8A53A1B950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 flipH="1">
            <a:off x="3024360" y="2233440"/>
            <a:ext cx="790560" cy="1430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776240" y="2241720"/>
            <a:ext cx="667080" cy="140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1023840" y="1693800"/>
            <a:ext cx="1095120" cy="771120"/>
            <a:chOff x="1023840" y="1693800"/>
            <a:chExt cx="1095120" cy="771120"/>
          </a:xfrm>
        </p:grpSpPr>
        <p:sp>
          <p:nvSpPr>
            <p:cNvPr id="8" name=""/>
            <p:cNvSpPr/>
            <p:nvPr/>
          </p:nvSpPr>
          <p:spPr>
            <a:xfrm>
              <a:off x="1023840" y="1693800"/>
              <a:ext cx="1095120" cy="771120"/>
            </a:xfrm>
            <a:prstGeom prst="rect">
              <a:avLst/>
            </a:prstGeom>
            <a:solidFill>
              <a:srgbClr val="99ff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065960" y="1858680"/>
              <a:ext cx="1010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Investors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" name=""/>
          <p:cNvGrpSpPr/>
          <p:nvPr/>
        </p:nvGrpSpPr>
        <p:grpSpPr>
          <a:xfrm>
            <a:off x="4491000" y="843120"/>
            <a:ext cx="1009800" cy="596520"/>
            <a:chOff x="4491000" y="843120"/>
            <a:chExt cx="1009800" cy="596520"/>
          </a:xfrm>
        </p:grpSpPr>
        <p:sp>
          <p:nvSpPr>
            <p:cNvPr id="11" name=""/>
            <p:cNvSpPr/>
            <p:nvPr/>
          </p:nvSpPr>
          <p:spPr>
            <a:xfrm>
              <a:off x="4491000" y="843120"/>
              <a:ext cx="1009800" cy="5965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748040" y="950400"/>
              <a:ext cx="493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3338640" y="1690560"/>
            <a:ext cx="1095120" cy="7797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335400" y="1779480"/>
            <a:ext cx="11224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Net Works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195640" y="3554280"/>
            <a:ext cx="990360" cy="812520"/>
            <a:chOff x="2195640" y="3554280"/>
            <a:chExt cx="990360" cy="812520"/>
          </a:xfrm>
        </p:grpSpPr>
        <p:sp>
          <p:nvSpPr>
            <p:cNvPr id="16" name=""/>
            <p:cNvSpPr/>
            <p:nvPr/>
          </p:nvSpPr>
          <p:spPr>
            <a:xfrm>
              <a:off x="2195640" y="3613680"/>
              <a:ext cx="990360" cy="7531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600280" y="3554280"/>
              <a:ext cx="183600" cy="45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" name=""/>
          <p:cNvSpPr/>
          <p:nvPr/>
        </p:nvSpPr>
        <p:spPr>
          <a:xfrm>
            <a:off x="1420920" y="5491080"/>
            <a:ext cx="685800" cy="49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404360" y="5556240"/>
            <a:ext cx="75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 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2309400" y="5499000"/>
            <a:ext cx="841680" cy="512640"/>
            <a:chOff x="2309400" y="5499000"/>
            <a:chExt cx="841680" cy="512640"/>
          </a:xfrm>
        </p:grpSpPr>
        <p:sp>
          <p:nvSpPr>
            <p:cNvPr id="21" name=""/>
            <p:cNvSpPr/>
            <p:nvPr/>
          </p:nvSpPr>
          <p:spPr>
            <a:xfrm>
              <a:off x="2379600" y="5499000"/>
              <a:ext cx="701640" cy="512640"/>
            </a:xfrm>
            <a:prstGeom prst="rect">
              <a:avLst/>
            </a:prstGeom>
            <a:solidFill>
              <a:srgbClr val="ccff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309400" y="5590440"/>
              <a:ext cx="8416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Lumber Co.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0720" y="5516640"/>
            <a:ext cx="685800" cy="507240"/>
            <a:chOff x="3330720" y="5516640"/>
            <a:chExt cx="685800" cy="507240"/>
          </a:xfrm>
        </p:grpSpPr>
        <p:sp>
          <p:nvSpPr>
            <p:cNvPr id="24" name=""/>
            <p:cNvSpPr/>
            <p:nvPr/>
          </p:nvSpPr>
          <p:spPr>
            <a:xfrm>
              <a:off x="3330720" y="5526720"/>
              <a:ext cx="685800" cy="497160"/>
            </a:xfrm>
            <a:prstGeom prst="rect">
              <a:avLst/>
            </a:prstGeom>
            <a:solidFill>
              <a:srgbClr val="33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581640" y="5516640"/>
              <a:ext cx="184320" cy="24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2370240" y="7869240"/>
            <a:ext cx="683640" cy="468000"/>
            <a:chOff x="2370240" y="7869240"/>
            <a:chExt cx="683640" cy="468000"/>
          </a:xfrm>
        </p:grpSpPr>
        <p:sp>
          <p:nvSpPr>
            <p:cNvPr id="27" name=""/>
            <p:cNvSpPr/>
            <p:nvPr/>
          </p:nvSpPr>
          <p:spPr>
            <a:xfrm>
              <a:off x="2370240" y="7869240"/>
              <a:ext cx="683640" cy="468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414520" y="7937640"/>
              <a:ext cx="5950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3rd Party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2252520" y="6632640"/>
            <a:ext cx="914400" cy="775800"/>
            <a:chOff x="2252520" y="6632640"/>
            <a:chExt cx="914400" cy="775800"/>
          </a:xfrm>
        </p:grpSpPr>
        <p:sp>
          <p:nvSpPr>
            <p:cNvPr id="30" name=""/>
            <p:cNvSpPr/>
            <p:nvPr/>
          </p:nvSpPr>
          <p:spPr>
            <a:xfrm>
              <a:off x="2252520" y="6632640"/>
              <a:ext cx="914400" cy="775800"/>
            </a:xfrm>
            <a:prstGeom prst="rect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2443320" y="6868440"/>
              <a:ext cx="53316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" name=""/>
          <p:cNvSpPr/>
          <p:nvPr/>
        </p:nvSpPr>
        <p:spPr>
          <a:xfrm rot="5400000">
            <a:off x="5289120" y="4831560"/>
            <a:ext cx="2013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Guaranty of ENA Trades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379320" y="5618160"/>
            <a:ext cx="70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Steel 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00800" y="1041480"/>
            <a:ext cx="54288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24600" y="1022400"/>
            <a:ext cx="0" cy="707220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66360" y="683100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005440" y="1422360"/>
            <a:ext cx="0" cy="5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433760" y="1994040"/>
            <a:ext cx="971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47760" y="2013120"/>
            <a:ext cx="119088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341080" y="1633680"/>
            <a:ext cx="861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NetWorks SPV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Put/Call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09000" y="1789200"/>
            <a:ext cx="44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23440" y="1789200"/>
            <a:ext cx="44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15120" y="1994040"/>
            <a:ext cx="0" cy="506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266840" y="2743200"/>
            <a:ext cx="873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Partner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346560" y="2719440"/>
            <a:ext cx="110484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Partner and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Partner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700360" y="4376880"/>
            <a:ext cx="0" cy="725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798560" y="5097600"/>
            <a:ext cx="1849680" cy="9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70840" y="4605480"/>
            <a:ext cx="44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2481120" y="7380000"/>
            <a:ext cx="0" cy="469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462040" y="7526160"/>
            <a:ext cx="498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136240" y="3665520"/>
            <a:ext cx="1078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Partners,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790640" y="511164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700360" y="5114880"/>
            <a:ext cx="0" cy="355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57600" y="5111640"/>
            <a:ext cx="0" cy="406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3067200" y="8096400"/>
            <a:ext cx="2952720" cy="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3171960" y="7035840"/>
            <a:ext cx="2249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685800" y="1238400"/>
            <a:ext cx="382896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66720" y="1238400"/>
            <a:ext cx="0" cy="268596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6720" y="3905280"/>
            <a:ext cx="152388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63560" y="6004080"/>
            <a:ext cx="673200" cy="631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1841400" y="5975280"/>
            <a:ext cx="673200" cy="63504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635200" y="6006960"/>
            <a:ext cx="12600" cy="62244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2819520" y="6000840"/>
            <a:ext cx="0" cy="63792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2838600" y="6039000"/>
            <a:ext cx="761760" cy="5904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105000" y="6019560"/>
            <a:ext cx="768600" cy="6094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159640" y="6205680"/>
            <a:ext cx="1122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to Back Trades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62440" y="7410600"/>
            <a:ext cx="0" cy="46656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869120" y="979560"/>
            <a:ext cx="1190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7720" y="8794800"/>
            <a:ext cx="2125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O:\egflegal\jdorsey\powerpoint\networksv6.ppt      9/26/00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2000-08-15T16:47:15Z</dcterms:created>
  <dc:creator>jdorsey</dc:creator>
  <dc:description/>
  <dc:language>en-US</dc:language>
  <cp:lastModifiedBy>jdorsey</cp:lastModifiedBy>
  <cp:lastPrinted>2000-09-26T16:52:19Z</cp:lastPrinted>
  <dcterms:modified xsi:type="dcterms:W3CDTF">2000-09-26T16:53:55Z</dcterms:modified>
  <cp:revision>20</cp:revision>
  <dc:subject/>
  <dc:title>No Slide Title</dc:title>
</cp:coreProperties>
</file>