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266738F-CF6E-40C3-A910-982C7A1F3E1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569E20E-C68C-4DBB-A79B-D6D731CB530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1554120" y="5397480"/>
            <a:ext cx="583236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1554120" y="4896000"/>
            <a:ext cx="583236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1554120" y="4896000"/>
            <a:ext cx="1800" cy="10015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1517760" y="5897520"/>
            <a:ext cx="3636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517760" y="5797440"/>
            <a:ext cx="3636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517760" y="5695920"/>
            <a:ext cx="3636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517760" y="5595840"/>
            <a:ext cx="3636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1517760" y="5495760"/>
            <a:ext cx="3636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1517760" y="5397480"/>
            <a:ext cx="3636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517760" y="5297400"/>
            <a:ext cx="3636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517760" y="5197320"/>
            <a:ext cx="3636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517760" y="5097600"/>
            <a:ext cx="3636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517760" y="4997520"/>
            <a:ext cx="3636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517760" y="4896000"/>
            <a:ext cx="3636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508040" y="5897520"/>
            <a:ext cx="4608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508040" y="5397480"/>
            <a:ext cx="4608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508040" y="4896000"/>
            <a:ext cx="4608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554120" y="5897520"/>
            <a:ext cx="583236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V="1">
            <a:off x="1554120" y="5897520"/>
            <a:ext cx="1800" cy="23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flipV="1">
            <a:off x="1895400" y="5897520"/>
            <a:ext cx="1800" cy="23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 flipV="1">
            <a:off x="2235240" y="5897520"/>
            <a:ext cx="1440" cy="23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V="1">
            <a:off x="2544840" y="5897520"/>
            <a:ext cx="1440" cy="23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 flipV="1">
            <a:off x="2884320" y="5897520"/>
            <a:ext cx="3240" cy="23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flipV="1">
            <a:off x="3213000" y="5897520"/>
            <a:ext cx="3240" cy="23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flipV="1">
            <a:off x="3556080" y="5897520"/>
            <a:ext cx="1440" cy="23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flipV="1">
            <a:off x="3886200" y="5897520"/>
            <a:ext cx="3240" cy="23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flipV="1">
            <a:off x="4229280" y="5897520"/>
            <a:ext cx="1440" cy="23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flipV="1">
            <a:off x="4570560" y="5897520"/>
            <a:ext cx="1440" cy="23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 flipV="1">
            <a:off x="4898880" y="5897520"/>
            <a:ext cx="1800" cy="23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flipV="1">
            <a:off x="5240160" y="5897520"/>
            <a:ext cx="1800" cy="23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flipV="1">
            <a:off x="5568840" y="5897520"/>
            <a:ext cx="3240" cy="23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V="1">
            <a:off x="5911920" y="5897520"/>
            <a:ext cx="1440" cy="23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flipV="1">
            <a:off x="6253200" y="5897520"/>
            <a:ext cx="1440" cy="23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flipV="1">
            <a:off x="6559560" y="5897520"/>
            <a:ext cx="1440" cy="23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flipV="1">
            <a:off x="6902280" y="5897520"/>
            <a:ext cx="1800" cy="23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flipV="1">
            <a:off x="7232760" y="5897520"/>
            <a:ext cx="1440" cy="23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558800" y="5553000"/>
            <a:ext cx="11160" cy="11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1569960" y="5564160"/>
            <a:ext cx="11160" cy="9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1581120" y="5573880"/>
            <a:ext cx="9720" cy="298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590840" y="5603760"/>
            <a:ext cx="12600" cy="33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603440" y="5637240"/>
            <a:ext cx="33120" cy="745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636560" y="5711760"/>
            <a:ext cx="32040" cy="117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 flipV="1">
            <a:off x="1668600" y="5827320"/>
            <a:ext cx="1260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1681200" y="5827680"/>
            <a:ext cx="3348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flipV="1">
            <a:off x="1714680" y="5817960"/>
            <a:ext cx="9360" cy="11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 flipV="1">
            <a:off x="1724040" y="5805360"/>
            <a:ext cx="22320" cy="129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 flipV="1">
            <a:off x="1746360" y="5785920"/>
            <a:ext cx="12600" cy="19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 flipV="1">
            <a:off x="1758960" y="5767560"/>
            <a:ext cx="33480" cy="18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8080" bIns="-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 flipV="1">
            <a:off x="1792440" y="5749560"/>
            <a:ext cx="7920" cy="176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 flipV="1">
            <a:off x="1800360" y="5710320"/>
            <a:ext cx="12600" cy="39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V="1">
            <a:off x="1812960" y="5603760"/>
            <a:ext cx="11160" cy="1065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flipV="1">
            <a:off x="1824120" y="5379840"/>
            <a:ext cx="42840" cy="2235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866960" y="5380200"/>
            <a:ext cx="11160" cy="205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1878120" y="5400720"/>
            <a:ext cx="12600" cy="93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V="1">
            <a:off x="1890720" y="5390640"/>
            <a:ext cx="7920" cy="19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1898640" y="5391000"/>
            <a:ext cx="11160" cy="87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 flipV="1">
            <a:off x="1909800" y="5473440"/>
            <a:ext cx="3492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1944720" y="5473800"/>
            <a:ext cx="11160" cy="219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1955880" y="5495760"/>
            <a:ext cx="9360" cy="590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2240" bIns="12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1965240" y="5554800"/>
            <a:ext cx="11160" cy="140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flipV="1">
            <a:off x="1976400" y="5557320"/>
            <a:ext cx="11160" cy="11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flipV="1">
            <a:off x="1987560" y="5552640"/>
            <a:ext cx="5544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2043000" y="5553000"/>
            <a:ext cx="11160" cy="7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 flipV="1">
            <a:off x="2054160" y="5406840"/>
            <a:ext cx="9720" cy="153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2063880" y="5407200"/>
            <a:ext cx="3492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flipV="1">
            <a:off x="2098800" y="5400720"/>
            <a:ext cx="21960" cy="7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 flipV="1">
            <a:off x="2120760" y="5390640"/>
            <a:ext cx="11160" cy="9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flipV="1">
            <a:off x="2131920" y="5354280"/>
            <a:ext cx="9720" cy="363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2141640" y="5354640"/>
            <a:ext cx="3312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flipV="1">
            <a:off x="2174760" y="5354280"/>
            <a:ext cx="1116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2185920" y="5354640"/>
            <a:ext cx="1260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flipV="1">
            <a:off x="2198520" y="5343120"/>
            <a:ext cx="9720" cy="11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2208240" y="5343480"/>
            <a:ext cx="11160" cy="205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2219400" y="5364000"/>
            <a:ext cx="44280" cy="82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520" bIns="-38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2263680" y="5372280"/>
            <a:ext cx="11160" cy="96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 flipV="1">
            <a:off x="2274840" y="5454360"/>
            <a:ext cx="11160" cy="140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2286000" y="5454720"/>
            <a:ext cx="11160" cy="7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 flipV="1">
            <a:off x="2297160" y="5457600"/>
            <a:ext cx="3312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2330280" y="5457960"/>
            <a:ext cx="828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2338560" y="5459400"/>
            <a:ext cx="14040" cy="28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2352600" y="5487840"/>
            <a:ext cx="11160" cy="223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 flipV="1">
            <a:off x="2363760" y="5489280"/>
            <a:ext cx="9720" cy="205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 flipV="1">
            <a:off x="2373480" y="5432040"/>
            <a:ext cx="31680" cy="57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2405160" y="5432400"/>
            <a:ext cx="11160" cy="87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2416320" y="5519880"/>
            <a:ext cx="14040" cy="93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 flipV="1">
            <a:off x="2430360" y="5517720"/>
            <a:ext cx="11160" cy="11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 flipV="1">
            <a:off x="2441520" y="5481360"/>
            <a:ext cx="9720" cy="363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 flipV="1">
            <a:off x="2451240" y="5459400"/>
            <a:ext cx="31680" cy="223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 flipV="1">
            <a:off x="2482920" y="5425560"/>
            <a:ext cx="11160" cy="33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 flipV="1">
            <a:off x="2494080" y="5338800"/>
            <a:ext cx="11160" cy="871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 flipV="1">
            <a:off x="2505240" y="5268960"/>
            <a:ext cx="9360" cy="69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 flipV="1">
            <a:off x="2514600" y="5183280"/>
            <a:ext cx="12600" cy="85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2527200" y="5183280"/>
            <a:ext cx="3348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2560680" y="5186520"/>
            <a:ext cx="11160" cy="140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2571840" y="5200560"/>
            <a:ext cx="9360" cy="19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2581200" y="5219640"/>
            <a:ext cx="12600" cy="205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2593800" y="5240160"/>
            <a:ext cx="11160" cy="939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2604960" y="5334120"/>
            <a:ext cx="3348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 flipV="1">
            <a:off x="2638440" y="5148000"/>
            <a:ext cx="9360" cy="190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2647800" y="5148360"/>
            <a:ext cx="11160" cy="115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2658960" y="5264280"/>
            <a:ext cx="12960" cy="1713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2671920" y="5435640"/>
            <a:ext cx="53640" cy="38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 flipV="1">
            <a:off x="2725560" y="5450040"/>
            <a:ext cx="11160" cy="23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 flipV="1">
            <a:off x="2736720" y="5438520"/>
            <a:ext cx="9720" cy="11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 flipV="1">
            <a:off x="2746440" y="5433840"/>
            <a:ext cx="12600" cy="50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2759040" y="5433840"/>
            <a:ext cx="33480" cy="1828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2792520" y="5616720"/>
            <a:ext cx="11160" cy="15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2803680" y="5632560"/>
            <a:ext cx="1080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2814480" y="5635800"/>
            <a:ext cx="972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 flipV="1">
            <a:off x="2824200" y="5600880"/>
            <a:ext cx="12600" cy="39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2836800" y="5600880"/>
            <a:ext cx="33480" cy="331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 flipV="1">
            <a:off x="2870280" y="5630400"/>
            <a:ext cx="1116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2881440" y="5630760"/>
            <a:ext cx="7920" cy="11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 flipV="1">
            <a:off x="2889360" y="5627520"/>
            <a:ext cx="12600" cy="144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 flipV="1">
            <a:off x="2901960" y="5611680"/>
            <a:ext cx="9360" cy="15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2911320" y="5611680"/>
            <a:ext cx="3672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2948040" y="5611680"/>
            <a:ext cx="936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2957400" y="5613480"/>
            <a:ext cx="9720" cy="205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2967120" y="5634000"/>
            <a:ext cx="12600" cy="12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 flipV="1">
            <a:off x="2979720" y="5619240"/>
            <a:ext cx="7920" cy="270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 flipV="1">
            <a:off x="2987640" y="5603760"/>
            <a:ext cx="33480" cy="15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3021120" y="5603760"/>
            <a:ext cx="14040" cy="28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3035160" y="5632560"/>
            <a:ext cx="9720" cy="93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3044880" y="5641920"/>
            <a:ext cx="9360" cy="12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3054240" y="5654520"/>
            <a:ext cx="11160" cy="144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 flipV="1">
            <a:off x="3065400" y="5621400"/>
            <a:ext cx="33480" cy="475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 flipV="1">
            <a:off x="3098880" y="5617800"/>
            <a:ext cx="1116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3110040" y="5618160"/>
            <a:ext cx="12600" cy="7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 flipV="1">
            <a:off x="3122640" y="5580000"/>
            <a:ext cx="9360" cy="46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 flipV="1">
            <a:off x="3132000" y="5519520"/>
            <a:ext cx="11160" cy="601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 flipV="1">
            <a:off x="3143160" y="5384520"/>
            <a:ext cx="12960" cy="1350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3156120" y="5384880"/>
            <a:ext cx="9360" cy="79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 flipV="1">
            <a:off x="3165480" y="5419440"/>
            <a:ext cx="11160" cy="442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 flipV="1">
            <a:off x="3176640" y="5392440"/>
            <a:ext cx="11160" cy="270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 flipV="1">
            <a:off x="3187800" y="5379840"/>
            <a:ext cx="11160" cy="12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 flipV="1">
            <a:off x="3198960" y="5360760"/>
            <a:ext cx="10800" cy="19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 flipV="1">
            <a:off x="3209760" y="5341680"/>
            <a:ext cx="11160" cy="19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3220920" y="5342040"/>
            <a:ext cx="3348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 flipV="1">
            <a:off x="3254400" y="5307120"/>
            <a:ext cx="9360" cy="39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3263760" y="5307120"/>
            <a:ext cx="12960" cy="15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3276720" y="5322960"/>
            <a:ext cx="11160" cy="19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 flipV="1">
            <a:off x="3287880" y="5335560"/>
            <a:ext cx="9360" cy="6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 flipV="1">
            <a:off x="3297240" y="5330520"/>
            <a:ext cx="4428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 flipV="1">
            <a:off x="3341520" y="5327280"/>
            <a:ext cx="1296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 flipV="1">
            <a:off x="3354480" y="5326200"/>
            <a:ext cx="936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 flipV="1">
            <a:off x="3363840" y="5306760"/>
            <a:ext cx="11160" cy="19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 flipV="1">
            <a:off x="3375000" y="5302080"/>
            <a:ext cx="33480" cy="50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 flipV="1">
            <a:off x="3408480" y="5289120"/>
            <a:ext cx="11160" cy="12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 flipV="1">
            <a:off x="3419640" y="5285880"/>
            <a:ext cx="792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3427560" y="5286240"/>
            <a:ext cx="14040" cy="129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3441600" y="5299200"/>
            <a:ext cx="11160" cy="187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 flipV="1">
            <a:off x="3452760" y="5446800"/>
            <a:ext cx="33480" cy="39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 flipV="1">
            <a:off x="3486240" y="5176800"/>
            <a:ext cx="9360" cy="2700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 flipV="1">
            <a:off x="3495600" y="5086080"/>
            <a:ext cx="9720" cy="903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 flipV="1">
            <a:off x="3505320" y="5067000"/>
            <a:ext cx="12600" cy="19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3517920" y="5067360"/>
            <a:ext cx="12600" cy="11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3530520" y="5078520"/>
            <a:ext cx="19080" cy="7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3549600" y="5086440"/>
            <a:ext cx="14400" cy="11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 flipV="1">
            <a:off x="3564000" y="5094000"/>
            <a:ext cx="792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3571920" y="5094360"/>
            <a:ext cx="11160" cy="15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3583080" y="5110200"/>
            <a:ext cx="1260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 flipV="1">
            <a:off x="3595680" y="5105520"/>
            <a:ext cx="9360" cy="7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 flipV="1">
            <a:off x="3605040" y="5103360"/>
            <a:ext cx="3348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3638520" y="5103720"/>
            <a:ext cx="11160" cy="46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 flipV="1">
            <a:off x="3649680" y="5098680"/>
            <a:ext cx="11160" cy="50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 flipV="1">
            <a:off x="3660840" y="5089680"/>
            <a:ext cx="9360" cy="93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3670200" y="5089680"/>
            <a:ext cx="12960" cy="37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9000" bIns="-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3683160" y="5127480"/>
            <a:ext cx="3312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3716280" y="5127480"/>
            <a:ext cx="11160" cy="129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3727440" y="5140440"/>
            <a:ext cx="9360" cy="34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3736800" y="5175360"/>
            <a:ext cx="11160" cy="66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3747960" y="5241960"/>
            <a:ext cx="46080" cy="475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 flipV="1">
            <a:off x="3794040" y="5252760"/>
            <a:ext cx="11160" cy="363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 flipV="1">
            <a:off x="3805200" y="5229360"/>
            <a:ext cx="9720" cy="23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 flipV="1">
            <a:off x="3814920" y="5191200"/>
            <a:ext cx="10800" cy="38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3825720" y="5191200"/>
            <a:ext cx="12960" cy="46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3838680" y="5237280"/>
            <a:ext cx="33120" cy="55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3871800" y="5292720"/>
            <a:ext cx="9720" cy="42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3881520" y="5335560"/>
            <a:ext cx="11160" cy="11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 flipV="1">
            <a:off x="3892680" y="5248080"/>
            <a:ext cx="11160" cy="982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 flipV="1">
            <a:off x="3903840" y="5213160"/>
            <a:ext cx="10800" cy="34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3914640" y="5213520"/>
            <a:ext cx="3204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 flipV="1">
            <a:off x="3946680" y="5210280"/>
            <a:ext cx="12600" cy="7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 flipV="1">
            <a:off x="3959280" y="5167080"/>
            <a:ext cx="11160" cy="42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 flipV="1">
            <a:off x="3970440" y="5135040"/>
            <a:ext cx="7920" cy="320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4760" bIns="-14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 flipV="1">
            <a:off x="3978360" y="5111640"/>
            <a:ext cx="14040" cy="23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 flipV="1">
            <a:off x="3992400" y="5097240"/>
            <a:ext cx="32040" cy="140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 flipV="1">
            <a:off x="4024440" y="5095440"/>
            <a:ext cx="1260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4037040" y="5095800"/>
            <a:ext cx="9360" cy="12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4046400" y="5108400"/>
            <a:ext cx="9720" cy="11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4056120" y="5119560"/>
            <a:ext cx="14400" cy="9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 flipV="1">
            <a:off x="4070520" y="5113440"/>
            <a:ext cx="29880" cy="15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4100400" y="5113440"/>
            <a:ext cx="972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 flipV="1">
            <a:off x="4110120" y="5091120"/>
            <a:ext cx="12600" cy="223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4122720" y="5091120"/>
            <a:ext cx="11160" cy="205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 flipV="1">
            <a:off x="4133880" y="5097240"/>
            <a:ext cx="14400" cy="140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 flipV="1">
            <a:off x="4148280" y="5092560"/>
            <a:ext cx="29880" cy="50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 flipV="1">
            <a:off x="4178160" y="5060880"/>
            <a:ext cx="9720" cy="31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 flipV="1">
            <a:off x="4187880" y="5049360"/>
            <a:ext cx="12600" cy="11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4200480" y="5049720"/>
            <a:ext cx="11160" cy="446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4211640" y="5094360"/>
            <a:ext cx="9360" cy="23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4221000" y="5118120"/>
            <a:ext cx="12960" cy="205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4233960" y="5138640"/>
            <a:ext cx="11160" cy="57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4245120" y="5195880"/>
            <a:ext cx="9360" cy="38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4254480" y="5234040"/>
            <a:ext cx="11160" cy="11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4265640" y="5245200"/>
            <a:ext cx="12600" cy="7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4278240" y="5253120"/>
            <a:ext cx="9720" cy="223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 flipV="1">
            <a:off x="4287960" y="5263920"/>
            <a:ext cx="11160" cy="11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4299120" y="5264280"/>
            <a:ext cx="12600" cy="12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4311720" y="5276880"/>
            <a:ext cx="9360" cy="7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4321080" y="5284800"/>
            <a:ext cx="11160" cy="61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 flipV="1">
            <a:off x="4332240" y="5332320"/>
            <a:ext cx="11160" cy="144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 flipV="1">
            <a:off x="4343400" y="5307120"/>
            <a:ext cx="11160" cy="25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4354560" y="5307120"/>
            <a:ext cx="1116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 flipV="1">
            <a:off x="4365720" y="5299200"/>
            <a:ext cx="11160" cy="7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4376880" y="5299200"/>
            <a:ext cx="9360" cy="61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4386240" y="5305320"/>
            <a:ext cx="12600" cy="57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 flipV="1">
            <a:off x="4398840" y="5354640"/>
            <a:ext cx="20880" cy="7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 flipV="1">
            <a:off x="4419720" y="5345280"/>
            <a:ext cx="12600" cy="93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 flipV="1">
            <a:off x="4432320" y="5332320"/>
            <a:ext cx="11160" cy="129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4443480" y="5332320"/>
            <a:ext cx="936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4452840" y="5335560"/>
            <a:ext cx="11160" cy="9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4464000" y="5345280"/>
            <a:ext cx="12600" cy="7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4476600" y="5353200"/>
            <a:ext cx="11160" cy="136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4487760" y="5489640"/>
            <a:ext cx="9720" cy="23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4497480" y="5513400"/>
            <a:ext cx="12600" cy="34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 flipV="1">
            <a:off x="4510080" y="5548320"/>
            <a:ext cx="1116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 flipV="1">
            <a:off x="4521240" y="5503680"/>
            <a:ext cx="9360" cy="442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 flipV="1">
            <a:off x="4530600" y="5500440"/>
            <a:ext cx="1116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 flipV="1">
            <a:off x="4541760" y="5407200"/>
            <a:ext cx="12600" cy="93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 flipV="1">
            <a:off x="4554360" y="5345280"/>
            <a:ext cx="8280" cy="61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4562640" y="5345280"/>
            <a:ext cx="1260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4575240" y="5346720"/>
            <a:ext cx="9360" cy="66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 flipV="1">
            <a:off x="4584600" y="5357880"/>
            <a:ext cx="9720" cy="55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 flipV="1">
            <a:off x="4594320" y="5277960"/>
            <a:ext cx="12600" cy="795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 flipV="1">
            <a:off x="4606920" y="5270400"/>
            <a:ext cx="33480" cy="7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4640400" y="5270400"/>
            <a:ext cx="12600" cy="42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4653000" y="5313240"/>
            <a:ext cx="792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4660920" y="5316480"/>
            <a:ext cx="1116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4672080" y="5319720"/>
            <a:ext cx="12600" cy="15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 flipV="1">
            <a:off x="4684680" y="5306760"/>
            <a:ext cx="20520" cy="28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 flipV="1">
            <a:off x="4705200" y="5256000"/>
            <a:ext cx="12960" cy="50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 flipV="1">
            <a:off x="4718160" y="5205240"/>
            <a:ext cx="9360" cy="511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320" bIns="4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4727520" y="5205240"/>
            <a:ext cx="11160" cy="84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4738680" y="5289480"/>
            <a:ext cx="12600" cy="65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4751280" y="5354640"/>
            <a:ext cx="9720" cy="61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 flipV="1">
            <a:off x="4761000" y="5358960"/>
            <a:ext cx="31680" cy="57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 flipV="1">
            <a:off x="4792680" y="5298840"/>
            <a:ext cx="12600" cy="601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 flipV="1">
            <a:off x="4805280" y="5299200"/>
            <a:ext cx="1116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 flipV="1">
            <a:off x="4816440" y="5295600"/>
            <a:ext cx="1260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 flipV="1">
            <a:off x="4829040" y="5260680"/>
            <a:ext cx="9720" cy="34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 flipV="1">
            <a:off x="4838760" y="5249520"/>
            <a:ext cx="22320" cy="11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4861080" y="5249880"/>
            <a:ext cx="936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4870440" y="5253120"/>
            <a:ext cx="12600" cy="172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4883040" y="5270400"/>
            <a:ext cx="11160" cy="88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4894200" y="5359320"/>
            <a:ext cx="9720" cy="414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4903920" y="5400720"/>
            <a:ext cx="12600" cy="46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 flipV="1">
            <a:off x="4916520" y="5416560"/>
            <a:ext cx="11160" cy="30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 flipV="1">
            <a:off x="4927680" y="5362560"/>
            <a:ext cx="9360" cy="540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 flipV="1">
            <a:off x="4937040" y="5351040"/>
            <a:ext cx="11160" cy="11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4948200" y="5351400"/>
            <a:ext cx="12600" cy="28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 flipV="1">
            <a:off x="4960800" y="5373720"/>
            <a:ext cx="9720" cy="6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4970520" y="5373720"/>
            <a:ext cx="11160" cy="11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4981680" y="5384880"/>
            <a:ext cx="12600" cy="30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 flipV="1">
            <a:off x="4994280" y="5397120"/>
            <a:ext cx="9360" cy="176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 flipV="1">
            <a:off x="5003640" y="5380200"/>
            <a:ext cx="11160" cy="172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5014800" y="5380200"/>
            <a:ext cx="12960" cy="331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5027760" y="5413320"/>
            <a:ext cx="9360" cy="57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5037120" y="5470560"/>
            <a:ext cx="11160" cy="12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 flipV="1">
            <a:off x="5048280" y="5463720"/>
            <a:ext cx="11160" cy="19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 flipV="1">
            <a:off x="5059440" y="5440320"/>
            <a:ext cx="7920" cy="23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 flipV="1">
            <a:off x="5067360" y="5379840"/>
            <a:ext cx="33120" cy="601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 flipV="1">
            <a:off x="5100480" y="5321160"/>
            <a:ext cx="14400" cy="590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2240" bIns="12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 flipV="1">
            <a:off x="5114880" y="5275080"/>
            <a:ext cx="11160" cy="45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80" bIns="-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5126040" y="5275440"/>
            <a:ext cx="936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5135400" y="5280120"/>
            <a:ext cx="9720" cy="11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 flipV="1">
            <a:off x="5145120" y="5268960"/>
            <a:ext cx="14400" cy="223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 flipV="1">
            <a:off x="5159520" y="5195520"/>
            <a:ext cx="9360" cy="73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 flipV="1">
            <a:off x="5168880" y="5140440"/>
            <a:ext cx="9720" cy="55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 flipV="1">
            <a:off x="5178600" y="5116680"/>
            <a:ext cx="10800" cy="23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5189400" y="5116680"/>
            <a:ext cx="14400" cy="61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5203800" y="5122800"/>
            <a:ext cx="7920" cy="31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5211720" y="5154480"/>
            <a:ext cx="11160" cy="208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5222880" y="5175360"/>
            <a:ext cx="33480" cy="77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5256360" y="5253120"/>
            <a:ext cx="10800" cy="23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5267160" y="5276880"/>
            <a:ext cx="11160" cy="205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5278320" y="5297400"/>
            <a:ext cx="11160" cy="23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 flipV="1">
            <a:off x="5289480" y="5316120"/>
            <a:ext cx="1116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 flipV="1">
            <a:off x="5300640" y="5304960"/>
            <a:ext cx="33480" cy="11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5334120" y="5305320"/>
            <a:ext cx="9360" cy="19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 flipV="1">
            <a:off x="5343480" y="5300640"/>
            <a:ext cx="12600" cy="23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5356080" y="5300640"/>
            <a:ext cx="11160" cy="30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 flipV="1">
            <a:off x="5367240" y="5316480"/>
            <a:ext cx="20880" cy="144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5388120" y="5316480"/>
            <a:ext cx="21960" cy="38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 flipV="1">
            <a:off x="5410080" y="5348160"/>
            <a:ext cx="11160" cy="6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 flipV="1">
            <a:off x="5421240" y="5338800"/>
            <a:ext cx="12600" cy="93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 flipV="1">
            <a:off x="5433840" y="5316480"/>
            <a:ext cx="9720" cy="223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 flipV="1">
            <a:off x="5443560" y="5238720"/>
            <a:ext cx="11160" cy="77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5454720" y="5238720"/>
            <a:ext cx="1116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 flipV="1">
            <a:off x="5465880" y="5205240"/>
            <a:ext cx="11160" cy="36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5477040" y="5205240"/>
            <a:ext cx="1080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5487840" y="5205240"/>
            <a:ext cx="11160" cy="223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5499000" y="5227560"/>
            <a:ext cx="12960" cy="11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 flipV="1">
            <a:off x="5511960" y="5213520"/>
            <a:ext cx="9360" cy="25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5521320" y="5213520"/>
            <a:ext cx="11160" cy="633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5532480" y="5276880"/>
            <a:ext cx="3312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5565600" y="5278320"/>
            <a:ext cx="11160" cy="7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 flipV="1">
            <a:off x="5576760" y="5283360"/>
            <a:ext cx="9720" cy="28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 flipV="1">
            <a:off x="5586480" y="5278320"/>
            <a:ext cx="12600" cy="50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 flipV="1">
            <a:off x="5599080" y="5268960"/>
            <a:ext cx="11160" cy="93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5610240" y="5268960"/>
            <a:ext cx="33480" cy="79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5643720" y="5348160"/>
            <a:ext cx="7920" cy="50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5651640" y="5353200"/>
            <a:ext cx="12600" cy="7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5664240" y="5361120"/>
            <a:ext cx="5544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 flipV="1">
            <a:off x="5719680" y="5363640"/>
            <a:ext cx="972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5729400" y="5364000"/>
            <a:ext cx="12600" cy="176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5742000" y="5381640"/>
            <a:ext cx="2052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5762520" y="5386320"/>
            <a:ext cx="3348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5796000" y="5391000"/>
            <a:ext cx="11160" cy="255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 flipV="1">
            <a:off x="5807160" y="5415120"/>
            <a:ext cx="936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5816520" y="5415120"/>
            <a:ext cx="1116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 flipV="1">
            <a:off x="5827680" y="5397120"/>
            <a:ext cx="12600" cy="176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 flipV="1">
            <a:off x="5840280" y="5385960"/>
            <a:ext cx="33480" cy="11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 flipV="1">
            <a:off x="5873760" y="5378400"/>
            <a:ext cx="11160" cy="7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5884920" y="5378400"/>
            <a:ext cx="9360" cy="28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5894280" y="5407200"/>
            <a:ext cx="11160" cy="93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 flipV="1">
            <a:off x="5905440" y="5408640"/>
            <a:ext cx="46080" cy="7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5951520" y="5408640"/>
            <a:ext cx="9720" cy="42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 flipV="1">
            <a:off x="5961240" y="5435640"/>
            <a:ext cx="10800" cy="15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5972040" y="5435640"/>
            <a:ext cx="1116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 flipV="1">
            <a:off x="5983200" y="5416560"/>
            <a:ext cx="11160" cy="23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 flipV="1">
            <a:off x="5994360" y="5394240"/>
            <a:ext cx="31680" cy="223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 flipV="1">
            <a:off x="6026040" y="5376960"/>
            <a:ext cx="12960" cy="172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6039000" y="5376960"/>
            <a:ext cx="1080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6049800" y="5381640"/>
            <a:ext cx="9720" cy="52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 flipV="1">
            <a:off x="6059520" y="5419440"/>
            <a:ext cx="12600" cy="140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>
            <a:off x="6072120" y="5419800"/>
            <a:ext cx="31680" cy="28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6103800" y="5448240"/>
            <a:ext cx="12960" cy="1303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6116760" y="5578560"/>
            <a:ext cx="9360" cy="1015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 flipV="1">
            <a:off x="6126120" y="5605200"/>
            <a:ext cx="11160" cy="745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6137280" y="5605560"/>
            <a:ext cx="42840" cy="7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6180120" y="5613480"/>
            <a:ext cx="1440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6194520" y="5613480"/>
            <a:ext cx="9360" cy="7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>
            <a:off x="6203880" y="5621400"/>
            <a:ext cx="11160" cy="79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 flipV="1">
            <a:off x="6215040" y="5648040"/>
            <a:ext cx="12600" cy="52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 flipV="1">
            <a:off x="6227640" y="5600880"/>
            <a:ext cx="39960" cy="475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 flipV="1">
            <a:off x="6267600" y="5595840"/>
            <a:ext cx="12600" cy="50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6280200" y="5595840"/>
            <a:ext cx="1260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6292800" y="5595840"/>
            <a:ext cx="7920" cy="270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 flipV="1">
            <a:off x="6300720" y="5532120"/>
            <a:ext cx="33480" cy="903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 flipV="1">
            <a:off x="6334200" y="5519520"/>
            <a:ext cx="11160" cy="12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 flipV="1">
            <a:off x="6345360" y="5506920"/>
            <a:ext cx="12600" cy="129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 flipV="1">
            <a:off x="6357960" y="5484600"/>
            <a:ext cx="9360" cy="219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6367320" y="5484960"/>
            <a:ext cx="11160" cy="219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6378480" y="5506920"/>
            <a:ext cx="33480" cy="320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4760" bIns="-14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 flipV="1">
            <a:off x="6411960" y="5503680"/>
            <a:ext cx="11160" cy="34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6423120" y="5504040"/>
            <a:ext cx="936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6432480" y="5504040"/>
            <a:ext cx="12600" cy="28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 flipV="1">
            <a:off x="6445080" y="5519520"/>
            <a:ext cx="11160" cy="12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 flipV="1">
            <a:off x="6456240" y="5484600"/>
            <a:ext cx="9720" cy="34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 flipV="1">
            <a:off x="6465960" y="5424480"/>
            <a:ext cx="12600" cy="60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6478560" y="5424480"/>
            <a:ext cx="11160" cy="6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6489720" y="5430960"/>
            <a:ext cx="9360" cy="475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6499080" y="5478480"/>
            <a:ext cx="12960" cy="442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6512040" y="5522760"/>
            <a:ext cx="1116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 flipV="1">
            <a:off x="6523200" y="5520960"/>
            <a:ext cx="1080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 flipV="1">
            <a:off x="6534000" y="5506920"/>
            <a:ext cx="76320" cy="144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 flipV="1">
            <a:off x="6610320" y="5486040"/>
            <a:ext cx="11160" cy="205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 flipV="1">
            <a:off x="6621480" y="5464080"/>
            <a:ext cx="12600" cy="223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6634080" y="5464080"/>
            <a:ext cx="9720" cy="7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 flipV="1">
            <a:off x="6643800" y="5451120"/>
            <a:ext cx="11160" cy="205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>
            <a:off x="6654960" y="5451480"/>
            <a:ext cx="1260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 flipV="1">
            <a:off x="6667560" y="5376600"/>
            <a:ext cx="9360" cy="745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 flipV="1">
            <a:off x="6676920" y="5351040"/>
            <a:ext cx="44640" cy="255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6721560" y="5351400"/>
            <a:ext cx="11160" cy="50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 flipV="1">
            <a:off x="6732720" y="5394240"/>
            <a:ext cx="7920" cy="7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 flipV="1">
            <a:off x="6740640" y="5392800"/>
            <a:ext cx="1404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 flipV="1">
            <a:off x="6754680" y="5366880"/>
            <a:ext cx="9720" cy="255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 flipV="1">
            <a:off x="6764400" y="5354280"/>
            <a:ext cx="20520" cy="12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6784920" y="5354640"/>
            <a:ext cx="1440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6799320" y="5357880"/>
            <a:ext cx="9360" cy="15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 flipV="1">
            <a:off x="6808680" y="5349960"/>
            <a:ext cx="9720" cy="23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 flipV="1">
            <a:off x="6818400" y="5346360"/>
            <a:ext cx="1404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 flipV="1">
            <a:off x="6832440" y="5333760"/>
            <a:ext cx="7920" cy="12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 flipV="1">
            <a:off x="6840360" y="5297400"/>
            <a:ext cx="11160" cy="36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 flipV="1">
            <a:off x="6851520" y="5235480"/>
            <a:ext cx="11160" cy="61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 flipV="1">
            <a:off x="6862680" y="5226120"/>
            <a:ext cx="14400" cy="93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6877080" y="5226120"/>
            <a:ext cx="792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6885000" y="5230800"/>
            <a:ext cx="11160" cy="633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6896160" y="5294160"/>
            <a:ext cx="11160" cy="129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 flipV="1">
            <a:off x="6907320" y="5253120"/>
            <a:ext cx="11160" cy="540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6918480" y="5253120"/>
            <a:ext cx="10800" cy="331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6929280" y="5286240"/>
            <a:ext cx="11160" cy="446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6940440" y="5330880"/>
            <a:ext cx="9720" cy="31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 flipV="1">
            <a:off x="6950160" y="5319360"/>
            <a:ext cx="12600" cy="42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6962760" y="5319720"/>
            <a:ext cx="1116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6973920" y="5321160"/>
            <a:ext cx="9360" cy="6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 flipV="1">
            <a:off x="6983280" y="5314680"/>
            <a:ext cx="12960" cy="12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6996240" y="5315040"/>
            <a:ext cx="11160" cy="680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7007400" y="5383080"/>
            <a:ext cx="936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7016760" y="5384880"/>
            <a:ext cx="11160" cy="39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 flipV="1">
            <a:off x="7027920" y="5366880"/>
            <a:ext cx="12600" cy="57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 flipV="1">
            <a:off x="7040520" y="5324040"/>
            <a:ext cx="9720" cy="42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 flipV="1">
            <a:off x="7050240" y="5192640"/>
            <a:ext cx="10800" cy="131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 flipV="1">
            <a:off x="7061040" y="5170320"/>
            <a:ext cx="12960" cy="223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7074000" y="5170320"/>
            <a:ext cx="9360" cy="43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600" bIns="-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 flipV="1">
            <a:off x="7083360" y="5208480"/>
            <a:ext cx="11160" cy="50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7094520" y="5208480"/>
            <a:ext cx="11160" cy="50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 flipV="1">
            <a:off x="7105680" y="5204880"/>
            <a:ext cx="11160" cy="82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520" bIns="-38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4" name=""/>
          <p:cNvSpPr/>
          <p:nvPr/>
        </p:nvSpPr>
        <p:spPr>
          <a:xfrm>
            <a:off x="7116840" y="5205240"/>
            <a:ext cx="11160" cy="33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5" name=""/>
          <p:cNvSpPr/>
          <p:nvPr/>
        </p:nvSpPr>
        <p:spPr>
          <a:xfrm>
            <a:off x="7128000" y="5238720"/>
            <a:ext cx="11160" cy="176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6" name=""/>
          <p:cNvSpPr/>
          <p:nvPr/>
        </p:nvSpPr>
        <p:spPr>
          <a:xfrm flipV="1">
            <a:off x="7139160" y="5249880"/>
            <a:ext cx="9360" cy="6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 flipV="1">
            <a:off x="7148520" y="5205240"/>
            <a:ext cx="12600" cy="446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>
            <a:off x="7161120" y="5205240"/>
            <a:ext cx="11160" cy="6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>
            <a:off x="7172280" y="5211720"/>
            <a:ext cx="9720" cy="255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0" name=""/>
          <p:cNvSpPr/>
          <p:nvPr/>
        </p:nvSpPr>
        <p:spPr>
          <a:xfrm>
            <a:off x="7182000" y="5237280"/>
            <a:ext cx="12600" cy="219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1" name=""/>
          <p:cNvSpPr/>
          <p:nvPr/>
        </p:nvSpPr>
        <p:spPr>
          <a:xfrm>
            <a:off x="7194600" y="5259240"/>
            <a:ext cx="11160" cy="255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"/>
          <p:cNvSpPr/>
          <p:nvPr/>
        </p:nvSpPr>
        <p:spPr>
          <a:xfrm>
            <a:off x="7205760" y="5284800"/>
            <a:ext cx="11160" cy="6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 flipV="1">
            <a:off x="7216920" y="5261040"/>
            <a:ext cx="9360" cy="30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7226280" y="5261040"/>
            <a:ext cx="33480" cy="55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 flipV="1">
            <a:off x="7259760" y="5299200"/>
            <a:ext cx="9360" cy="172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"/>
          <p:cNvSpPr/>
          <p:nvPr/>
        </p:nvSpPr>
        <p:spPr>
          <a:xfrm flipV="1">
            <a:off x="7269120" y="5241600"/>
            <a:ext cx="14400" cy="57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"/>
          <p:cNvSpPr/>
          <p:nvPr/>
        </p:nvSpPr>
        <p:spPr>
          <a:xfrm flipV="1">
            <a:off x="7283520" y="5187960"/>
            <a:ext cx="9360" cy="540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>
            <a:off x="7292880" y="5187960"/>
            <a:ext cx="11160" cy="6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9" name=""/>
          <p:cNvSpPr/>
          <p:nvPr/>
        </p:nvSpPr>
        <p:spPr>
          <a:xfrm>
            <a:off x="7304040" y="5194440"/>
            <a:ext cx="12600" cy="601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0" name=""/>
          <p:cNvSpPr/>
          <p:nvPr/>
        </p:nvSpPr>
        <p:spPr>
          <a:xfrm>
            <a:off x="7316640" y="5254560"/>
            <a:ext cx="7920" cy="31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"/>
          <p:cNvSpPr/>
          <p:nvPr/>
        </p:nvSpPr>
        <p:spPr>
          <a:xfrm>
            <a:off x="7324560" y="5286240"/>
            <a:ext cx="12960" cy="77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7337520" y="5364000"/>
            <a:ext cx="9360" cy="241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2680" bIns="-22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"/>
          <p:cNvSpPr/>
          <p:nvPr/>
        </p:nvSpPr>
        <p:spPr>
          <a:xfrm>
            <a:off x="7346880" y="5388120"/>
            <a:ext cx="1116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4" name=""/>
          <p:cNvSpPr/>
          <p:nvPr/>
        </p:nvSpPr>
        <p:spPr>
          <a:xfrm flipV="1">
            <a:off x="7358040" y="5354280"/>
            <a:ext cx="11160" cy="34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5" name=""/>
          <p:cNvSpPr/>
          <p:nvPr/>
        </p:nvSpPr>
        <p:spPr>
          <a:xfrm flipV="1">
            <a:off x="7369200" y="5351040"/>
            <a:ext cx="1260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6" name=""/>
          <p:cNvSpPr/>
          <p:nvPr/>
        </p:nvSpPr>
        <p:spPr>
          <a:xfrm>
            <a:off x="1297080" y="5861160"/>
            <a:ext cx="210960" cy="10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"/>
          <p:cNvSpPr/>
          <p:nvPr/>
        </p:nvSpPr>
        <p:spPr>
          <a:xfrm>
            <a:off x="1334880" y="5830920"/>
            <a:ext cx="914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>
            <a:off x="1347840" y="5362560"/>
            <a:ext cx="160200" cy="10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9" name=""/>
          <p:cNvSpPr/>
          <p:nvPr/>
        </p:nvSpPr>
        <p:spPr>
          <a:xfrm>
            <a:off x="1368360" y="5343480"/>
            <a:ext cx="57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0" name=""/>
          <p:cNvSpPr/>
          <p:nvPr/>
        </p:nvSpPr>
        <p:spPr>
          <a:xfrm>
            <a:off x="1347840" y="4861080"/>
            <a:ext cx="160200" cy="10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1355760" y="4849920"/>
            <a:ext cx="57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1405080" y="5954760"/>
            <a:ext cx="2905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Dec-96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1755720" y="5951520"/>
            <a:ext cx="2808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Jan-97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2084400" y="5952960"/>
            <a:ext cx="2854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Feb-97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5" name=""/>
          <p:cNvSpPr/>
          <p:nvPr/>
        </p:nvSpPr>
        <p:spPr>
          <a:xfrm>
            <a:off x="2399400" y="5948280"/>
            <a:ext cx="2858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Mar-97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6" name=""/>
          <p:cNvSpPr/>
          <p:nvPr/>
        </p:nvSpPr>
        <p:spPr>
          <a:xfrm>
            <a:off x="2743200" y="5950080"/>
            <a:ext cx="2808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Apr-97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"/>
          <p:cNvSpPr/>
          <p:nvPr/>
        </p:nvSpPr>
        <p:spPr>
          <a:xfrm>
            <a:off x="3067560" y="5951520"/>
            <a:ext cx="3006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May-97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8" name=""/>
          <p:cNvSpPr/>
          <p:nvPr/>
        </p:nvSpPr>
        <p:spPr>
          <a:xfrm>
            <a:off x="3414600" y="5951520"/>
            <a:ext cx="2854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Jun-97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" name=""/>
          <p:cNvSpPr/>
          <p:nvPr/>
        </p:nvSpPr>
        <p:spPr>
          <a:xfrm>
            <a:off x="3756240" y="5952960"/>
            <a:ext cx="2563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Jul-97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" name=""/>
          <p:cNvSpPr/>
          <p:nvPr/>
        </p:nvSpPr>
        <p:spPr>
          <a:xfrm>
            <a:off x="4079880" y="5954760"/>
            <a:ext cx="3002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Aug-97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" name=""/>
          <p:cNvSpPr/>
          <p:nvPr/>
        </p:nvSpPr>
        <p:spPr>
          <a:xfrm>
            <a:off x="4421160" y="5954760"/>
            <a:ext cx="2905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Sep-97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" name=""/>
          <p:cNvSpPr/>
          <p:nvPr/>
        </p:nvSpPr>
        <p:spPr>
          <a:xfrm>
            <a:off x="4761720" y="5956200"/>
            <a:ext cx="2757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Oct-97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" name=""/>
          <p:cNvSpPr/>
          <p:nvPr/>
        </p:nvSpPr>
        <p:spPr>
          <a:xfrm>
            <a:off x="5086440" y="5956200"/>
            <a:ext cx="2955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Nov-97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5416560" y="5954760"/>
            <a:ext cx="2905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Dec-97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>
            <a:off x="5762520" y="5951520"/>
            <a:ext cx="2808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Jan-98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6100920" y="5952960"/>
            <a:ext cx="2854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Feb-98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6423840" y="5952960"/>
            <a:ext cx="2858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Mar-98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>
            <a:off x="6754680" y="5956200"/>
            <a:ext cx="2808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Apr-98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7083720" y="5951520"/>
            <a:ext cx="3006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May-98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1560600" y="3317760"/>
            <a:ext cx="581976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1560600" y="2833560"/>
            <a:ext cx="581976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1560600" y="2833560"/>
            <a:ext cx="1440" cy="9669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1525680" y="3800520"/>
            <a:ext cx="3492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/>
          <p:nvPr/>
        </p:nvSpPr>
        <p:spPr>
          <a:xfrm>
            <a:off x="1525680" y="3703680"/>
            <a:ext cx="3492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"/>
          <p:cNvSpPr/>
          <p:nvPr/>
        </p:nvSpPr>
        <p:spPr>
          <a:xfrm>
            <a:off x="1525680" y="3606840"/>
            <a:ext cx="3492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"/>
          <p:cNvSpPr/>
          <p:nvPr/>
        </p:nvSpPr>
        <p:spPr>
          <a:xfrm>
            <a:off x="1525680" y="3511440"/>
            <a:ext cx="3492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" name=""/>
          <p:cNvSpPr/>
          <p:nvPr/>
        </p:nvSpPr>
        <p:spPr>
          <a:xfrm>
            <a:off x="1525680" y="3414600"/>
            <a:ext cx="3492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" name=""/>
          <p:cNvSpPr/>
          <p:nvPr/>
        </p:nvSpPr>
        <p:spPr>
          <a:xfrm>
            <a:off x="1525680" y="3317760"/>
            <a:ext cx="3492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"/>
          <p:cNvSpPr/>
          <p:nvPr/>
        </p:nvSpPr>
        <p:spPr>
          <a:xfrm>
            <a:off x="1525680" y="3220920"/>
            <a:ext cx="3492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>
            <a:off x="1525680" y="3122640"/>
            <a:ext cx="3492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1525680" y="3027240"/>
            <a:ext cx="3492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/>
          <p:nvPr/>
        </p:nvSpPr>
        <p:spPr>
          <a:xfrm>
            <a:off x="1525680" y="2930400"/>
            <a:ext cx="3492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" name=""/>
          <p:cNvSpPr/>
          <p:nvPr/>
        </p:nvSpPr>
        <p:spPr>
          <a:xfrm>
            <a:off x="1525680" y="2833560"/>
            <a:ext cx="3492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"/>
          <p:cNvSpPr/>
          <p:nvPr/>
        </p:nvSpPr>
        <p:spPr>
          <a:xfrm>
            <a:off x="1511280" y="3800520"/>
            <a:ext cx="4932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" name=""/>
          <p:cNvSpPr/>
          <p:nvPr/>
        </p:nvSpPr>
        <p:spPr>
          <a:xfrm>
            <a:off x="1511280" y="3317760"/>
            <a:ext cx="4932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>
            <a:off x="1511280" y="2833560"/>
            <a:ext cx="4932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" name=""/>
          <p:cNvSpPr/>
          <p:nvPr/>
        </p:nvSpPr>
        <p:spPr>
          <a:xfrm>
            <a:off x="1560600" y="3800520"/>
            <a:ext cx="581976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 flipV="1">
            <a:off x="1560600" y="3800520"/>
            <a:ext cx="1440" cy="25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 flipV="1">
            <a:off x="1917720" y="3800520"/>
            <a:ext cx="1440" cy="25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" name=""/>
          <p:cNvSpPr/>
          <p:nvPr/>
        </p:nvSpPr>
        <p:spPr>
          <a:xfrm flipV="1">
            <a:off x="2309760" y="3800520"/>
            <a:ext cx="1800" cy="25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" name=""/>
          <p:cNvSpPr/>
          <p:nvPr/>
        </p:nvSpPr>
        <p:spPr>
          <a:xfrm flipV="1">
            <a:off x="2693880" y="3800520"/>
            <a:ext cx="1800" cy="25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" name=""/>
          <p:cNvSpPr/>
          <p:nvPr/>
        </p:nvSpPr>
        <p:spPr>
          <a:xfrm flipV="1">
            <a:off x="3087720" y="3800520"/>
            <a:ext cx="1440" cy="25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" name=""/>
          <p:cNvSpPr/>
          <p:nvPr/>
        </p:nvSpPr>
        <p:spPr>
          <a:xfrm flipV="1">
            <a:off x="3471840" y="3800520"/>
            <a:ext cx="1440" cy="25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" name=""/>
          <p:cNvSpPr/>
          <p:nvPr/>
        </p:nvSpPr>
        <p:spPr>
          <a:xfrm flipV="1">
            <a:off x="3863880" y="3800520"/>
            <a:ext cx="1800" cy="25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" name=""/>
          <p:cNvSpPr/>
          <p:nvPr/>
        </p:nvSpPr>
        <p:spPr>
          <a:xfrm flipV="1">
            <a:off x="4260960" y="3800520"/>
            <a:ext cx="1440" cy="25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" name=""/>
          <p:cNvSpPr/>
          <p:nvPr/>
        </p:nvSpPr>
        <p:spPr>
          <a:xfrm flipV="1">
            <a:off x="4640400" y="3800520"/>
            <a:ext cx="1440" cy="25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" name=""/>
          <p:cNvSpPr/>
          <p:nvPr/>
        </p:nvSpPr>
        <p:spPr>
          <a:xfrm flipV="1">
            <a:off x="5037120" y="3800520"/>
            <a:ext cx="1440" cy="25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" name=""/>
          <p:cNvSpPr/>
          <p:nvPr/>
        </p:nvSpPr>
        <p:spPr>
          <a:xfrm flipV="1">
            <a:off x="5418000" y="3800520"/>
            <a:ext cx="1800" cy="25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" name=""/>
          <p:cNvSpPr/>
          <p:nvPr/>
        </p:nvSpPr>
        <p:spPr>
          <a:xfrm flipV="1">
            <a:off x="5815080" y="3800520"/>
            <a:ext cx="1440" cy="25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" name=""/>
          <p:cNvSpPr/>
          <p:nvPr/>
        </p:nvSpPr>
        <p:spPr>
          <a:xfrm flipV="1">
            <a:off x="6207120" y="3800520"/>
            <a:ext cx="1440" cy="25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" name=""/>
          <p:cNvSpPr/>
          <p:nvPr/>
        </p:nvSpPr>
        <p:spPr>
          <a:xfrm flipV="1">
            <a:off x="6564240" y="3800520"/>
            <a:ext cx="1800" cy="25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" name=""/>
          <p:cNvSpPr/>
          <p:nvPr/>
        </p:nvSpPr>
        <p:spPr>
          <a:xfrm flipV="1">
            <a:off x="6961320" y="3800520"/>
            <a:ext cx="1440" cy="25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" name=""/>
          <p:cNvSpPr/>
          <p:nvPr/>
        </p:nvSpPr>
        <p:spPr>
          <a:xfrm flipV="1">
            <a:off x="7342200" y="3800520"/>
            <a:ext cx="1440" cy="25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" name=""/>
          <p:cNvSpPr/>
          <p:nvPr/>
        </p:nvSpPr>
        <p:spPr>
          <a:xfrm>
            <a:off x="1568520" y="3506760"/>
            <a:ext cx="11160" cy="255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" name=""/>
          <p:cNvSpPr/>
          <p:nvPr/>
        </p:nvSpPr>
        <p:spPr>
          <a:xfrm flipV="1">
            <a:off x="1579680" y="3512880"/>
            <a:ext cx="38160" cy="19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" name=""/>
          <p:cNvSpPr/>
          <p:nvPr/>
        </p:nvSpPr>
        <p:spPr>
          <a:xfrm flipV="1">
            <a:off x="1617840" y="3492360"/>
            <a:ext cx="12600" cy="208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" name=""/>
          <p:cNvSpPr/>
          <p:nvPr/>
        </p:nvSpPr>
        <p:spPr>
          <a:xfrm>
            <a:off x="1630440" y="3492360"/>
            <a:ext cx="12600" cy="50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" name=""/>
          <p:cNvSpPr/>
          <p:nvPr/>
        </p:nvSpPr>
        <p:spPr>
          <a:xfrm>
            <a:off x="1643040" y="3497400"/>
            <a:ext cx="11160" cy="61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" name=""/>
          <p:cNvSpPr/>
          <p:nvPr/>
        </p:nvSpPr>
        <p:spPr>
          <a:xfrm flipV="1">
            <a:off x="1654200" y="3479760"/>
            <a:ext cx="14400" cy="23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" name=""/>
          <p:cNvSpPr/>
          <p:nvPr/>
        </p:nvSpPr>
        <p:spPr>
          <a:xfrm>
            <a:off x="1668600" y="3479760"/>
            <a:ext cx="36360" cy="15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" name=""/>
          <p:cNvSpPr/>
          <p:nvPr/>
        </p:nvSpPr>
        <p:spPr>
          <a:xfrm>
            <a:off x="1704960" y="3495600"/>
            <a:ext cx="15840" cy="9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" name=""/>
          <p:cNvSpPr/>
          <p:nvPr/>
        </p:nvSpPr>
        <p:spPr>
          <a:xfrm>
            <a:off x="1720800" y="3505320"/>
            <a:ext cx="11160" cy="50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" name=""/>
          <p:cNvSpPr/>
          <p:nvPr/>
        </p:nvSpPr>
        <p:spPr>
          <a:xfrm>
            <a:off x="1731960" y="3556080"/>
            <a:ext cx="11160" cy="15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" name=""/>
          <p:cNvSpPr/>
          <p:nvPr/>
        </p:nvSpPr>
        <p:spPr>
          <a:xfrm flipV="1">
            <a:off x="1743120" y="3557520"/>
            <a:ext cx="15840" cy="144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" name=""/>
          <p:cNvSpPr/>
          <p:nvPr/>
        </p:nvSpPr>
        <p:spPr>
          <a:xfrm flipV="1">
            <a:off x="1758960" y="3556080"/>
            <a:ext cx="3636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" name=""/>
          <p:cNvSpPr/>
          <p:nvPr/>
        </p:nvSpPr>
        <p:spPr>
          <a:xfrm>
            <a:off x="1795320" y="3556080"/>
            <a:ext cx="12960" cy="19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" name=""/>
          <p:cNvSpPr/>
          <p:nvPr/>
        </p:nvSpPr>
        <p:spPr>
          <a:xfrm flipV="1">
            <a:off x="1808280" y="3570120"/>
            <a:ext cx="14040" cy="50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8" name=""/>
          <p:cNvSpPr/>
          <p:nvPr/>
        </p:nvSpPr>
        <p:spPr>
          <a:xfrm flipV="1">
            <a:off x="1822320" y="3525480"/>
            <a:ext cx="12960" cy="442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9" name=""/>
          <p:cNvSpPr/>
          <p:nvPr/>
        </p:nvSpPr>
        <p:spPr>
          <a:xfrm flipV="1">
            <a:off x="1835280" y="3474720"/>
            <a:ext cx="11160" cy="50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0" name=""/>
          <p:cNvSpPr/>
          <p:nvPr/>
        </p:nvSpPr>
        <p:spPr>
          <a:xfrm>
            <a:off x="1846440" y="3475080"/>
            <a:ext cx="3780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1" name=""/>
          <p:cNvSpPr/>
          <p:nvPr/>
        </p:nvSpPr>
        <p:spPr>
          <a:xfrm flipV="1">
            <a:off x="1884240" y="3449160"/>
            <a:ext cx="14400" cy="270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2" name=""/>
          <p:cNvSpPr/>
          <p:nvPr/>
        </p:nvSpPr>
        <p:spPr>
          <a:xfrm>
            <a:off x="1898640" y="3449520"/>
            <a:ext cx="1116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3" name=""/>
          <p:cNvSpPr/>
          <p:nvPr/>
        </p:nvSpPr>
        <p:spPr>
          <a:xfrm flipV="1">
            <a:off x="1909800" y="3428640"/>
            <a:ext cx="11160" cy="205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4" name=""/>
          <p:cNvSpPr/>
          <p:nvPr/>
        </p:nvSpPr>
        <p:spPr>
          <a:xfrm flipV="1">
            <a:off x="1920960" y="3400200"/>
            <a:ext cx="66600" cy="28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5" name=""/>
          <p:cNvSpPr/>
          <p:nvPr/>
        </p:nvSpPr>
        <p:spPr>
          <a:xfrm>
            <a:off x="1987560" y="3400560"/>
            <a:ext cx="11160" cy="871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6" name=""/>
          <p:cNvSpPr/>
          <p:nvPr/>
        </p:nvSpPr>
        <p:spPr>
          <a:xfrm>
            <a:off x="1998720" y="3487680"/>
            <a:ext cx="14400" cy="11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7" name=""/>
          <p:cNvSpPr/>
          <p:nvPr/>
        </p:nvSpPr>
        <p:spPr>
          <a:xfrm>
            <a:off x="2013120" y="3498840"/>
            <a:ext cx="12600" cy="363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8" name=""/>
          <p:cNvSpPr/>
          <p:nvPr/>
        </p:nvSpPr>
        <p:spPr>
          <a:xfrm flipV="1">
            <a:off x="2025720" y="3525840"/>
            <a:ext cx="36360" cy="93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9" name=""/>
          <p:cNvSpPr/>
          <p:nvPr/>
        </p:nvSpPr>
        <p:spPr>
          <a:xfrm flipV="1">
            <a:off x="2062080" y="3502080"/>
            <a:ext cx="14400" cy="23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0" name=""/>
          <p:cNvSpPr/>
          <p:nvPr/>
        </p:nvSpPr>
        <p:spPr>
          <a:xfrm>
            <a:off x="2076480" y="3502080"/>
            <a:ext cx="12600" cy="540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1" name=""/>
          <p:cNvSpPr/>
          <p:nvPr/>
        </p:nvSpPr>
        <p:spPr>
          <a:xfrm>
            <a:off x="2089080" y="3556080"/>
            <a:ext cx="12600" cy="61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2" name=""/>
          <p:cNvSpPr/>
          <p:nvPr/>
        </p:nvSpPr>
        <p:spPr>
          <a:xfrm flipV="1">
            <a:off x="2101680" y="3476520"/>
            <a:ext cx="11160" cy="85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3" name=""/>
          <p:cNvSpPr/>
          <p:nvPr/>
        </p:nvSpPr>
        <p:spPr>
          <a:xfrm>
            <a:off x="2112840" y="3476520"/>
            <a:ext cx="15840" cy="414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4" name=""/>
          <p:cNvSpPr/>
          <p:nvPr/>
        </p:nvSpPr>
        <p:spPr>
          <a:xfrm flipV="1">
            <a:off x="2128680" y="3441600"/>
            <a:ext cx="11160" cy="763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5" name=""/>
          <p:cNvSpPr/>
          <p:nvPr/>
        </p:nvSpPr>
        <p:spPr>
          <a:xfrm>
            <a:off x="2139840" y="3441600"/>
            <a:ext cx="11160" cy="223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6" name=""/>
          <p:cNvSpPr/>
          <p:nvPr/>
        </p:nvSpPr>
        <p:spPr>
          <a:xfrm flipV="1">
            <a:off x="2151000" y="3425760"/>
            <a:ext cx="14400" cy="38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7" name=""/>
          <p:cNvSpPr/>
          <p:nvPr/>
        </p:nvSpPr>
        <p:spPr>
          <a:xfrm flipV="1">
            <a:off x="2165400" y="3417840"/>
            <a:ext cx="11160" cy="7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8" name=""/>
          <p:cNvSpPr/>
          <p:nvPr/>
        </p:nvSpPr>
        <p:spPr>
          <a:xfrm>
            <a:off x="2176560" y="3417840"/>
            <a:ext cx="15840" cy="475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9" name=""/>
          <p:cNvSpPr/>
          <p:nvPr/>
        </p:nvSpPr>
        <p:spPr>
          <a:xfrm flipV="1">
            <a:off x="2192400" y="3448080"/>
            <a:ext cx="11160" cy="172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0" name=""/>
          <p:cNvSpPr/>
          <p:nvPr/>
        </p:nvSpPr>
        <p:spPr>
          <a:xfrm>
            <a:off x="2203560" y="3448080"/>
            <a:ext cx="27000" cy="11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"/>
          <p:cNvSpPr/>
          <p:nvPr/>
        </p:nvSpPr>
        <p:spPr>
          <a:xfrm flipV="1">
            <a:off x="2230560" y="3444840"/>
            <a:ext cx="11160" cy="144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"/>
          <p:cNvSpPr/>
          <p:nvPr/>
        </p:nvSpPr>
        <p:spPr>
          <a:xfrm>
            <a:off x="2241720" y="3444840"/>
            <a:ext cx="12600" cy="176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3" name=""/>
          <p:cNvSpPr/>
          <p:nvPr/>
        </p:nvSpPr>
        <p:spPr>
          <a:xfrm flipV="1">
            <a:off x="2254320" y="3444480"/>
            <a:ext cx="14040" cy="176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4" name=""/>
          <p:cNvSpPr/>
          <p:nvPr/>
        </p:nvSpPr>
        <p:spPr>
          <a:xfrm>
            <a:off x="2268360" y="3444840"/>
            <a:ext cx="1296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5" name=""/>
          <p:cNvSpPr/>
          <p:nvPr/>
        </p:nvSpPr>
        <p:spPr>
          <a:xfrm flipV="1">
            <a:off x="2281320" y="3436920"/>
            <a:ext cx="11160" cy="7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6" name=""/>
          <p:cNvSpPr/>
          <p:nvPr/>
        </p:nvSpPr>
        <p:spPr>
          <a:xfrm flipV="1">
            <a:off x="2292480" y="3405240"/>
            <a:ext cx="36360" cy="31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7" name=""/>
          <p:cNvSpPr/>
          <p:nvPr/>
        </p:nvSpPr>
        <p:spPr>
          <a:xfrm flipV="1">
            <a:off x="2328840" y="3363480"/>
            <a:ext cx="15840" cy="414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8" name=""/>
          <p:cNvSpPr/>
          <p:nvPr/>
        </p:nvSpPr>
        <p:spPr>
          <a:xfrm>
            <a:off x="2344680" y="3363840"/>
            <a:ext cx="11160" cy="58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9" name=""/>
          <p:cNvSpPr/>
          <p:nvPr/>
        </p:nvSpPr>
        <p:spPr>
          <a:xfrm>
            <a:off x="2355840" y="3422520"/>
            <a:ext cx="1116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0" name=""/>
          <p:cNvSpPr/>
          <p:nvPr/>
        </p:nvSpPr>
        <p:spPr>
          <a:xfrm>
            <a:off x="2367000" y="3424320"/>
            <a:ext cx="14400" cy="140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1" name=""/>
          <p:cNvSpPr/>
          <p:nvPr/>
        </p:nvSpPr>
        <p:spPr>
          <a:xfrm flipV="1">
            <a:off x="2381400" y="3395160"/>
            <a:ext cx="50760" cy="42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2" name=""/>
          <p:cNvSpPr/>
          <p:nvPr/>
        </p:nvSpPr>
        <p:spPr>
          <a:xfrm>
            <a:off x="2432160" y="3395520"/>
            <a:ext cx="12600" cy="493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3" name=""/>
          <p:cNvSpPr/>
          <p:nvPr/>
        </p:nvSpPr>
        <p:spPr>
          <a:xfrm flipV="1">
            <a:off x="2444760" y="3425400"/>
            <a:ext cx="14400" cy="19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4" name=""/>
          <p:cNvSpPr/>
          <p:nvPr/>
        </p:nvSpPr>
        <p:spPr>
          <a:xfrm>
            <a:off x="2459160" y="3425760"/>
            <a:ext cx="11160" cy="192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5" name=""/>
          <p:cNvSpPr/>
          <p:nvPr/>
        </p:nvSpPr>
        <p:spPr>
          <a:xfrm>
            <a:off x="2470320" y="3618000"/>
            <a:ext cx="26640" cy="140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6" name=""/>
          <p:cNvSpPr/>
          <p:nvPr/>
        </p:nvSpPr>
        <p:spPr>
          <a:xfrm>
            <a:off x="2496960" y="3632040"/>
            <a:ext cx="11160" cy="6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7" name=""/>
          <p:cNvSpPr/>
          <p:nvPr/>
        </p:nvSpPr>
        <p:spPr>
          <a:xfrm>
            <a:off x="2508120" y="3638520"/>
            <a:ext cx="1296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8" name=""/>
          <p:cNvSpPr/>
          <p:nvPr/>
        </p:nvSpPr>
        <p:spPr>
          <a:xfrm flipV="1">
            <a:off x="2521080" y="3559320"/>
            <a:ext cx="12600" cy="79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9" name=""/>
          <p:cNvSpPr/>
          <p:nvPr/>
        </p:nvSpPr>
        <p:spPr>
          <a:xfrm flipV="1">
            <a:off x="2533680" y="3427560"/>
            <a:ext cx="14400" cy="131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0" name=""/>
          <p:cNvSpPr/>
          <p:nvPr/>
        </p:nvSpPr>
        <p:spPr>
          <a:xfrm flipV="1">
            <a:off x="2548080" y="3397320"/>
            <a:ext cx="10800" cy="30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1" name=""/>
          <p:cNvSpPr/>
          <p:nvPr/>
        </p:nvSpPr>
        <p:spPr>
          <a:xfrm>
            <a:off x="2558880" y="3397320"/>
            <a:ext cx="39960" cy="205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2" name=""/>
          <p:cNvSpPr/>
          <p:nvPr/>
        </p:nvSpPr>
        <p:spPr>
          <a:xfrm flipV="1">
            <a:off x="2598840" y="3416400"/>
            <a:ext cx="1260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3" name=""/>
          <p:cNvSpPr/>
          <p:nvPr/>
        </p:nvSpPr>
        <p:spPr>
          <a:xfrm flipV="1">
            <a:off x="2611440" y="3384720"/>
            <a:ext cx="11160" cy="31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4" name=""/>
          <p:cNvSpPr/>
          <p:nvPr/>
        </p:nvSpPr>
        <p:spPr>
          <a:xfrm flipV="1">
            <a:off x="2622600" y="3348000"/>
            <a:ext cx="14400" cy="36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5" name=""/>
          <p:cNvSpPr/>
          <p:nvPr/>
        </p:nvSpPr>
        <p:spPr>
          <a:xfrm>
            <a:off x="2637000" y="3348000"/>
            <a:ext cx="12600" cy="205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6" name=""/>
          <p:cNvSpPr/>
          <p:nvPr/>
        </p:nvSpPr>
        <p:spPr>
          <a:xfrm>
            <a:off x="2649600" y="3368520"/>
            <a:ext cx="12600" cy="270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7" name=""/>
          <p:cNvSpPr/>
          <p:nvPr/>
        </p:nvSpPr>
        <p:spPr>
          <a:xfrm>
            <a:off x="2662200" y="3395520"/>
            <a:ext cx="36720" cy="129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8" name=""/>
          <p:cNvSpPr/>
          <p:nvPr/>
        </p:nvSpPr>
        <p:spPr>
          <a:xfrm>
            <a:off x="2698920" y="3408480"/>
            <a:ext cx="15840" cy="172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9" name=""/>
          <p:cNvSpPr/>
          <p:nvPr/>
        </p:nvSpPr>
        <p:spPr>
          <a:xfrm flipV="1">
            <a:off x="2714760" y="3379680"/>
            <a:ext cx="10800" cy="46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0" name=""/>
          <p:cNvSpPr/>
          <p:nvPr/>
        </p:nvSpPr>
        <p:spPr>
          <a:xfrm>
            <a:off x="2725560" y="3379680"/>
            <a:ext cx="11160" cy="34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1" name=""/>
          <p:cNvSpPr/>
          <p:nvPr/>
        </p:nvSpPr>
        <p:spPr>
          <a:xfrm flipV="1">
            <a:off x="2736720" y="3382920"/>
            <a:ext cx="39960" cy="31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2" name=""/>
          <p:cNvSpPr/>
          <p:nvPr/>
        </p:nvSpPr>
        <p:spPr>
          <a:xfrm>
            <a:off x="2776680" y="3382920"/>
            <a:ext cx="12600" cy="31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3" name=""/>
          <p:cNvSpPr/>
          <p:nvPr/>
        </p:nvSpPr>
        <p:spPr>
          <a:xfrm flipV="1">
            <a:off x="2789280" y="3397320"/>
            <a:ext cx="11160" cy="172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4" name=""/>
          <p:cNvSpPr/>
          <p:nvPr/>
        </p:nvSpPr>
        <p:spPr>
          <a:xfrm flipV="1">
            <a:off x="2800440" y="3347640"/>
            <a:ext cx="14040" cy="493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5" name=""/>
          <p:cNvSpPr/>
          <p:nvPr/>
        </p:nvSpPr>
        <p:spPr>
          <a:xfrm flipV="1">
            <a:off x="2814480" y="3332160"/>
            <a:ext cx="12960" cy="15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6" name=""/>
          <p:cNvSpPr/>
          <p:nvPr/>
        </p:nvSpPr>
        <p:spPr>
          <a:xfrm flipV="1">
            <a:off x="2827440" y="3276720"/>
            <a:ext cx="39600" cy="55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7" name=""/>
          <p:cNvSpPr/>
          <p:nvPr/>
        </p:nvSpPr>
        <p:spPr>
          <a:xfrm flipV="1">
            <a:off x="2867040" y="3174480"/>
            <a:ext cx="11160" cy="1018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8" name=""/>
          <p:cNvSpPr/>
          <p:nvPr/>
        </p:nvSpPr>
        <p:spPr>
          <a:xfrm flipV="1">
            <a:off x="2878200" y="3160440"/>
            <a:ext cx="11160" cy="140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9" name=""/>
          <p:cNvSpPr/>
          <p:nvPr/>
        </p:nvSpPr>
        <p:spPr>
          <a:xfrm>
            <a:off x="2889360" y="3160800"/>
            <a:ext cx="1404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0" name=""/>
          <p:cNvSpPr/>
          <p:nvPr/>
        </p:nvSpPr>
        <p:spPr>
          <a:xfrm flipV="1">
            <a:off x="2903400" y="3121200"/>
            <a:ext cx="12960" cy="410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1" name=""/>
          <p:cNvSpPr/>
          <p:nvPr/>
        </p:nvSpPr>
        <p:spPr>
          <a:xfrm flipV="1">
            <a:off x="2916360" y="3092400"/>
            <a:ext cx="37800" cy="28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2" name=""/>
          <p:cNvSpPr/>
          <p:nvPr/>
        </p:nvSpPr>
        <p:spPr>
          <a:xfrm flipV="1">
            <a:off x="2954160" y="3072960"/>
            <a:ext cx="12960" cy="19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3" name=""/>
          <p:cNvSpPr/>
          <p:nvPr/>
        </p:nvSpPr>
        <p:spPr>
          <a:xfrm flipV="1">
            <a:off x="2967120" y="3056040"/>
            <a:ext cx="14040" cy="172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4" name=""/>
          <p:cNvSpPr/>
          <p:nvPr/>
        </p:nvSpPr>
        <p:spPr>
          <a:xfrm flipV="1">
            <a:off x="2981160" y="2998440"/>
            <a:ext cx="11160" cy="57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5" name=""/>
          <p:cNvSpPr/>
          <p:nvPr/>
        </p:nvSpPr>
        <p:spPr>
          <a:xfrm flipV="1">
            <a:off x="2992320" y="2993760"/>
            <a:ext cx="1116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6" name=""/>
          <p:cNvSpPr/>
          <p:nvPr/>
        </p:nvSpPr>
        <p:spPr>
          <a:xfrm flipV="1">
            <a:off x="3003480" y="2955960"/>
            <a:ext cx="15840" cy="38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7" name=""/>
          <p:cNvSpPr/>
          <p:nvPr/>
        </p:nvSpPr>
        <p:spPr>
          <a:xfrm>
            <a:off x="3019320" y="2955960"/>
            <a:ext cx="11160" cy="93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8" name=""/>
          <p:cNvSpPr/>
          <p:nvPr/>
        </p:nvSpPr>
        <p:spPr>
          <a:xfrm flipV="1">
            <a:off x="3030480" y="2962440"/>
            <a:ext cx="14400" cy="28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9" name=""/>
          <p:cNvSpPr/>
          <p:nvPr/>
        </p:nvSpPr>
        <p:spPr>
          <a:xfrm>
            <a:off x="3044880" y="2962440"/>
            <a:ext cx="11160" cy="680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0" name=""/>
          <p:cNvSpPr/>
          <p:nvPr/>
        </p:nvSpPr>
        <p:spPr>
          <a:xfrm>
            <a:off x="3056040" y="3030480"/>
            <a:ext cx="1116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1" name=""/>
          <p:cNvSpPr/>
          <p:nvPr/>
        </p:nvSpPr>
        <p:spPr>
          <a:xfrm flipV="1">
            <a:off x="3067200" y="3030120"/>
            <a:ext cx="1584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2" name=""/>
          <p:cNvSpPr/>
          <p:nvPr/>
        </p:nvSpPr>
        <p:spPr>
          <a:xfrm flipV="1">
            <a:off x="3083040" y="3024000"/>
            <a:ext cx="12600" cy="61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3" name=""/>
          <p:cNvSpPr/>
          <p:nvPr/>
        </p:nvSpPr>
        <p:spPr>
          <a:xfrm>
            <a:off x="3095640" y="3024360"/>
            <a:ext cx="1116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4" name=""/>
          <p:cNvSpPr/>
          <p:nvPr/>
        </p:nvSpPr>
        <p:spPr>
          <a:xfrm>
            <a:off x="3106800" y="3025800"/>
            <a:ext cx="14400" cy="6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5" name=""/>
          <p:cNvSpPr/>
          <p:nvPr/>
        </p:nvSpPr>
        <p:spPr>
          <a:xfrm>
            <a:off x="3121200" y="3032280"/>
            <a:ext cx="1260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6" name=""/>
          <p:cNvSpPr/>
          <p:nvPr/>
        </p:nvSpPr>
        <p:spPr>
          <a:xfrm>
            <a:off x="3133800" y="3033720"/>
            <a:ext cx="1116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7" name=""/>
          <p:cNvSpPr/>
          <p:nvPr/>
        </p:nvSpPr>
        <p:spPr>
          <a:xfrm>
            <a:off x="3144960" y="3035160"/>
            <a:ext cx="14040" cy="30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8" name=""/>
          <p:cNvSpPr/>
          <p:nvPr/>
        </p:nvSpPr>
        <p:spPr>
          <a:xfrm>
            <a:off x="3159000" y="3065400"/>
            <a:ext cx="12960" cy="6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9" name=""/>
          <p:cNvSpPr/>
          <p:nvPr/>
        </p:nvSpPr>
        <p:spPr>
          <a:xfrm>
            <a:off x="3171960" y="3071880"/>
            <a:ext cx="50760" cy="93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0" name=""/>
          <p:cNvSpPr/>
          <p:nvPr/>
        </p:nvSpPr>
        <p:spPr>
          <a:xfrm>
            <a:off x="3222720" y="3081240"/>
            <a:ext cx="12600" cy="144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1" name=""/>
          <p:cNvSpPr/>
          <p:nvPr/>
        </p:nvSpPr>
        <p:spPr>
          <a:xfrm>
            <a:off x="3235320" y="3095640"/>
            <a:ext cx="12600" cy="7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2" name=""/>
          <p:cNvSpPr/>
          <p:nvPr/>
        </p:nvSpPr>
        <p:spPr>
          <a:xfrm>
            <a:off x="3247920" y="3103560"/>
            <a:ext cx="11160" cy="6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3" name=""/>
          <p:cNvSpPr/>
          <p:nvPr/>
        </p:nvSpPr>
        <p:spPr>
          <a:xfrm>
            <a:off x="3259080" y="3110040"/>
            <a:ext cx="15840" cy="19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4" name=""/>
          <p:cNvSpPr/>
          <p:nvPr/>
        </p:nvSpPr>
        <p:spPr>
          <a:xfrm>
            <a:off x="3274920" y="3129120"/>
            <a:ext cx="22320" cy="331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5" name=""/>
          <p:cNvSpPr/>
          <p:nvPr/>
        </p:nvSpPr>
        <p:spPr>
          <a:xfrm flipV="1">
            <a:off x="3297240" y="3144960"/>
            <a:ext cx="14400" cy="172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6" name=""/>
          <p:cNvSpPr/>
          <p:nvPr/>
        </p:nvSpPr>
        <p:spPr>
          <a:xfrm flipV="1">
            <a:off x="3311640" y="3129120"/>
            <a:ext cx="11160" cy="15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7" name=""/>
          <p:cNvSpPr/>
          <p:nvPr/>
        </p:nvSpPr>
        <p:spPr>
          <a:xfrm>
            <a:off x="3322800" y="3129120"/>
            <a:ext cx="1260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8" name=""/>
          <p:cNvSpPr/>
          <p:nvPr/>
        </p:nvSpPr>
        <p:spPr>
          <a:xfrm flipV="1">
            <a:off x="3335400" y="3063600"/>
            <a:ext cx="14400" cy="65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9" name=""/>
          <p:cNvSpPr/>
          <p:nvPr/>
        </p:nvSpPr>
        <p:spPr>
          <a:xfrm flipV="1">
            <a:off x="3349800" y="3017880"/>
            <a:ext cx="12600" cy="46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0" name=""/>
          <p:cNvSpPr/>
          <p:nvPr/>
        </p:nvSpPr>
        <p:spPr>
          <a:xfrm>
            <a:off x="3362400" y="3017880"/>
            <a:ext cx="38160" cy="31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1" name=""/>
          <p:cNvSpPr/>
          <p:nvPr/>
        </p:nvSpPr>
        <p:spPr>
          <a:xfrm flipV="1">
            <a:off x="3400560" y="3048120"/>
            <a:ext cx="1080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2" name=""/>
          <p:cNvSpPr/>
          <p:nvPr/>
        </p:nvSpPr>
        <p:spPr>
          <a:xfrm>
            <a:off x="3411360" y="3048120"/>
            <a:ext cx="1620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3" name=""/>
          <p:cNvSpPr/>
          <p:nvPr/>
        </p:nvSpPr>
        <p:spPr>
          <a:xfrm>
            <a:off x="3427560" y="3049560"/>
            <a:ext cx="1080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4" name=""/>
          <p:cNvSpPr/>
          <p:nvPr/>
        </p:nvSpPr>
        <p:spPr>
          <a:xfrm>
            <a:off x="3438360" y="3049560"/>
            <a:ext cx="14400" cy="6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5" name=""/>
          <p:cNvSpPr/>
          <p:nvPr/>
        </p:nvSpPr>
        <p:spPr>
          <a:xfrm>
            <a:off x="3452760" y="3056040"/>
            <a:ext cx="11160" cy="23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6" name=""/>
          <p:cNvSpPr/>
          <p:nvPr/>
        </p:nvSpPr>
        <p:spPr>
          <a:xfrm>
            <a:off x="3463920" y="3079800"/>
            <a:ext cx="11160" cy="39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7" name=""/>
          <p:cNvSpPr/>
          <p:nvPr/>
        </p:nvSpPr>
        <p:spPr>
          <a:xfrm flipV="1">
            <a:off x="3475080" y="3107880"/>
            <a:ext cx="15840" cy="11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8" name=""/>
          <p:cNvSpPr/>
          <p:nvPr/>
        </p:nvSpPr>
        <p:spPr>
          <a:xfrm>
            <a:off x="3490920" y="3108240"/>
            <a:ext cx="1116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9" name=""/>
          <p:cNvSpPr/>
          <p:nvPr/>
        </p:nvSpPr>
        <p:spPr>
          <a:xfrm flipV="1">
            <a:off x="3502080" y="3111480"/>
            <a:ext cx="1116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0" name=""/>
          <p:cNvSpPr/>
          <p:nvPr/>
        </p:nvSpPr>
        <p:spPr>
          <a:xfrm>
            <a:off x="3513240" y="3111480"/>
            <a:ext cx="1404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1" name=""/>
          <p:cNvSpPr/>
          <p:nvPr/>
        </p:nvSpPr>
        <p:spPr>
          <a:xfrm>
            <a:off x="3527280" y="3112920"/>
            <a:ext cx="14400" cy="6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2" name=""/>
          <p:cNvSpPr/>
          <p:nvPr/>
        </p:nvSpPr>
        <p:spPr>
          <a:xfrm>
            <a:off x="3541680" y="3119400"/>
            <a:ext cx="36720" cy="176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3" name=""/>
          <p:cNvSpPr/>
          <p:nvPr/>
        </p:nvSpPr>
        <p:spPr>
          <a:xfrm flipV="1">
            <a:off x="3578400" y="3133440"/>
            <a:ext cx="1080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4" name=""/>
          <p:cNvSpPr/>
          <p:nvPr/>
        </p:nvSpPr>
        <p:spPr>
          <a:xfrm flipV="1">
            <a:off x="3589200" y="3111480"/>
            <a:ext cx="15840" cy="223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5" name=""/>
          <p:cNvSpPr/>
          <p:nvPr/>
        </p:nvSpPr>
        <p:spPr>
          <a:xfrm flipV="1">
            <a:off x="3605040" y="3097080"/>
            <a:ext cx="11160" cy="144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6" name=""/>
          <p:cNvSpPr/>
          <p:nvPr/>
        </p:nvSpPr>
        <p:spPr>
          <a:xfrm flipV="1">
            <a:off x="3616200" y="3095640"/>
            <a:ext cx="1296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7" name=""/>
          <p:cNvSpPr/>
          <p:nvPr/>
        </p:nvSpPr>
        <p:spPr>
          <a:xfrm flipV="1">
            <a:off x="3629160" y="3087720"/>
            <a:ext cx="37800" cy="7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8" name=""/>
          <p:cNvSpPr/>
          <p:nvPr/>
        </p:nvSpPr>
        <p:spPr>
          <a:xfrm flipV="1">
            <a:off x="3666960" y="3057480"/>
            <a:ext cx="14400" cy="30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9" name=""/>
          <p:cNvSpPr/>
          <p:nvPr/>
        </p:nvSpPr>
        <p:spPr>
          <a:xfrm flipV="1">
            <a:off x="3681360" y="3011400"/>
            <a:ext cx="12600" cy="46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0" name=""/>
          <p:cNvSpPr/>
          <p:nvPr/>
        </p:nvSpPr>
        <p:spPr>
          <a:xfrm>
            <a:off x="3693960" y="3011400"/>
            <a:ext cx="11160" cy="7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1" name=""/>
          <p:cNvSpPr/>
          <p:nvPr/>
        </p:nvSpPr>
        <p:spPr>
          <a:xfrm flipV="1">
            <a:off x="3705120" y="3015720"/>
            <a:ext cx="1440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2" name=""/>
          <p:cNvSpPr/>
          <p:nvPr/>
        </p:nvSpPr>
        <p:spPr>
          <a:xfrm>
            <a:off x="3719520" y="3016080"/>
            <a:ext cx="38160" cy="9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3" name=""/>
          <p:cNvSpPr/>
          <p:nvPr/>
        </p:nvSpPr>
        <p:spPr>
          <a:xfrm>
            <a:off x="3757680" y="3025800"/>
            <a:ext cx="11160" cy="6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4" name=""/>
          <p:cNvSpPr/>
          <p:nvPr/>
        </p:nvSpPr>
        <p:spPr>
          <a:xfrm flipV="1">
            <a:off x="3768840" y="3006360"/>
            <a:ext cx="12600" cy="255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5" name=""/>
          <p:cNvSpPr/>
          <p:nvPr/>
        </p:nvSpPr>
        <p:spPr>
          <a:xfrm>
            <a:off x="3781440" y="3006720"/>
            <a:ext cx="12600" cy="19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6" name=""/>
          <p:cNvSpPr/>
          <p:nvPr/>
        </p:nvSpPr>
        <p:spPr>
          <a:xfrm>
            <a:off x="3794040" y="3025800"/>
            <a:ext cx="14400" cy="39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7" name=""/>
          <p:cNvSpPr/>
          <p:nvPr/>
        </p:nvSpPr>
        <p:spPr>
          <a:xfrm>
            <a:off x="3808440" y="3065400"/>
            <a:ext cx="36360" cy="34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8" name=""/>
          <p:cNvSpPr/>
          <p:nvPr/>
        </p:nvSpPr>
        <p:spPr>
          <a:xfrm>
            <a:off x="3844800" y="3100320"/>
            <a:ext cx="15840" cy="144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9" name=""/>
          <p:cNvSpPr/>
          <p:nvPr/>
        </p:nvSpPr>
        <p:spPr>
          <a:xfrm>
            <a:off x="3860640" y="3114720"/>
            <a:ext cx="11160" cy="331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0" name=""/>
          <p:cNvSpPr/>
          <p:nvPr/>
        </p:nvSpPr>
        <p:spPr>
          <a:xfrm flipV="1">
            <a:off x="3871800" y="3146400"/>
            <a:ext cx="1116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1" name=""/>
          <p:cNvSpPr/>
          <p:nvPr/>
        </p:nvSpPr>
        <p:spPr>
          <a:xfrm>
            <a:off x="3882960" y="3146400"/>
            <a:ext cx="15840" cy="414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2" name=""/>
          <p:cNvSpPr/>
          <p:nvPr/>
        </p:nvSpPr>
        <p:spPr>
          <a:xfrm>
            <a:off x="3898800" y="3187800"/>
            <a:ext cx="23760" cy="73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3" name=""/>
          <p:cNvSpPr/>
          <p:nvPr/>
        </p:nvSpPr>
        <p:spPr>
          <a:xfrm flipV="1">
            <a:off x="3922560" y="3217680"/>
            <a:ext cx="24120" cy="42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4" name=""/>
          <p:cNvSpPr/>
          <p:nvPr/>
        </p:nvSpPr>
        <p:spPr>
          <a:xfrm flipV="1">
            <a:off x="3946680" y="3190680"/>
            <a:ext cx="14040" cy="270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5" name=""/>
          <p:cNvSpPr/>
          <p:nvPr/>
        </p:nvSpPr>
        <p:spPr>
          <a:xfrm flipV="1">
            <a:off x="3960720" y="3146400"/>
            <a:ext cx="12960" cy="446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6" name=""/>
          <p:cNvSpPr/>
          <p:nvPr/>
        </p:nvSpPr>
        <p:spPr>
          <a:xfrm flipV="1">
            <a:off x="3973680" y="3112560"/>
            <a:ext cx="12600" cy="33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7" name=""/>
          <p:cNvSpPr/>
          <p:nvPr/>
        </p:nvSpPr>
        <p:spPr>
          <a:xfrm>
            <a:off x="3986280" y="3112920"/>
            <a:ext cx="38160" cy="255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8" name=""/>
          <p:cNvSpPr/>
          <p:nvPr/>
        </p:nvSpPr>
        <p:spPr>
          <a:xfrm flipV="1">
            <a:off x="4024440" y="3133440"/>
            <a:ext cx="1116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9" name=""/>
          <p:cNvSpPr/>
          <p:nvPr/>
        </p:nvSpPr>
        <p:spPr>
          <a:xfrm flipV="1">
            <a:off x="4035600" y="3123720"/>
            <a:ext cx="14040" cy="9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0" name=""/>
          <p:cNvSpPr/>
          <p:nvPr/>
        </p:nvSpPr>
        <p:spPr>
          <a:xfrm flipV="1">
            <a:off x="4049640" y="3114720"/>
            <a:ext cx="14400" cy="93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1" name=""/>
          <p:cNvSpPr/>
          <p:nvPr/>
        </p:nvSpPr>
        <p:spPr>
          <a:xfrm>
            <a:off x="4064040" y="3114720"/>
            <a:ext cx="1116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2" name=""/>
          <p:cNvSpPr/>
          <p:nvPr/>
        </p:nvSpPr>
        <p:spPr>
          <a:xfrm>
            <a:off x="4075200" y="3114720"/>
            <a:ext cx="3816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3" name=""/>
          <p:cNvSpPr/>
          <p:nvPr/>
        </p:nvSpPr>
        <p:spPr>
          <a:xfrm flipV="1">
            <a:off x="4113360" y="3068640"/>
            <a:ext cx="14040" cy="46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4" name=""/>
          <p:cNvSpPr/>
          <p:nvPr/>
        </p:nvSpPr>
        <p:spPr>
          <a:xfrm>
            <a:off x="4127400" y="3068640"/>
            <a:ext cx="11160" cy="255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5" name=""/>
          <p:cNvSpPr/>
          <p:nvPr/>
        </p:nvSpPr>
        <p:spPr>
          <a:xfrm>
            <a:off x="4138560" y="3094200"/>
            <a:ext cx="11160" cy="61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6" name=""/>
          <p:cNvSpPr/>
          <p:nvPr/>
        </p:nvSpPr>
        <p:spPr>
          <a:xfrm flipV="1">
            <a:off x="4149720" y="3068640"/>
            <a:ext cx="15840" cy="31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7" name=""/>
          <p:cNvSpPr/>
          <p:nvPr/>
        </p:nvSpPr>
        <p:spPr>
          <a:xfrm flipV="1">
            <a:off x="4165560" y="3065040"/>
            <a:ext cx="3672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8" name=""/>
          <p:cNvSpPr/>
          <p:nvPr/>
        </p:nvSpPr>
        <p:spPr>
          <a:xfrm flipV="1">
            <a:off x="4202280" y="3061800"/>
            <a:ext cx="1080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9" name=""/>
          <p:cNvSpPr/>
          <p:nvPr/>
        </p:nvSpPr>
        <p:spPr>
          <a:xfrm flipV="1">
            <a:off x="4213080" y="3025440"/>
            <a:ext cx="14400" cy="363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0" name=""/>
          <p:cNvSpPr/>
          <p:nvPr/>
        </p:nvSpPr>
        <p:spPr>
          <a:xfrm>
            <a:off x="4227480" y="3025800"/>
            <a:ext cx="1440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1" name=""/>
          <p:cNvSpPr/>
          <p:nvPr/>
        </p:nvSpPr>
        <p:spPr>
          <a:xfrm flipV="1">
            <a:off x="4241880" y="3019320"/>
            <a:ext cx="11160" cy="7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2" name=""/>
          <p:cNvSpPr/>
          <p:nvPr/>
        </p:nvSpPr>
        <p:spPr>
          <a:xfrm flipV="1">
            <a:off x="4253040" y="3002040"/>
            <a:ext cx="27000" cy="172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3" name=""/>
          <p:cNvSpPr/>
          <p:nvPr/>
        </p:nvSpPr>
        <p:spPr>
          <a:xfrm>
            <a:off x="4280040" y="3002040"/>
            <a:ext cx="10800" cy="23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4" name=""/>
          <p:cNvSpPr/>
          <p:nvPr/>
        </p:nvSpPr>
        <p:spPr>
          <a:xfrm>
            <a:off x="4290840" y="3025800"/>
            <a:ext cx="1440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5" name=""/>
          <p:cNvSpPr/>
          <p:nvPr/>
        </p:nvSpPr>
        <p:spPr>
          <a:xfrm>
            <a:off x="4305240" y="3029040"/>
            <a:ext cx="12600" cy="205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6" name=""/>
          <p:cNvSpPr/>
          <p:nvPr/>
        </p:nvSpPr>
        <p:spPr>
          <a:xfrm>
            <a:off x="4317840" y="3049560"/>
            <a:ext cx="1116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7" name=""/>
          <p:cNvSpPr/>
          <p:nvPr/>
        </p:nvSpPr>
        <p:spPr>
          <a:xfrm flipV="1">
            <a:off x="4329000" y="3014280"/>
            <a:ext cx="14400" cy="363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8" name=""/>
          <p:cNvSpPr/>
          <p:nvPr/>
        </p:nvSpPr>
        <p:spPr>
          <a:xfrm>
            <a:off x="4343400" y="3014640"/>
            <a:ext cx="11160" cy="144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9" name=""/>
          <p:cNvSpPr/>
          <p:nvPr/>
        </p:nvSpPr>
        <p:spPr>
          <a:xfrm>
            <a:off x="4356000" y="3029040"/>
            <a:ext cx="11160" cy="219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0" name=""/>
          <p:cNvSpPr/>
          <p:nvPr/>
        </p:nvSpPr>
        <p:spPr>
          <a:xfrm flipV="1">
            <a:off x="4367160" y="3045960"/>
            <a:ext cx="1584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1" name=""/>
          <p:cNvSpPr/>
          <p:nvPr/>
        </p:nvSpPr>
        <p:spPr>
          <a:xfrm>
            <a:off x="4383000" y="3046320"/>
            <a:ext cx="11160" cy="19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2" name=""/>
          <p:cNvSpPr/>
          <p:nvPr/>
        </p:nvSpPr>
        <p:spPr>
          <a:xfrm>
            <a:off x="4394160" y="3065400"/>
            <a:ext cx="11160" cy="6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3" name=""/>
          <p:cNvSpPr/>
          <p:nvPr/>
        </p:nvSpPr>
        <p:spPr>
          <a:xfrm flipV="1">
            <a:off x="4405320" y="3065400"/>
            <a:ext cx="15840" cy="6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4" name=""/>
          <p:cNvSpPr/>
          <p:nvPr/>
        </p:nvSpPr>
        <p:spPr>
          <a:xfrm>
            <a:off x="4421160" y="3065400"/>
            <a:ext cx="1116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5" name=""/>
          <p:cNvSpPr/>
          <p:nvPr/>
        </p:nvSpPr>
        <p:spPr>
          <a:xfrm>
            <a:off x="4432320" y="3065400"/>
            <a:ext cx="1116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6" name=""/>
          <p:cNvSpPr/>
          <p:nvPr/>
        </p:nvSpPr>
        <p:spPr>
          <a:xfrm>
            <a:off x="4443480" y="3070080"/>
            <a:ext cx="28440" cy="50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7" name=""/>
          <p:cNvSpPr/>
          <p:nvPr/>
        </p:nvSpPr>
        <p:spPr>
          <a:xfrm>
            <a:off x="4471920" y="3075120"/>
            <a:ext cx="11160" cy="34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8" name=""/>
          <p:cNvSpPr/>
          <p:nvPr/>
        </p:nvSpPr>
        <p:spPr>
          <a:xfrm>
            <a:off x="4483080" y="3110040"/>
            <a:ext cx="12600" cy="46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9" name=""/>
          <p:cNvSpPr/>
          <p:nvPr/>
        </p:nvSpPr>
        <p:spPr>
          <a:xfrm>
            <a:off x="4495680" y="3156120"/>
            <a:ext cx="12960" cy="31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0" name=""/>
          <p:cNvSpPr/>
          <p:nvPr/>
        </p:nvSpPr>
        <p:spPr>
          <a:xfrm>
            <a:off x="4508640" y="3187800"/>
            <a:ext cx="1080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1" name=""/>
          <p:cNvSpPr/>
          <p:nvPr/>
        </p:nvSpPr>
        <p:spPr>
          <a:xfrm flipV="1">
            <a:off x="4519440" y="3182400"/>
            <a:ext cx="39960" cy="9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2" name=""/>
          <p:cNvSpPr/>
          <p:nvPr/>
        </p:nvSpPr>
        <p:spPr>
          <a:xfrm flipV="1">
            <a:off x="4559400" y="3181320"/>
            <a:ext cx="1260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3" name=""/>
          <p:cNvSpPr/>
          <p:nvPr/>
        </p:nvSpPr>
        <p:spPr>
          <a:xfrm>
            <a:off x="4572000" y="3181320"/>
            <a:ext cx="12600" cy="60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4" name=""/>
          <p:cNvSpPr/>
          <p:nvPr/>
        </p:nvSpPr>
        <p:spPr>
          <a:xfrm>
            <a:off x="4584600" y="3241800"/>
            <a:ext cx="1296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5" name=""/>
          <p:cNvSpPr/>
          <p:nvPr/>
        </p:nvSpPr>
        <p:spPr>
          <a:xfrm>
            <a:off x="4597560" y="3246480"/>
            <a:ext cx="14040" cy="12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6" name=""/>
          <p:cNvSpPr/>
          <p:nvPr/>
        </p:nvSpPr>
        <p:spPr>
          <a:xfrm flipV="1">
            <a:off x="4611600" y="3254040"/>
            <a:ext cx="3816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7" name=""/>
          <p:cNvSpPr/>
          <p:nvPr/>
        </p:nvSpPr>
        <p:spPr>
          <a:xfrm flipV="1">
            <a:off x="4649760" y="3225600"/>
            <a:ext cx="11160" cy="28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8" name=""/>
          <p:cNvSpPr/>
          <p:nvPr/>
        </p:nvSpPr>
        <p:spPr>
          <a:xfrm flipV="1">
            <a:off x="4660920" y="3182760"/>
            <a:ext cx="12600" cy="43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600" bIns="-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9" name=""/>
          <p:cNvSpPr/>
          <p:nvPr/>
        </p:nvSpPr>
        <p:spPr>
          <a:xfrm flipV="1">
            <a:off x="4673520" y="3127320"/>
            <a:ext cx="14400" cy="55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0" name=""/>
          <p:cNvSpPr/>
          <p:nvPr/>
        </p:nvSpPr>
        <p:spPr>
          <a:xfrm flipV="1">
            <a:off x="4687920" y="3107880"/>
            <a:ext cx="11160" cy="19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1" name=""/>
          <p:cNvSpPr/>
          <p:nvPr/>
        </p:nvSpPr>
        <p:spPr>
          <a:xfrm>
            <a:off x="4699080" y="3108240"/>
            <a:ext cx="39600" cy="69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2" name=""/>
          <p:cNvSpPr/>
          <p:nvPr/>
        </p:nvSpPr>
        <p:spPr>
          <a:xfrm>
            <a:off x="4738680" y="3178080"/>
            <a:ext cx="12600" cy="27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3" name=""/>
          <p:cNvSpPr/>
          <p:nvPr/>
        </p:nvSpPr>
        <p:spPr>
          <a:xfrm>
            <a:off x="4751280" y="3451320"/>
            <a:ext cx="11160" cy="810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4" name=""/>
          <p:cNvSpPr/>
          <p:nvPr/>
        </p:nvSpPr>
        <p:spPr>
          <a:xfrm>
            <a:off x="4762440" y="3532320"/>
            <a:ext cx="12600" cy="442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5" name=""/>
          <p:cNvSpPr/>
          <p:nvPr/>
        </p:nvSpPr>
        <p:spPr>
          <a:xfrm flipV="1">
            <a:off x="4775040" y="3495240"/>
            <a:ext cx="16200" cy="810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6" name=""/>
          <p:cNvSpPr/>
          <p:nvPr/>
        </p:nvSpPr>
        <p:spPr>
          <a:xfrm>
            <a:off x="4791240" y="3495600"/>
            <a:ext cx="21960" cy="66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7" name=""/>
          <p:cNvSpPr/>
          <p:nvPr/>
        </p:nvSpPr>
        <p:spPr>
          <a:xfrm>
            <a:off x="4813200" y="3562200"/>
            <a:ext cx="1440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8" name=""/>
          <p:cNvSpPr/>
          <p:nvPr/>
        </p:nvSpPr>
        <p:spPr>
          <a:xfrm>
            <a:off x="4827600" y="3565440"/>
            <a:ext cx="1260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9" name=""/>
          <p:cNvSpPr/>
          <p:nvPr/>
        </p:nvSpPr>
        <p:spPr>
          <a:xfrm>
            <a:off x="4840200" y="3570120"/>
            <a:ext cx="12960" cy="176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0" name=""/>
          <p:cNvSpPr/>
          <p:nvPr/>
        </p:nvSpPr>
        <p:spPr>
          <a:xfrm flipV="1">
            <a:off x="4853160" y="3584160"/>
            <a:ext cx="1260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1" name=""/>
          <p:cNvSpPr/>
          <p:nvPr/>
        </p:nvSpPr>
        <p:spPr>
          <a:xfrm flipV="1">
            <a:off x="4865760" y="3547800"/>
            <a:ext cx="11160" cy="363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2" name=""/>
          <p:cNvSpPr/>
          <p:nvPr/>
        </p:nvSpPr>
        <p:spPr>
          <a:xfrm flipV="1">
            <a:off x="4876920" y="3543120"/>
            <a:ext cx="1260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3" name=""/>
          <p:cNvSpPr/>
          <p:nvPr/>
        </p:nvSpPr>
        <p:spPr>
          <a:xfrm>
            <a:off x="4889520" y="3543480"/>
            <a:ext cx="14400" cy="633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4" name=""/>
          <p:cNvSpPr/>
          <p:nvPr/>
        </p:nvSpPr>
        <p:spPr>
          <a:xfrm>
            <a:off x="4903920" y="3606840"/>
            <a:ext cx="12600" cy="172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5" name=""/>
          <p:cNvSpPr/>
          <p:nvPr/>
        </p:nvSpPr>
        <p:spPr>
          <a:xfrm flipV="1">
            <a:off x="4916520" y="3617640"/>
            <a:ext cx="11160" cy="61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6" name=""/>
          <p:cNvSpPr/>
          <p:nvPr/>
        </p:nvSpPr>
        <p:spPr>
          <a:xfrm>
            <a:off x="4927680" y="3618000"/>
            <a:ext cx="1584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7" name=""/>
          <p:cNvSpPr/>
          <p:nvPr/>
        </p:nvSpPr>
        <p:spPr>
          <a:xfrm>
            <a:off x="4943520" y="3622680"/>
            <a:ext cx="11160" cy="12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8" name=""/>
          <p:cNvSpPr/>
          <p:nvPr/>
        </p:nvSpPr>
        <p:spPr>
          <a:xfrm flipV="1">
            <a:off x="4954680" y="3603600"/>
            <a:ext cx="11160" cy="31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9" name=""/>
          <p:cNvSpPr/>
          <p:nvPr/>
        </p:nvSpPr>
        <p:spPr>
          <a:xfrm flipV="1">
            <a:off x="4965840" y="3571920"/>
            <a:ext cx="14040" cy="31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0" name=""/>
          <p:cNvSpPr/>
          <p:nvPr/>
        </p:nvSpPr>
        <p:spPr>
          <a:xfrm flipV="1">
            <a:off x="4979880" y="3532320"/>
            <a:ext cx="14400" cy="39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1" name=""/>
          <p:cNvSpPr/>
          <p:nvPr/>
        </p:nvSpPr>
        <p:spPr>
          <a:xfrm flipV="1">
            <a:off x="4994280" y="3502080"/>
            <a:ext cx="11160" cy="30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2" name=""/>
          <p:cNvSpPr/>
          <p:nvPr/>
        </p:nvSpPr>
        <p:spPr>
          <a:xfrm>
            <a:off x="5005440" y="3502080"/>
            <a:ext cx="12600" cy="205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3" name=""/>
          <p:cNvSpPr/>
          <p:nvPr/>
        </p:nvSpPr>
        <p:spPr>
          <a:xfrm>
            <a:off x="5018040" y="3522600"/>
            <a:ext cx="12600" cy="77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4" name=""/>
          <p:cNvSpPr/>
          <p:nvPr/>
        </p:nvSpPr>
        <p:spPr>
          <a:xfrm>
            <a:off x="5030640" y="3600360"/>
            <a:ext cx="11160" cy="9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5" name=""/>
          <p:cNvSpPr/>
          <p:nvPr/>
        </p:nvSpPr>
        <p:spPr>
          <a:xfrm>
            <a:off x="5041800" y="3610080"/>
            <a:ext cx="27000" cy="15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6" name=""/>
          <p:cNvSpPr/>
          <p:nvPr/>
        </p:nvSpPr>
        <p:spPr>
          <a:xfrm flipV="1">
            <a:off x="5068800" y="3614400"/>
            <a:ext cx="25560" cy="11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7" name=""/>
          <p:cNvSpPr/>
          <p:nvPr/>
        </p:nvSpPr>
        <p:spPr>
          <a:xfrm>
            <a:off x="5094360" y="3614760"/>
            <a:ext cx="1260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8" name=""/>
          <p:cNvSpPr/>
          <p:nvPr/>
        </p:nvSpPr>
        <p:spPr>
          <a:xfrm>
            <a:off x="5106960" y="3618000"/>
            <a:ext cx="14400" cy="61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9" name=""/>
          <p:cNvSpPr/>
          <p:nvPr/>
        </p:nvSpPr>
        <p:spPr>
          <a:xfrm flipV="1">
            <a:off x="5121360" y="3611160"/>
            <a:ext cx="11160" cy="12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0" name=""/>
          <p:cNvSpPr/>
          <p:nvPr/>
        </p:nvSpPr>
        <p:spPr>
          <a:xfrm flipV="1">
            <a:off x="5132520" y="3600000"/>
            <a:ext cx="11160" cy="11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1" name=""/>
          <p:cNvSpPr/>
          <p:nvPr/>
        </p:nvSpPr>
        <p:spPr>
          <a:xfrm flipV="1">
            <a:off x="5143680" y="3596760"/>
            <a:ext cx="3960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2" name=""/>
          <p:cNvSpPr/>
          <p:nvPr/>
        </p:nvSpPr>
        <p:spPr>
          <a:xfrm flipV="1">
            <a:off x="5183280" y="3578400"/>
            <a:ext cx="12600" cy="18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8080" bIns="-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3" name=""/>
          <p:cNvSpPr/>
          <p:nvPr/>
        </p:nvSpPr>
        <p:spPr>
          <a:xfrm flipV="1">
            <a:off x="5195880" y="3548160"/>
            <a:ext cx="14400" cy="30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4" name=""/>
          <p:cNvSpPr/>
          <p:nvPr/>
        </p:nvSpPr>
        <p:spPr>
          <a:xfrm flipV="1">
            <a:off x="5210280" y="3479760"/>
            <a:ext cx="11160" cy="684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5" name=""/>
          <p:cNvSpPr/>
          <p:nvPr/>
        </p:nvSpPr>
        <p:spPr>
          <a:xfrm>
            <a:off x="5221440" y="3479760"/>
            <a:ext cx="1404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6" name=""/>
          <p:cNvSpPr/>
          <p:nvPr/>
        </p:nvSpPr>
        <p:spPr>
          <a:xfrm>
            <a:off x="5235480" y="3481560"/>
            <a:ext cx="38160" cy="806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3840" bIns="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7" name=""/>
          <p:cNvSpPr/>
          <p:nvPr/>
        </p:nvSpPr>
        <p:spPr>
          <a:xfrm>
            <a:off x="5273640" y="3562200"/>
            <a:ext cx="11160" cy="223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8" name=""/>
          <p:cNvSpPr/>
          <p:nvPr/>
        </p:nvSpPr>
        <p:spPr>
          <a:xfrm>
            <a:off x="5284800" y="3584520"/>
            <a:ext cx="12600" cy="6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9" name=""/>
          <p:cNvSpPr/>
          <p:nvPr/>
        </p:nvSpPr>
        <p:spPr>
          <a:xfrm>
            <a:off x="5297400" y="3591000"/>
            <a:ext cx="14400" cy="15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0" name=""/>
          <p:cNvSpPr/>
          <p:nvPr/>
        </p:nvSpPr>
        <p:spPr>
          <a:xfrm>
            <a:off x="5311800" y="3606840"/>
            <a:ext cx="12600" cy="270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1" name=""/>
          <p:cNvSpPr/>
          <p:nvPr/>
        </p:nvSpPr>
        <p:spPr>
          <a:xfrm>
            <a:off x="5324400" y="3633840"/>
            <a:ext cx="3816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2" name=""/>
          <p:cNvSpPr/>
          <p:nvPr/>
        </p:nvSpPr>
        <p:spPr>
          <a:xfrm flipV="1">
            <a:off x="5362560" y="3611160"/>
            <a:ext cx="11160" cy="270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3" name=""/>
          <p:cNvSpPr/>
          <p:nvPr/>
        </p:nvSpPr>
        <p:spPr>
          <a:xfrm flipV="1">
            <a:off x="5373720" y="3594240"/>
            <a:ext cx="14400" cy="172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4" name=""/>
          <p:cNvSpPr/>
          <p:nvPr/>
        </p:nvSpPr>
        <p:spPr>
          <a:xfrm flipV="1">
            <a:off x="5388120" y="3495600"/>
            <a:ext cx="61920" cy="986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5" name=""/>
          <p:cNvSpPr/>
          <p:nvPr/>
        </p:nvSpPr>
        <p:spPr>
          <a:xfrm flipV="1">
            <a:off x="5450040" y="3448080"/>
            <a:ext cx="12600" cy="475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6" name=""/>
          <p:cNvSpPr/>
          <p:nvPr/>
        </p:nvSpPr>
        <p:spPr>
          <a:xfrm flipV="1">
            <a:off x="5462640" y="3411360"/>
            <a:ext cx="14400" cy="36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7" name=""/>
          <p:cNvSpPr/>
          <p:nvPr/>
        </p:nvSpPr>
        <p:spPr>
          <a:xfrm>
            <a:off x="5477040" y="3411360"/>
            <a:ext cx="25200" cy="82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520" bIns="-38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8" name=""/>
          <p:cNvSpPr/>
          <p:nvPr/>
        </p:nvSpPr>
        <p:spPr>
          <a:xfrm>
            <a:off x="5502240" y="3419640"/>
            <a:ext cx="38160" cy="536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6840" bIns="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9" name=""/>
          <p:cNvSpPr/>
          <p:nvPr/>
        </p:nvSpPr>
        <p:spPr>
          <a:xfrm>
            <a:off x="5540400" y="3473280"/>
            <a:ext cx="11160" cy="38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0" name=""/>
          <p:cNvSpPr/>
          <p:nvPr/>
        </p:nvSpPr>
        <p:spPr>
          <a:xfrm flipV="1">
            <a:off x="5551560" y="3495600"/>
            <a:ext cx="15840" cy="15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1" name=""/>
          <p:cNvSpPr/>
          <p:nvPr/>
        </p:nvSpPr>
        <p:spPr>
          <a:xfrm flipV="1">
            <a:off x="5567400" y="3466800"/>
            <a:ext cx="11160" cy="28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2" name=""/>
          <p:cNvSpPr/>
          <p:nvPr/>
        </p:nvSpPr>
        <p:spPr>
          <a:xfrm flipV="1">
            <a:off x="5578560" y="3444840"/>
            <a:ext cx="12600" cy="223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3" name=""/>
          <p:cNvSpPr/>
          <p:nvPr/>
        </p:nvSpPr>
        <p:spPr>
          <a:xfrm flipV="1">
            <a:off x="5591160" y="3421080"/>
            <a:ext cx="38160" cy="23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4" name=""/>
          <p:cNvSpPr/>
          <p:nvPr/>
        </p:nvSpPr>
        <p:spPr>
          <a:xfrm flipV="1">
            <a:off x="5629320" y="3397320"/>
            <a:ext cx="12600" cy="23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5" name=""/>
          <p:cNvSpPr/>
          <p:nvPr/>
        </p:nvSpPr>
        <p:spPr>
          <a:xfrm flipV="1">
            <a:off x="5641920" y="3360600"/>
            <a:ext cx="12600" cy="36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6" name=""/>
          <p:cNvSpPr/>
          <p:nvPr/>
        </p:nvSpPr>
        <p:spPr>
          <a:xfrm>
            <a:off x="5654520" y="3360600"/>
            <a:ext cx="11160" cy="223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7" name=""/>
          <p:cNvSpPr/>
          <p:nvPr/>
        </p:nvSpPr>
        <p:spPr>
          <a:xfrm flipV="1">
            <a:off x="5665680" y="3379320"/>
            <a:ext cx="5256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8" name=""/>
          <p:cNvSpPr/>
          <p:nvPr/>
        </p:nvSpPr>
        <p:spPr>
          <a:xfrm>
            <a:off x="5718240" y="3379680"/>
            <a:ext cx="12600" cy="15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9" name=""/>
          <p:cNvSpPr/>
          <p:nvPr/>
        </p:nvSpPr>
        <p:spPr>
          <a:xfrm>
            <a:off x="5730840" y="3395520"/>
            <a:ext cx="12600" cy="241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2680" bIns="-22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0" name=""/>
          <p:cNvSpPr/>
          <p:nvPr/>
        </p:nvSpPr>
        <p:spPr>
          <a:xfrm>
            <a:off x="5743440" y="3419640"/>
            <a:ext cx="14400" cy="93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1" name=""/>
          <p:cNvSpPr/>
          <p:nvPr/>
        </p:nvSpPr>
        <p:spPr>
          <a:xfrm flipV="1">
            <a:off x="5757840" y="3422520"/>
            <a:ext cx="11160" cy="6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2" name=""/>
          <p:cNvSpPr/>
          <p:nvPr/>
        </p:nvSpPr>
        <p:spPr>
          <a:xfrm>
            <a:off x="5769000" y="3422520"/>
            <a:ext cx="38160" cy="9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3" name=""/>
          <p:cNvSpPr/>
          <p:nvPr/>
        </p:nvSpPr>
        <p:spPr>
          <a:xfrm flipV="1">
            <a:off x="5807160" y="3425760"/>
            <a:ext cx="12600" cy="6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4" name=""/>
          <p:cNvSpPr/>
          <p:nvPr/>
        </p:nvSpPr>
        <p:spPr>
          <a:xfrm>
            <a:off x="5819760" y="3425760"/>
            <a:ext cx="14400" cy="1033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5" name=""/>
          <p:cNvSpPr/>
          <p:nvPr/>
        </p:nvSpPr>
        <p:spPr>
          <a:xfrm flipV="1">
            <a:off x="5834160" y="3500280"/>
            <a:ext cx="11160" cy="28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6" name=""/>
          <p:cNvSpPr/>
          <p:nvPr/>
        </p:nvSpPr>
        <p:spPr>
          <a:xfrm flipV="1">
            <a:off x="5845320" y="3435480"/>
            <a:ext cx="12600" cy="64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000" bIns="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7" name=""/>
          <p:cNvSpPr/>
          <p:nvPr/>
        </p:nvSpPr>
        <p:spPr>
          <a:xfrm>
            <a:off x="5857920" y="3435480"/>
            <a:ext cx="38160" cy="270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8" name=""/>
          <p:cNvSpPr/>
          <p:nvPr/>
        </p:nvSpPr>
        <p:spPr>
          <a:xfrm>
            <a:off x="5896080" y="3462480"/>
            <a:ext cx="12600" cy="39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9" name=""/>
          <p:cNvSpPr/>
          <p:nvPr/>
        </p:nvSpPr>
        <p:spPr>
          <a:xfrm flipV="1">
            <a:off x="5908680" y="3482640"/>
            <a:ext cx="12600" cy="19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0" name=""/>
          <p:cNvSpPr/>
          <p:nvPr/>
        </p:nvSpPr>
        <p:spPr>
          <a:xfrm>
            <a:off x="5921280" y="3483000"/>
            <a:ext cx="1584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1" name=""/>
          <p:cNvSpPr/>
          <p:nvPr/>
        </p:nvSpPr>
        <p:spPr>
          <a:xfrm flipV="1">
            <a:off x="5937120" y="3416400"/>
            <a:ext cx="47880" cy="712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2" name=""/>
          <p:cNvSpPr/>
          <p:nvPr/>
        </p:nvSpPr>
        <p:spPr>
          <a:xfrm flipV="1">
            <a:off x="5985000" y="3412800"/>
            <a:ext cx="1404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3" name=""/>
          <p:cNvSpPr/>
          <p:nvPr/>
        </p:nvSpPr>
        <p:spPr>
          <a:xfrm>
            <a:off x="5999040" y="3413160"/>
            <a:ext cx="12960" cy="1033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4" name=""/>
          <p:cNvSpPr/>
          <p:nvPr/>
        </p:nvSpPr>
        <p:spPr>
          <a:xfrm>
            <a:off x="6012000" y="3516480"/>
            <a:ext cx="10800" cy="172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5" name=""/>
          <p:cNvSpPr/>
          <p:nvPr/>
        </p:nvSpPr>
        <p:spPr>
          <a:xfrm flipV="1">
            <a:off x="6022800" y="3511440"/>
            <a:ext cx="12960" cy="223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6" name=""/>
          <p:cNvSpPr/>
          <p:nvPr/>
        </p:nvSpPr>
        <p:spPr>
          <a:xfrm>
            <a:off x="6035760" y="3511440"/>
            <a:ext cx="54000" cy="19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7" name=""/>
          <p:cNvSpPr/>
          <p:nvPr/>
        </p:nvSpPr>
        <p:spPr>
          <a:xfrm>
            <a:off x="6089760" y="3530520"/>
            <a:ext cx="11160" cy="11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8" name=""/>
          <p:cNvSpPr/>
          <p:nvPr/>
        </p:nvSpPr>
        <p:spPr>
          <a:xfrm flipV="1">
            <a:off x="6100920" y="3519360"/>
            <a:ext cx="10800" cy="223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9" name=""/>
          <p:cNvSpPr/>
          <p:nvPr/>
        </p:nvSpPr>
        <p:spPr>
          <a:xfrm flipV="1">
            <a:off x="6111720" y="3487680"/>
            <a:ext cx="14400" cy="31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0" name=""/>
          <p:cNvSpPr/>
          <p:nvPr/>
        </p:nvSpPr>
        <p:spPr>
          <a:xfrm>
            <a:off x="6126120" y="3487680"/>
            <a:ext cx="38160" cy="176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1" name=""/>
          <p:cNvSpPr/>
          <p:nvPr/>
        </p:nvSpPr>
        <p:spPr>
          <a:xfrm>
            <a:off x="6164280" y="3505320"/>
            <a:ext cx="1260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2" name=""/>
          <p:cNvSpPr/>
          <p:nvPr/>
        </p:nvSpPr>
        <p:spPr>
          <a:xfrm>
            <a:off x="6176880" y="3506760"/>
            <a:ext cx="11160" cy="36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3" name=""/>
          <p:cNvSpPr/>
          <p:nvPr/>
        </p:nvSpPr>
        <p:spPr>
          <a:xfrm>
            <a:off x="6188040" y="3543480"/>
            <a:ext cx="15840" cy="410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4" name=""/>
          <p:cNvSpPr/>
          <p:nvPr/>
        </p:nvSpPr>
        <p:spPr>
          <a:xfrm>
            <a:off x="6203880" y="3584520"/>
            <a:ext cx="11160" cy="223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5" name=""/>
          <p:cNvSpPr/>
          <p:nvPr/>
        </p:nvSpPr>
        <p:spPr>
          <a:xfrm flipV="1">
            <a:off x="6215040" y="3591000"/>
            <a:ext cx="38160" cy="15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6" name=""/>
          <p:cNvSpPr/>
          <p:nvPr/>
        </p:nvSpPr>
        <p:spPr>
          <a:xfrm>
            <a:off x="6253200" y="3591000"/>
            <a:ext cx="12600" cy="540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7" name=""/>
          <p:cNvSpPr/>
          <p:nvPr/>
        </p:nvSpPr>
        <p:spPr>
          <a:xfrm flipV="1">
            <a:off x="6265800" y="3642840"/>
            <a:ext cx="1260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8" name=""/>
          <p:cNvSpPr/>
          <p:nvPr/>
        </p:nvSpPr>
        <p:spPr>
          <a:xfrm>
            <a:off x="6278400" y="3643200"/>
            <a:ext cx="11160" cy="11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9" name=""/>
          <p:cNvSpPr/>
          <p:nvPr/>
        </p:nvSpPr>
        <p:spPr>
          <a:xfrm flipV="1">
            <a:off x="6289560" y="3638520"/>
            <a:ext cx="14400" cy="15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0" name=""/>
          <p:cNvSpPr/>
          <p:nvPr/>
        </p:nvSpPr>
        <p:spPr>
          <a:xfrm flipV="1">
            <a:off x="6303960" y="3549240"/>
            <a:ext cx="38160" cy="88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1" name=""/>
          <p:cNvSpPr/>
          <p:nvPr/>
        </p:nvSpPr>
        <p:spPr>
          <a:xfrm>
            <a:off x="6342120" y="3549600"/>
            <a:ext cx="14400" cy="82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2" name=""/>
          <p:cNvSpPr/>
          <p:nvPr/>
        </p:nvSpPr>
        <p:spPr>
          <a:xfrm>
            <a:off x="6356520" y="3632040"/>
            <a:ext cx="10800" cy="208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3" name=""/>
          <p:cNvSpPr/>
          <p:nvPr/>
        </p:nvSpPr>
        <p:spPr>
          <a:xfrm flipV="1">
            <a:off x="6367320" y="3649320"/>
            <a:ext cx="1440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4" name=""/>
          <p:cNvSpPr/>
          <p:nvPr/>
        </p:nvSpPr>
        <p:spPr>
          <a:xfrm>
            <a:off x="6381720" y="3649680"/>
            <a:ext cx="1116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5" name=""/>
          <p:cNvSpPr/>
          <p:nvPr/>
        </p:nvSpPr>
        <p:spPr>
          <a:xfrm>
            <a:off x="6392880" y="3654360"/>
            <a:ext cx="88920" cy="12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6" name=""/>
          <p:cNvSpPr/>
          <p:nvPr/>
        </p:nvSpPr>
        <p:spPr>
          <a:xfrm flipV="1">
            <a:off x="6481800" y="3660480"/>
            <a:ext cx="38160" cy="61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7" name=""/>
          <p:cNvSpPr/>
          <p:nvPr/>
        </p:nvSpPr>
        <p:spPr>
          <a:xfrm>
            <a:off x="6519960" y="3660840"/>
            <a:ext cx="1404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8" name=""/>
          <p:cNvSpPr/>
          <p:nvPr/>
        </p:nvSpPr>
        <p:spPr>
          <a:xfrm>
            <a:off x="6534000" y="3664080"/>
            <a:ext cx="11160" cy="61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9" name=""/>
          <p:cNvSpPr/>
          <p:nvPr/>
        </p:nvSpPr>
        <p:spPr>
          <a:xfrm flipV="1">
            <a:off x="6545160" y="3665160"/>
            <a:ext cx="1116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0" name=""/>
          <p:cNvSpPr/>
          <p:nvPr/>
        </p:nvSpPr>
        <p:spPr>
          <a:xfrm flipV="1">
            <a:off x="6556320" y="3659040"/>
            <a:ext cx="52560" cy="6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1" name=""/>
          <p:cNvSpPr/>
          <p:nvPr/>
        </p:nvSpPr>
        <p:spPr>
          <a:xfrm flipV="1">
            <a:off x="6608880" y="3651120"/>
            <a:ext cx="14040" cy="7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2" name=""/>
          <p:cNvSpPr/>
          <p:nvPr/>
        </p:nvSpPr>
        <p:spPr>
          <a:xfrm>
            <a:off x="6622920" y="3651120"/>
            <a:ext cx="1116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3" name=""/>
          <p:cNvSpPr/>
          <p:nvPr/>
        </p:nvSpPr>
        <p:spPr>
          <a:xfrm flipV="1">
            <a:off x="6634080" y="3647880"/>
            <a:ext cx="1440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4" name=""/>
          <p:cNvSpPr/>
          <p:nvPr/>
        </p:nvSpPr>
        <p:spPr>
          <a:xfrm flipV="1">
            <a:off x="6648480" y="3646080"/>
            <a:ext cx="1116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5" name=""/>
          <p:cNvSpPr/>
          <p:nvPr/>
        </p:nvSpPr>
        <p:spPr>
          <a:xfrm>
            <a:off x="6659640" y="3646440"/>
            <a:ext cx="38160" cy="7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6" name=""/>
          <p:cNvSpPr/>
          <p:nvPr/>
        </p:nvSpPr>
        <p:spPr>
          <a:xfrm>
            <a:off x="6697800" y="3654360"/>
            <a:ext cx="12600" cy="11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7" name=""/>
          <p:cNvSpPr/>
          <p:nvPr/>
        </p:nvSpPr>
        <p:spPr>
          <a:xfrm>
            <a:off x="6710400" y="3665520"/>
            <a:ext cx="14400" cy="12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8" name=""/>
          <p:cNvSpPr/>
          <p:nvPr/>
        </p:nvSpPr>
        <p:spPr>
          <a:xfrm>
            <a:off x="6724800" y="3678120"/>
            <a:ext cx="12600" cy="208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9" name=""/>
          <p:cNvSpPr/>
          <p:nvPr/>
        </p:nvSpPr>
        <p:spPr>
          <a:xfrm>
            <a:off x="6737400" y="3699000"/>
            <a:ext cx="1116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0" name=""/>
          <p:cNvSpPr/>
          <p:nvPr/>
        </p:nvSpPr>
        <p:spPr>
          <a:xfrm flipV="1">
            <a:off x="6748560" y="3670200"/>
            <a:ext cx="39600" cy="30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1" name=""/>
          <p:cNvSpPr/>
          <p:nvPr/>
        </p:nvSpPr>
        <p:spPr>
          <a:xfrm>
            <a:off x="6788160" y="3670200"/>
            <a:ext cx="12600" cy="9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2" name=""/>
          <p:cNvSpPr/>
          <p:nvPr/>
        </p:nvSpPr>
        <p:spPr>
          <a:xfrm flipV="1">
            <a:off x="6800760" y="3625920"/>
            <a:ext cx="11160" cy="540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3" name=""/>
          <p:cNvSpPr/>
          <p:nvPr/>
        </p:nvSpPr>
        <p:spPr>
          <a:xfrm flipV="1">
            <a:off x="6811920" y="3479760"/>
            <a:ext cx="15840" cy="146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4" name=""/>
          <p:cNvSpPr/>
          <p:nvPr/>
        </p:nvSpPr>
        <p:spPr>
          <a:xfrm flipV="1">
            <a:off x="6827760" y="3336480"/>
            <a:ext cx="11160" cy="142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5" name=""/>
          <p:cNvSpPr/>
          <p:nvPr/>
        </p:nvSpPr>
        <p:spPr>
          <a:xfrm>
            <a:off x="6838920" y="3336840"/>
            <a:ext cx="12600" cy="129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6" name=""/>
          <p:cNvSpPr/>
          <p:nvPr/>
        </p:nvSpPr>
        <p:spPr>
          <a:xfrm flipV="1">
            <a:off x="6851520" y="3287880"/>
            <a:ext cx="24120" cy="61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7" name=""/>
          <p:cNvSpPr/>
          <p:nvPr/>
        </p:nvSpPr>
        <p:spPr>
          <a:xfrm>
            <a:off x="6875640" y="3287880"/>
            <a:ext cx="14040" cy="18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8080" bIns="-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8" name=""/>
          <p:cNvSpPr/>
          <p:nvPr/>
        </p:nvSpPr>
        <p:spPr>
          <a:xfrm flipV="1">
            <a:off x="6889680" y="3303720"/>
            <a:ext cx="14400" cy="28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9" name=""/>
          <p:cNvSpPr/>
          <p:nvPr/>
        </p:nvSpPr>
        <p:spPr>
          <a:xfrm flipV="1">
            <a:off x="6904080" y="3273480"/>
            <a:ext cx="11160" cy="30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0" name=""/>
          <p:cNvSpPr/>
          <p:nvPr/>
        </p:nvSpPr>
        <p:spPr>
          <a:xfrm flipV="1">
            <a:off x="6915240" y="3246120"/>
            <a:ext cx="11160" cy="270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1" name=""/>
          <p:cNvSpPr/>
          <p:nvPr/>
        </p:nvSpPr>
        <p:spPr>
          <a:xfrm flipV="1">
            <a:off x="6926400" y="3168720"/>
            <a:ext cx="39600" cy="77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2" name=""/>
          <p:cNvSpPr/>
          <p:nvPr/>
        </p:nvSpPr>
        <p:spPr>
          <a:xfrm>
            <a:off x="6966000" y="3168720"/>
            <a:ext cx="14400" cy="7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3" name=""/>
          <p:cNvSpPr/>
          <p:nvPr/>
        </p:nvSpPr>
        <p:spPr>
          <a:xfrm>
            <a:off x="6980400" y="3176640"/>
            <a:ext cx="10800" cy="93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4" name=""/>
          <p:cNvSpPr/>
          <p:nvPr/>
        </p:nvSpPr>
        <p:spPr>
          <a:xfrm>
            <a:off x="6991200" y="3186000"/>
            <a:ext cx="12960" cy="15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5" name=""/>
          <p:cNvSpPr/>
          <p:nvPr/>
        </p:nvSpPr>
        <p:spPr>
          <a:xfrm>
            <a:off x="7004160" y="3201840"/>
            <a:ext cx="1260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6" name=""/>
          <p:cNvSpPr/>
          <p:nvPr/>
        </p:nvSpPr>
        <p:spPr>
          <a:xfrm>
            <a:off x="7016760" y="3203640"/>
            <a:ext cx="38160" cy="61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7" name=""/>
          <p:cNvSpPr/>
          <p:nvPr/>
        </p:nvSpPr>
        <p:spPr>
          <a:xfrm>
            <a:off x="7054920" y="3209760"/>
            <a:ext cx="12600" cy="6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8" name=""/>
          <p:cNvSpPr/>
          <p:nvPr/>
        </p:nvSpPr>
        <p:spPr>
          <a:xfrm>
            <a:off x="7067520" y="3216240"/>
            <a:ext cx="1116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9" name=""/>
          <p:cNvSpPr/>
          <p:nvPr/>
        </p:nvSpPr>
        <p:spPr>
          <a:xfrm>
            <a:off x="7078680" y="3219480"/>
            <a:ext cx="15840" cy="19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0" name=""/>
          <p:cNvSpPr/>
          <p:nvPr/>
        </p:nvSpPr>
        <p:spPr>
          <a:xfrm>
            <a:off x="7094520" y="3238560"/>
            <a:ext cx="11160" cy="88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1" name=""/>
          <p:cNvSpPr/>
          <p:nvPr/>
        </p:nvSpPr>
        <p:spPr>
          <a:xfrm>
            <a:off x="7105680" y="3327480"/>
            <a:ext cx="39600" cy="172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2" name=""/>
          <p:cNvSpPr/>
          <p:nvPr/>
        </p:nvSpPr>
        <p:spPr>
          <a:xfrm flipV="1">
            <a:off x="7145280" y="3282840"/>
            <a:ext cx="11160" cy="61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3" name=""/>
          <p:cNvSpPr/>
          <p:nvPr/>
        </p:nvSpPr>
        <p:spPr>
          <a:xfrm flipV="1">
            <a:off x="7156440" y="3111480"/>
            <a:ext cx="12600" cy="1713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4" name=""/>
          <p:cNvSpPr/>
          <p:nvPr/>
        </p:nvSpPr>
        <p:spPr>
          <a:xfrm flipV="1">
            <a:off x="7169040" y="2997000"/>
            <a:ext cx="12960" cy="1141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5" name=""/>
          <p:cNvSpPr/>
          <p:nvPr/>
        </p:nvSpPr>
        <p:spPr>
          <a:xfrm flipV="1">
            <a:off x="7182000" y="2968560"/>
            <a:ext cx="14040" cy="28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6" name=""/>
          <p:cNvSpPr/>
          <p:nvPr/>
        </p:nvSpPr>
        <p:spPr>
          <a:xfrm flipV="1">
            <a:off x="7196040" y="2949120"/>
            <a:ext cx="39960" cy="19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7" name=""/>
          <p:cNvSpPr/>
          <p:nvPr/>
        </p:nvSpPr>
        <p:spPr>
          <a:xfrm>
            <a:off x="7236000" y="2949480"/>
            <a:ext cx="10800" cy="1033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8" name=""/>
          <p:cNvSpPr/>
          <p:nvPr/>
        </p:nvSpPr>
        <p:spPr>
          <a:xfrm flipV="1">
            <a:off x="7246800" y="3042720"/>
            <a:ext cx="11160" cy="9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9" name=""/>
          <p:cNvSpPr/>
          <p:nvPr/>
        </p:nvSpPr>
        <p:spPr>
          <a:xfrm>
            <a:off x="7257960" y="3043080"/>
            <a:ext cx="1440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0" name=""/>
          <p:cNvSpPr/>
          <p:nvPr/>
        </p:nvSpPr>
        <p:spPr>
          <a:xfrm>
            <a:off x="7272360" y="3044880"/>
            <a:ext cx="1260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1" name=""/>
          <p:cNvSpPr/>
          <p:nvPr/>
        </p:nvSpPr>
        <p:spPr>
          <a:xfrm flipV="1">
            <a:off x="7284960" y="3038400"/>
            <a:ext cx="12600" cy="7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2" name=""/>
          <p:cNvSpPr/>
          <p:nvPr/>
        </p:nvSpPr>
        <p:spPr>
          <a:xfrm>
            <a:off x="7297560" y="3038400"/>
            <a:ext cx="12960" cy="31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3" name=""/>
          <p:cNvSpPr/>
          <p:nvPr/>
        </p:nvSpPr>
        <p:spPr>
          <a:xfrm>
            <a:off x="7310520" y="3070080"/>
            <a:ext cx="2376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4" name=""/>
          <p:cNvSpPr/>
          <p:nvPr/>
        </p:nvSpPr>
        <p:spPr>
          <a:xfrm>
            <a:off x="7334280" y="3071880"/>
            <a:ext cx="15840" cy="7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5" name=""/>
          <p:cNvSpPr/>
          <p:nvPr/>
        </p:nvSpPr>
        <p:spPr>
          <a:xfrm>
            <a:off x="7350120" y="3079800"/>
            <a:ext cx="1116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6" name=""/>
          <p:cNvSpPr/>
          <p:nvPr/>
        </p:nvSpPr>
        <p:spPr>
          <a:xfrm flipV="1">
            <a:off x="7361280" y="3069720"/>
            <a:ext cx="11160" cy="9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7" name=""/>
          <p:cNvSpPr/>
          <p:nvPr/>
        </p:nvSpPr>
        <p:spPr>
          <a:xfrm>
            <a:off x="1301760" y="3763800"/>
            <a:ext cx="217440" cy="11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8" name=""/>
          <p:cNvSpPr/>
          <p:nvPr/>
        </p:nvSpPr>
        <p:spPr>
          <a:xfrm>
            <a:off x="1327320" y="3740040"/>
            <a:ext cx="792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-1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9" name=""/>
          <p:cNvSpPr/>
          <p:nvPr/>
        </p:nvSpPr>
        <p:spPr>
          <a:xfrm>
            <a:off x="1353960" y="3279600"/>
            <a:ext cx="163800" cy="11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0" name=""/>
          <p:cNvSpPr/>
          <p:nvPr/>
        </p:nvSpPr>
        <p:spPr>
          <a:xfrm>
            <a:off x="1366560" y="3274920"/>
            <a:ext cx="500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1" name=""/>
          <p:cNvSpPr/>
          <p:nvPr/>
        </p:nvSpPr>
        <p:spPr>
          <a:xfrm>
            <a:off x="1353960" y="2795760"/>
            <a:ext cx="163800" cy="11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2" name=""/>
          <p:cNvSpPr/>
          <p:nvPr/>
        </p:nvSpPr>
        <p:spPr>
          <a:xfrm>
            <a:off x="1366560" y="2784600"/>
            <a:ext cx="500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3" name=""/>
          <p:cNvSpPr/>
          <p:nvPr/>
        </p:nvSpPr>
        <p:spPr>
          <a:xfrm>
            <a:off x="1411200" y="3897360"/>
            <a:ext cx="2854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Feb-97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4" name=""/>
          <p:cNvSpPr/>
          <p:nvPr/>
        </p:nvSpPr>
        <p:spPr>
          <a:xfrm>
            <a:off x="1774080" y="3897360"/>
            <a:ext cx="2858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Mar-97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5" name=""/>
          <p:cNvSpPr/>
          <p:nvPr/>
        </p:nvSpPr>
        <p:spPr>
          <a:xfrm>
            <a:off x="2170080" y="3894120"/>
            <a:ext cx="2808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Apr-97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6" name=""/>
          <p:cNvSpPr/>
          <p:nvPr/>
        </p:nvSpPr>
        <p:spPr>
          <a:xfrm>
            <a:off x="2545200" y="3902040"/>
            <a:ext cx="3006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May-97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7" name=""/>
          <p:cNvSpPr/>
          <p:nvPr/>
        </p:nvSpPr>
        <p:spPr>
          <a:xfrm>
            <a:off x="2944800" y="3895560"/>
            <a:ext cx="2854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Jun-97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8" name=""/>
          <p:cNvSpPr/>
          <p:nvPr/>
        </p:nvSpPr>
        <p:spPr>
          <a:xfrm>
            <a:off x="3341880" y="3898800"/>
            <a:ext cx="2563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Jul-97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9" name=""/>
          <p:cNvSpPr/>
          <p:nvPr/>
        </p:nvSpPr>
        <p:spPr>
          <a:xfrm>
            <a:off x="3718080" y="3898800"/>
            <a:ext cx="3002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Aug-97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0" name=""/>
          <p:cNvSpPr/>
          <p:nvPr/>
        </p:nvSpPr>
        <p:spPr>
          <a:xfrm>
            <a:off x="4114800" y="3898800"/>
            <a:ext cx="2905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Sep-97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1" name=""/>
          <p:cNvSpPr/>
          <p:nvPr/>
        </p:nvSpPr>
        <p:spPr>
          <a:xfrm>
            <a:off x="4506120" y="3895560"/>
            <a:ext cx="2757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Oct-97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2" name=""/>
          <p:cNvSpPr/>
          <p:nvPr/>
        </p:nvSpPr>
        <p:spPr>
          <a:xfrm>
            <a:off x="4888080" y="3897360"/>
            <a:ext cx="2955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Nov-97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3" name=""/>
          <p:cNvSpPr/>
          <p:nvPr/>
        </p:nvSpPr>
        <p:spPr>
          <a:xfrm>
            <a:off x="5278320" y="3897360"/>
            <a:ext cx="2905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Dec-97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4" name=""/>
          <p:cNvSpPr/>
          <p:nvPr/>
        </p:nvSpPr>
        <p:spPr>
          <a:xfrm>
            <a:off x="5683320" y="3895560"/>
            <a:ext cx="2808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Jan-98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5" name=""/>
          <p:cNvSpPr/>
          <p:nvPr/>
        </p:nvSpPr>
        <p:spPr>
          <a:xfrm>
            <a:off x="6064200" y="3897360"/>
            <a:ext cx="2854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Feb-98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6" name=""/>
          <p:cNvSpPr/>
          <p:nvPr/>
        </p:nvSpPr>
        <p:spPr>
          <a:xfrm>
            <a:off x="6422040" y="3897360"/>
            <a:ext cx="2858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Mar-98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7" name=""/>
          <p:cNvSpPr/>
          <p:nvPr/>
        </p:nvSpPr>
        <p:spPr>
          <a:xfrm>
            <a:off x="6816600" y="3894120"/>
            <a:ext cx="2808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Apr-98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8" name=""/>
          <p:cNvSpPr/>
          <p:nvPr/>
        </p:nvSpPr>
        <p:spPr>
          <a:xfrm>
            <a:off x="7194960" y="3902040"/>
            <a:ext cx="3006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May-98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9" name=""/>
          <p:cNvSpPr/>
          <p:nvPr/>
        </p:nvSpPr>
        <p:spPr>
          <a:xfrm>
            <a:off x="1595520" y="1328760"/>
            <a:ext cx="566100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0" name=""/>
          <p:cNvSpPr/>
          <p:nvPr/>
        </p:nvSpPr>
        <p:spPr>
          <a:xfrm>
            <a:off x="1595520" y="806400"/>
            <a:ext cx="566100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1" name=""/>
          <p:cNvSpPr/>
          <p:nvPr/>
        </p:nvSpPr>
        <p:spPr>
          <a:xfrm>
            <a:off x="1595520" y="806400"/>
            <a:ext cx="1440" cy="1046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2" name=""/>
          <p:cNvSpPr/>
          <p:nvPr/>
        </p:nvSpPr>
        <p:spPr>
          <a:xfrm>
            <a:off x="1562040" y="1852560"/>
            <a:ext cx="3348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3" name=""/>
          <p:cNvSpPr/>
          <p:nvPr/>
        </p:nvSpPr>
        <p:spPr>
          <a:xfrm>
            <a:off x="1562040" y="1746360"/>
            <a:ext cx="3348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4" name=""/>
          <p:cNvSpPr/>
          <p:nvPr/>
        </p:nvSpPr>
        <p:spPr>
          <a:xfrm>
            <a:off x="1562040" y="1641600"/>
            <a:ext cx="3348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5" name=""/>
          <p:cNvSpPr/>
          <p:nvPr/>
        </p:nvSpPr>
        <p:spPr>
          <a:xfrm>
            <a:off x="1562040" y="1538280"/>
            <a:ext cx="3348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6" name=""/>
          <p:cNvSpPr/>
          <p:nvPr/>
        </p:nvSpPr>
        <p:spPr>
          <a:xfrm>
            <a:off x="1562040" y="1433520"/>
            <a:ext cx="3348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7" name=""/>
          <p:cNvSpPr/>
          <p:nvPr/>
        </p:nvSpPr>
        <p:spPr>
          <a:xfrm>
            <a:off x="1562040" y="1328760"/>
            <a:ext cx="3348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8" name=""/>
          <p:cNvSpPr/>
          <p:nvPr/>
        </p:nvSpPr>
        <p:spPr>
          <a:xfrm>
            <a:off x="1562040" y="1224000"/>
            <a:ext cx="3348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9" name=""/>
          <p:cNvSpPr/>
          <p:nvPr/>
        </p:nvSpPr>
        <p:spPr>
          <a:xfrm>
            <a:off x="1562040" y="1119240"/>
            <a:ext cx="3348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0" name=""/>
          <p:cNvSpPr/>
          <p:nvPr/>
        </p:nvSpPr>
        <p:spPr>
          <a:xfrm>
            <a:off x="1562040" y="1014480"/>
            <a:ext cx="3348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1" name=""/>
          <p:cNvSpPr/>
          <p:nvPr/>
        </p:nvSpPr>
        <p:spPr>
          <a:xfrm>
            <a:off x="1562040" y="911160"/>
            <a:ext cx="3348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2" name=""/>
          <p:cNvSpPr/>
          <p:nvPr/>
        </p:nvSpPr>
        <p:spPr>
          <a:xfrm>
            <a:off x="1562040" y="806400"/>
            <a:ext cx="3348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3" name=""/>
          <p:cNvSpPr/>
          <p:nvPr/>
        </p:nvSpPr>
        <p:spPr>
          <a:xfrm>
            <a:off x="1547640" y="1852560"/>
            <a:ext cx="4788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4" name=""/>
          <p:cNvSpPr/>
          <p:nvPr/>
        </p:nvSpPr>
        <p:spPr>
          <a:xfrm>
            <a:off x="1547640" y="1328760"/>
            <a:ext cx="4788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5" name=""/>
          <p:cNvSpPr/>
          <p:nvPr/>
        </p:nvSpPr>
        <p:spPr>
          <a:xfrm>
            <a:off x="1547640" y="806400"/>
            <a:ext cx="4788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6" name=""/>
          <p:cNvSpPr/>
          <p:nvPr/>
        </p:nvSpPr>
        <p:spPr>
          <a:xfrm>
            <a:off x="1595520" y="1852560"/>
            <a:ext cx="566100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7" name=""/>
          <p:cNvSpPr/>
          <p:nvPr/>
        </p:nvSpPr>
        <p:spPr>
          <a:xfrm flipV="1">
            <a:off x="2071800" y="1854360"/>
            <a:ext cx="0" cy="64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000" bIns="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8" name=""/>
          <p:cNvSpPr/>
          <p:nvPr/>
        </p:nvSpPr>
        <p:spPr>
          <a:xfrm flipV="1">
            <a:off x="2546280" y="1852200"/>
            <a:ext cx="1800" cy="11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9" name=""/>
          <p:cNvSpPr/>
          <p:nvPr/>
        </p:nvSpPr>
        <p:spPr>
          <a:xfrm flipV="1">
            <a:off x="3014640" y="1852200"/>
            <a:ext cx="1440" cy="11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0" name=""/>
          <p:cNvSpPr/>
          <p:nvPr/>
        </p:nvSpPr>
        <p:spPr>
          <a:xfrm flipV="1">
            <a:off x="3471840" y="1852200"/>
            <a:ext cx="1440" cy="11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1" name=""/>
          <p:cNvSpPr/>
          <p:nvPr/>
        </p:nvSpPr>
        <p:spPr>
          <a:xfrm flipV="1">
            <a:off x="3941640" y="1852200"/>
            <a:ext cx="3240" cy="11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2" name=""/>
          <p:cNvSpPr/>
          <p:nvPr/>
        </p:nvSpPr>
        <p:spPr>
          <a:xfrm flipV="1">
            <a:off x="4410000" y="1852200"/>
            <a:ext cx="3240" cy="11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3" name=""/>
          <p:cNvSpPr/>
          <p:nvPr/>
        </p:nvSpPr>
        <p:spPr>
          <a:xfrm flipV="1">
            <a:off x="4890960" y="1852200"/>
            <a:ext cx="1800" cy="11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4" name=""/>
          <p:cNvSpPr/>
          <p:nvPr/>
        </p:nvSpPr>
        <p:spPr>
          <a:xfrm flipV="1">
            <a:off x="5364000" y="1852200"/>
            <a:ext cx="1800" cy="11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5" name=""/>
          <p:cNvSpPr/>
          <p:nvPr/>
        </p:nvSpPr>
        <p:spPr>
          <a:xfrm flipV="1">
            <a:off x="5835600" y="1852200"/>
            <a:ext cx="1800" cy="11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6" name=""/>
          <p:cNvSpPr/>
          <p:nvPr/>
        </p:nvSpPr>
        <p:spPr>
          <a:xfrm flipV="1">
            <a:off x="6291360" y="1852200"/>
            <a:ext cx="1440" cy="11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7" name=""/>
          <p:cNvSpPr/>
          <p:nvPr/>
        </p:nvSpPr>
        <p:spPr>
          <a:xfrm flipV="1">
            <a:off x="6761160" y="1852200"/>
            <a:ext cx="1440" cy="11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8" name=""/>
          <p:cNvSpPr/>
          <p:nvPr/>
        </p:nvSpPr>
        <p:spPr>
          <a:xfrm flipV="1">
            <a:off x="7234200" y="1852200"/>
            <a:ext cx="1800" cy="11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9" name=""/>
          <p:cNvSpPr/>
          <p:nvPr/>
        </p:nvSpPr>
        <p:spPr>
          <a:xfrm flipV="1">
            <a:off x="1596960" y="1093320"/>
            <a:ext cx="9720" cy="954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0" name=""/>
          <p:cNvSpPr/>
          <p:nvPr/>
        </p:nvSpPr>
        <p:spPr>
          <a:xfrm flipV="1">
            <a:off x="1606680" y="1009440"/>
            <a:ext cx="6120" cy="838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7080" bIns="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1" name=""/>
          <p:cNvSpPr/>
          <p:nvPr/>
        </p:nvSpPr>
        <p:spPr>
          <a:xfrm flipV="1">
            <a:off x="1612800" y="1006200"/>
            <a:ext cx="792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2" name=""/>
          <p:cNvSpPr/>
          <p:nvPr/>
        </p:nvSpPr>
        <p:spPr>
          <a:xfrm flipV="1">
            <a:off x="1620720" y="966960"/>
            <a:ext cx="9720" cy="39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3" name=""/>
          <p:cNvSpPr/>
          <p:nvPr/>
        </p:nvSpPr>
        <p:spPr>
          <a:xfrm flipV="1">
            <a:off x="1630440" y="956880"/>
            <a:ext cx="23760" cy="9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4" name=""/>
          <p:cNvSpPr/>
          <p:nvPr/>
        </p:nvSpPr>
        <p:spPr>
          <a:xfrm flipV="1">
            <a:off x="1654200" y="942840"/>
            <a:ext cx="6480" cy="144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5" name=""/>
          <p:cNvSpPr/>
          <p:nvPr/>
        </p:nvSpPr>
        <p:spPr>
          <a:xfrm flipV="1">
            <a:off x="1660680" y="939960"/>
            <a:ext cx="4680" cy="28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6" name=""/>
          <p:cNvSpPr/>
          <p:nvPr/>
        </p:nvSpPr>
        <p:spPr>
          <a:xfrm>
            <a:off x="1665360" y="939960"/>
            <a:ext cx="11160" cy="28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7" name=""/>
          <p:cNvSpPr/>
          <p:nvPr/>
        </p:nvSpPr>
        <p:spPr>
          <a:xfrm>
            <a:off x="1676520" y="942840"/>
            <a:ext cx="4680" cy="414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8" name=""/>
          <p:cNvSpPr/>
          <p:nvPr/>
        </p:nvSpPr>
        <p:spPr>
          <a:xfrm>
            <a:off x="1681200" y="984240"/>
            <a:ext cx="23760" cy="23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9" name=""/>
          <p:cNvSpPr/>
          <p:nvPr/>
        </p:nvSpPr>
        <p:spPr>
          <a:xfrm>
            <a:off x="1704960" y="1008000"/>
            <a:ext cx="6480" cy="23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0" name=""/>
          <p:cNvSpPr/>
          <p:nvPr/>
        </p:nvSpPr>
        <p:spPr>
          <a:xfrm>
            <a:off x="1711440" y="1031760"/>
            <a:ext cx="9360" cy="320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4760" bIns="-14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1" name=""/>
          <p:cNvSpPr/>
          <p:nvPr/>
        </p:nvSpPr>
        <p:spPr>
          <a:xfrm>
            <a:off x="1720800" y="1063800"/>
            <a:ext cx="7920" cy="15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2" name=""/>
          <p:cNvSpPr/>
          <p:nvPr/>
        </p:nvSpPr>
        <p:spPr>
          <a:xfrm flipV="1">
            <a:off x="1728720" y="1077480"/>
            <a:ext cx="972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3" name=""/>
          <p:cNvSpPr/>
          <p:nvPr/>
        </p:nvSpPr>
        <p:spPr>
          <a:xfrm flipV="1">
            <a:off x="1738440" y="1058400"/>
            <a:ext cx="21960" cy="19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4" name=""/>
          <p:cNvSpPr/>
          <p:nvPr/>
        </p:nvSpPr>
        <p:spPr>
          <a:xfrm flipV="1">
            <a:off x="1760400" y="1039320"/>
            <a:ext cx="7920" cy="19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5" name=""/>
          <p:cNvSpPr/>
          <p:nvPr/>
        </p:nvSpPr>
        <p:spPr>
          <a:xfrm flipV="1">
            <a:off x="1768320" y="1017360"/>
            <a:ext cx="6480" cy="219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6" name=""/>
          <p:cNvSpPr/>
          <p:nvPr/>
        </p:nvSpPr>
        <p:spPr>
          <a:xfrm flipV="1">
            <a:off x="1774800" y="952200"/>
            <a:ext cx="9720" cy="65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7" name=""/>
          <p:cNvSpPr/>
          <p:nvPr/>
        </p:nvSpPr>
        <p:spPr>
          <a:xfrm flipV="1">
            <a:off x="1784520" y="944640"/>
            <a:ext cx="7920" cy="7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8" name=""/>
          <p:cNvSpPr/>
          <p:nvPr/>
        </p:nvSpPr>
        <p:spPr>
          <a:xfrm>
            <a:off x="1792440" y="944640"/>
            <a:ext cx="2196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9" name=""/>
          <p:cNvSpPr/>
          <p:nvPr/>
        </p:nvSpPr>
        <p:spPr>
          <a:xfrm flipV="1">
            <a:off x="1814400" y="945720"/>
            <a:ext cx="504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0" name=""/>
          <p:cNvSpPr/>
          <p:nvPr/>
        </p:nvSpPr>
        <p:spPr>
          <a:xfrm>
            <a:off x="1819440" y="946080"/>
            <a:ext cx="936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1" name=""/>
          <p:cNvSpPr/>
          <p:nvPr/>
        </p:nvSpPr>
        <p:spPr>
          <a:xfrm>
            <a:off x="1828800" y="950760"/>
            <a:ext cx="7920" cy="9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2" name=""/>
          <p:cNvSpPr/>
          <p:nvPr/>
        </p:nvSpPr>
        <p:spPr>
          <a:xfrm flipV="1">
            <a:off x="1836720" y="958320"/>
            <a:ext cx="972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3" name=""/>
          <p:cNvSpPr/>
          <p:nvPr/>
        </p:nvSpPr>
        <p:spPr>
          <a:xfrm>
            <a:off x="1846440" y="958680"/>
            <a:ext cx="29880" cy="590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2240" bIns="12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4" name=""/>
          <p:cNvSpPr/>
          <p:nvPr/>
        </p:nvSpPr>
        <p:spPr>
          <a:xfrm>
            <a:off x="1876320" y="1017720"/>
            <a:ext cx="6480" cy="1490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5" name=""/>
          <p:cNvSpPr/>
          <p:nvPr/>
        </p:nvSpPr>
        <p:spPr>
          <a:xfrm>
            <a:off x="1882800" y="1166760"/>
            <a:ext cx="9360" cy="954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6" name=""/>
          <p:cNvSpPr/>
          <p:nvPr/>
        </p:nvSpPr>
        <p:spPr>
          <a:xfrm flipV="1">
            <a:off x="1892160" y="1238400"/>
            <a:ext cx="6480" cy="23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7" name=""/>
          <p:cNvSpPr/>
          <p:nvPr/>
        </p:nvSpPr>
        <p:spPr>
          <a:xfrm flipV="1">
            <a:off x="1898640" y="1209600"/>
            <a:ext cx="23760" cy="28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8" name=""/>
          <p:cNvSpPr/>
          <p:nvPr/>
        </p:nvSpPr>
        <p:spPr>
          <a:xfrm>
            <a:off x="1922400" y="1209600"/>
            <a:ext cx="4680" cy="6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9" name=""/>
          <p:cNvSpPr/>
          <p:nvPr/>
        </p:nvSpPr>
        <p:spPr>
          <a:xfrm flipV="1">
            <a:off x="1927080" y="1206000"/>
            <a:ext cx="12960" cy="9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0" name=""/>
          <p:cNvSpPr/>
          <p:nvPr/>
        </p:nvSpPr>
        <p:spPr>
          <a:xfrm flipV="1">
            <a:off x="1940040" y="1174680"/>
            <a:ext cx="6120" cy="31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1" name=""/>
          <p:cNvSpPr/>
          <p:nvPr/>
        </p:nvSpPr>
        <p:spPr>
          <a:xfrm flipV="1">
            <a:off x="1946160" y="1106280"/>
            <a:ext cx="5040" cy="680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2" name=""/>
          <p:cNvSpPr/>
          <p:nvPr/>
        </p:nvSpPr>
        <p:spPr>
          <a:xfrm flipV="1">
            <a:off x="1951200" y="1079280"/>
            <a:ext cx="28440" cy="270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3" name=""/>
          <p:cNvSpPr/>
          <p:nvPr/>
        </p:nvSpPr>
        <p:spPr>
          <a:xfrm flipV="1">
            <a:off x="1979640" y="1069560"/>
            <a:ext cx="4680" cy="9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4" name=""/>
          <p:cNvSpPr/>
          <p:nvPr/>
        </p:nvSpPr>
        <p:spPr>
          <a:xfrm flipV="1">
            <a:off x="1984320" y="1047600"/>
            <a:ext cx="6480" cy="223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5" name=""/>
          <p:cNvSpPr/>
          <p:nvPr/>
        </p:nvSpPr>
        <p:spPr>
          <a:xfrm flipV="1">
            <a:off x="1990800" y="1044720"/>
            <a:ext cx="9360" cy="28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6" name=""/>
          <p:cNvSpPr/>
          <p:nvPr/>
        </p:nvSpPr>
        <p:spPr>
          <a:xfrm flipV="1">
            <a:off x="2000160" y="1031760"/>
            <a:ext cx="6480" cy="129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7" name=""/>
          <p:cNvSpPr/>
          <p:nvPr/>
        </p:nvSpPr>
        <p:spPr>
          <a:xfrm>
            <a:off x="2006640" y="1031760"/>
            <a:ext cx="23760" cy="525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760" bIns="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8" name=""/>
          <p:cNvSpPr/>
          <p:nvPr/>
        </p:nvSpPr>
        <p:spPr>
          <a:xfrm>
            <a:off x="2030400" y="1084320"/>
            <a:ext cx="7920" cy="93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9" name=""/>
          <p:cNvSpPr/>
          <p:nvPr/>
        </p:nvSpPr>
        <p:spPr>
          <a:xfrm>
            <a:off x="2038320" y="1093680"/>
            <a:ext cx="7920" cy="399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6840" bIns="-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0" name=""/>
          <p:cNvSpPr/>
          <p:nvPr/>
        </p:nvSpPr>
        <p:spPr>
          <a:xfrm>
            <a:off x="2046240" y="1133640"/>
            <a:ext cx="7920" cy="950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1" name=""/>
          <p:cNvSpPr/>
          <p:nvPr/>
        </p:nvSpPr>
        <p:spPr>
          <a:xfrm>
            <a:off x="2054160" y="1228680"/>
            <a:ext cx="6480" cy="684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2" name=""/>
          <p:cNvSpPr/>
          <p:nvPr/>
        </p:nvSpPr>
        <p:spPr>
          <a:xfrm>
            <a:off x="2060640" y="1297080"/>
            <a:ext cx="27000" cy="15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3" name=""/>
          <p:cNvSpPr/>
          <p:nvPr/>
        </p:nvSpPr>
        <p:spPr>
          <a:xfrm>
            <a:off x="2087640" y="1312920"/>
            <a:ext cx="3240" cy="96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4" name=""/>
          <p:cNvSpPr/>
          <p:nvPr/>
        </p:nvSpPr>
        <p:spPr>
          <a:xfrm>
            <a:off x="2090880" y="1409760"/>
            <a:ext cx="7920" cy="65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5" name=""/>
          <p:cNvSpPr/>
          <p:nvPr/>
        </p:nvSpPr>
        <p:spPr>
          <a:xfrm flipV="1">
            <a:off x="2098800" y="1461960"/>
            <a:ext cx="11160" cy="129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6" name=""/>
          <p:cNvSpPr/>
          <p:nvPr/>
        </p:nvSpPr>
        <p:spPr>
          <a:xfrm flipV="1">
            <a:off x="2109960" y="1333080"/>
            <a:ext cx="4680" cy="1285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7" name=""/>
          <p:cNvSpPr/>
          <p:nvPr/>
        </p:nvSpPr>
        <p:spPr>
          <a:xfrm flipV="1">
            <a:off x="2114640" y="1278000"/>
            <a:ext cx="23760" cy="55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8" name=""/>
          <p:cNvSpPr/>
          <p:nvPr/>
        </p:nvSpPr>
        <p:spPr>
          <a:xfrm flipV="1">
            <a:off x="2138400" y="1217520"/>
            <a:ext cx="6480" cy="60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9" name=""/>
          <p:cNvSpPr/>
          <p:nvPr/>
        </p:nvSpPr>
        <p:spPr>
          <a:xfrm flipV="1">
            <a:off x="2144880" y="1174320"/>
            <a:ext cx="9360" cy="42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0" name=""/>
          <p:cNvSpPr/>
          <p:nvPr/>
        </p:nvSpPr>
        <p:spPr>
          <a:xfrm flipV="1">
            <a:off x="2154240" y="1157400"/>
            <a:ext cx="7920" cy="172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1" name=""/>
          <p:cNvSpPr/>
          <p:nvPr/>
        </p:nvSpPr>
        <p:spPr>
          <a:xfrm>
            <a:off x="2162160" y="1157400"/>
            <a:ext cx="6480" cy="34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2" name=""/>
          <p:cNvSpPr/>
          <p:nvPr/>
        </p:nvSpPr>
        <p:spPr>
          <a:xfrm>
            <a:off x="2168640" y="1192320"/>
            <a:ext cx="23760" cy="475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3" name=""/>
          <p:cNvSpPr/>
          <p:nvPr/>
        </p:nvSpPr>
        <p:spPr>
          <a:xfrm>
            <a:off x="2192400" y="1239840"/>
            <a:ext cx="9360" cy="93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4" name=""/>
          <p:cNvSpPr/>
          <p:nvPr/>
        </p:nvSpPr>
        <p:spPr>
          <a:xfrm>
            <a:off x="2201760" y="1249200"/>
            <a:ext cx="6480" cy="33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5" name=""/>
          <p:cNvSpPr/>
          <p:nvPr/>
        </p:nvSpPr>
        <p:spPr>
          <a:xfrm flipV="1">
            <a:off x="2208240" y="1258920"/>
            <a:ext cx="9360" cy="23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6" name=""/>
          <p:cNvSpPr/>
          <p:nvPr/>
        </p:nvSpPr>
        <p:spPr>
          <a:xfrm flipV="1">
            <a:off x="2217600" y="1199880"/>
            <a:ext cx="7920" cy="58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7" name=""/>
          <p:cNvSpPr/>
          <p:nvPr/>
        </p:nvSpPr>
        <p:spPr>
          <a:xfrm>
            <a:off x="2225520" y="1200240"/>
            <a:ext cx="5040" cy="2253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8" name=""/>
          <p:cNvSpPr/>
          <p:nvPr/>
        </p:nvSpPr>
        <p:spPr>
          <a:xfrm>
            <a:off x="2230560" y="1425600"/>
            <a:ext cx="15840" cy="6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9" name=""/>
          <p:cNvSpPr/>
          <p:nvPr/>
        </p:nvSpPr>
        <p:spPr>
          <a:xfrm>
            <a:off x="2246400" y="1432080"/>
            <a:ext cx="6120" cy="219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0" name=""/>
          <p:cNvSpPr/>
          <p:nvPr/>
        </p:nvSpPr>
        <p:spPr>
          <a:xfrm>
            <a:off x="2252520" y="1454040"/>
            <a:ext cx="9720" cy="30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1" name=""/>
          <p:cNvSpPr/>
          <p:nvPr/>
        </p:nvSpPr>
        <p:spPr>
          <a:xfrm>
            <a:off x="2262240" y="1484280"/>
            <a:ext cx="7920" cy="176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2" name=""/>
          <p:cNvSpPr/>
          <p:nvPr/>
        </p:nvSpPr>
        <p:spPr>
          <a:xfrm>
            <a:off x="2270160" y="1501920"/>
            <a:ext cx="648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3" name=""/>
          <p:cNvSpPr/>
          <p:nvPr/>
        </p:nvSpPr>
        <p:spPr>
          <a:xfrm>
            <a:off x="2276640" y="1506600"/>
            <a:ext cx="23760" cy="144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4" name=""/>
          <p:cNvSpPr/>
          <p:nvPr/>
        </p:nvSpPr>
        <p:spPr>
          <a:xfrm>
            <a:off x="2300400" y="1521000"/>
            <a:ext cx="9360" cy="37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9000" bIns="-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5" name=""/>
          <p:cNvSpPr/>
          <p:nvPr/>
        </p:nvSpPr>
        <p:spPr>
          <a:xfrm>
            <a:off x="2309760" y="1558800"/>
            <a:ext cx="6480" cy="55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000" bIns="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6" name=""/>
          <p:cNvSpPr/>
          <p:nvPr/>
        </p:nvSpPr>
        <p:spPr>
          <a:xfrm>
            <a:off x="2316240" y="1614600"/>
            <a:ext cx="9360" cy="52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7" name=""/>
          <p:cNvSpPr/>
          <p:nvPr/>
        </p:nvSpPr>
        <p:spPr>
          <a:xfrm>
            <a:off x="2325600" y="1666800"/>
            <a:ext cx="648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8" name=""/>
          <p:cNvSpPr/>
          <p:nvPr/>
        </p:nvSpPr>
        <p:spPr>
          <a:xfrm>
            <a:off x="2332080" y="1666800"/>
            <a:ext cx="23760" cy="144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9" name=""/>
          <p:cNvSpPr/>
          <p:nvPr/>
        </p:nvSpPr>
        <p:spPr>
          <a:xfrm>
            <a:off x="2355840" y="1681200"/>
            <a:ext cx="4680" cy="12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0" name=""/>
          <p:cNvSpPr/>
          <p:nvPr/>
        </p:nvSpPr>
        <p:spPr>
          <a:xfrm flipV="1">
            <a:off x="2360520" y="1688760"/>
            <a:ext cx="1296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1" name=""/>
          <p:cNvSpPr/>
          <p:nvPr/>
        </p:nvSpPr>
        <p:spPr>
          <a:xfrm flipV="1">
            <a:off x="2373480" y="1635120"/>
            <a:ext cx="6120" cy="540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2" name=""/>
          <p:cNvSpPr/>
          <p:nvPr/>
        </p:nvSpPr>
        <p:spPr>
          <a:xfrm flipV="1">
            <a:off x="2379600" y="1547280"/>
            <a:ext cx="4680" cy="87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3" name=""/>
          <p:cNvSpPr/>
          <p:nvPr/>
        </p:nvSpPr>
        <p:spPr>
          <a:xfrm flipV="1">
            <a:off x="2384280" y="1508040"/>
            <a:ext cx="33480" cy="39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4" name=""/>
          <p:cNvSpPr/>
          <p:nvPr/>
        </p:nvSpPr>
        <p:spPr>
          <a:xfrm>
            <a:off x="2417760" y="1508040"/>
            <a:ext cx="648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5" name=""/>
          <p:cNvSpPr/>
          <p:nvPr/>
        </p:nvSpPr>
        <p:spPr>
          <a:xfrm flipV="1">
            <a:off x="2424240" y="1487520"/>
            <a:ext cx="6120" cy="23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6" name=""/>
          <p:cNvSpPr/>
          <p:nvPr/>
        </p:nvSpPr>
        <p:spPr>
          <a:xfrm flipV="1">
            <a:off x="2430360" y="1463760"/>
            <a:ext cx="9720" cy="23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7" name=""/>
          <p:cNvSpPr/>
          <p:nvPr/>
        </p:nvSpPr>
        <p:spPr>
          <a:xfrm>
            <a:off x="2440080" y="1463760"/>
            <a:ext cx="2376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8" name=""/>
          <p:cNvSpPr/>
          <p:nvPr/>
        </p:nvSpPr>
        <p:spPr>
          <a:xfrm flipV="1">
            <a:off x="2463840" y="1444320"/>
            <a:ext cx="7920" cy="205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9" name=""/>
          <p:cNvSpPr/>
          <p:nvPr/>
        </p:nvSpPr>
        <p:spPr>
          <a:xfrm flipV="1">
            <a:off x="2471760" y="1414440"/>
            <a:ext cx="7920" cy="30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0" name=""/>
          <p:cNvSpPr/>
          <p:nvPr/>
        </p:nvSpPr>
        <p:spPr>
          <a:xfrm>
            <a:off x="2479680" y="1414440"/>
            <a:ext cx="7920" cy="23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1" name=""/>
          <p:cNvSpPr/>
          <p:nvPr/>
        </p:nvSpPr>
        <p:spPr>
          <a:xfrm flipV="1">
            <a:off x="2487600" y="1431720"/>
            <a:ext cx="4680" cy="61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2" name=""/>
          <p:cNvSpPr/>
          <p:nvPr/>
        </p:nvSpPr>
        <p:spPr>
          <a:xfrm flipV="1">
            <a:off x="2492280" y="1380960"/>
            <a:ext cx="23760" cy="511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320" bIns="4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3" name=""/>
          <p:cNvSpPr/>
          <p:nvPr/>
        </p:nvSpPr>
        <p:spPr>
          <a:xfrm flipV="1">
            <a:off x="2516040" y="1379520"/>
            <a:ext cx="792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4" name=""/>
          <p:cNvSpPr/>
          <p:nvPr/>
        </p:nvSpPr>
        <p:spPr>
          <a:xfrm>
            <a:off x="2523960" y="1379520"/>
            <a:ext cx="8280" cy="223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5" name=""/>
          <p:cNvSpPr/>
          <p:nvPr/>
        </p:nvSpPr>
        <p:spPr>
          <a:xfrm>
            <a:off x="2532240" y="1401840"/>
            <a:ext cx="39600" cy="30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6" name=""/>
          <p:cNvSpPr/>
          <p:nvPr/>
        </p:nvSpPr>
        <p:spPr>
          <a:xfrm>
            <a:off x="2571840" y="1432080"/>
            <a:ext cx="6120" cy="205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7" name=""/>
          <p:cNvSpPr/>
          <p:nvPr/>
        </p:nvSpPr>
        <p:spPr>
          <a:xfrm>
            <a:off x="2577960" y="1452600"/>
            <a:ext cx="9720" cy="6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8" name=""/>
          <p:cNvSpPr/>
          <p:nvPr/>
        </p:nvSpPr>
        <p:spPr>
          <a:xfrm>
            <a:off x="2587680" y="1459080"/>
            <a:ext cx="7920" cy="64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000" bIns="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9" name=""/>
          <p:cNvSpPr/>
          <p:nvPr/>
        </p:nvSpPr>
        <p:spPr>
          <a:xfrm>
            <a:off x="2595600" y="1523880"/>
            <a:ext cx="6480" cy="42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0" name=""/>
          <p:cNvSpPr/>
          <p:nvPr/>
        </p:nvSpPr>
        <p:spPr>
          <a:xfrm flipV="1">
            <a:off x="2602080" y="1537920"/>
            <a:ext cx="23760" cy="28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1" name=""/>
          <p:cNvSpPr/>
          <p:nvPr/>
        </p:nvSpPr>
        <p:spPr>
          <a:xfrm flipV="1">
            <a:off x="2625840" y="1452600"/>
            <a:ext cx="9360" cy="85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2" name=""/>
          <p:cNvSpPr/>
          <p:nvPr/>
        </p:nvSpPr>
        <p:spPr>
          <a:xfrm flipV="1">
            <a:off x="2635200" y="1351080"/>
            <a:ext cx="6480" cy="1015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3" name=""/>
          <p:cNvSpPr/>
          <p:nvPr/>
        </p:nvSpPr>
        <p:spPr>
          <a:xfrm flipV="1">
            <a:off x="2641680" y="1245960"/>
            <a:ext cx="4680" cy="104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4" name=""/>
          <p:cNvSpPr/>
          <p:nvPr/>
        </p:nvSpPr>
        <p:spPr>
          <a:xfrm flipV="1">
            <a:off x="2646360" y="1130400"/>
            <a:ext cx="9360" cy="115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5" name=""/>
          <p:cNvSpPr/>
          <p:nvPr/>
        </p:nvSpPr>
        <p:spPr>
          <a:xfrm>
            <a:off x="2655720" y="1130400"/>
            <a:ext cx="24120" cy="38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6" name=""/>
          <p:cNvSpPr/>
          <p:nvPr/>
        </p:nvSpPr>
        <p:spPr>
          <a:xfrm>
            <a:off x="2679840" y="1168560"/>
            <a:ext cx="6120" cy="140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7" name=""/>
          <p:cNvSpPr/>
          <p:nvPr/>
        </p:nvSpPr>
        <p:spPr>
          <a:xfrm>
            <a:off x="2685960" y="1182600"/>
            <a:ext cx="9720" cy="795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8" name=""/>
          <p:cNvSpPr/>
          <p:nvPr/>
        </p:nvSpPr>
        <p:spPr>
          <a:xfrm flipV="1">
            <a:off x="2695680" y="1250640"/>
            <a:ext cx="7920" cy="11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9" name=""/>
          <p:cNvSpPr/>
          <p:nvPr/>
        </p:nvSpPr>
        <p:spPr>
          <a:xfrm>
            <a:off x="2703600" y="1251000"/>
            <a:ext cx="6120" cy="6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0" name=""/>
          <p:cNvSpPr/>
          <p:nvPr/>
        </p:nvSpPr>
        <p:spPr>
          <a:xfrm flipV="1">
            <a:off x="2709720" y="1220760"/>
            <a:ext cx="24120" cy="36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1" name=""/>
          <p:cNvSpPr/>
          <p:nvPr/>
        </p:nvSpPr>
        <p:spPr>
          <a:xfrm flipV="1">
            <a:off x="2733840" y="1176120"/>
            <a:ext cx="20520" cy="442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2" name=""/>
          <p:cNvSpPr/>
          <p:nvPr/>
        </p:nvSpPr>
        <p:spPr>
          <a:xfrm flipV="1">
            <a:off x="2754360" y="1116000"/>
            <a:ext cx="11160" cy="60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3" name=""/>
          <p:cNvSpPr/>
          <p:nvPr/>
        </p:nvSpPr>
        <p:spPr>
          <a:xfrm>
            <a:off x="2765520" y="1116000"/>
            <a:ext cx="23760" cy="6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4" name=""/>
          <p:cNvSpPr/>
          <p:nvPr/>
        </p:nvSpPr>
        <p:spPr>
          <a:xfrm>
            <a:off x="2789280" y="1122480"/>
            <a:ext cx="4680" cy="270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5" name=""/>
          <p:cNvSpPr/>
          <p:nvPr/>
        </p:nvSpPr>
        <p:spPr>
          <a:xfrm>
            <a:off x="2793960" y="1149480"/>
            <a:ext cx="17640" cy="93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6" name=""/>
          <p:cNvSpPr/>
          <p:nvPr/>
        </p:nvSpPr>
        <p:spPr>
          <a:xfrm flipV="1">
            <a:off x="2811600" y="1153800"/>
            <a:ext cx="612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7" name=""/>
          <p:cNvSpPr/>
          <p:nvPr/>
        </p:nvSpPr>
        <p:spPr>
          <a:xfrm flipV="1">
            <a:off x="2817720" y="1149120"/>
            <a:ext cx="2376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8" name=""/>
          <p:cNvSpPr/>
          <p:nvPr/>
        </p:nvSpPr>
        <p:spPr>
          <a:xfrm flipV="1">
            <a:off x="2841480" y="1123560"/>
            <a:ext cx="9720" cy="255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9" name=""/>
          <p:cNvSpPr/>
          <p:nvPr/>
        </p:nvSpPr>
        <p:spPr>
          <a:xfrm flipV="1">
            <a:off x="2851200" y="1116000"/>
            <a:ext cx="6480" cy="7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0" name=""/>
          <p:cNvSpPr/>
          <p:nvPr/>
        </p:nvSpPr>
        <p:spPr>
          <a:xfrm flipV="1">
            <a:off x="2857680" y="1116000"/>
            <a:ext cx="612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1" name=""/>
          <p:cNvSpPr/>
          <p:nvPr/>
        </p:nvSpPr>
        <p:spPr>
          <a:xfrm>
            <a:off x="2863800" y="1116000"/>
            <a:ext cx="33480" cy="982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2" name=""/>
          <p:cNvSpPr/>
          <p:nvPr/>
        </p:nvSpPr>
        <p:spPr>
          <a:xfrm>
            <a:off x="2897280" y="1214280"/>
            <a:ext cx="4680" cy="1209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3" name=""/>
          <p:cNvSpPr/>
          <p:nvPr/>
        </p:nvSpPr>
        <p:spPr>
          <a:xfrm>
            <a:off x="2901960" y="1335240"/>
            <a:ext cx="6480" cy="58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4" name=""/>
          <p:cNvSpPr/>
          <p:nvPr/>
        </p:nvSpPr>
        <p:spPr>
          <a:xfrm flipV="1">
            <a:off x="2908440" y="1391760"/>
            <a:ext cx="936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5" name=""/>
          <p:cNvSpPr/>
          <p:nvPr/>
        </p:nvSpPr>
        <p:spPr>
          <a:xfrm>
            <a:off x="2917800" y="1392120"/>
            <a:ext cx="7920" cy="270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6" name=""/>
          <p:cNvSpPr/>
          <p:nvPr/>
        </p:nvSpPr>
        <p:spPr>
          <a:xfrm>
            <a:off x="2925720" y="1419120"/>
            <a:ext cx="23760" cy="28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7" name=""/>
          <p:cNvSpPr/>
          <p:nvPr/>
        </p:nvSpPr>
        <p:spPr>
          <a:xfrm>
            <a:off x="2949480" y="1447920"/>
            <a:ext cx="7920" cy="52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8" name=""/>
          <p:cNvSpPr/>
          <p:nvPr/>
        </p:nvSpPr>
        <p:spPr>
          <a:xfrm>
            <a:off x="2957400" y="1500120"/>
            <a:ext cx="7920" cy="60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9" name=""/>
          <p:cNvSpPr/>
          <p:nvPr/>
        </p:nvSpPr>
        <p:spPr>
          <a:xfrm>
            <a:off x="2965320" y="1560600"/>
            <a:ext cx="6480" cy="489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60" bIns="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0" name=""/>
          <p:cNvSpPr/>
          <p:nvPr/>
        </p:nvSpPr>
        <p:spPr>
          <a:xfrm>
            <a:off x="2971800" y="1609560"/>
            <a:ext cx="936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1" name=""/>
          <p:cNvSpPr/>
          <p:nvPr/>
        </p:nvSpPr>
        <p:spPr>
          <a:xfrm>
            <a:off x="2981160" y="1612800"/>
            <a:ext cx="3492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2" name=""/>
          <p:cNvSpPr/>
          <p:nvPr/>
        </p:nvSpPr>
        <p:spPr>
          <a:xfrm>
            <a:off x="3016080" y="1612800"/>
            <a:ext cx="12960" cy="30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3" name=""/>
          <p:cNvSpPr/>
          <p:nvPr/>
        </p:nvSpPr>
        <p:spPr>
          <a:xfrm>
            <a:off x="3029040" y="1643040"/>
            <a:ext cx="6120" cy="12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4" name=""/>
          <p:cNvSpPr/>
          <p:nvPr/>
        </p:nvSpPr>
        <p:spPr>
          <a:xfrm>
            <a:off x="3035160" y="1655640"/>
            <a:ext cx="2088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5" name=""/>
          <p:cNvSpPr/>
          <p:nvPr/>
        </p:nvSpPr>
        <p:spPr>
          <a:xfrm flipV="1">
            <a:off x="3056040" y="1657440"/>
            <a:ext cx="1728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6" name=""/>
          <p:cNvSpPr/>
          <p:nvPr/>
        </p:nvSpPr>
        <p:spPr>
          <a:xfrm>
            <a:off x="3073320" y="1657440"/>
            <a:ext cx="6480" cy="61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7" name=""/>
          <p:cNvSpPr/>
          <p:nvPr/>
        </p:nvSpPr>
        <p:spPr>
          <a:xfrm>
            <a:off x="3079800" y="1663560"/>
            <a:ext cx="9360" cy="129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8" name=""/>
          <p:cNvSpPr/>
          <p:nvPr/>
        </p:nvSpPr>
        <p:spPr>
          <a:xfrm flipV="1">
            <a:off x="3089160" y="1662120"/>
            <a:ext cx="23760" cy="144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9" name=""/>
          <p:cNvSpPr/>
          <p:nvPr/>
        </p:nvSpPr>
        <p:spPr>
          <a:xfrm flipV="1">
            <a:off x="3112920" y="1652760"/>
            <a:ext cx="6480" cy="93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0" name=""/>
          <p:cNvSpPr/>
          <p:nvPr/>
        </p:nvSpPr>
        <p:spPr>
          <a:xfrm flipV="1">
            <a:off x="3119400" y="1620360"/>
            <a:ext cx="7920" cy="320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4760" bIns="-14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1" name=""/>
          <p:cNvSpPr/>
          <p:nvPr/>
        </p:nvSpPr>
        <p:spPr>
          <a:xfrm flipV="1">
            <a:off x="3127320" y="1593360"/>
            <a:ext cx="9720" cy="270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2" name=""/>
          <p:cNvSpPr/>
          <p:nvPr/>
        </p:nvSpPr>
        <p:spPr>
          <a:xfrm flipV="1">
            <a:off x="3137040" y="1549080"/>
            <a:ext cx="6120" cy="442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3" name=""/>
          <p:cNvSpPr/>
          <p:nvPr/>
        </p:nvSpPr>
        <p:spPr>
          <a:xfrm flipV="1">
            <a:off x="3143160" y="1445760"/>
            <a:ext cx="33480" cy="1033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4" name=""/>
          <p:cNvSpPr/>
          <p:nvPr/>
        </p:nvSpPr>
        <p:spPr>
          <a:xfrm>
            <a:off x="3176640" y="1446120"/>
            <a:ext cx="4680" cy="61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5" name=""/>
          <p:cNvSpPr/>
          <p:nvPr/>
        </p:nvSpPr>
        <p:spPr>
          <a:xfrm>
            <a:off x="3181320" y="1508040"/>
            <a:ext cx="6480" cy="1224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6" name=""/>
          <p:cNvSpPr/>
          <p:nvPr/>
        </p:nvSpPr>
        <p:spPr>
          <a:xfrm flipV="1">
            <a:off x="3187800" y="1614600"/>
            <a:ext cx="11160" cy="15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7" name=""/>
          <p:cNvSpPr/>
          <p:nvPr/>
        </p:nvSpPr>
        <p:spPr>
          <a:xfrm flipV="1">
            <a:off x="3198960" y="1562040"/>
            <a:ext cx="21960" cy="525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760" bIns="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8" name=""/>
          <p:cNvSpPr/>
          <p:nvPr/>
        </p:nvSpPr>
        <p:spPr>
          <a:xfrm flipV="1">
            <a:off x="3220920" y="1526760"/>
            <a:ext cx="6480" cy="34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9" name=""/>
          <p:cNvSpPr/>
          <p:nvPr/>
        </p:nvSpPr>
        <p:spPr>
          <a:xfrm flipV="1">
            <a:off x="3227400" y="1474560"/>
            <a:ext cx="7920" cy="52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0" name=""/>
          <p:cNvSpPr/>
          <p:nvPr/>
        </p:nvSpPr>
        <p:spPr>
          <a:xfrm flipV="1">
            <a:off x="3235320" y="1359000"/>
            <a:ext cx="9360" cy="115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1" name=""/>
          <p:cNvSpPr/>
          <p:nvPr/>
        </p:nvSpPr>
        <p:spPr>
          <a:xfrm>
            <a:off x="3244680" y="1359000"/>
            <a:ext cx="6480" cy="28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2" name=""/>
          <p:cNvSpPr/>
          <p:nvPr/>
        </p:nvSpPr>
        <p:spPr>
          <a:xfrm>
            <a:off x="3251160" y="1387440"/>
            <a:ext cx="23760" cy="15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3" name=""/>
          <p:cNvSpPr/>
          <p:nvPr/>
        </p:nvSpPr>
        <p:spPr>
          <a:xfrm flipV="1">
            <a:off x="3274920" y="1350720"/>
            <a:ext cx="9720" cy="52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4" name=""/>
          <p:cNvSpPr/>
          <p:nvPr/>
        </p:nvSpPr>
        <p:spPr>
          <a:xfrm flipV="1">
            <a:off x="3284640" y="1206360"/>
            <a:ext cx="6120" cy="144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5" name=""/>
          <p:cNvSpPr/>
          <p:nvPr/>
        </p:nvSpPr>
        <p:spPr>
          <a:xfrm flipV="1">
            <a:off x="3290760" y="1123560"/>
            <a:ext cx="6480" cy="82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6" name=""/>
          <p:cNvSpPr/>
          <p:nvPr/>
        </p:nvSpPr>
        <p:spPr>
          <a:xfrm flipV="1">
            <a:off x="3297240" y="1082160"/>
            <a:ext cx="9360" cy="414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7" name=""/>
          <p:cNvSpPr/>
          <p:nvPr/>
        </p:nvSpPr>
        <p:spPr>
          <a:xfrm flipV="1">
            <a:off x="3306600" y="1061640"/>
            <a:ext cx="22320" cy="205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8" name=""/>
          <p:cNvSpPr/>
          <p:nvPr/>
        </p:nvSpPr>
        <p:spPr>
          <a:xfrm flipV="1">
            <a:off x="3328920" y="1023840"/>
            <a:ext cx="6480" cy="38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9" name=""/>
          <p:cNvSpPr/>
          <p:nvPr/>
        </p:nvSpPr>
        <p:spPr>
          <a:xfrm>
            <a:off x="3335400" y="1023840"/>
            <a:ext cx="6120" cy="129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0" name=""/>
          <p:cNvSpPr/>
          <p:nvPr/>
        </p:nvSpPr>
        <p:spPr>
          <a:xfrm flipV="1">
            <a:off x="3341520" y="1004400"/>
            <a:ext cx="9720" cy="320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4760" bIns="-14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1" name=""/>
          <p:cNvSpPr/>
          <p:nvPr/>
        </p:nvSpPr>
        <p:spPr>
          <a:xfrm flipV="1">
            <a:off x="3351240" y="995400"/>
            <a:ext cx="7920" cy="93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2" name=""/>
          <p:cNvSpPr/>
          <p:nvPr/>
        </p:nvSpPr>
        <p:spPr>
          <a:xfrm>
            <a:off x="3359160" y="995400"/>
            <a:ext cx="23760" cy="15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3" name=""/>
          <p:cNvSpPr/>
          <p:nvPr/>
        </p:nvSpPr>
        <p:spPr>
          <a:xfrm flipV="1">
            <a:off x="3382920" y="988920"/>
            <a:ext cx="6480" cy="223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4" name=""/>
          <p:cNvSpPr/>
          <p:nvPr/>
        </p:nvSpPr>
        <p:spPr>
          <a:xfrm flipV="1">
            <a:off x="3389400" y="983880"/>
            <a:ext cx="936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5" name=""/>
          <p:cNvSpPr/>
          <p:nvPr/>
        </p:nvSpPr>
        <p:spPr>
          <a:xfrm>
            <a:off x="3398760" y="984240"/>
            <a:ext cx="6480" cy="223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6" name=""/>
          <p:cNvSpPr/>
          <p:nvPr/>
        </p:nvSpPr>
        <p:spPr>
          <a:xfrm>
            <a:off x="3405240" y="1006560"/>
            <a:ext cx="9360" cy="140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7" name=""/>
          <p:cNvSpPr/>
          <p:nvPr/>
        </p:nvSpPr>
        <p:spPr>
          <a:xfrm>
            <a:off x="3414600" y="1020600"/>
            <a:ext cx="23760" cy="16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600" bIns="-30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8" name=""/>
          <p:cNvSpPr/>
          <p:nvPr/>
        </p:nvSpPr>
        <p:spPr>
          <a:xfrm>
            <a:off x="3438360" y="1036800"/>
            <a:ext cx="6480" cy="45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80" bIns="-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9" name=""/>
          <p:cNvSpPr/>
          <p:nvPr/>
        </p:nvSpPr>
        <p:spPr>
          <a:xfrm>
            <a:off x="3444840" y="1082520"/>
            <a:ext cx="4680" cy="30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0" name=""/>
          <p:cNvSpPr/>
          <p:nvPr/>
        </p:nvSpPr>
        <p:spPr>
          <a:xfrm>
            <a:off x="3449520" y="1112760"/>
            <a:ext cx="12960" cy="36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1" name=""/>
          <p:cNvSpPr/>
          <p:nvPr/>
        </p:nvSpPr>
        <p:spPr>
          <a:xfrm>
            <a:off x="3462480" y="1149480"/>
            <a:ext cx="34920" cy="23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2" name=""/>
          <p:cNvSpPr/>
          <p:nvPr/>
        </p:nvSpPr>
        <p:spPr>
          <a:xfrm>
            <a:off x="3497400" y="1173240"/>
            <a:ext cx="9360" cy="46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3" name=""/>
          <p:cNvSpPr/>
          <p:nvPr/>
        </p:nvSpPr>
        <p:spPr>
          <a:xfrm>
            <a:off x="3506760" y="1219320"/>
            <a:ext cx="6480" cy="38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4" name=""/>
          <p:cNvSpPr/>
          <p:nvPr/>
        </p:nvSpPr>
        <p:spPr>
          <a:xfrm flipV="1">
            <a:off x="3513240" y="1255320"/>
            <a:ext cx="792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5" name=""/>
          <p:cNvSpPr/>
          <p:nvPr/>
        </p:nvSpPr>
        <p:spPr>
          <a:xfrm flipV="1">
            <a:off x="3521160" y="1241280"/>
            <a:ext cx="25200" cy="144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6" name=""/>
          <p:cNvSpPr/>
          <p:nvPr/>
        </p:nvSpPr>
        <p:spPr>
          <a:xfrm flipV="1">
            <a:off x="3546360" y="1238400"/>
            <a:ext cx="6480" cy="28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7" name=""/>
          <p:cNvSpPr/>
          <p:nvPr/>
        </p:nvSpPr>
        <p:spPr>
          <a:xfrm flipV="1">
            <a:off x="3552840" y="1228320"/>
            <a:ext cx="7920" cy="9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8" name=""/>
          <p:cNvSpPr/>
          <p:nvPr/>
        </p:nvSpPr>
        <p:spPr>
          <a:xfrm>
            <a:off x="3560760" y="1228680"/>
            <a:ext cx="9360" cy="205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9" name=""/>
          <p:cNvSpPr/>
          <p:nvPr/>
        </p:nvSpPr>
        <p:spPr>
          <a:xfrm>
            <a:off x="3570120" y="1249200"/>
            <a:ext cx="5040" cy="16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600" bIns="-30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0" name=""/>
          <p:cNvSpPr/>
          <p:nvPr/>
        </p:nvSpPr>
        <p:spPr>
          <a:xfrm>
            <a:off x="3575160" y="1265400"/>
            <a:ext cx="6120" cy="28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1" name=""/>
          <p:cNvSpPr/>
          <p:nvPr/>
        </p:nvSpPr>
        <p:spPr>
          <a:xfrm>
            <a:off x="3581280" y="1293840"/>
            <a:ext cx="15840" cy="12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2" name=""/>
          <p:cNvSpPr/>
          <p:nvPr/>
        </p:nvSpPr>
        <p:spPr>
          <a:xfrm flipV="1">
            <a:off x="3597120" y="1247400"/>
            <a:ext cx="7920" cy="58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3" name=""/>
          <p:cNvSpPr/>
          <p:nvPr/>
        </p:nvSpPr>
        <p:spPr>
          <a:xfrm flipV="1">
            <a:off x="3605040" y="1233360"/>
            <a:ext cx="9720" cy="144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4" name=""/>
          <p:cNvSpPr/>
          <p:nvPr/>
        </p:nvSpPr>
        <p:spPr>
          <a:xfrm flipV="1">
            <a:off x="3614760" y="1206000"/>
            <a:ext cx="6480" cy="270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5" name=""/>
          <p:cNvSpPr/>
          <p:nvPr/>
        </p:nvSpPr>
        <p:spPr>
          <a:xfrm flipV="1">
            <a:off x="3621240" y="1166760"/>
            <a:ext cx="7920" cy="39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6" name=""/>
          <p:cNvSpPr/>
          <p:nvPr/>
        </p:nvSpPr>
        <p:spPr>
          <a:xfrm flipV="1">
            <a:off x="3629160" y="1077480"/>
            <a:ext cx="25200" cy="88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7" name=""/>
          <p:cNvSpPr/>
          <p:nvPr/>
        </p:nvSpPr>
        <p:spPr>
          <a:xfrm flipV="1">
            <a:off x="3654360" y="1060560"/>
            <a:ext cx="6480" cy="172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8" name=""/>
          <p:cNvSpPr/>
          <p:nvPr/>
        </p:nvSpPr>
        <p:spPr>
          <a:xfrm flipV="1">
            <a:off x="3660840" y="934560"/>
            <a:ext cx="7920" cy="1256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9" name=""/>
          <p:cNvSpPr/>
          <p:nvPr/>
        </p:nvSpPr>
        <p:spPr>
          <a:xfrm flipV="1">
            <a:off x="3668760" y="883800"/>
            <a:ext cx="9360" cy="50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0" name=""/>
          <p:cNvSpPr/>
          <p:nvPr/>
        </p:nvSpPr>
        <p:spPr>
          <a:xfrm flipV="1">
            <a:off x="3678120" y="882720"/>
            <a:ext cx="648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1" name=""/>
          <p:cNvSpPr/>
          <p:nvPr/>
        </p:nvSpPr>
        <p:spPr>
          <a:xfrm>
            <a:off x="3684600" y="882720"/>
            <a:ext cx="23760" cy="61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2" name=""/>
          <p:cNvSpPr/>
          <p:nvPr/>
        </p:nvSpPr>
        <p:spPr>
          <a:xfrm>
            <a:off x="3708360" y="888840"/>
            <a:ext cx="6480" cy="19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3" name=""/>
          <p:cNvSpPr/>
          <p:nvPr/>
        </p:nvSpPr>
        <p:spPr>
          <a:xfrm>
            <a:off x="3714840" y="907920"/>
            <a:ext cx="9360" cy="7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4" name=""/>
          <p:cNvSpPr/>
          <p:nvPr/>
        </p:nvSpPr>
        <p:spPr>
          <a:xfrm>
            <a:off x="3724200" y="915840"/>
            <a:ext cx="4680" cy="144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5" name=""/>
          <p:cNvSpPr/>
          <p:nvPr/>
        </p:nvSpPr>
        <p:spPr>
          <a:xfrm>
            <a:off x="3728880" y="930240"/>
            <a:ext cx="6480" cy="30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6" name=""/>
          <p:cNvSpPr/>
          <p:nvPr/>
        </p:nvSpPr>
        <p:spPr>
          <a:xfrm>
            <a:off x="3735360" y="960480"/>
            <a:ext cx="9720" cy="58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7" name=""/>
          <p:cNvSpPr/>
          <p:nvPr/>
        </p:nvSpPr>
        <p:spPr>
          <a:xfrm>
            <a:off x="3745080" y="1019160"/>
            <a:ext cx="7920" cy="2095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8" name=""/>
          <p:cNvSpPr/>
          <p:nvPr/>
        </p:nvSpPr>
        <p:spPr>
          <a:xfrm>
            <a:off x="3753000" y="1228680"/>
            <a:ext cx="6120" cy="65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9" name=""/>
          <p:cNvSpPr/>
          <p:nvPr/>
        </p:nvSpPr>
        <p:spPr>
          <a:xfrm>
            <a:off x="3759120" y="1293840"/>
            <a:ext cx="9720" cy="30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0" name=""/>
          <p:cNvSpPr/>
          <p:nvPr/>
        </p:nvSpPr>
        <p:spPr>
          <a:xfrm>
            <a:off x="3768840" y="1324080"/>
            <a:ext cx="7920" cy="28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1" name=""/>
          <p:cNvSpPr/>
          <p:nvPr/>
        </p:nvSpPr>
        <p:spPr>
          <a:xfrm>
            <a:off x="3776760" y="1352520"/>
            <a:ext cx="7920" cy="12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2" name=""/>
          <p:cNvSpPr/>
          <p:nvPr/>
        </p:nvSpPr>
        <p:spPr>
          <a:xfrm>
            <a:off x="3784680" y="1365120"/>
            <a:ext cx="792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3" name=""/>
          <p:cNvSpPr/>
          <p:nvPr/>
        </p:nvSpPr>
        <p:spPr>
          <a:xfrm>
            <a:off x="3792600" y="1366920"/>
            <a:ext cx="6120" cy="15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4" name=""/>
          <p:cNvSpPr/>
          <p:nvPr/>
        </p:nvSpPr>
        <p:spPr>
          <a:xfrm flipV="1">
            <a:off x="3798720" y="1379160"/>
            <a:ext cx="1764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5" name=""/>
          <p:cNvSpPr/>
          <p:nvPr/>
        </p:nvSpPr>
        <p:spPr>
          <a:xfrm flipV="1">
            <a:off x="3816360" y="1337760"/>
            <a:ext cx="4680" cy="414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6" name=""/>
          <p:cNvSpPr/>
          <p:nvPr/>
        </p:nvSpPr>
        <p:spPr>
          <a:xfrm>
            <a:off x="3821040" y="1338120"/>
            <a:ext cx="11160" cy="144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7" name=""/>
          <p:cNvSpPr/>
          <p:nvPr/>
        </p:nvSpPr>
        <p:spPr>
          <a:xfrm flipV="1">
            <a:off x="3832200" y="1277640"/>
            <a:ext cx="4680" cy="745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8" name=""/>
          <p:cNvSpPr/>
          <p:nvPr/>
        </p:nvSpPr>
        <p:spPr>
          <a:xfrm flipV="1">
            <a:off x="3836880" y="1177920"/>
            <a:ext cx="6480" cy="100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9" name=""/>
          <p:cNvSpPr/>
          <p:nvPr/>
        </p:nvSpPr>
        <p:spPr>
          <a:xfrm flipV="1">
            <a:off x="3843360" y="1110960"/>
            <a:ext cx="12600" cy="66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0" name=""/>
          <p:cNvSpPr/>
          <p:nvPr/>
        </p:nvSpPr>
        <p:spPr>
          <a:xfrm>
            <a:off x="3855960" y="1111320"/>
            <a:ext cx="468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1" name=""/>
          <p:cNvSpPr/>
          <p:nvPr/>
        </p:nvSpPr>
        <p:spPr>
          <a:xfrm>
            <a:off x="3860640" y="1111320"/>
            <a:ext cx="6480" cy="150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2" name=""/>
          <p:cNvSpPr/>
          <p:nvPr/>
        </p:nvSpPr>
        <p:spPr>
          <a:xfrm>
            <a:off x="3867120" y="1262160"/>
            <a:ext cx="11160" cy="1285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3" name=""/>
          <p:cNvSpPr/>
          <p:nvPr/>
        </p:nvSpPr>
        <p:spPr>
          <a:xfrm>
            <a:off x="3878280" y="1390680"/>
            <a:ext cx="4680" cy="684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4" name=""/>
          <p:cNvSpPr/>
          <p:nvPr/>
        </p:nvSpPr>
        <p:spPr>
          <a:xfrm>
            <a:off x="3882960" y="1459080"/>
            <a:ext cx="9720" cy="633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5" name=""/>
          <p:cNvSpPr/>
          <p:nvPr/>
        </p:nvSpPr>
        <p:spPr>
          <a:xfrm>
            <a:off x="3892680" y="1522440"/>
            <a:ext cx="792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6" name=""/>
          <p:cNvSpPr/>
          <p:nvPr/>
        </p:nvSpPr>
        <p:spPr>
          <a:xfrm flipV="1">
            <a:off x="3900600" y="1507680"/>
            <a:ext cx="6120" cy="19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7" name=""/>
          <p:cNvSpPr/>
          <p:nvPr/>
        </p:nvSpPr>
        <p:spPr>
          <a:xfrm flipV="1">
            <a:off x="3906720" y="1496520"/>
            <a:ext cx="23760" cy="11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8" name=""/>
          <p:cNvSpPr/>
          <p:nvPr/>
        </p:nvSpPr>
        <p:spPr>
          <a:xfrm flipV="1">
            <a:off x="3930480" y="1401840"/>
            <a:ext cx="9720" cy="950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9" name=""/>
          <p:cNvSpPr/>
          <p:nvPr/>
        </p:nvSpPr>
        <p:spPr>
          <a:xfrm flipV="1">
            <a:off x="3940200" y="1333440"/>
            <a:ext cx="6480" cy="684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0" name=""/>
          <p:cNvSpPr/>
          <p:nvPr/>
        </p:nvSpPr>
        <p:spPr>
          <a:xfrm flipV="1">
            <a:off x="3946680" y="1282320"/>
            <a:ext cx="7920" cy="50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1" name=""/>
          <p:cNvSpPr/>
          <p:nvPr/>
        </p:nvSpPr>
        <p:spPr>
          <a:xfrm>
            <a:off x="3954600" y="1282680"/>
            <a:ext cx="20520" cy="446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2" name=""/>
          <p:cNvSpPr/>
          <p:nvPr/>
        </p:nvSpPr>
        <p:spPr>
          <a:xfrm flipV="1">
            <a:off x="3975120" y="1302840"/>
            <a:ext cx="9360" cy="241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2680" bIns="-22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3" name=""/>
          <p:cNvSpPr/>
          <p:nvPr/>
        </p:nvSpPr>
        <p:spPr>
          <a:xfrm flipV="1">
            <a:off x="3984480" y="1252080"/>
            <a:ext cx="6480" cy="50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4" name=""/>
          <p:cNvSpPr/>
          <p:nvPr/>
        </p:nvSpPr>
        <p:spPr>
          <a:xfrm flipV="1">
            <a:off x="3990960" y="1169640"/>
            <a:ext cx="7920" cy="82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5" name=""/>
          <p:cNvSpPr/>
          <p:nvPr/>
        </p:nvSpPr>
        <p:spPr>
          <a:xfrm flipV="1">
            <a:off x="3998880" y="1142640"/>
            <a:ext cx="9720" cy="270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6" name=""/>
          <p:cNvSpPr/>
          <p:nvPr/>
        </p:nvSpPr>
        <p:spPr>
          <a:xfrm flipV="1">
            <a:off x="4008600" y="1127160"/>
            <a:ext cx="15840" cy="15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7" name=""/>
          <p:cNvSpPr/>
          <p:nvPr/>
        </p:nvSpPr>
        <p:spPr>
          <a:xfrm>
            <a:off x="4024440" y="1127160"/>
            <a:ext cx="612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8" name=""/>
          <p:cNvSpPr/>
          <p:nvPr/>
        </p:nvSpPr>
        <p:spPr>
          <a:xfrm>
            <a:off x="4030560" y="1128600"/>
            <a:ext cx="7920" cy="30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9" name=""/>
          <p:cNvSpPr/>
          <p:nvPr/>
        </p:nvSpPr>
        <p:spPr>
          <a:xfrm>
            <a:off x="4038480" y="1158840"/>
            <a:ext cx="9720" cy="12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0" name=""/>
          <p:cNvSpPr/>
          <p:nvPr/>
        </p:nvSpPr>
        <p:spPr>
          <a:xfrm flipV="1">
            <a:off x="4048200" y="1146240"/>
            <a:ext cx="6120" cy="25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1" name=""/>
          <p:cNvSpPr/>
          <p:nvPr/>
        </p:nvSpPr>
        <p:spPr>
          <a:xfrm flipV="1">
            <a:off x="4054320" y="1104480"/>
            <a:ext cx="7920" cy="414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2" name=""/>
          <p:cNvSpPr/>
          <p:nvPr/>
        </p:nvSpPr>
        <p:spPr>
          <a:xfrm flipV="1">
            <a:off x="4062240" y="1082520"/>
            <a:ext cx="16200" cy="223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3" name=""/>
          <p:cNvSpPr/>
          <p:nvPr/>
        </p:nvSpPr>
        <p:spPr>
          <a:xfrm>
            <a:off x="4078440" y="1082520"/>
            <a:ext cx="4680" cy="11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4" name=""/>
          <p:cNvSpPr/>
          <p:nvPr/>
        </p:nvSpPr>
        <p:spPr>
          <a:xfrm>
            <a:off x="4083120" y="1093680"/>
            <a:ext cx="11160" cy="6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5" name=""/>
          <p:cNvSpPr/>
          <p:nvPr/>
        </p:nvSpPr>
        <p:spPr>
          <a:xfrm>
            <a:off x="4094280" y="1100160"/>
            <a:ext cx="792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6" name=""/>
          <p:cNvSpPr/>
          <p:nvPr/>
        </p:nvSpPr>
        <p:spPr>
          <a:xfrm flipV="1">
            <a:off x="4102200" y="1087200"/>
            <a:ext cx="4680" cy="140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7" name=""/>
          <p:cNvSpPr/>
          <p:nvPr/>
        </p:nvSpPr>
        <p:spPr>
          <a:xfrm>
            <a:off x="4106880" y="1087560"/>
            <a:ext cx="1116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8" name=""/>
          <p:cNvSpPr/>
          <p:nvPr/>
        </p:nvSpPr>
        <p:spPr>
          <a:xfrm>
            <a:off x="4118040" y="1087560"/>
            <a:ext cx="6120" cy="34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9" name=""/>
          <p:cNvSpPr/>
          <p:nvPr/>
        </p:nvSpPr>
        <p:spPr>
          <a:xfrm>
            <a:off x="4124160" y="1122480"/>
            <a:ext cx="14400" cy="55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0" name=""/>
          <p:cNvSpPr/>
          <p:nvPr/>
        </p:nvSpPr>
        <p:spPr>
          <a:xfrm>
            <a:off x="4138560" y="1177920"/>
            <a:ext cx="7920" cy="73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1" name=""/>
          <p:cNvSpPr/>
          <p:nvPr/>
        </p:nvSpPr>
        <p:spPr>
          <a:xfrm flipV="1">
            <a:off x="4146480" y="1204920"/>
            <a:ext cx="9720" cy="46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2" name=""/>
          <p:cNvSpPr/>
          <p:nvPr/>
        </p:nvSpPr>
        <p:spPr>
          <a:xfrm flipV="1">
            <a:off x="4156200" y="1182600"/>
            <a:ext cx="6120" cy="223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3" name=""/>
          <p:cNvSpPr/>
          <p:nvPr/>
        </p:nvSpPr>
        <p:spPr>
          <a:xfrm flipV="1">
            <a:off x="4162320" y="1174680"/>
            <a:ext cx="6480" cy="7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4" name=""/>
          <p:cNvSpPr/>
          <p:nvPr/>
        </p:nvSpPr>
        <p:spPr>
          <a:xfrm>
            <a:off x="4168800" y="1174680"/>
            <a:ext cx="936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5" name=""/>
          <p:cNvSpPr/>
          <p:nvPr/>
        </p:nvSpPr>
        <p:spPr>
          <a:xfrm>
            <a:off x="4178160" y="1179360"/>
            <a:ext cx="7920" cy="208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6" name=""/>
          <p:cNvSpPr/>
          <p:nvPr/>
        </p:nvSpPr>
        <p:spPr>
          <a:xfrm>
            <a:off x="4186080" y="1200240"/>
            <a:ext cx="6480" cy="172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7" name=""/>
          <p:cNvSpPr/>
          <p:nvPr/>
        </p:nvSpPr>
        <p:spPr>
          <a:xfrm flipV="1">
            <a:off x="4192560" y="1158480"/>
            <a:ext cx="9720" cy="58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8" name=""/>
          <p:cNvSpPr/>
          <p:nvPr/>
        </p:nvSpPr>
        <p:spPr>
          <a:xfrm flipV="1">
            <a:off x="4202280" y="1115640"/>
            <a:ext cx="7920" cy="42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9" name=""/>
          <p:cNvSpPr/>
          <p:nvPr/>
        </p:nvSpPr>
        <p:spPr>
          <a:xfrm>
            <a:off x="4210200" y="1116000"/>
            <a:ext cx="6120" cy="6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0" name=""/>
          <p:cNvSpPr/>
          <p:nvPr/>
        </p:nvSpPr>
        <p:spPr>
          <a:xfrm>
            <a:off x="4216320" y="1122480"/>
            <a:ext cx="15840" cy="270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1" name=""/>
          <p:cNvSpPr/>
          <p:nvPr/>
        </p:nvSpPr>
        <p:spPr>
          <a:xfrm>
            <a:off x="4232160" y="1149480"/>
            <a:ext cx="5040" cy="79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2" name=""/>
          <p:cNvSpPr/>
          <p:nvPr/>
        </p:nvSpPr>
        <p:spPr>
          <a:xfrm>
            <a:off x="4237200" y="1228680"/>
            <a:ext cx="9360" cy="986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3" name=""/>
          <p:cNvSpPr/>
          <p:nvPr/>
        </p:nvSpPr>
        <p:spPr>
          <a:xfrm>
            <a:off x="4246560" y="1327320"/>
            <a:ext cx="7920" cy="61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4" name=""/>
          <p:cNvSpPr/>
          <p:nvPr/>
        </p:nvSpPr>
        <p:spPr>
          <a:xfrm flipV="1">
            <a:off x="4254480" y="1319040"/>
            <a:ext cx="11160" cy="144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5" name=""/>
          <p:cNvSpPr/>
          <p:nvPr/>
        </p:nvSpPr>
        <p:spPr>
          <a:xfrm>
            <a:off x="4265640" y="1319040"/>
            <a:ext cx="4680" cy="50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6" name=""/>
          <p:cNvSpPr/>
          <p:nvPr/>
        </p:nvSpPr>
        <p:spPr>
          <a:xfrm>
            <a:off x="4270320" y="1324080"/>
            <a:ext cx="6480" cy="15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7" name=""/>
          <p:cNvSpPr/>
          <p:nvPr/>
        </p:nvSpPr>
        <p:spPr>
          <a:xfrm flipV="1">
            <a:off x="4276800" y="1317600"/>
            <a:ext cx="12600" cy="223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8" name=""/>
          <p:cNvSpPr/>
          <p:nvPr/>
        </p:nvSpPr>
        <p:spPr>
          <a:xfrm flipV="1">
            <a:off x="4289400" y="1306080"/>
            <a:ext cx="4680" cy="11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9" name=""/>
          <p:cNvSpPr/>
          <p:nvPr/>
        </p:nvSpPr>
        <p:spPr>
          <a:xfrm flipV="1">
            <a:off x="4294080" y="1301400"/>
            <a:ext cx="648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0" name=""/>
          <p:cNvSpPr/>
          <p:nvPr/>
        </p:nvSpPr>
        <p:spPr>
          <a:xfrm flipV="1">
            <a:off x="4300560" y="1283760"/>
            <a:ext cx="9360" cy="176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1" name=""/>
          <p:cNvSpPr/>
          <p:nvPr/>
        </p:nvSpPr>
        <p:spPr>
          <a:xfrm flipV="1">
            <a:off x="4309920" y="1263240"/>
            <a:ext cx="6480" cy="205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2" name=""/>
          <p:cNvSpPr/>
          <p:nvPr/>
        </p:nvSpPr>
        <p:spPr>
          <a:xfrm flipV="1">
            <a:off x="4316400" y="1244160"/>
            <a:ext cx="7920" cy="19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3" name=""/>
          <p:cNvSpPr/>
          <p:nvPr/>
        </p:nvSpPr>
        <p:spPr>
          <a:xfrm flipV="1">
            <a:off x="4324320" y="1239480"/>
            <a:ext cx="972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4" name=""/>
          <p:cNvSpPr/>
          <p:nvPr/>
        </p:nvSpPr>
        <p:spPr>
          <a:xfrm>
            <a:off x="4334040" y="1239840"/>
            <a:ext cx="612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5" name=""/>
          <p:cNvSpPr/>
          <p:nvPr/>
        </p:nvSpPr>
        <p:spPr>
          <a:xfrm flipV="1">
            <a:off x="4340160" y="1231920"/>
            <a:ext cx="7920" cy="7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6" name=""/>
          <p:cNvSpPr/>
          <p:nvPr/>
        </p:nvSpPr>
        <p:spPr>
          <a:xfrm flipV="1">
            <a:off x="4348080" y="1228320"/>
            <a:ext cx="792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7" name=""/>
          <p:cNvSpPr/>
          <p:nvPr/>
        </p:nvSpPr>
        <p:spPr>
          <a:xfrm>
            <a:off x="4356000" y="1228680"/>
            <a:ext cx="7920" cy="46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8" name=""/>
          <p:cNvSpPr/>
          <p:nvPr/>
        </p:nvSpPr>
        <p:spPr>
          <a:xfrm>
            <a:off x="4363920" y="1274760"/>
            <a:ext cx="9720" cy="223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9" name=""/>
          <p:cNvSpPr/>
          <p:nvPr/>
        </p:nvSpPr>
        <p:spPr>
          <a:xfrm>
            <a:off x="4373640" y="1297080"/>
            <a:ext cx="6120" cy="363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0" name=""/>
          <p:cNvSpPr/>
          <p:nvPr/>
        </p:nvSpPr>
        <p:spPr>
          <a:xfrm>
            <a:off x="4379760" y="1333440"/>
            <a:ext cx="792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1" name=""/>
          <p:cNvSpPr/>
          <p:nvPr/>
        </p:nvSpPr>
        <p:spPr>
          <a:xfrm flipV="1">
            <a:off x="4387680" y="1226880"/>
            <a:ext cx="9720" cy="106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2" name=""/>
          <p:cNvSpPr/>
          <p:nvPr/>
        </p:nvSpPr>
        <p:spPr>
          <a:xfrm flipV="1">
            <a:off x="4397400" y="1193400"/>
            <a:ext cx="4680" cy="33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3" name=""/>
          <p:cNvSpPr/>
          <p:nvPr/>
        </p:nvSpPr>
        <p:spPr>
          <a:xfrm>
            <a:off x="4402080" y="1193760"/>
            <a:ext cx="648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4" name=""/>
          <p:cNvSpPr/>
          <p:nvPr/>
        </p:nvSpPr>
        <p:spPr>
          <a:xfrm>
            <a:off x="4408560" y="1197000"/>
            <a:ext cx="9360" cy="38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5" name=""/>
          <p:cNvSpPr/>
          <p:nvPr/>
        </p:nvSpPr>
        <p:spPr>
          <a:xfrm flipV="1">
            <a:off x="4417920" y="1230120"/>
            <a:ext cx="648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6" name=""/>
          <p:cNvSpPr/>
          <p:nvPr/>
        </p:nvSpPr>
        <p:spPr>
          <a:xfrm flipV="1">
            <a:off x="4424400" y="1149120"/>
            <a:ext cx="7920" cy="810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7" name=""/>
          <p:cNvSpPr/>
          <p:nvPr/>
        </p:nvSpPr>
        <p:spPr>
          <a:xfrm flipV="1">
            <a:off x="4432320" y="1089000"/>
            <a:ext cx="9360" cy="60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8" name=""/>
          <p:cNvSpPr/>
          <p:nvPr/>
        </p:nvSpPr>
        <p:spPr>
          <a:xfrm flipV="1">
            <a:off x="4441680" y="1025640"/>
            <a:ext cx="6480" cy="633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9" name=""/>
          <p:cNvSpPr/>
          <p:nvPr/>
        </p:nvSpPr>
        <p:spPr>
          <a:xfrm flipV="1">
            <a:off x="4448160" y="988920"/>
            <a:ext cx="15840" cy="36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0" name=""/>
          <p:cNvSpPr/>
          <p:nvPr/>
        </p:nvSpPr>
        <p:spPr>
          <a:xfrm flipV="1">
            <a:off x="4464000" y="941400"/>
            <a:ext cx="7920" cy="475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1" name=""/>
          <p:cNvSpPr/>
          <p:nvPr/>
        </p:nvSpPr>
        <p:spPr>
          <a:xfrm flipV="1">
            <a:off x="4471920" y="925560"/>
            <a:ext cx="6480" cy="15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2" name=""/>
          <p:cNvSpPr/>
          <p:nvPr/>
        </p:nvSpPr>
        <p:spPr>
          <a:xfrm>
            <a:off x="4478400" y="925560"/>
            <a:ext cx="9360" cy="745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3" name=""/>
          <p:cNvSpPr/>
          <p:nvPr/>
        </p:nvSpPr>
        <p:spPr>
          <a:xfrm>
            <a:off x="4487760" y="1000080"/>
            <a:ext cx="5040" cy="15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4" name=""/>
          <p:cNvSpPr/>
          <p:nvPr/>
        </p:nvSpPr>
        <p:spPr>
          <a:xfrm>
            <a:off x="4492800" y="1015920"/>
            <a:ext cx="10800" cy="9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5" name=""/>
          <p:cNvSpPr/>
          <p:nvPr/>
        </p:nvSpPr>
        <p:spPr>
          <a:xfrm>
            <a:off x="4503600" y="1025640"/>
            <a:ext cx="7920" cy="93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6" name=""/>
          <p:cNvSpPr/>
          <p:nvPr/>
        </p:nvSpPr>
        <p:spPr>
          <a:xfrm>
            <a:off x="4511520" y="1035000"/>
            <a:ext cx="5040" cy="9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7" name=""/>
          <p:cNvSpPr/>
          <p:nvPr/>
        </p:nvSpPr>
        <p:spPr>
          <a:xfrm>
            <a:off x="4516560" y="1044720"/>
            <a:ext cx="11160" cy="10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6000" bIns="-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8" name=""/>
          <p:cNvSpPr/>
          <p:nvPr/>
        </p:nvSpPr>
        <p:spPr>
          <a:xfrm flipV="1">
            <a:off x="4527720" y="1052640"/>
            <a:ext cx="7920" cy="28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9" name=""/>
          <p:cNvSpPr/>
          <p:nvPr/>
        </p:nvSpPr>
        <p:spPr>
          <a:xfrm>
            <a:off x="4535640" y="1052640"/>
            <a:ext cx="468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0" name=""/>
          <p:cNvSpPr/>
          <p:nvPr/>
        </p:nvSpPr>
        <p:spPr>
          <a:xfrm>
            <a:off x="4540320" y="1052640"/>
            <a:ext cx="1116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1" name=""/>
          <p:cNvSpPr/>
          <p:nvPr/>
        </p:nvSpPr>
        <p:spPr>
          <a:xfrm>
            <a:off x="4551480" y="1054080"/>
            <a:ext cx="468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2" name=""/>
          <p:cNvSpPr/>
          <p:nvPr/>
        </p:nvSpPr>
        <p:spPr>
          <a:xfrm>
            <a:off x="4556160" y="1058760"/>
            <a:ext cx="6480" cy="7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3" name=""/>
          <p:cNvSpPr/>
          <p:nvPr/>
        </p:nvSpPr>
        <p:spPr>
          <a:xfrm>
            <a:off x="4562640" y="1066680"/>
            <a:ext cx="9360" cy="28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4" name=""/>
          <p:cNvSpPr/>
          <p:nvPr/>
        </p:nvSpPr>
        <p:spPr>
          <a:xfrm>
            <a:off x="4572000" y="1095480"/>
            <a:ext cx="7920" cy="25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5" name=""/>
          <p:cNvSpPr/>
          <p:nvPr/>
        </p:nvSpPr>
        <p:spPr>
          <a:xfrm>
            <a:off x="4579920" y="1120680"/>
            <a:ext cx="6480" cy="129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6" name=""/>
          <p:cNvSpPr/>
          <p:nvPr/>
        </p:nvSpPr>
        <p:spPr>
          <a:xfrm>
            <a:off x="4586400" y="1133640"/>
            <a:ext cx="936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7" name=""/>
          <p:cNvSpPr/>
          <p:nvPr/>
        </p:nvSpPr>
        <p:spPr>
          <a:xfrm flipV="1">
            <a:off x="4595760" y="1133640"/>
            <a:ext cx="648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8" name=""/>
          <p:cNvSpPr/>
          <p:nvPr/>
        </p:nvSpPr>
        <p:spPr>
          <a:xfrm flipV="1">
            <a:off x="4602240" y="1130040"/>
            <a:ext cx="936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9" name=""/>
          <p:cNvSpPr/>
          <p:nvPr/>
        </p:nvSpPr>
        <p:spPr>
          <a:xfrm>
            <a:off x="4611600" y="1130400"/>
            <a:ext cx="7920" cy="7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0" name=""/>
          <p:cNvSpPr/>
          <p:nvPr/>
        </p:nvSpPr>
        <p:spPr>
          <a:xfrm>
            <a:off x="4619520" y="1138320"/>
            <a:ext cx="6480" cy="7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1" name=""/>
          <p:cNvSpPr/>
          <p:nvPr/>
        </p:nvSpPr>
        <p:spPr>
          <a:xfrm>
            <a:off x="4626000" y="1146240"/>
            <a:ext cx="9360" cy="680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2" name=""/>
          <p:cNvSpPr/>
          <p:nvPr/>
        </p:nvSpPr>
        <p:spPr>
          <a:xfrm>
            <a:off x="4635360" y="1214280"/>
            <a:ext cx="7920" cy="493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3" name=""/>
          <p:cNvSpPr/>
          <p:nvPr/>
        </p:nvSpPr>
        <p:spPr>
          <a:xfrm flipV="1">
            <a:off x="4643280" y="1254240"/>
            <a:ext cx="3240" cy="93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4" name=""/>
          <p:cNvSpPr/>
          <p:nvPr/>
        </p:nvSpPr>
        <p:spPr>
          <a:xfrm flipV="1">
            <a:off x="4646520" y="1249200"/>
            <a:ext cx="9720" cy="50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5" name=""/>
          <p:cNvSpPr/>
          <p:nvPr/>
        </p:nvSpPr>
        <p:spPr>
          <a:xfrm>
            <a:off x="4656240" y="1249200"/>
            <a:ext cx="7920" cy="28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6" name=""/>
          <p:cNvSpPr/>
          <p:nvPr/>
        </p:nvSpPr>
        <p:spPr>
          <a:xfrm>
            <a:off x="4664160" y="1278000"/>
            <a:ext cx="6120" cy="19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7" name=""/>
          <p:cNvSpPr/>
          <p:nvPr/>
        </p:nvSpPr>
        <p:spPr>
          <a:xfrm flipV="1">
            <a:off x="4670280" y="1247400"/>
            <a:ext cx="17640" cy="493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8" name=""/>
          <p:cNvSpPr/>
          <p:nvPr/>
        </p:nvSpPr>
        <p:spPr>
          <a:xfrm flipV="1">
            <a:off x="4687920" y="1209600"/>
            <a:ext cx="6480" cy="38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9" name=""/>
          <p:cNvSpPr/>
          <p:nvPr/>
        </p:nvSpPr>
        <p:spPr>
          <a:xfrm flipV="1">
            <a:off x="4694400" y="1096560"/>
            <a:ext cx="9360" cy="112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0" name=""/>
          <p:cNvSpPr/>
          <p:nvPr/>
        </p:nvSpPr>
        <p:spPr>
          <a:xfrm flipV="1">
            <a:off x="4703760" y="1077480"/>
            <a:ext cx="6480" cy="19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1" name=""/>
          <p:cNvSpPr/>
          <p:nvPr/>
        </p:nvSpPr>
        <p:spPr>
          <a:xfrm flipV="1">
            <a:off x="4710240" y="995040"/>
            <a:ext cx="7920" cy="82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2" name=""/>
          <p:cNvSpPr/>
          <p:nvPr/>
        </p:nvSpPr>
        <p:spPr>
          <a:xfrm flipV="1">
            <a:off x="4718160" y="965160"/>
            <a:ext cx="9360" cy="30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3" name=""/>
          <p:cNvSpPr/>
          <p:nvPr/>
        </p:nvSpPr>
        <p:spPr>
          <a:xfrm flipV="1">
            <a:off x="4727520" y="964800"/>
            <a:ext cx="648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4" name=""/>
          <p:cNvSpPr/>
          <p:nvPr/>
        </p:nvSpPr>
        <p:spPr>
          <a:xfrm flipV="1">
            <a:off x="4734000" y="952200"/>
            <a:ext cx="9360" cy="12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5" name=""/>
          <p:cNvSpPr/>
          <p:nvPr/>
        </p:nvSpPr>
        <p:spPr>
          <a:xfrm>
            <a:off x="4743360" y="952560"/>
            <a:ext cx="6480" cy="205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6" name=""/>
          <p:cNvSpPr/>
          <p:nvPr/>
        </p:nvSpPr>
        <p:spPr>
          <a:xfrm>
            <a:off x="4749840" y="973080"/>
            <a:ext cx="7920" cy="58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7" name=""/>
          <p:cNvSpPr/>
          <p:nvPr/>
        </p:nvSpPr>
        <p:spPr>
          <a:xfrm>
            <a:off x="4757760" y="1031760"/>
            <a:ext cx="9360" cy="36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8" name=""/>
          <p:cNvSpPr/>
          <p:nvPr/>
        </p:nvSpPr>
        <p:spPr>
          <a:xfrm flipV="1">
            <a:off x="4767120" y="1052640"/>
            <a:ext cx="6480" cy="15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9" name=""/>
          <p:cNvSpPr/>
          <p:nvPr/>
        </p:nvSpPr>
        <p:spPr>
          <a:xfrm flipV="1">
            <a:off x="4773600" y="1039680"/>
            <a:ext cx="7920" cy="129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0" name=""/>
          <p:cNvSpPr/>
          <p:nvPr/>
        </p:nvSpPr>
        <p:spPr>
          <a:xfrm>
            <a:off x="4781520" y="1039680"/>
            <a:ext cx="7920" cy="15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1" name=""/>
          <p:cNvSpPr/>
          <p:nvPr/>
        </p:nvSpPr>
        <p:spPr>
          <a:xfrm flipV="1">
            <a:off x="4789440" y="1054080"/>
            <a:ext cx="792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2" name=""/>
          <p:cNvSpPr/>
          <p:nvPr/>
        </p:nvSpPr>
        <p:spPr>
          <a:xfrm flipV="1">
            <a:off x="4797360" y="1046160"/>
            <a:ext cx="4680" cy="7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3" name=""/>
          <p:cNvSpPr/>
          <p:nvPr/>
        </p:nvSpPr>
        <p:spPr>
          <a:xfrm flipV="1">
            <a:off x="4802040" y="1039680"/>
            <a:ext cx="9720" cy="6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4" name=""/>
          <p:cNvSpPr/>
          <p:nvPr/>
        </p:nvSpPr>
        <p:spPr>
          <a:xfrm>
            <a:off x="4811760" y="1039680"/>
            <a:ext cx="6480" cy="7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5" name=""/>
          <p:cNvSpPr/>
          <p:nvPr/>
        </p:nvSpPr>
        <p:spPr>
          <a:xfrm>
            <a:off x="4818240" y="1047600"/>
            <a:ext cx="23760" cy="19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6" name=""/>
          <p:cNvSpPr/>
          <p:nvPr/>
        </p:nvSpPr>
        <p:spPr>
          <a:xfrm>
            <a:off x="4842000" y="1066680"/>
            <a:ext cx="9360" cy="270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7" name=""/>
          <p:cNvSpPr/>
          <p:nvPr/>
        </p:nvSpPr>
        <p:spPr>
          <a:xfrm>
            <a:off x="4851360" y="1093680"/>
            <a:ext cx="6480" cy="399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6840" bIns="-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8" name=""/>
          <p:cNvSpPr/>
          <p:nvPr/>
        </p:nvSpPr>
        <p:spPr>
          <a:xfrm flipV="1">
            <a:off x="4857840" y="1063800"/>
            <a:ext cx="7920" cy="69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9" name=""/>
          <p:cNvSpPr/>
          <p:nvPr/>
        </p:nvSpPr>
        <p:spPr>
          <a:xfrm flipV="1">
            <a:off x="4865760" y="1044360"/>
            <a:ext cx="9360" cy="19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0" name=""/>
          <p:cNvSpPr/>
          <p:nvPr/>
        </p:nvSpPr>
        <p:spPr>
          <a:xfrm>
            <a:off x="4875120" y="1044720"/>
            <a:ext cx="12960" cy="298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1" name=""/>
          <p:cNvSpPr/>
          <p:nvPr/>
        </p:nvSpPr>
        <p:spPr>
          <a:xfrm>
            <a:off x="4888080" y="1074600"/>
            <a:ext cx="9360" cy="36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2" name=""/>
          <p:cNvSpPr/>
          <p:nvPr/>
        </p:nvSpPr>
        <p:spPr>
          <a:xfrm>
            <a:off x="4897440" y="1111320"/>
            <a:ext cx="7920" cy="140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3" name=""/>
          <p:cNvSpPr/>
          <p:nvPr/>
        </p:nvSpPr>
        <p:spPr>
          <a:xfrm>
            <a:off x="4905360" y="1125360"/>
            <a:ext cx="4680" cy="19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4" name=""/>
          <p:cNvSpPr/>
          <p:nvPr/>
        </p:nvSpPr>
        <p:spPr>
          <a:xfrm>
            <a:off x="4910040" y="1144440"/>
            <a:ext cx="11160" cy="399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6840" bIns="-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5" name=""/>
          <p:cNvSpPr/>
          <p:nvPr/>
        </p:nvSpPr>
        <p:spPr>
          <a:xfrm>
            <a:off x="4921200" y="1184400"/>
            <a:ext cx="4680" cy="37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9000" bIns="-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6" name=""/>
          <p:cNvSpPr/>
          <p:nvPr/>
        </p:nvSpPr>
        <p:spPr>
          <a:xfrm flipV="1">
            <a:off x="4925880" y="1206360"/>
            <a:ext cx="7920" cy="15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7" name=""/>
          <p:cNvSpPr/>
          <p:nvPr/>
        </p:nvSpPr>
        <p:spPr>
          <a:xfrm flipV="1">
            <a:off x="4933800" y="1139400"/>
            <a:ext cx="11160" cy="66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8" name=""/>
          <p:cNvSpPr/>
          <p:nvPr/>
        </p:nvSpPr>
        <p:spPr>
          <a:xfrm flipV="1">
            <a:off x="4944960" y="1123920"/>
            <a:ext cx="5040" cy="15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9" name=""/>
          <p:cNvSpPr/>
          <p:nvPr/>
        </p:nvSpPr>
        <p:spPr>
          <a:xfrm flipV="1">
            <a:off x="4950000" y="1096560"/>
            <a:ext cx="6120" cy="270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0" name=""/>
          <p:cNvSpPr/>
          <p:nvPr/>
        </p:nvSpPr>
        <p:spPr>
          <a:xfrm flipV="1">
            <a:off x="4956120" y="1066680"/>
            <a:ext cx="9720" cy="30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1" name=""/>
          <p:cNvSpPr/>
          <p:nvPr/>
        </p:nvSpPr>
        <p:spPr>
          <a:xfrm flipV="1">
            <a:off x="4965840" y="1052280"/>
            <a:ext cx="7920" cy="140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2" name=""/>
          <p:cNvSpPr/>
          <p:nvPr/>
        </p:nvSpPr>
        <p:spPr>
          <a:xfrm flipV="1">
            <a:off x="4973760" y="1033200"/>
            <a:ext cx="7920" cy="19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3" name=""/>
          <p:cNvSpPr/>
          <p:nvPr/>
        </p:nvSpPr>
        <p:spPr>
          <a:xfrm flipV="1">
            <a:off x="4981680" y="1029960"/>
            <a:ext cx="792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4" name=""/>
          <p:cNvSpPr/>
          <p:nvPr/>
        </p:nvSpPr>
        <p:spPr>
          <a:xfrm flipV="1">
            <a:off x="4989600" y="984240"/>
            <a:ext cx="6120" cy="46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5" name=""/>
          <p:cNvSpPr/>
          <p:nvPr/>
        </p:nvSpPr>
        <p:spPr>
          <a:xfrm>
            <a:off x="4995720" y="984240"/>
            <a:ext cx="9720" cy="42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6" name=""/>
          <p:cNvSpPr/>
          <p:nvPr/>
        </p:nvSpPr>
        <p:spPr>
          <a:xfrm>
            <a:off x="5005440" y="1027080"/>
            <a:ext cx="7920" cy="1080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7" name=""/>
          <p:cNvSpPr/>
          <p:nvPr/>
        </p:nvSpPr>
        <p:spPr>
          <a:xfrm>
            <a:off x="5013360" y="1135080"/>
            <a:ext cx="6480" cy="38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8" name=""/>
          <p:cNvSpPr/>
          <p:nvPr/>
        </p:nvSpPr>
        <p:spPr>
          <a:xfrm flipV="1">
            <a:off x="5019840" y="1133640"/>
            <a:ext cx="9360" cy="39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9" name=""/>
          <p:cNvSpPr/>
          <p:nvPr/>
        </p:nvSpPr>
        <p:spPr>
          <a:xfrm flipV="1">
            <a:off x="5029200" y="1112760"/>
            <a:ext cx="6480" cy="208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0" name=""/>
          <p:cNvSpPr/>
          <p:nvPr/>
        </p:nvSpPr>
        <p:spPr>
          <a:xfrm>
            <a:off x="5035680" y="1112760"/>
            <a:ext cx="7920" cy="90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3920" bIns="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1" name=""/>
          <p:cNvSpPr/>
          <p:nvPr/>
        </p:nvSpPr>
        <p:spPr>
          <a:xfrm>
            <a:off x="5043600" y="1203480"/>
            <a:ext cx="15840" cy="25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2" name=""/>
          <p:cNvSpPr/>
          <p:nvPr/>
        </p:nvSpPr>
        <p:spPr>
          <a:xfrm>
            <a:off x="5059440" y="1228680"/>
            <a:ext cx="4680" cy="109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3" name=""/>
          <p:cNvSpPr/>
          <p:nvPr/>
        </p:nvSpPr>
        <p:spPr>
          <a:xfrm>
            <a:off x="5064120" y="1338120"/>
            <a:ext cx="9360" cy="414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4" name=""/>
          <p:cNvSpPr/>
          <p:nvPr/>
        </p:nvSpPr>
        <p:spPr>
          <a:xfrm>
            <a:off x="5073480" y="1379520"/>
            <a:ext cx="6480" cy="525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760" bIns="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5" name=""/>
          <p:cNvSpPr/>
          <p:nvPr/>
        </p:nvSpPr>
        <p:spPr>
          <a:xfrm>
            <a:off x="5079960" y="1432080"/>
            <a:ext cx="9720" cy="568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0080" bIns="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6" name=""/>
          <p:cNvSpPr/>
          <p:nvPr/>
        </p:nvSpPr>
        <p:spPr>
          <a:xfrm flipV="1">
            <a:off x="5089680" y="1486080"/>
            <a:ext cx="7920" cy="28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7" name=""/>
          <p:cNvSpPr/>
          <p:nvPr/>
        </p:nvSpPr>
        <p:spPr>
          <a:xfrm flipV="1">
            <a:off x="5097600" y="1486080"/>
            <a:ext cx="612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8" name=""/>
          <p:cNvSpPr/>
          <p:nvPr/>
        </p:nvSpPr>
        <p:spPr>
          <a:xfrm>
            <a:off x="5103720" y="1486080"/>
            <a:ext cx="9720" cy="15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9" name=""/>
          <p:cNvSpPr/>
          <p:nvPr/>
        </p:nvSpPr>
        <p:spPr>
          <a:xfrm>
            <a:off x="5113440" y="1501920"/>
            <a:ext cx="7920" cy="298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0" name=""/>
          <p:cNvSpPr/>
          <p:nvPr/>
        </p:nvSpPr>
        <p:spPr>
          <a:xfrm>
            <a:off x="5121360" y="1531800"/>
            <a:ext cx="6120" cy="11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1" name=""/>
          <p:cNvSpPr/>
          <p:nvPr/>
        </p:nvSpPr>
        <p:spPr>
          <a:xfrm flipV="1">
            <a:off x="5127480" y="1519200"/>
            <a:ext cx="9720" cy="23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2" name=""/>
          <p:cNvSpPr/>
          <p:nvPr/>
        </p:nvSpPr>
        <p:spPr>
          <a:xfrm>
            <a:off x="5137200" y="1519200"/>
            <a:ext cx="6480" cy="19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3" name=""/>
          <p:cNvSpPr/>
          <p:nvPr/>
        </p:nvSpPr>
        <p:spPr>
          <a:xfrm>
            <a:off x="5143680" y="1538280"/>
            <a:ext cx="7920" cy="205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4" name=""/>
          <p:cNvSpPr/>
          <p:nvPr/>
        </p:nvSpPr>
        <p:spPr>
          <a:xfrm>
            <a:off x="5151600" y="1558800"/>
            <a:ext cx="15840" cy="38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5" name=""/>
          <p:cNvSpPr/>
          <p:nvPr/>
        </p:nvSpPr>
        <p:spPr>
          <a:xfrm flipV="1">
            <a:off x="5167440" y="1590480"/>
            <a:ext cx="4680" cy="61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6" name=""/>
          <p:cNvSpPr/>
          <p:nvPr/>
        </p:nvSpPr>
        <p:spPr>
          <a:xfrm flipV="1">
            <a:off x="5172120" y="1563480"/>
            <a:ext cx="11160" cy="270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7" name=""/>
          <p:cNvSpPr/>
          <p:nvPr/>
        </p:nvSpPr>
        <p:spPr>
          <a:xfrm flipV="1">
            <a:off x="5183280" y="1523520"/>
            <a:ext cx="7920" cy="399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6840" bIns="-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8" name=""/>
          <p:cNvSpPr/>
          <p:nvPr/>
        </p:nvSpPr>
        <p:spPr>
          <a:xfrm flipV="1">
            <a:off x="5191200" y="1485720"/>
            <a:ext cx="4680" cy="37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9000" bIns="-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9" name=""/>
          <p:cNvSpPr/>
          <p:nvPr/>
        </p:nvSpPr>
        <p:spPr>
          <a:xfrm flipV="1">
            <a:off x="5195880" y="1427040"/>
            <a:ext cx="11160" cy="590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2240" bIns="12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0" name=""/>
          <p:cNvSpPr/>
          <p:nvPr/>
        </p:nvSpPr>
        <p:spPr>
          <a:xfrm flipV="1">
            <a:off x="5207040" y="1374480"/>
            <a:ext cx="4680" cy="52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1" name=""/>
          <p:cNvSpPr/>
          <p:nvPr/>
        </p:nvSpPr>
        <p:spPr>
          <a:xfrm>
            <a:off x="5211720" y="1374840"/>
            <a:ext cx="11160" cy="61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2" name=""/>
          <p:cNvSpPr/>
          <p:nvPr/>
        </p:nvSpPr>
        <p:spPr>
          <a:xfrm flipV="1">
            <a:off x="5222880" y="1365120"/>
            <a:ext cx="4680" cy="15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3" name=""/>
          <p:cNvSpPr/>
          <p:nvPr/>
        </p:nvSpPr>
        <p:spPr>
          <a:xfrm flipV="1">
            <a:off x="5227560" y="1347840"/>
            <a:ext cx="7920" cy="172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4" name=""/>
          <p:cNvSpPr/>
          <p:nvPr/>
        </p:nvSpPr>
        <p:spPr>
          <a:xfrm flipV="1">
            <a:off x="5235480" y="1312560"/>
            <a:ext cx="9720" cy="34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5" name=""/>
          <p:cNvSpPr/>
          <p:nvPr/>
        </p:nvSpPr>
        <p:spPr>
          <a:xfrm flipV="1">
            <a:off x="5245200" y="1253880"/>
            <a:ext cx="6120" cy="58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6" name=""/>
          <p:cNvSpPr/>
          <p:nvPr/>
        </p:nvSpPr>
        <p:spPr>
          <a:xfrm flipV="1">
            <a:off x="5251320" y="1220400"/>
            <a:ext cx="7920" cy="33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7" name=""/>
          <p:cNvSpPr/>
          <p:nvPr/>
        </p:nvSpPr>
        <p:spPr>
          <a:xfrm flipV="1">
            <a:off x="5259240" y="1160280"/>
            <a:ext cx="9720" cy="601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8" name=""/>
          <p:cNvSpPr/>
          <p:nvPr/>
        </p:nvSpPr>
        <p:spPr>
          <a:xfrm flipV="1">
            <a:off x="5268960" y="1155600"/>
            <a:ext cx="6480" cy="50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9" name=""/>
          <p:cNvSpPr/>
          <p:nvPr/>
        </p:nvSpPr>
        <p:spPr>
          <a:xfrm flipV="1">
            <a:off x="5275440" y="1142640"/>
            <a:ext cx="6120" cy="12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0" name=""/>
          <p:cNvSpPr/>
          <p:nvPr/>
        </p:nvSpPr>
        <p:spPr>
          <a:xfrm flipV="1">
            <a:off x="5281560" y="1119240"/>
            <a:ext cx="9720" cy="23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1" name=""/>
          <p:cNvSpPr/>
          <p:nvPr/>
        </p:nvSpPr>
        <p:spPr>
          <a:xfrm>
            <a:off x="5291280" y="1119240"/>
            <a:ext cx="7920" cy="712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2" name=""/>
          <p:cNvSpPr/>
          <p:nvPr/>
        </p:nvSpPr>
        <p:spPr>
          <a:xfrm>
            <a:off x="5299200" y="1190520"/>
            <a:ext cx="6120" cy="38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3" name=""/>
          <p:cNvSpPr/>
          <p:nvPr/>
        </p:nvSpPr>
        <p:spPr>
          <a:xfrm flipV="1">
            <a:off x="5305320" y="1219320"/>
            <a:ext cx="9720" cy="93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4" name=""/>
          <p:cNvSpPr/>
          <p:nvPr/>
        </p:nvSpPr>
        <p:spPr>
          <a:xfrm>
            <a:off x="5315040" y="1219320"/>
            <a:ext cx="4680" cy="23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5" name=""/>
          <p:cNvSpPr/>
          <p:nvPr/>
        </p:nvSpPr>
        <p:spPr>
          <a:xfrm>
            <a:off x="5319720" y="1243080"/>
            <a:ext cx="11160" cy="601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6" name=""/>
          <p:cNvSpPr/>
          <p:nvPr/>
        </p:nvSpPr>
        <p:spPr>
          <a:xfrm>
            <a:off x="5330880" y="1303200"/>
            <a:ext cx="4680" cy="55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000" bIns="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7" name=""/>
          <p:cNvSpPr/>
          <p:nvPr/>
        </p:nvSpPr>
        <p:spPr>
          <a:xfrm flipV="1">
            <a:off x="5335560" y="1328760"/>
            <a:ext cx="7920" cy="30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8" name=""/>
          <p:cNvSpPr/>
          <p:nvPr/>
        </p:nvSpPr>
        <p:spPr>
          <a:xfrm flipV="1">
            <a:off x="5343480" y="1284120"/>
            <a:ext cx="11160" cy="446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9" name=""/>
          <p:cNvSpPr/>
          <p:nvPr/>
        </p:nvSpPr>
        <p:spPr>
          <a:xfrm flipV="1">
            <a:off x="5354640" y="1263240"/>
            <a:ext cx="12600" cy="205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0" name=""/>
          <p:cNvSpPr/>
          <p:nvPr/>
        </p:nvSpPr>
        <p:spPr>
          <a:xfrm flipV="1">
            <a:off x="5367240" y="1220400"/>
            <a:ext cx="15840" cy="42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1" name=""/>
          <p:cNvSpPr/>
          <p:nvPr/>
        </p:nvSpPr>
        <p:spPr>
          <a:xfrm flipV="1">
            <a:off x="5383080" y="1189080"/>
            <a:ext cx="6480" cy="31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2" name=""/>
          <p:cNvSpPr/>
          <p:nvPr/>
        </p:nvSpPr>
        <p:spPr>
          <a:xfrm flipV="1">
            <a:off x="5389560" y="1174680"/>
            <a:ext cx="9360" cy="144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3" name=""/>
          <p:cNvSpPr/>
          <p:nvPr/>
        </p:nvSpPr>
        <p:spPr>
          <a:xfrm flipV="1">
            <a:off x="5398920" y="1168200"/>
            <a:ext cx="8280" cy="61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4" name=""/>
          <p:cNvSpPr/>
          <p:nvPr/>
        </p:nvSpPr>
        <p:spPr>
          <a:xfrm flipV="1">
            <a:off x="5407200" y="1136160"/>
            <a:ext cx="6120" cy="320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4760" bIns="-14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5" name=""/>
          <p:cNvSpPr/>
          <p:nvPr/>
        </p:nvSpPr>
        <p:spPr>
          <a:xfrm>
            <a:off x="5413320" y="1136520"/>
            <a:ext cx="9720" cy="19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6" name=""/>
          <p:cNvSpPr/>
          <p:nvPr/>
        </p:nvSpPr>
        <p:spPr>
          <a:xfrm>
            <a:off x="5423040" y="1155600"/>
            <a:ext cx="14040" cy="42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7" name=""/>
          <p:cNvSpPr/>
          <p:nvPr/>
        </p:nvSpPr>
        <p:spPr>
          <a:xfrm>
            <a:off x="5437080" y="1198440"/>
            <a:ext cx="9720" cy="208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8" name=""/>
          <p:cNvSpPr/>
          <p:nvPr/>
        </p:nvSpPr>
        <p:spPr>
          <a:xfrm>
            <a:off x="5446800" y="1219320"/>
            <a:ext cx="6120" cy="61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9" name=""/>
          <p:cNvSpPr/>
          <p:nvPr/>
        </p:nvSpPr>
        <p:spPr>
          <a:xfrm>
            <a:off x="5452920" y="1225440"/>
            <a:ext cx="9720" cy="38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0" name=""/>
          <p:cNvSpPr/>
          <p:nvPr/>
        </p:nvSpPr>
        <p:spPr>
          <a:xfrm>
            <a:off x="5462640" y="1263600"/>
            <a:ext cx="612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1" name=""/>
          <p:cNvSpPr/>
          <p:nvPr/>
        </p:nvSpPr>
        <p:spPr>
          <a:xfrm>
            <a:off x="5468760" y="1266840"/>
            <a:ext cx="22320" cy="30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2" name=""/>
          <p:cNvSpPr/>
          <p:nvPr/>
        </p:nvSpPr>
        <p:spPr>
          <a:xfrm>
            <a:off x="5491080" y="1297080"/>
            <a:ext cx="6480" cy="7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3" name=""/>
          <p:cNvSpPr/>
          <p:nvPr/>
        </p:nvSpPr>
        <p:spPr>
          <a:xfrm>
            <a:off x="5497560" y="1305000"/>
            <a:ext cx="9360" cy="28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4" name=""/>
          <p:cNvSpPr/>
          <p:nvPr/>
        </p:nvSpPr>
        <p:spPr>
          <a:xfrm flipV="1">
            <a:off x="5506920" y="1278000"/>
            <a:ext cx="6480" cy="55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5" name=""/>
          <p:cNvSpPr/>
          <p:nvPr/>
        </p:nvSpPr>
        <p:spPr>
          <a:xfrm>
            <a:off x="5513400" y="1278000"/>
            <a:ext cx="7920" cy="19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6" name=""/>
          <p:cNvSpPr/>
          <p:nvPr/>
        </p:nvSpPr>
        <p:spPr>
          <a:xfrm>
            <a:off x="5521320" y="1297080"/>
            <a:ext cx="23760" cy="25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7" name=""/>
          <p:cNvSpPr/>
          <p:nvPr/>
        </p:nvSpPr>
        <p:spPr>
          <a:xfrm>
            <a:off x="5545080" y="1322280"/>
            <a:ext cx="9720" cy="176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8" name=""/>
          <p:cNvSpPr/>
          <p:nvPr/>
        </p:nvSpPr>
        <p:spPr>
          <a:xfrm>
            <a:off x="5554800" y="1339920"/>
            <a:ext cx="6120" cy="633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9" name=""/>
          <p:cNvSpPr/>
          <p:nvPr/>
        </p:nvSpPr>
        <p:spPr>
          <a:xfrm flipV="1">
            <a:off x="5560920" y="1319040"/>
            <a:ext cx="4680" cy="84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0" name=""/>
          <p:cNvSpPr/>
          <p:nvPr/>
        </p:nvSpPr>
        <p:spPr>
          <a:xfrm>
            <a:off x="5565600" y="1319040"/>
            <a:ext cx="3528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1" name=""/>
          <p:cNvSpPr/>
          <p:nvPr/>
        </p:nvSpPr>
        <p:spPr>
          <a:xfrm flipV="1">
            <a:off x="5600880" y="1317240"/>
            <a:ext cx="468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2" name=""/>
          <p:cNvSpPr/>
          <p:nvPr/>
        </p:nvSpPr>
        <p:spPr>
          <a:xfrm>
            <a:off x="5605560" y="1317600"/>
            <a:ext cx="11160" cy="144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3" name=""/>
          <p:cNvSpPr/>
          <p:nvPr/>
        </p:nvSpPr>
        <p:spPr>
          <a:xfrm>
            <a:off x="5616720" y="1332000"/>
            <a:ext cx="12600" cy="61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4" name=""/>
          <p:cNvSpPr/>
          <p:nvPr/>
        </p:nvSpPr>
        <p:spPr>
          <a:xfrm flipV="1">
            <a:off x="5629320" y="1335240"/>
            <a:ext cx="23760" cy="28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5" name=""/>
          <p:cNvSpPr/>
          <p:nvPr/>
        </p:nvSpPr>
        <p:spPr>
          <a:xfrm flipV="1">
            <a:off x="5653080" y="1325160"/>
            <a:ext cx="7920" cy="9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6" name=""/>
          <p:cNvSpPr/>
          <p:nvPr/>
        </p:nvSpPr>
        <p:spPr>
          <a:xfrm>
            <a:off x="5661000" y="1325520"/>
            <a:ext cx="7920" cy="11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7" name=""/>
          <p:cNvSpPr/>
          <p:nvPr/>
        </p:nvSpPr>
        <p:spPr>
          <a:xfrm>
            <a:off x="5668920" y="1336680"/>
            <a:ext cx="648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8" name=""/>
          <p:cNvSpPr/>
          <p:nvPr/>
        </p:nvSpPr>
        <p:spPr>
          <a:xfrm>
            <a:off x="5675400" y="1339920"/>
            <a:ext cx="9360" cy="19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9" name=""/>
          <p:cNvSpPr/>
          <p:nvPr/>
        </p:nvSpPr>
        <p:spPr>
          <a:xfrm>
            <a:off x="5684760" y="1359000"/>
            <a:ext cx="23760" cy="363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0" name=""/>
          <p:cNvSpPr/>
          <p:nvPr/>
        </p:nvSpPr>
        <p:spPr>
          <a:xfrm flipV="1">
            <a:off x="5708520" y="1390320"/>
            <a:ext cx="648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1" name=""/>
          <p:cNvSpPr/>
          <p:nvPr/>
        </p:nvSpPr>
        <p:spPr>
          <a:xfrm>
            <a:off x="5715000" y="1390680"/>
            <a:ext cx="936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2" name=""/>
          <p:cNvSpPr/>
          <p:nvPr/>
        </p:nvSpPr>
        <p:spPr>
          <a:xfrm flipV="1">
            <a:off x="5724360" y="1385640"/>
            <a:ext cx="8280" cy="61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3" name=""/>
          <p:cNvSpPr/>
          <p:nvPr/>
        </p:nvSpPr>
        <p:spPr>
          <a:xfrm flipV="1">
            <a:off x="5732640" y="1379520"/>
            <a:ext cx="26640" cy="6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4" name=""/>
          <p:cNvSpPr/>
          <p:nvPr/>
        </p:nvSpPr>
        <p:spPr>
          <a:xfrm flipV="1">
            <a:off x="5759280" y="1373040"/>
            <a:ext cx="9720" cy="6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5" name=""/>
          <p:cNvSpPr/>
          <p:nvPr/>
        </p:nvSpPr>
        <p:spPr>
          <a:xfrm flipV="1">
            <a:off x="5769000" y="1368000"/>
            <a:ext cx="792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6" name=""/>
          <p:cNvSpPr/>
          <p:nvPr/>
        </p:nvSpPr>
        <p:spPr>
          <a:xfrm>
            <a:off x="5776920" y="1368360"/>
            <a:ext cx="6480" cy="9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7" name=""/>
          <p:cNvSpPr/>
          <p:nvPr/>
        </p:nvSpPr>
        <p:spPr>
          <a:xfrm>
            <a:off x="5783400" y="1378080"/>
            <a:ext cx="9360" cy="270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8" name=""/>
          <p:cNvSpPr/>
          <p:nvPr/>
        </p:nvSpPr>
        <p:spPr>
          <a:xfrm>
            <a:off x="5792760" y="1405080"/>
            <a:ext cx="23760" cy="31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9" name=""/>
          <p:cNvSpPr/>
          <p:nvPr/>
        </p:nvSpPr>
        <p:spPr>
          <a:xfrm>
            <a:off x="5816520" y="1436760"/>
            <a:ext cx="6480" cy="270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0" name=""/>
          <p:cNvSpPr/>
          <p:nvPr/>
        </p:nvSpPr>
        <p:spPr>
          <a:xfrm>
            <a:off x="5823000" y="1463760"/>
            <a:ext cx="9360" cy="61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1" name=""/>
          <p:cNvSpPr/>
          <p:nvPr/>
        </p:nvSpPr>
        <p:spPr>
          <a:xfrm>
            <a:off x="5832360" y="1469880"/>
            <a:ext cx="7920" cy="255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2" name=""/>
          <p:cNvSpPr/>
          <p:nvPr/>
        </p:nvSpPr>
        <p:spPr>
          <a:xfrm>
            <a:off x="5840280" y="1495440"/>
            <a:ext cx="6480" cy="69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3" name=""/>
          <p:cNvSpPr/>
          <p:nvPr/>
        </p:nvSpPr>
        <p:spPr>
          <a:xfrm>
            <a:off x="5846760" y="1565280"/>
            <a:ext cx="2376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4" name=""/>
          <p:cNvSpPr/>
          <p:nvPr/>
        </p:nvSpPr>
        <p:spPr>
          <a:xfrm flipV="1">
            <a:off x="5870520" y="1549080"/>
            <a:ext cx="9720" cy="19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5" name=""/>
          <p:cNvSpPr/>
          <p:nvPr/>
        </p:nvSpPr>
        <p:spPr>
          <a:xfrm flipV="1">
            <a:off x="5880240" y="1542960"/>
            <a:ext cx="4680" cy="6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6" name=""/>
          <p:cNvSpPr/>
          <p:nvPr/>
        </p:nvSpPr>
        <p:spPr>
          <a:xfrm flipV="1">
            <a:off x="5884920" y="1530000"/>
            <a:ext cx="6120" cy="12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7" name=""/>
          <p:cNvSpPr/>
          <p:nvPr/>
        </p:nvSpPr>
        <p:spPr>
          <a:xfrm>
            <a:off x="5891040" y="1530360"/>
            <a:ext cx="33480" cy="7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8" name=""/>
          <p:cNvSpPr/>
          <p:nvPr/>
        </p:nvSpPr>
        <p:spPr>
          <a:xfrm flipV="1">
            <a:off x="5924520" y="1512360"/>
            <a:ext cx="6480" cy="255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9" name=""/>
          <p:cNvSpPr/>
          <p:nvPr/>
        </p:nvSpPr>
        <p:spPr>
          <a:xfrm flipV="1">
            <a:off x="5931000" y="1465200"/>
            <a:ext cx="9360" cy="475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0" name=""/>
          <p:cNvSpPr/>
          <p:nvPr/>
        </p:nvSpPr>
        <p:spPr>
          <a:xfrm>
            <a:off x="5940360" y="1465200"/>
            <a:ext cx="6480" cy="119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1" name=""/>
          <p:cNvSpPr/>
          <p:nvPr/>
        </p:nvSpPr>
        <p:spPr>
          <a:xfrm>
            <a:off x="5946840" y="1584360"/>
            <a:ext cx="7920" cy="684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2" name=""/>
          <p:cNvSpPr/>
          <p:nvPr/>
        </p:nvSpPr>
        <p:spPr>
          <a:xfrm flipV="1">
            <a:off x="5954760" y="1618920"/>
            <a:ext cx="33120" cy="33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3" name=""/>
          <p:cNvSpPr/>
          <p:nvPr/>
        </p:nvSpPr>
        <p:spPr>
          <a:xfrm flipV="1">
            <a:off x="5987880" y="1595520"/>
            <a:ext cx="5040" cy="23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4" name=""/>
          <p:cNvSpPr/>
          <p:nvPr/>
        </p:nvSpPr>
        <p:spPr>
          <a:xfrm flipV="1">
            <a:off x="5992920" y="1527120"/>
            <a:ext cx="6120" cy="684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5" name=""/>
          <p:cNvSpPr/>
          <p:nvPr/>
        </p:nvSpPr>
        <p:spPr>
          <a:xfrm flipV="1">
            <a:off x="5999040" y="1498320"/>
            <a:ext cx="11160" cy="28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6" name=""/>
          <p:cNvSpPr/>
          <p:nvPr/>
        </p:nvSpPr>
        <p:spPr>
          <a:xfrm flipV="1">
            <a:off x="6010200" y="1484280"/>
            <a:ext cx="23760" cy="144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7" name=""/>
          <p:cNvSpPr/>
          <p:nvPr/>
        </p:nvSpPr>
        <p:spPr>
          <a:xfrm flipV="1">
            <a:off x="6033960" y="1444680"/>
            <a:ext cx="5040" cy="39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8" name=""/>
          <p:cNvSpPr/>
          <p:nvPr/>
        </p:nvSpPr>
        <p:spPr>
          <a:xfrm flipV="1">
            <a:off x="6039000" y="1441080"/>
            <a:ext cx="612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9" name=""/>
          <p:cNvSpPr/>
          <p:nvPr/>
        </p:nvSpPr>
        <p:spPr>
          <a:xfrm flipV="1">
            <a:off x="6045120" y="1398240"/>
            <a:ext cx="9720" cy="42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0" name=""/>
          <p:cNvSpPr/>
          <p:nvPr/>
        </p:nvSpPr>
        <p:spPr>
          <a:xfrm>
            <a:off x="6054840" y="1398600"/>
            <a:ext cx="7920" cy="172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1" name=""/>
          <p:cNvSpPr/>
          <p:nvPr/>
        </p:nvSpPr>
        <p:spPr>
          <a:xfrm flipV="1">
            <a:off x="6062760" y="1397160"/>
            <a:ext cx="23760" cy="18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8080" bIns="-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2" name=""/>
          <p:cNvSpPr/>
          <p:nvPr/>
        </p:nvSpPr>
        <p:spPr>
          <a:xfrm flipV="1">
            <a:off x="6086520" y="1353960"/>
            <a:ext cx="7920" cy="43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600" bIns="-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3" name=""/>
          <p:cNvSpPr/>
          <p:nvPr/>
        </p:nvSpPr>
        <p:spPr>
          <a:xfrm>
            <a:off x="6094440" y="1353960"/>
            <a:ext cx="7920" cy="11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4" name=""/>
          <p:cNvSpPr/>
          <p:nvPr/>
        </p:nvSpPr>
        <p:spPr>
          <a:xfrm flipV="1">
            <a:off x="6102360" y="1353600"/>
            <a:ext cx="6480" cy="11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5" name=""/>
          <p:cNvSpPr/>
          <p:nvPr/>
        </p:nvSpPr>
        <p:spPr>
          <a:xfrm>
            <a:off x="6108840" y="1353960"/>
            <a:ext cx="9360" cy="63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6" name=""/>
          <p:cNvSpPr/>
          <p:nvPr/>
        </p:nvSpPr>
        <p:spPr>
          <a:xfrm flipV="1">
            <a:off x="6118200" y="1386000"/>
            <a:ext cx="7920" cy="31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7" name=""/>
          <p:cNvSpPr/>
          <p:nvPr/>
        </p:nvSpPr>
        <p:spPr>
          <a:xfrm flipV="1">
            <a:off x="6126120" y="1283760"/>
            <a:ext cx="15840" cy="1018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8" name=""/>
          <p:cNvSpPr/>
          <p:nvPr/>
        </p:nvSpPr>
        <p:spPr>
          <a:xfrm flipV="1">
            <a:off x="6141960" y="1236600"/>
            <a:ext cx="4680" cy="475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9" name=""/>
          <p:cNvSpPr/>
          <p:nvPr/>
        </p:nvSpPr>
        <p:spPr>
          <a:xfrm flipV="1">
            <a:off x="6146640" y="1184040"/>
            <a:ext cx="6480" cy="52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0" name=""/>
          <p:cNvSpPr/>
          <p:nvPr/>
        </p:nvSpPr>
        <p:spPr>
          <a:xfrm flipV="1">
            <a:off x="6153120" y="1179360"/>
            <a:ext cx="9720" cy="50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1" name=""/>
          <p:cNvSpPr/>
          <p:nvPr/>
        </p:nvSpPr>
        <p:spPr>
          <a:xfrm flipV="1">
            <a:off x="6162840" y="1172880"/>
            <a:ext cx="7920" cy="61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2" name=""/>
          <p:cNvSpPr/>
          <p:nvPr/>
        </p:nvSpPr>
        <p:spPr>
          <a:xfrm flipV="1">
            <a:off x="6170760" y="1160280"/>
            <a:ext cx="55440" cy="12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3" name=""/>
          <p:cNvSpPr/>
          <p:nvPr/>
        </p:nvSpPr>
        <p:spPr>
          <a:xfrm flipV="1">
            <a:off x="6226200" y="1149120"/>
            <a:ext cx="7920" cy="11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4" name=""/>
          <p:cNvSpPr/>
          <p:nvPr/>
        </p:nvSpPr>
        <p:spPr>
          <a:xfrm flipV="1">
            <a:off x="6234120" y="1127160"/>
            <a:ext cx="15840" cy="223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5" name=""/>
          <p:cNvSpPr/>
          <p:nvPr/>
        </p:nvSpPr>
        <p:spPr>
          <a:xfrm flipV="1">
            <a:off x="6249960" y="1117080"/>
            <a:ext cx="6480" cy="9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6" name=""/>
          <p:cNvSpPr/>
          <p:nvPr/>
        </p:nvSpPr>
        <p:spPr>
          <a:xfrm>
            <a:off x="6256440" y="1117440"/>
            <a:ext cx="4680" cy="795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7" name=""/>
          <p:cNvSpPr/>
          <p:nvPr/>
        </p:nvSpPr>
        <p:spPr>
          <a:xfrm>
            <a:off x="6261120" y="1197000"/>
            <a:ext cx="12600" cy="55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8" name=""/>
          <p:cNvSpPr/>
          <p:nvPr/>
        </p:nvSpPr>
        <p:spPr>
          <a:xfrm flipV="1">
            <a:off x="6273720" y="1247400"/>
            <a:ext cx="1116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9" name=""/>
          <p:cNvSpPr/>
          <p:nvPr/>
        </p:nvSpPr>
        <p:spPr>
          <a:xfrm flipV="1">
            <a:off x="6284880" y="1236240"/>
            <a:ext cx="11160" cy="11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0" name=""/>
          <p:cNvSpPr/>
          <p:nvPr/>
        </p:nvSpPr>
        <p:spPr>
          <a:xfrm flipV="1">
            <a:off x="6296040" y="1209240"/>
            <a:ext cx="4680" cy="270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1" name=""/>
          <p:cNvSpPr/>
          <p:nvPr/>
        </p:nvSpPr>
        <p:spPr>
          <a:xfrm flipV="1">
            <a:off x="6300720" y="1166400"/>
            <a:ext cx="9720" cy="42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2" name=""/>
          <p:cNvSpPr/>
          <p:nvPr/>
        </p:nvSpPr>
        <p:spPr>
          <a:xfrm>
            <a:off x="6310440" y="1166760"/>
            <a:ext cx="7920" cy="795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3" name=""/>
          <p:cNvSpPr/>
          <p:nvPr/>
        </p:nvSpPr>
        <p:spPr>
          <a:xfrm>
            <a:off x="6318360" y="1246320"/>
            <a:ext cx="6120" cy="39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4" name=""/>
          <p:cNvSpPr/>
          <p:nvPr/>
        </p:nvSpPr>
        <p:spPr>
          <a:xfrm flipV="1">
            <a:off x="6324480" y="1278000"/>
            <a:ext cx="9720" cy="7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5" name=""/>
          <p:cNvSpPr/>
          <p:nvPr/>
        </p:nvSpPr>
        <p:spPr>
          <a:xfrm>
            <a:off x="6334200" y="1278000"/>
            <a:ext cx="6120" cy="144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6" name=""/>
          <p:cNvSpPr/>
          <p:nvPr/>
        </p:nvSpPr>
        <p:spPr>
          <a:xfrm flipV="1">
            <a:off x="6340320" y="1278000"/>
            <a:ext cx="7920" cy="144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7" name=""/>
          <p:cNvSpPr/>
          <p:nvPr/>
        </p:nvSpPr>
        <p:spPr>
          <a:xfrm>
            <a:off x="6348240" y="1278000"/>
            <a:ext cx="9720" cy="25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8" name=""/>
          <p:cNvSpPr/>
          <p:nvPr/>
        </p:nvSpPr>
        <p:spPr>
          <a:xfrm flipV="1">
            <a:off x="6357960" y="1295280"/>
            <a:ext cx="6480" cy="7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9" name=""/>
          <p:cNvSpPr/>
          <p:nvPr/>
        </p:nvSpPr>
        <p:spPr>
          <a:xfrm flipV="1">
            <a:off x="6364440" y="1274400"/>
            <a:ext cx="7920" cy="205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0" name=""/>
          <p:cNvSpPr/>
          <p:nvPr/>
        </p:nvSpPr>
        <p:spPr>
          <a:xfrm flipV="1">
            <a:off x="6372360" y="1217160"/>
            <a:ext cx="7920" cy="57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1" name=""/>
          <p:cNvSpPr/>
          <p:nvPr/>
        </p:nvSpPr>
        <p:spPr>
          <a:xfrm flipV="1">
            <a:off x="6380280" y="1187280"/>
            <a:ext cx="7920" cy="30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2" name=""/>
          <p:cNvSpPr/>
          <p:nvPr/>
        </p:nvSpPr>
        <p:spPr>
          <a:xfrm>
            <a:off x="6388200" y="1187280"/>
            <a:ext cx="4680" cy="82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520" bIns="-38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3" name=""/>
          <p:cNvSpPr/>
          <p:nvPr/>
        </p:nvSpPr>
        <p:spPr>
          <a:xfrm>
            <a:off x="6392880" y="1195560"/>
            <a:ext cx="28440" cy="12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4" name=""/>
          <p:cNvSpPr/>
          <p:nvPr/>
        </p:nvSpPr>
        <p:spPr>
          <a:xfrm>
            <a:off x="6421320" y="1208160"/>
            <a:ext cx="504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5" name=""/>
          <p:cNvSpPr/>
          <p:nvPr/>
        </p:nvSpPr>
        <p:spPr>
          <a:xfrm flipV="1">
            <a:off x="6426360" y="1186920"/>
            <a:ext cx="6120" cy="241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2680" bIns="-22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6" name=""/>
          <p:cNvSpPr/>
          <p:nvPr/>
        </p:nvSpPr>
        <p:spPr>
          <a:xfrm flipV="1">
            <a:off x="6432480" y="1108080"/>
            <a:ext cx="11160" cy="79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7" name=""/>
          <p:cNvSpPr/>
          <p:nvPr/>
        </p:nvSpPr>
        <p:spPr>
          <a:xfrm flipV="1">
            <a:off x="6443640" y="1101600"/>
            <a:ext cx="4680" cy="6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8" name=""/>
          <p:cNvSpPr/>
          <p:nvPr/>
        </p:nvSpPr>
        <p:spPr>
          <a:xfrm flipV="1">
            <a:off x="6448320" y="1044720"/>
            <a:ext cx="17640" cy="568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0080" bIns="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9" name=""/>
          <p:cNvSpPr/>
          <p:nvPr/>
        </p:nvSpPr>
        <p:spPr>
          <a:xfrm flipV="1">
            <a:off x="6465960" y="990720"/>
            <a:ext cx="6120" cy="540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0" name=""/>
          <p:cNvSpPr/>
          <p:nvPr/>
        </p:nvSpPr>
        <p:spPr>
          <a:xfrm flipV="1">
            <a:off x="6472080" y="968400"/>
            <a:ext cx="6480" cy="223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1" name=""/>
          <p:cNvSpPr/>
          <p:nvPr/>
        </p:nvSpPr>
        <p:spPr>
          <a:xfrm>
            <a:off x="6478560" y="968400"/>
            <a:ext cx="9720" cy="144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2" name=""/>
          <p:cNvSpPr/>
          <p:nvPr/>
        </p:nvSpPr>
        <p:spPr>
          <a:xfrm flipV="1">
            <a:off x="6488280" y="980640"/>
            <a:ext cx="792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3" name=""/>
          <p:cNvSpPr/>
          <p:nvPr/>
        </p:nvSpPr>
        <p:spPr>
          <a:xfrm flipV="1">
            <a:off x="6496200" y="971640"/>
            <a:ext cx="6120" cy="93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4" name=""/>
          <p:cNvSpPr/>
          <p:nvPr/>
        </p:nvSpPr>
        <p:spPr>
          <a:xfrm>
            <a:off x="6502320" y="971640"/>
            <a:ext cx="9720" cy="489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60" bIns="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5" name=""/>
          <p:cNvSpPr/>
          <p:nvPr/>
        </p:nvSpPr>
        <p:spPr>
          <a:xfrm>
            <a:off x="6512040" y="1020600"/>
            <a:ext cx="7920" cy="50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6" name=""/>
          <p:cNvSpPr/>
          <p:nvPr/>
        </p:nvSpPr>
        <p:spPr>
          <a:xfrm flipV="1">
            <a:off x="6519960" y="1011240"/>
            <a:ext cx="6120" cy="144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7" name=""/>
          <p:cNvSpPr/>
          <p:nvPr/>
        </p:nvSpPr>
        <p:spPr>
          <a:xfrm flipV="1">
            <a:off x="6526080" y="1009800"/>
            <a:ext cx="972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8" name=""/>
          <p:cNvSpPr/>
          <p:nvPr/>
        </p:nvSpPr>
        <p:spPr>
          <a:xfrm>
            <a:off x="6535800" y="1009800"/>
            <a:ext cx="6120" cy="28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9" name=""/>
          <p:cNvSpPr/>
          <p:nvPr/>
        </p:nvSpPr>
        <p:spPr>
          <a:xfrm>
            <a:off x="6541920" y="1012680"/>
            <a:ext cx="9720" cy="7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0" name=""/>
          <p:cNvSpPr/>
          <p:nvPr/>
        </p:nvSpPr>
        <p:spPr>
          <a:xfrm>
            <a:off x="6551640" y="1020600"/>
            <a:ext cx="4680" cy="6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1" name=""/>
          <p:cNvSpPr/>
          <p:nvPr/>
        </p:nvSpPr>
        <p:spPr>
          <a:xfrm>
            <a:off x="6556320" y="1027080"/>
            <a:ext cx="1764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2" name=""/>
          <p:cNvSpPr/>
          <p:nvPr/>
        </p:nvSpPr>
        <p:spPr>
          <a:xfrm flipV="1">
            <a:off x="6573960" y="1015560"/>
            <a:ext cx="6120" cy="11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3" name=""/>
          <p:cNvSpPr/>
          <p:nvPr/>
        </p:nvSpPr>
        <p:spPr>
          <a:xfrm>
            <a:off x="6580080" y="1015920"/>
            <a:ext cx="6480" cy="129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4" name=""/>
          <p:cNvSpPr/>
          <p:nvPr/>
        </p:nvSpPr>
        <p:spPr>
          <a:xfrm flipV="1">
            <a:off x="6586560" y="1015920"/>
            <a:ext cx="9360" cy="129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5" name=""/>
          <p:cNvSpPr/>
          <p:nvPr/>
        </p:nvSpPr>
        <p:spPr>
          <a:xfrm flipV="1">
            <a:off x="6595920" y="982800"/>
            <a:ext cx="7920" cy="331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6" name=""/>
          <p:cNvSpPr/>
          <p:nvPr/>
        </p:nvSpPr>
        <p:spPr>
          <a:xfrm flipV="1">
            <a:off x="6603840" y="960480"/>
            <a:ext cx="6480" cy="223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7" name=""/>
          <p:cNvSpPr/>
          <p:nvPr/>
        </p:nvSpPr>
        <p:spPr>
          <a:xfrm flipV="1">
            <a:off x="6610320" y="954000"/>
            <a:ext cx="9720" cy="6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8" name=""/>
          <p:cNvSpPr/>
          <p:nvPr/>
        </p:nvSpPr>
        <p:spPr>
          <a:xfrm>
            <a:off x="6620040" y="954000"/>
            <a:ext cx="6120" cy="6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9" name=""/>
          <p:cNvSpPr/>
          <p:nvPr/>
        </p:nvSpPr>
        <p:spPr>
          <a:xfrm>
            <a:off x="6626160" y="960480"/>
            <a:ext cx="7920" cy="31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0" name=""/>
          <p:cNvSpPr/>
          <p:nvPr/>
        </p:nvSpPr>
        <p:spPr>
          <a:xfrm>
            <a:off x="6634080" y="992160"/>
            <a:ext cx="9720" cy="11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1" name=""/>
          <p:cNvSpPr/>
          <p:nvPr/>
        </p:nvSpPr>
        <p:spPr>
          <a:xfrm flipV="1">
            <a:off x="6643800" y="977400"/>
            <a:ext cx="6120" cy="255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2" name=""/>
          <p:cNvSpPr/>
          <p:nvPr/>
        </p:nvSpPr>
        <p:spPr>
          <a:xfrm flipV="1">
            <a:off x="6649920" y="948960"/>
            <a:ext cx="9720" cy="28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3" name=""/>
          <p:cNvSpPr/>
          <p:nvPr/>
        </p:nvSpPr>
        <p:spPr>
          <a:xfrm flipV="1">
            <a:off x="6659640" y="934920"/>
            <a:ext cx="7920" cy="144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4" name=""/>
          <p:cNvSpPr/>
          <p:nvPr/>
        </p:nvSpPr>
        <p:spPr>
          <a:xfrm>
            <a:off x="6667560" y="934920"/>
            <a:ext cx="3240" cy="810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5" name=""/>
          <p:cNvSpPr/>
          <p:nvPr/>
        </p:nvSpPr>
        <p:spPr>
          <a:xfrm>
            <a:off x="6670800" y="1015920"/>
            <a:ext cx="12600" cy="61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6" name=""/>
          <p:cNvSpPr/>
          <p:nvPr/>
        </p:nvSpPr>
        <p:spPr>
          <a:xfrm>
            <a:off x="6683400" y="1077840"/>
            <a:ext cx="6480" cy="795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7" name=""/>
          <p:cNvSpPr/>
          <p:nvPr/>
        </p:nvSpPr>
        <p:spPr>
          <a:xfrm>
            <a:off x="6689880" y="1157400"/>
            <a:ext cx="4680" cy="104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8" name=""/>
          <p:cNvSpPr/>
          <p:nvPr/>
        </p:nvSpPr>
        <p:spPr>
          <a:xfrm>
            <a:off x="6694560" y="1262160"/>
            <a:ext cx="12600" cy="680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9" name=""/>
          <p:cNvSpPr/>
          <p:nvPr/>
        </p:nvSpPr>
        <p:spPr>
          <a:xfrm>
            <a:off x="6707160" y="1330200"/>
            <a:ext cx="4680" cy="57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0" name=""/>
          <p:cNvSpPr/>
          <p:nvPr/>
        </p:nvSpPr>
        <p:spPr>
          <a:xfrm>
            <a:off x="6711840" y="1387440"/>
            <a:ext cx="6480" cy="77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1" name=""/>
          <p:cNvSpPr/>
          <p:nvPr/>
        </p:nvSpPr>
        <p:spPr>
          <a:xfrm>
            <a:off x="6718320" y="1465200"/>
            <a:ext cx="9360" cy="540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2" name=""/>
          <p:cNvSpPr/>
          <p:nvPr/>
        </p:nvSpPr>
        <p:spPr>
          <a:xfrm flipV="1">
            <a:off x="6727680" y="1504800"/>
            <a:ext cx="14400" cy="144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3" name=""/>
          <p:cNvSpPr/>
          <p:nvPr/>
        </p:nvSpPr>
        <p:spPr>
          <a:xfrm flipV="1">
            <a:off x="6742080" y="1494000"/>
            <a:ext cx="9720" cy="10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6000" bIns="-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4" name=""/>
          <p:cNvSpPr/>
          <p:nvPr/>
        </p:nvSpPr>
        <p:spPr>
          <a:xfrm flipV="1">
            <a:off x="6751800" y="1477440"/>
            <a:ext cx="6120" cy="16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600" bIns="-30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5" name=""/>
          <p:cNvSpPr/>
          <p:nvPr/>
        </p:nvSpPr>
        <p:spPr>
          <a:xfrm>
            <a:off x="6757920" y="1477800"/>
            <a:ext cx="7920" cy="19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6" name=""/>
          <p:cNvSpPr/>
          <p:nvPr/>
        </p:nvSpPr>
        <p:spPr>
          <a:xfrm>
            <a:off x="6765840" y="1496880"/>
            <a:ext cx="7920" cy="33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7" name=""/>
          <p:cNvSpPr/>
          <p:nvPr/>
        </p:nvSpPr>
        <p:spPr>
          <a:xfrm flipV="1">
            <a:off x="6773760" y="1496520"/>
            <a:ext cx="17640" cy="33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8" name=""/>
          <p:cNvSpPr/>
          <p:nvPr/>
        </p:nvSpPr>
        <p:spPr>
          <a:xfrm flipV="1">
            <a:off x="6791400" y="1452240"/>
            <a:ext cx="6120" cy="442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9" name=""/>
          <p:cNvSpPr/>
          <p:nvPr/>
        </p:nvSpPr>
        <p:spPr>
          <a:xfrm flipV="1">
            <a:off x="6797520" y="1423800"/>
            <a:ext cx="7920" cy="28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0" name=""/>
          <p:cNvSpPr/>
          <p:nvPr/>
        </p:nvSpPr>
        <p:spPr>
          <a:xfrm flipV="1">
            <a:off x="6805440" y="1401840"/>
            <a:ext cx="9720" cy="223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1" name=""/>
          <p:cNvSpPr/>
          <p:nvPr/>
        </p:nvSpPr>
        <p:spPr>
          <a:xfrm>
            <a:off x="6815160" y="1401840"/>
            <a:ext cx="3240" cy="34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2" name=""/>
          <p:cNvSpPr/>
          <p:nvPr/>
        </p:nvSpPr>
        <p:spPr>
          <a:xfrm flipV="1">
            <a:off x="6818400" y="1402920"/>
            <a:ext cx="7920" cy="33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3" name=""/>
          <p:cNvSpPr/>
          <p:nvPr/>
        </p:nvSpPr>
        <p:spPr>
          <a:xfrm flipV="1">
            <a:off x="6826320" y="1373040"/>
            <a:ext cx="15840" cy="30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4" name=""/>
          <p:cNvSpPr/>
          <p:nvPr/>
        </p:nvSpPr>
        <p:spPr>
          <a:xfrm flipV="1">
            <a:off x="6842160" y="1333440"/>
            <a:ext cx="7920" cy="39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5" name=""/>
          <p:cNvSpPr/>
          <p:nvPr/>
        </p:nvSpPr>
        <p:spPr>
          <a:xfrm flipV="1">
            <a:off x="6850080" y="1329840"/>
            <a:ext cx="936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6" name=""/>
          <p:cNvSpPr/>
          <p:nvPr/>
        </p:nvSpPr>
        <p:spPr>
          <a:xfrm flipV="1">
            <a:off x="6859440" y="1315800"/>
            <a:ext cx="6480" cy="140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7" name=""/>
          <p:cNvSpPr/>
          <p:nvPr/>
        </p:nvSpPr>
        <p:spPr>
          <a:xfrm flipV="1">
            <a:off x="6865920" y="1250640"/>
            <a:ext cx="6480" cy="65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8" name=""/>
          <p:cNvSpPr/>
          <p:nvPr/>
        </p:nvSpPr>
        <p:spPr>
          <a:xfrm>
            <a:off x="6872400" y="1251000"/>
            <a:ext cx="9360" cy="442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9" name=""/>
          <p:cNvSpPr/>
          <p:nvPr/>
        </p:nvSpPr>
        <p:spPr>
          <a:xfrm flipV="1">
            <a:off x="6881760" y="1292400"/>
            <a:ext cx="17640" cy="28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0" name=""/>
          <p:cNvSpPr/>
          <p:nvPr/>
        </p:nvSpPr>
        <p:spPr>
          <a:xfrm>
            <a:off x="6899400" y="1292400"/>
            <a:ext cx="6120" cy="69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1" name=""/>
          <p:cNvSpPr/>
          <p:nvPr/>
        </p:nvSpPr>
        <p:spPr>
          <a:xfrm flipV="1">
            <a:off x="6905520" y="1257120"/>
            <a:ext cx="6480" cy="104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2" name=""/>
          <p:cNvSpPr/>
          <p:nvPr/>
        </p:nvSpPr>
        <p:spPr>
          <a:xfrm flipV="1">
            <a:off x="6912000" y="1135080"/>
            <a:ext cx="9360" cy="1224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3" name=""/>
          <p:cNvSpPr/>
          <p:nvPr/>
        </p:nvSpPr>
        <p:spPr>
          <a:xfrm flipV="1">
            <a:off x="6921360" y="1112760"/>
            <a:ext cx="7920" cy="223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4" name=""/>
          <p:cNvSpPr/>
          <p:nvPr/>
        </p:nvSpPr>
        <p:spPr>
          <a:xfrm flipV="1">
            <a:off x="6929280" y="1104840"/>
            <a:ext cx="6480" cy="7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5" name=""/>
          <p:cNvSpPr/>
          <p:nvPr/>
        </p:nvSpPr>
        <p:spPr>
          <a:xfrm flipV="1">
            <a:off x="6935760" y="1066680"/>
            <a:ext cx="17640" cy="381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6" name=""/>
          <p:cNvSpPr/>
          <p:nvPr/>
        </p:nvSpPr>
        <p:spPr>
          <a:xfrm flipV="1">
            <a:off x="6953400" y="1052280"/>
            <a:ext cx="4680" cy="140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7" name=""/>
          <p:cNvSpPr/>
          <p:nvPr/>
        </p:nvSpPr>
        <p:spPr>
          <a:xfrm flipV="1">
            <a:off x="6958080" y="1044720"/>
            <a:ext cx="11160" cy="7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8" name=""/>
          <p:cNvSpPr/>
          <p:nvPr/>
        </p:nvSpPr>
        <p:spPr>
          <a:xfrm>
            <a:off x="6969240" y="1044720"/>
            <a:ext cx="468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9" name=""/>
          <p:cNvSpPr/>
          <p:nvPr/>
        </p:nvSpPr>
        <p:spPr>
          <a:xfrm flipV="1">
            <a:off x="6973920" y="1030320"/>
            <a:ext cx="6480" cy="15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0" name=""/>
          <p:cNvSpPr/>
          <p:nvPr/>
        </p:nvSpPr>
        <p:spPr>
          <a:xfrm flipV="1">
            <a:off x="6980400" y="1028880"/>
            <a:ext cx="936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1" name=""/>
          <p:cNvSpPr/>
          <p:nvPr/>
        </p:nvSpPr>
        <p:spPr>
          <a:xfrm flipV="1">
            <a:off x="6989760" y="996480"/>
            <a:ext cx="14400" cy="320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4760" bIns="-14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2" name=""/>
          <p:cNvSpPr/>
          <p:nvPr/>
        </p:nvSpPr>
        <p:spPr>
          <a:xfrm>
            <a:off x="7004160" y="996840"/>
            <a:ext cx="936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3" name=""/>
          <p:cNvSpPr/>
          <p:nvPr/>
        </p:nvSpPr>
        <p:spPr>
          <a:xfrm>
            <a:off x="7013520" y="996840"/>
            <a:ext cx="648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4" name=""/>
          <p:cNvSpPr/>
          <p:nvPr/>
        </p:nvSpPr>
        <p:spPr>
          <a:xfrm>
            <a:off x="7020000" y="998640"/>
            <a:ext cx="9360" cy="93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5" name=""/>
          <p:cNvSpPr/>
          <p:nvPr/>
        </p:nvSpPr>
        <p:spPr>
          <a:xfrm>
            <a:off x="7029360" y="1008000"/>
            <a:ext cx="7920" cy="36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6" name=""/>
          <p:cNvSpPr/>
          <p:nvPr/>
        </p:nvSpPr>
        <p:spPr>
          <a:xfrm>
            <a:off x="7037280" y="1044720"/>
            <a:ext cx="6480" cy="331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7" name=""/>
          <p:cNvSpPr/>
          <p:nvPr/>
        </p:nvSpPr>
        <p:spPr>
          <a:xfrm>
            <a:off x="7043760" y="1077840"/>
            <a:ext cx="15840" cy="90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3920" bIns="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8" name=""/>
          <p:cNvSpPr/>
          <p:nvPr/>
        </p:nvSpPr>
        <p:spPr>
          <a:xfrm>
            <a:off x="7059600" y="1168560"/>
            <a:ext cx="4680" cy="10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6000" bIns="-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9" name=""/>
          <p:cNvSpPr/>
          <p:nvPr/>
        </p:nvSpPr>
        <p:spPr>
          <a:xfrm flipV="1">
            <a:off x="7064280" y="1142640"/>
            <a:ext cx="12960" cy="363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0" name=""/>
          <p:cNvSpPr/>
          <p:nvPr/>
        </p:nvSpPr>
        <p:spPr>
          <a:xfrm flipV="1">
            <a:off x="7077240" y="1136520"/>
            <a:ext cx="4680" cy="6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1" name=""/>
          <p:cNvSpPr/>
          <p:nvPr/>
        </p:nvSpPr>
        <p:spPr>
          <a:xfrm flipV="1">
            <a:off x="7081920" y="1109160"/>
            <a:ext cx="6120" cy="270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2" name=""/>
          <p:cNvSpPr/>
          <p:nvPr/>
        </p:nvSpPr>
        <p:spPr>
          <a:xfrm flipV="1">
            <a:off x="7088040" y="1079280"/>
            <a:ext cx="24120" cy="298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3" name=""/>
          <p:cNvSpPr/>
          <p:nvPr/>
        </p:nvSpPr>
        <p:spPr>
          <a:xfrm flipV="1">
            <a:off x="7112160" y="1052280"/>
            <a:ext cx="10800" cy="270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4" name=""/>
          <p:cNvSpPr/>
          <p:nvPr/>
        </p:nvSpPr>
        <p:spPr>
          <a:xfrm flipV="1">
            <a:off x="7122960" y="1023840"/>
            <a:ext cx="5040" cy="28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5" name=""/>
          <p:cNvSpPr/>
          <p:nvPr/>
        </p:nvSpPr>
        <p:spPr>
          <a:xfrm>
            <a:off x="7128000" y="1023840"/>
            <a:ext cx="9360" cy="28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6" name=""/>
          <p:cNvSpPr/>
          <p:nvPr/>
        </p:nvSpPr>
        <p:spPr>
          <a:xfrm>
            <a:off x="7137360" y="1052640"/>
            <a:ext cx="7920" cy="28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7" name=""/>
          <p:cNvSpPr/>
          <p:nvPr/>
        </p:nvSpPr>
        <p:spPr>
          <a:xfrm>
            <a:off x="7145280" y="1055520"/>
            <a:ext cx="6480" cy="129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8" name=""/>
          <p:cNvSpPr/>
          <p:nvPr/>
        </p:nvSpPr>
        <p:spPr>
          <a:xfrm>
            <a:off x="7151760" y="1068480"/>
            <a:ext cx="15840" cy="475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9" name=""/>
          <p:cNvSpPr/>
          <p:nvPr/>
        </p:nvSpPr>
        <p:spPr>
          <a:xfrm>
            <a:off x="7167600" y="1116000"/>
            <a:ext cx="7920" cy="795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0" name=""/>
          <p:cNvSpPr/>
          <p:nvPr/>
        </p:nvSpPr>
        <p:spPr>
          <a:xfrm>
            <a:off x="7175520" y="1195560"/>
            <a:ext cx="9360" cy="712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1" name=""/>
          <p:cNvSpPr/>
          <p:nvPr/>
        </p:nvSpPr>
        <p:spPr>
          <a:xfrm>
            <a:off x="7184880" y="1266840"/>
            <a:ext cx="648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2" name=""/>
          <p:cNvSpPr/>
          <p:nvPr/>
        </p:nvSpPr>
        <p:spPr>
          <a:xfrm>
            <a:off x="7191360" y="1271520"/>
            <a:ext cx="7920" cy="255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3" name=""/>
          <p:cNvSpPr/>
          <p:nvPr/>
        </p:nvSpPr>
        <p:spPr>
          <a:xfrm flipV="1">
            <a:off x="7199280" y="1290600"/>
            <a:ext cx="7920" cy="6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4" name=""/>
          <p:cNvSpPr/>
          <p:nvPr/>
        </p:nvSpPr>
        <p:spPr>
          <a:xfrm flipV="1">
            <a:off x="7207200" y="1274760"/>
            <a:ext cx="12600" cy="15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5" name=""/>
          <p:cNvSpPr/>
          <p:nvPr/>
        </p:nvSpPr>
        <p:spPr>
          <a:xfrm flipV="1">
            <a:off x="7219800" y="1255320"/>
            <a:ext cx="9720" cy="19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6" name=""/>
          <p:cNvSpPr/>
          <p:nvPr/>
        </p:nvSpPr>
        <p:spPr>
          <a:xfrm>
            <a:off x="7229520" y="1255680"/>
            <a:ext cx="6480" cy="104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7" name=""/>
          <p:cNvSpPr/>
          <p:nvPr/>
        </p:nvSpPr>
        <p:spPr>
          <a:xfrm>
            <a:off x="7236000" y="1360440"/>
            <a:ext cx="7920" cy="9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8" name=""/>
          <p:cNvSpPr/>
          <p:nvPr/>
        </p:nvSpPr>
        <p:spPr>
          <a:xfrm>
            <a:off x="7243920" y="1370160"/>
            <a:ext cx="7920" cy="219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9" name=""/>
          <p:cNvSpPr/>
          <p:nvPr/>
        </p:nvSpPr>
        <p:spPr>
          <a:xfrm>
            <a:off x="1344600" y="1832040"/>
            <a:ext cx="228600" cy="6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0" name=""/>
          <p:cNvSpPr/>
          <p:nvPr/>
        </p:nvSpPr>
        <p:spPr>
          <a:xfrm>
            <a:off x="1332000" y="1793880"/>
            <a:ext cx="792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-1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1" name=""/>
          <p:cNvSpPr/>
          <p:nvPr/>
        </p:nvSpPr>
        <p:spPr>
          <a:xfrm>
            <a:off x="1393920" y="1308240"/>
            <a:ext cx="172800" cy="6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2" name=""/>
          <p:cNvSpPr/>
          <p:nvPr/>
        </p:nvSpPr>
        <p:spPr>
          <a:xfrm>
            <a:off x="1368000" y="1282680"/>
            <a:ext cx="500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3" name=""/>
          <p:cNvSpPr/>
          <p:nvPr/>
        </p:nvSpPr>
        <p:spPr>
          <a:xfrm>
            <a:off x="1368000" y="760320"/>
            <a:ext cx="500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4" name=""/>
          <p:cNvSpPr/>
          <p:nvPr/>
        </p:nvSpPr>
        <p:spPr>
          <a:xfrm>
            <a:off x="1462320" y="1974960"/>
            <a:ext cx="2563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Jul-96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5" name=""/>
          <p:cNvSpPr/>
          <p:nvPr/>
        </p:nvSpPr>
        <p:spPr>
          <a:xfrm>
            <a:off x="1925640" y="1974960"/>
            <a:ext cx="2905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Sep-96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6" name=""/>
          <p:cNvSpPr/>
          <p:nvPr/>
        </p:nvSpPr>
        <p:spPr>
          <a:xfrm>
            <a:off x="2397240" y="1973160"/>
            <a:ext cx="2955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Nov-96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7" name=""/>
          <p:cNvSpPr/>
          <p:nvPr/>
        </p:nvSpPr>
        <p:spPr>
          <a:xfrm>
            <a:off x="2882880" y="1974960"/>
            <a:ext cx="2808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Jan-97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8" name=""/>
          <p:cNvSpPr/>
          <p:nvPr/>
        </p:nvSpPr>
        <p:spPr>
          <a:xfrm>
            <a:off x="3315600" y="1974960"/>
            <a:ext cx="2858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Mar-97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9" name=""/>
          <p:cNvSpPr/>
          <p:nvPr/>
        </p:nvSpPr>
        <p:spPr>
          <a:xfrm>
            <a:off x="3794400" y="1974960"/>
            <a:ext cx="3006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May-97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0" name=""/>
          <p:cNvSpPr/>
          <p:nvPr/>
        </p:nvSpPr>
        <p:spPr>
          <a:xfrm>
            <a:off x="4286520" y="1968480"/>
            <a:ext cx="2563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Jul-97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1" name=""/>
          <p:cNvSpPr/>
          <p:nvPr/>
        </p:nvSpPr>
        <p:spPr>
          <a:xfrm>
            <a:off x="4729320" y="1974960"/>
            <a:ext cx="2905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Sep-97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2" name=""/>
          <p:cNvSpPr/>
          <p:nvPr/>
        </p:nvSpPr>
        <p:spPr>
          <a:xfrm>
            <a:off x="5221440" y="1973160"/>
            <a:ext cx="2955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Nov-97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3" name=""/>
          <p:cNvSpPr/>
          <p:nvPr/>
        </p:nvSpPr>
        <p:spPr>
          <a:xfrm>
            <a:off x="5699160" y="1974960"/>
            <a:ext cx="2808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Jan-98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4" name=""/>
          <p:cNvSpPr/>
          <p:nvPr/>
        </p:nvSpPr>
        <p:spPr>
          <a:xfrm>
            <a:off x="6142680" y="1974960"/>
            <a:ext cx="2858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Mar-98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5" name=""/>
          <p:cNvSpPr/>
          <p:nvPr/>
        </p:nvSpPr>
        <p:spPr>
          <a:xfrm>
            <a:off x="6612120" y="1974960"/>
            <a:ext cx="3006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May-98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6" name=""/>
          <p:cNvSpPr/>
          <p:nvPr/>
        </p:nvSpPr>
        <p:spPr>
          <a:xfrm>
            <a:off x="7101360" y="1974960"/>
            <a:ext cx="2563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Jul-98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7" name=""/>
          <p:cNvSpPr/>
          <p:nvPr/>
        </p:nvSpPr>
        <p:spPr>
          <a:xfrm>
            <a:off x="4260960" y="2066760"/>
            <a:ext cx="457200" cy="6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0160" bIns="20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8" name=""/>
          <p:cNvSpPr/>
          <p:nvPr/>
        </p:nvSpPr>
        <p:spPr>
          <a:xfrm>
            <a:off x="3378240" y="546120"/>
            <a:ext cx="236232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9" name=""/>
          <p:cNvSpPr/>
          <p:nvPr/>
        </p:nvSpPr>
        <p:spPr>
          <a:xfrm>
            <a:off x="3187800" y="4584600"/>
            <a:ext cx="27432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NEPOOL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0" name=""/>
          <p:cNvSpPr/>
          <p:nvPr/>
        </p:nvSpPr>
        <p:spPr>
          <a:xfrm>
            <a:off x="3683160" y="2540160"/>
            <a:ext cx="17524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CINergy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1" name=""/>
          <p:cNvSpPr/>
          <p:nvPr/>
        </p:nvSpPr>
        <p:spPr>
          <a:xfrm flipV="1">
            <a:off x="1600200" y="1852200"/>
            <a:ext cx="0" cy="651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2" name=""/>
          <p:cNvSpPr/>
          <p:nvPr/>
        </p:nvSpPr>
        <p:spPr>
          <a:xfrm flipV="1">
            <a:off x="2548080" y="1852200"/>
            <a:ext cx="0" cy="651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3" name=""/>
          <p:cNvSpPr/>
          <p:nvPr/>
        </p:nvSpPr>
        <p:spPr>
          <a:xfrm flipV="1">
            <a:off x="3014640" y="1852200"/>
            <a:ext cx="0" cy="651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4" name=""/>
          <p:cNvSpPr/>
          <p:nvPr/>
        </p:nvSpPr>
        <p:spPr>
          <a:xfrm flipV="1">
            <a:off x="3473280" y="1852200"/>
            <a:ext cx="0" cy="651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5" name=""/>
          <p:cNvSpPr/>
          <p:nvPr/>
        </p:nvSpPr>
        <p:spPr>
          <a:xfrm flipV="1">
            <a:off x="3946680" y="1852200"/>
            <a:ext cx="0" cy="651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6" name=""/>
          <p:cNvSpPr/>
          <p:nvPr/>
        </p:nvSpPr>
        <p:spPr>
          <a:xfrm flipV="1">
            <a:off x="4410000" y="1852200"/>
            <a:ext cx="0" cy="651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7" name=""/>
          <p:cNvSpPr/>
          <p:nvPr/>
        </p:nvSpPr>
        <p:spPr>
          <a:xfrm flipV="1">
            <a:off x="4892760" y="1852200"/>
            <a:ext cx="0" cy="651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8" name=""/>
          <p:cNvSpPr/>
          <p:nvPr/>
        </p:nvSpPr>
        <p:spPr>
          <a:xfrm flipV="1">
            <a:off x="5364000" y="1852200"/>
            <a:ext cx="0" cy="651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9" name=""/>
          <p:cNvSpPr/>
          <p:nvPr/>
        </p:nvSpPr>
        <p:spPr>
          <a:xfrm flipV="1">
            <a:off x="5837400" y="1852200"/>
            <a:ext cx="0" cy="651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0" name=""/>
          <p:cNvSpPr/>
          <p:nvPr/>
        </p:nvSpPr>
        <p:spPr>
          <a:xfrm flipV="1">
            <a:off x="6291360" y="1852200"/>
            <a:ext cx="0" cy="651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1" name=""/>
          <p:cNvSpPr/>
          <p:nvPr/>
        </p:nvSpPr>
        <p:spPr>
          <a:xfrm flipV="1">
            <a:off x="6762600" y="1852200"/>
            <a:ext cx="0" cy="651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2" name=""/>
          <p:cNvSpPr/>
          <p:nvPr/>
        </p:nvSpPr>
        <p:spPr>
          <a:xfrm flipV="1">
            <a:off x="7236000" y="1852200"/>
            <a:ext cx="0" cy="651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1999-09-21T17:05:56Z</dcterms:created>
  <dc:creator>Ben Rogers</dc:creator>
  <dc:description/>
  <dc:language>en-US</dc:language>
  <cp:lastModifiedBy>Simon Shih</cp:lastModifiedBy>
  <cp:lastPrinted>1999-09-22T12:28:53Z</cp:lastPrinted>
  <dcterms:modified xsi:type="dcterms:W3CDTF">1999-09-22T12:34:48Z</dcterms:modified>
  <cp:revision>7</cp:revision>
  <dc:subject/>
  <dc:title>No Slide Title</dc:title>
</cp:coreProperties>
</file>