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6858000" cy="9144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9213698-3B04-4FA0-B86F-0D313C3574AC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14440" y="812520"/>
            <a:ext cx="5829120" cy="1523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14440" y="2641680"/>
            <a:ext cx="5829120" cy="5486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514080" y="8331120"/>
            <a:ext cx="142884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2343240" y="8331120"/>
            <a:ext cx="21715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4915080" y="8331120"/>
            <a:ext cx="142848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77C5662-8684-499B-9521-3392B6FCA26B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NNGSYS%20COUNTY%20LEVEL" descr=""/>
          <p:cNvPicPr/>
          <p:nvPr/>
        </p:nvPicPr>
        <p:blipFill>
          <a:blip r:embed="rId1"/>
          <a:stretch/>
        </p:blipFill>
        <p:spPr>
          <a:xfrm>
            <a:off x="380880" y="0"/>
            <a:ext cx="6259680" cy="9144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2000-05-19T17:04:01Z</dcterms:created>
  <dc:creator>msalaza</dc:creator>
  <dc:description/>
  <dc:language>en-US</dc:language>
  <cp:lastModifiedBy>msalaza</cp:lastModifiedBy>
  <dcterms:modified xsi:type="dcterms:W3CDTF">2000-05-19T17:05:50Z</dcterms:modified>
  <cp:revision>1</cp:revision>
  <dc:subject/>
  <dc:title>No Slide Title</dc:title>
</cp:coreProperties>
</file>