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000080"/>
          </a:solidFill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228600" y="152280"/>
            <a:ext cx="8915400" cy="76320"/>
          </a:xfrm>
          <a:prstGeom prst="rect">
            <a:avLst/>
          </a:prstGeom>
          <a:solidFill>
            <a:srgbClr val="006600"/>
          </a:solidFill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 flipV="1">
            <a:off x="457200" y="228240"/>
            <a:ext cx="8686800" cy="76320"/>
          </a:xfrm>
          <a:prstGeom prst="rect">
            <a:avLst/>
          </a:prstGeom>
          <a:solidFill>
            <a:srgbClr val="0099cc"/>
          </a:solidFill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0080"/>
          </a:solidFill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228600" y="228600"/>
            <a:ext cx="76320" cy="6629400"/>
          </a:xfrm>
          <a:prstGeom prst="rect">
            <a:avLst/>
          </a:prstGeom>
          <a:solidFill>
            <a:srgbClr val="006600"/>
          </a:solidFill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304920" y="228600"/>
            <a:ext cx="228600" cy="6629400"/>
          </a:xfrm>
          <a:prstGeom prst="rect">
            <a:avLst/>
          </a:prstGeom>
          <a:solidFill>
            <a:srgbClr val="0099cc"/>
          </a:solidFill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  <p:pic>
        <p:nvPicPr>
          <p:cNvPr id="6" name="Natural%20Gas%20Infra" descr=""/>
          <p:cNvPicPr/>
          <p:nvPr/>
        </p:nvPicPr>
        <p:blipFill>
          <a:blip r:embed="rId2"/>
          <a:stretch/>
        </p:blipFill>
        <p:spPr>
          <a:xfrm>
            <a:off x="7010280" y="6154560"/>
            <a:ext cx="2133720" cy="7034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2001-12-06T14:27:37Z</dcterms:created>
  <dc:creator>nicoled</dc:creator>
  <dc:description/>
  <dc:language>en-US</dc:language>
  <cp:lastModifiedBy>Work Station</cp:lastModifiedBy>
  <dcterms:modified xsi:type="dcterms:W3CDTF">2001-12-26T20:40:51Z</dcterms:modified>
  <cp:revision>2</cp:revision>
  <dc:subject/>
  <dc:title>PowerPoint Presentation</dc:title>
</cp:coreProperties>
</file>