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_rels/presentation.xml.rels" ContentType="application/vnd.openxmlformats-package.relationships+xml"/>
  <Override PartName="/ppt/embeddings/oleObject1.bin" ContentType="application/vnd.openxmlformats-officedocument.oleObject"/>
  <Override PartName="/ppt/media/image1.wmf" ContentType="image/x-wmf"/>
  <Override PartName="/ppt/media/image2.wmf" ContentType="image/x-wmf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9144000" cy="6858000"/>
  <p:notesSz cx="6983413" cy="92694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ClipArt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/>
          </p:nvPr>
        </p:nvSpPr>
        <p:spPr>
          <a:xfrm>
            <a:off x="1089000" y="1066680"/>
            <a:ext cx="7369200" cy="49723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" name="PlaceHolder 3"/>
          <p:cNvSpPr>
            <a:spLocks noGrp="1"/>
          </p:cNvSpPr>
          <p:nvPr>
            <p:ph/>
          </p:nvPr>
        </p:nvSpPr>
        <p:spPr>
          <a:xfrm>
            <a:off x="1089000" y="1066680"/>
            <a:ext cx="7369200" cy="49723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7529504F-A5BB-40ED-94EC-B9CAE04B41B4}" type="slidenum">
              <a:t>&lt;#&gt;</a:t>
            </a:fld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oleObject" Target="../embeddings/oleObject1.bin"/><Relationship Id="rId3" Type="http://schemas.openxmlformats.org/officeDocument/2006/relationships/image" Target="../media/image1.wmf"/><Relationship Id="rId4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body"/>
          </p:nvPr>
        </p:nvSpPr>
        <p:spPr>
          <a:xfrm>
            <a:off x="1089000" y="1066680"/>
            <a:ext cx="7369200" cy="49723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3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343080" indent="-343080">
              <a:spcBef>
                <a:spcPts val="349"/>
              </a:spcBef>
              <a:buClr>
                <a:srgbClr val="000000"/>
              </a:buClr>
              <a:buFont typeface="Arial"/>
              <a:buChar char="–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343080" indent="-343080">
              <a:spcBef>
                <a:spcPts val="349"/>
              </a:spcBef>
              <a:buClr>
                <a:srgbClr val="000000"/>
              </a:buClr>
              <a:buFont typeface="Arial"/>
              <a:buChar char="•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343080" indent="-343080">
              <a:spcBef>
                <a:spcPts val="349"/>
              </a:spcBef>
              <a:buClr>
                <a:srgbClr val="000000"/>
              </a:buClr>
              <a:buFont typeface="Arial"/>
              <a:buChar char="–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343080" indent="-343080">
              <a:spcBef>
                <a:spcPts val="349"/>
              </a:spcBef>
              <a:buClr>
                <a:srgbClr val="000000"/>
              </a:buClr>
              <a:buFont typeface="Arial"/>
              <a:buChar char="»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343080" indent="-343080">
              <a:spcBef>
                <a:spcPts val="349"/>
              </a:spcBef>
              <a:buClr>
                <a:srgbClr val="000000"/>
              </a:buClr>
              <a:buFont typeface="Arial"/>
              <a:buChar char="»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43080" indent="-343080">
              <a:spcBef>
                <a:spcPts val="349"/>
              </a:spcBef>
              <a:buClr>
                <a:srgbClr val="000000"/>
              </a:buClr>
              <a:buFont typeface="Arial"/>
              <a:buChar char="»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sldNum" idx="1"/>
          </p:nvPr>
        </p:nvSpPr>
        <p:spPr>
          <a:xfrm>
            <a:off x="4356000" y="6497280"/>
            <a:ext cx="432000" cy="3603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33906E0C-012E-4043-8135-3364AC77F4FB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" name=""/>
          <p:cNvSpPr/>
          <p:nvPr/>
        </p:nvSpPr>
        <p:spPr>
          <a:xfrm>
            <a:off x="685800" y="614520"/>
            <a:ext cx="7772400" cy="74520"/>
          </a:xfrm>
          <a:prstGeom prst="rect">
            <a:avLst/>
          </a:prstGeom>
          <a:gradFill rotWithShape="0">
            <a:gsLst>
              <a:gs pos="0">
                <a:srgbClr val="009bff"/>
              </a:gs>
              <a:gs pos="100000">
                <a:srgbClr val="002e4c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" name=""/>
          <p:cNvSpPr/>
          <p:nvPr/>
        </p:nvSpPr>
        <p:spPr>
          <a:xfrm rot="10800000">
            <a:off x="647280" y="6392520"/>
            <a:ext cx="7675560" cy="74520"/>
          </a:xfrm>
          <a:prstGeom prst="rect">
            <a:avLst/>
          </a:prstGeom>
          <a:gradFill rotWithShape="0">
            <a:gsLst>
              <a:gs pos="0">
                <a:srgbClr val="009bff"/>
              </a:gs>
              <a:gs pos="100000">
                <a:srgbClr val="002e4c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"/>
          <p:cNvSpPr/>
          <p:nvPr/>
        </p:nvSpPr>
        <p:spPr>
          <a:xfrm>
            <a:off x="685800" y="254160"/>
            <a:ext cx="1879560" cy="632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indent="0" algn="ctr"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algn="ctr"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5" name=""/>
          <p:cNvGraphicFramePr/>
          <p:nvPr/>
        </p:nvGraphicFramePr>
        <p:xfrm>
          <a:off x="8407440" y="6121440"/>
          <a:ext cx="736560" cy="736560"/>
        </p:xfrm>
        <a:graphic>
          <a:graphicData uri="http://schemas.openxmlformats.org/presentationml/2006/ole">
            <p:oleObj r:id="rId2" spid="">
              <p:embed/>
              <p:pic>
                <p:nvPicPr>
                  <p:cNvPr id="6" name="" descr=""/>
                  <p:cNvPicPr/>
                  <p:nvPr/>
                </p:nvPicPr>
                <p:blipFill>
                  <a:blip r:embed="rId3"/>
                  <a:stretch/>
                </p:blipFill>
                <p:spPr>
                  <a:xfrm>
                    <a:off x="8407440" y="6121440"/>
                    <a:ext cx="736560" cy="7365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7" name=""/>
          <p:cNvSpPr/>
          <p:nvPr/>
        </p:nvSpPr>
        <p:spPr>
          <a:xfrm>
            <a:off x="5545080" y="325440"/>
            <a:ext cx="303552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r"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666633"/>
                </a:solidFill>
                <a:effectLst/>
                <a:uFillTx/>
                <a:latin typeface="Arial"/>
              </a:rPr>
              <a:t>Project 20/20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" name=""/>
          <p:cNvSpPr/>
          <p:nvPr/>
        </p:nvSpPr>
        <p:spPr>
          <a:xfrm>
            <a:off x="554040" y="6437160"/>
            <a:ext cx="21697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CONFIDENTIAL &amp; PROPRIETARY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" name="PlaceHolder 3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2.wmf"/><Relationship Id="rId3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" name=""/>
          <p:cNvGraphicFramePr/>
          <p:nvPr/>
        </p:nvGraphicFramePr>
        <p:xfrm>
          <a:off x="1049400" y="1630440"/>
          <a:ext cx="7043760" cy="336708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4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049400" y="1630440"/>
                    <a:ext cx="7043760" cy="33670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5" name=""/>
          <p:cNvSpPr/>
          <p:nvPr/>
        </p:nvSpPr>
        <p:spPr>
          <a:xfrm>
            <a:off x="596880" y="311040"/>
            <a:ext cx="613404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666633"/>
                </a:solidFill>
                <a:effectLst/>
                <a:uFillTx/>
                <a:latin typeface="Arial"/>
              </a:rPr>
              <a:t>Proposed NEWCO Organization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" name=""/>
          <p:cNvSpPr/>
          <p:nvPr/>
        </p:nvSpPr>
        <p:spPr>
          <a:xfrm>
            <a:off x="5000760" y="852480"/>
            <a:ext cx="1090440" cy="46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" name=""/>
          <p:cNvSpPr/>
          <p:nvPr/>
        </p:nvSpPr>
        <p:spPr>
          <a:xfrm>
            <a:off x="2565360" y="1684440"/>
            <a:ext cx="1476360" cy="145800"/>
          </a:xfrm>
          <a:prstGeom prst="leftArrow">
            <a:avLst>
              <a:gd name="adj1" fmla="val 50000"/>
              <a:gd name="adj2" fmla="val 253148"/>
            </a:avLst>
          </a:prstGeom>
          <a:noFill/>
          <a:ln w="12600">
            <a:solidFill>
              <a:srgbClr val="808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6280" bIns="2628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pSp>
        <p:nvGrpSpPr>
          <p:cNvPr id="18" name=""/>
          <p:cNvGrpSpPr/>
          <p:nvPr/>
        </p:nvGrpSpPr>
        <p:grpSpPr>
          <a:xfrm>
            <a:off x="1308240" y="1617840"/>
            <a:ext cx="1220760" cy="255240"/>
            <a:chOff x="1308240" y="1617840"/>
            <a:chExt cx="1220760" cy="255240"/>
          </a:xfrm>
        </p:grpSpPr>
        <p:sp>
          <p:nvSpPr>
            <p:cNvPr id="19" name=""/>
            <p:cNvSpPr/>
            <p:nvPr/>
          </p:nvSpPr>
          <p:spPr>
            <a:xfrm>
              <a:off x="1308240" y="1617840"/>
              <a:ext cx="1220760" cy="255240"/>
            </a:xfrm>
            <a:prstGeom prst="rect">
              <a:avLst/>
            </a:prstGeom>
            <a:noFill/>
            <a:ln w="12600">
              <a:solidFill>
                <a:srgbClr val="80808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0" name=""/>
            <p:cNvSpPr/>
            <p:nvPr/>
          </p:nvSpPr>
          <p:spPr>
            <a:xfrm>
              <a:off x="1585800" y="1623960"/>
              <a:ext cx="665640" cy="246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NEWCO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</p:grpSp>
      <p:grpSp>
        <p:nvGrpSpPr>
          <p:cNvPr id="21" name=""/>
          <p:cNvGrpSpPr/>
          <p:nvPr/>
        </p:nvGrpSpPr>
        <p:grpSpPr>
          <a:xfrm>
            <a:off x="1324080" y="1111320"/>
            <a:ext cx="1220760" cy="255600"/>
            <a:chOff x="1324080" y="1111320"/>
            <a:chExt cx="1220760" cy="255600"/>
          </a:xfrm>
        </p:grpSpPr>
        <p:sp>
          <p:nvSpPr>
            <p:cNvPr id="22" name=""/>
            <p:cNvSpPr/>
            <p:nvPr/>
          </p:nvSpPr>
          <p:spPr>
            <a:xfrm>
              <a:off x="1324080" y="1111320"/>
              <a:ext cx="1220760" cy="255600"/>
            </a:xfrm>
            <a:prstGeom prst="rect">
              <a:avLst/>
            </a:prstGeom>
            <a:noFill/>
            <a:ln w="12600">
              <a:solidFill>
                <a:srgbClr val="80808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3" name=""/>
            <p:cNvSpPr/>
            <p:nvPr/>
          </p:nvSpPr>
          <p:spPr>
            <a:xfrm>
              <a:off x="1618920" y="1117800"/>
              <a:ext cx="630720" cy="246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NBP LP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</p:grpSp>
      <p:sp>
        <p:nvSpPr>
          <p:cNvPr id="24" name=""/>
          <p:cNvSpPr/>
          <p:nvPr/>
        </p:nvSpPr>
        <p:spPr>
          <a:xfrm>
            <a:off x="2594160" y="1357200"/>
            <a:ext cx="15728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Management Agreement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5" name=""/>
          <p:cNvSpPr/>
          <p:nvPr/>
        </p:nvSpPr>
        <p:spPr>
          <a:xfrm>
            <a:off x="1940040" y="1366920"/>
            <a:ext cx="0" cy="247680"/>
          </a:xfrm>
          <a:prstGeom prst="line">
            <a:avLst/>
          </a:prstGeom>
          <a:ln w="12600">
            <a:solidFill>
              <a:srgbClr val="808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6" name=""/>
          <p:cNvSpPr/>
          <p:nvPr/>
        </p:nvSpPr>
        <p:spPr>
          <a:xfrm>
            <a:off x="-26640" y="5675400"/>
            <a:ext cx="894168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Note: (1) Vacant positions indicate the likelihood of hiring personnel outside of ENA personnel in Denver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 (2) Highlighted positions indicate positions or functions that were included (either in whole or partially allocated) in the base 20/20 management budget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D303FA92-1249-4A0C-95C1-0F74DAE9B620}" type="slidenum">
              <a:t>1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38381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1998-09-17T12:43:13Z</dcterms:created>
  <dc:creator/>
  <dc:description/>
  <dc:language>en-US</dc:language>
  <cp:lastModifiedBy>sdaniel</cp:lastModifiedBy>
  <cp:lastPrinted>2000-08-01T15:36:17Z</cp:lastPrinted>
  <dcterms:modified xsi:type="dcterms:W3CDTF">2000-08-01T16:00:48Z</dcterms:modified>
  <cp:revision>306</cp:revision>
  <dc:subject/>
  <dc:title>      Powder River Project Update Fort Union Gas Gathering, L.L.C.  August 4, 1999</dc:title>
</cp:coreProperties>
</file>