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89000" y="1066680"/>
            <a:ext cx="7369200" cy="497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685800" y="614520"/>
            <a:ext cx="777240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 rot="10800000">
            <a:off x="647280" y="6392520"/>
            <a:ext cx="7675560" cy="7452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002e4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254160"/>
            <a:ext cx="1879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407440" y="612144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07440" y="612144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554040" y="6437160"/>
            <a:ext cx="2169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431640" y="1620720"/>
          <a:ext cx="8280720" cy="338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1640" y="1620720"/>
                    <a:ext cx="8280720" cy="338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596880" y="311040"/>
            <a:ext cx="613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6633"/>
                </a:solidFill>
                <a:effectLst/>
                <a:uFillTx/>
                <a:latin typeface="Arial"/>
              </a:rPr>
              <a:t>Proposed NEWCO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5000760" y="852480"/>
            <a:ext cx="10904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565360" y="1684440"/>
            <a:ext cx="1476360" cy="145800"/>
          </a:xfrm>
          <a:prstGeom prst="leftArrow">
            <a:avLst>
              <a:gd name="adj1" fmla="val 50000"/>
              <a:gd name="adj2" fmla="val 253148"/>
            </a:avLst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1308240" y="1617840"/>
            <a:ext cx="1220760" cy="255240"/>
            <a:chOff x="1308240" y="1617840"/>
            <a:chExt cx="1220760" cy="255240"/>
          </a:xfrm>
        </p:grpSpPr>
        <p:sp>
          <p:nvSpPr>
            <p:cNvPr id="17" name=""/>
            <p:cNvSpPr/>
            <p:nvPr/>
          </p:nvSpPr>
          <p:spPr>
            <a:xfrm>
              <a:off x="1308240" y="1617840"/>
              <a:ext cx="1220760" cy="25524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585800" y="1623960"/>
              <a:ext cx="665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NEWCO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9" name=""/>
          <p:cNvGrpSpPr/>
          <p:nvPr/>
        </p:nvGrpSpPr>
        <p:grpSpPr>
          <a:xfrm>
            <a:off x="1324080" y="1111320"/>
            <a:ext cx="1220760" cy="255600"/>
            <a:chOff x="1324080" y="1111320"/>
            <a:chExt cx="1220760" cy="255600"/>
          </a:xfrm>
        </p:grpSpPr>
        <p:sp>
          <p:nvSpPr>
            <p:cNvPr id="20" name=""/>
            <p:cNvSpPr/>
            <p:nvPr/>
          </p:nvSpPr>
          <p:spPr>
            <a:xfrm>
              <a:off x="1324080" y="1111320"/>
              <a:ext cx="1220760" cy="255600"/>
            </a:xfrm>
            <a:prstGeom prst="rect">
              <a:avLst/>
            </a:prstGeom>
            <a:noFill/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618920" y="1117800"/>
              <a:ext cx="630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NBP LP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2594160" y="1357200"/>
            <a:ext cx="15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40040" y="1366920"/>
            <a:ext cx="0" cy="24768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-26640" y="5675400"/>
            <a:ext cx="8941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(1) Vacant positions indicate the likelihood of hiring personnel outside of ENA personnel in Denver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(2) Highlighted positions indicate positions or functions that were included (either in whole or partially allocated) in the base 20/20 management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1998-09-17T12:43:13Z</dcterms:created>
  <dc:creator/>
  <dc:description/>
  <dc:language>en-US</dc:language>
  <cp:lastModifiedBy>sdaniel</cp:lastModifiedBy>
  <cp:lastPrinted>2000-07-24T19:09:33Z</cp:lastPrinted>
  <dcterms:modified xsi:type="dcterms:W3CDTF">2000-07-24T19:51:43Z</dcterms:modified>
  <cp:revision>307</cp:revision>
  <dc:subject/>
  <dc:title>      Powder River Project Update Fort Union Gas Gathering, L.L.C.  August 4, 1999</dc:title>
</cp:coreProperties>
</file>