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7008813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192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00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66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269640" y="6388200"/>
            <a:ext cx="6256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1/7/2002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592200" y="2033640"/>
          <a:ext cx="7759800" cy="2601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92200" y="2033640"/>
                    <a:ext cx="7759800" cy="2601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" name=""/>
          <p:cNvSpPr/>
          <p:nvPr/>
        </p:nvSpPr>
        <p:spPr>
          <a:xfrm>
            <a:off x="838080" y="39384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NETCO - Energy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Power Trading Operations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Trading Operations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1503360" y="990720"/>
          <a:ext cx="6103800" cy="5081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03360" y="990720"/>
                    <a:ext cx="6103800" cy="5081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Operations Power &amp; Gas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749160" y="1833480"/>
          <a:ext cx="7615440" cy="2786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49160" y="1833480"/>
                    <a:ext cx="7615440" cy="2786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&amp; 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658800" y="1203480"/>
          <a:ext cx="7615080" cy="4641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58800" y="1203480"/>
                    <a:ext cx="7615080" cy="4641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685800" y="266760"/>
            <a:ext cx="777240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Clearing &amp; Documentation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 Databases</a:t>
            </a: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458640" y="1278000"/>
          <a:ext cx="8142480" cy="4357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8640" y="1278000"/>
                    <a:ext cx="8142480" cy="435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"/>
          <p:cNvGraphicFramePr/>
          <p:nvPr/>
        </p:nvGraphicFramePr>
        <p:xfrm>
          <a:off x="2360520" y="727200"/>
          <a:ext cx="4118040" cy="5391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60520" y="727200"/>
                    <a:ext cx="4118040" cy="5391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" name=""/>
          <p:cNvSpPr/>
          <p:nvPr/>
        </p:nvSpPr>
        <p:spPr>
          <a:xfrm>
            <a:off x="0" y="150840"/>
            <a:ext cx="91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(All Commodities) Settlements</a:t>
            </a: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596880" y="0"/>
            <a:ext cx="7772400" cy="69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Gas/Power Settlements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1049400" y="1941480"/>
          <a:ext cx="7013520" cy="2911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49400" y="1941480"/>
                    <a:ext cx="7013520" cy="2911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	</a:t>
            </a:r>
            <a:endParaRPr b="1" lang="en-US" sz="24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685800" y="0"/>
            <a:ext cx="80773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401760" y="743040"/>
          <a:ext cx="8283600" cy="5324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01760" y="743040"/>
                    <a:ext cx="8283600" cy="532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"/>
          <p:cNvGraphicFramePr/>
          <p:nvPr/>
        </p:nvGraphicFramePr>
        <p:xfrm>
          <a:off x="1344600" y="1771560"/>
          <a:ext cx="6526080" cy="2105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44600" y="1771560"/>
                    <a:ext cx="6526080" cy="2105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" name=""/>
          <p:cNvSpPr/>
          <p:nvPr/>
        </p:nvSpPr>
        <p:spPr>
          <a:xfrm>
            <a:off x="0" y="150840"/>
            <a:ext cx="91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Power Volume Management</a:t>
            </a: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2001-02-28T12:52:35Z</dcterms:created>
  <dc:creator>bcarriz</dc:creator>
  <dc:description/>
  <dc:language>en-US</dc:language>
  <cp:lastModifiedBy>shennessy</cp:lastModifiedBy>
  <dcterms:modified xsi:type="dcterms:W3CDTF">2002-01-14T19:18:16Z</dcterms:modified>
  <cp:revision>250</cp:revision>
  <dc:subject/>
  <dc:title>PowerPoint Presentation</dc:title>
</cp:coreProperties>
</file>