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9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4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5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168120" y="647712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01/03/02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Trading - Scheduling Function (25)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19000" y="1976400"/>
          <a:ext cx="7623360" cy="3548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9000" y="1976400"/>
                    <a:ext cx="7623360" cy="354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2001-02-28T12:52:35Z</dcterms:created>
  <dc:creator>bcarriz</dc:creator>
  <dc:description/>
  <dc:language>en-US</dc:language>
  <cp:lastModifiedBy>rsupert</cp:lastModifiedBy>
  <dcterms:modified xsi:type="dcterms:W3CDTF">2002-01-18T12:50:05Z</dcterms:modified>
  <cp:revision>249</cp:revision>
  <dc:subject/>
  <dc:title>PowerPoint Presentation</dc:title>
</cp:coreProperties>
</file>