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34FACD-083F-4D59-8628-503B0B5C2D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2727D2-BB23-4BF5-8AC5-83C0D3C78D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1878BC-FEC0-4277-9B69-DFD3DD7F85A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533520" y="65530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9/19/01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229600" y="63086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1/03/02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NETCO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Gas Fundamentals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981080" y="1523880"/>
          <a:ext cx="5486400" cy="461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523880"/>
                    <a:ext cx="5486400" cy="461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3048120" y="30492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2128680" y="1600200"/>
          <a:ext cx="4962600" cy="487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28680" y="1600200"/>
                    <a:ext cx="4962600" cy="487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143000" y="380880"/>
            <a:ext cx="6858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NETCO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Central Gas Trading and Origination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2001-06-08T14:37:48Z</dcterms:created>
  <dc:creator>mgustaf</dc:creator>
  <dc:description/>
  <dc:language>en-US</dc:language>
  <cp:lastModifiedBy>avillar4</cp:lastModifiedBy>
  <dcterms:modified xsi:type="dcterms:W3CDTF">2002-01-04T12:49:08Z</dcterms:modified>
  <cp:revision>33</cp:revision>
  <dc:subject/>
  <dc:title>PowerPoint Presentation</dc:title>
</cp:coreProperties>
</file>