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9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68120" y="6477120"/>
            <a:ext cx="625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1/3/2002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592200" y="2033640"/>
          <a:ext cx="7759800" cy="2601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2200" y="2033640"/>
                    <a:ext cx="7759800" cy="26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838080" y="39384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NETCO - Energy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1492200" y="990720"/>
          <a:ext cx="612792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92200" y="990720"/>
                    <a:ext cx="612792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Energy Operations Power &amp; Gas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749160" y="1833480"/>
          <a:ext cx="7615440" cy="278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9160" y="1833480"/>
                    <a:ext cx="7615440" cy="27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&amp;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635120" y="1136520"/>
          <a:ext cx="5661000" cy="47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5120" y="1136520"/>
                    <a:ext cx="5661000" cy="47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266760"/>
            <a:ext cx="77724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Deal Clearing &amp; Documentation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Operational Databases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458640" y="1461960"/>
          <a:ext cx="8142480" cy="39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640" y="1461960"/>
                    <a:ext cx="8142480" cy="39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1844640" y="727200"/>
          <a:ext cx="5149800" cy="539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4640" y="727200"/>
                    <a:ext cx="5149800" cy="539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Physical Power &amp; Financial (All Commodities) Settlements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596880" y="0"/>
            <a:ext cx="777240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Physical Gas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055520" y="638280"/>
          <a:ext cx="7000920" cy="551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5520" y="638280"/>
                    <a:ext cx="7000920" cy="551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85800" y="0"/>
            <a:ext cx="80773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401760" y="743040"/>
          <a:ext cx="8283600" cy="532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743040"/>
                    <a:ext cx="8283600" cy="532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2135160" y="1459080"/>
          <a:ext cx="4943520" cy="273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5160" y="1459080"/>
                    <a:ext cx="4943520" cy="273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West Power Volume Management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2001-02-28T12:52:35Z</dcterms:created>
  <dc:creator>bcarriz</dc:creator>
  <dc:description/>
  <dc:language>en-US</dc:language>
  <cp:lastModifiedBy>shennessy</cp:lastModifiedBy>
  <dcterms:modified xsi:type="dcterms:W3CDTF">2002-01-04T18:51:01Z</dcterms:modified>
  <cp:revision>242</cp:revision>
  <dc:subject/>
  <dc:title>PowerPoint Presentation</dc:title>
</cp:coreProperties>
</file>