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7008813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192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66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318360"/>
            <a:ext cx="9144000" cy="53316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rgbClr val="000066"/>
              </a:gs>
            </a:gsLst>
            <a:lin ang="10800000"/>
          </a:gra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68120" y="6477120"/>
            <a:ext cx="625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1/3/2002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760320" y="1384200"/>
          <a:ext cx="7423200" cy="3902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0320" y="1384200"/>
                    <a:ext cx="7423200" cy="3902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838080" y="39384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NETCO - Energy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Power Trading Operations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Power Trading Operations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1638360" y="990720"/>
          <a:ext cx="5834160" cy="5081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38360" y="990720"/>
                    <a:ext cx="5834160" cy="508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Energy Operations Power &amp; Gas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749160" y="1833480"/>
          <a:ext cx="7615440" cy="2786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9160" y="1833480"/>
                    <a:ext cx="7615440" cy="278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Volume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Gas &amp;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1635120" y="1136520"/>
          <a:ext cx="5661000" cy="4776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35120" y="1136520"/>
                    <a:ext cx="5661000" cy="477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266760"/>
            <a:ext cx="777240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Deal Clearing &amp; Documentation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Operational Databases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458640" y="1461960"/>
          <a:ext cx="8142480" cy="3988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8640" y="1461960"/>
                    <a:ext cx="8142480" cy="398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1844640" y="727200"/>
          <a:ext cx="5149800" cy="5391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44640" y="727200"/>
                    <a:ext cx="5149800" cy="539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>
            <a:off x="0" y="15084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Physical Power &amp; Financial (All Commodities) Settlements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596880" y="0"/>
            <a:ext cx="7772400" cy="69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Physical Gas Settlements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1055520" y="638280"/>
          <a:ext cx="7000920" cy="5516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55520" y="638280"/>
                    <a:ext cx="7000920" cy="5516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	</a:t>
            </a:r>
            <a:endParaRPr b="1" lang="en-US" sz="24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685800" y="0"/>
            <a:ext cx="80773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Gas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401760" y="743040"/>
          <a:ext cx="8283600" cy="5324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1760" y="743040"/>
                    <a:ext cx="8283600" cy="532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2001-02-28T12:52:35Z</dcterms:created>
  <dc:creator>bcarriz</dc:creator>
  <dc:description/>
  <dc:language>en-US</dc:language>
  <cp:lastModifiedBy>hchoate</cp:lastModifiedBy>
  <dcterms:modified xsi:type="dcterms:W3CDTF">2002-01-03T22:08:57Z</dcterms:modified>
  <cp:revision>236</cp:revision>
  <dc:subject/>
  <dc:title>PowerPoint Presentation</dc:title>
</cp:coreProperties>
</file>