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18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9B9C38-0466-4078-A995-3876093B4E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AEF16CF-6ED9-4539-912B-B0BC433F098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xceed03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6055560" y="933480"/>
            <a:ext cx="2485800" cy="1528200"/>
          </a:xfrm>
          <a:prstGeom prst="rect">
            <a:avLst/>
          </a:prstGeom>
          <a:solidFill>
            <a:srgbClr val="ffff00"/>
          </a:solidFill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ff3300"/>
                </a:solidFill>
                <a:effectLst/>
                <a:uFillTx/>
                <a:latin typeface="Times New Roman"/>
              </a:rPr>
              <a:t>ERCOT DOES NOT GO HERE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DOES NOT OWN 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PUT THE  QSE RESONSIBLE FOR THE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 RESOURCE IN THIS SPACE.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 RESPOSIBLE QSE’S CONTACT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IN THE SOURCE PHONE AND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FAX SPACES.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READ PROTOCOL 4.4.18.2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READ PROTOCOL 4.4.18.3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24200" y="1889280"/>
            <a:ext cx="1400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 ALPHA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" name=""/>
          <p:cNvCxnSpPr>
            <a:stCxn id="6" idx="1"/>
            <a:endCxn id="7" idx="3"/>
          </p:cNvCxnSpPr>
          <p:nvPr/>
        </p:nvCxnSpPr>
        <p:spPr>
          <a:xfrm flipV="1" rot="10800000">
            <a:off x="4223880" y="1697040"/>
            <a:ext cx="1831680" cy="315360"/>
          </a:xfrm>
          <a:prstGeom prst="bentConnector3">
            <a:avLst>
              <a:gd name="adj1" fmla="val 50796"/>
            </a:avLst>
          </a:prstGeom>
          <a:ln w="57240">
            <a:solidFill>
              <a:srgbClr val="3333cc"/>
            </a:solidFill>
            <a:miter/>
            <a:tailEnd len="med" type="triangle" w="med"/>
          </a:ln>
        </p:spPr>
      </p:cxnSp>
      <p:sp>
        <p:nvSpPr>
          <p:cNvPr id="9" name=""/>
          <p:cNvSpPr/>
          <p:nvPr/>
        </p:nvSpPr>
        <p:spPr>
          <a:xfrm>
            <a:off x="2807640" y="2590920"/>
            <a:ext cx="144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ABC POW. COMPANY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057000" y="2822400"/>
            <a:ext cx="2590920" cy="1467720"/>
          </a:xfrm>
          <a:prstGeom prst="rect">
            <a:avLst/>
          </a:prstGeom>
          <a:solidFill>
            <a:srgbClr val="ffff00"/>
          </a:solidFill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ff3300"/>
                </a:solidFill>
                <a:effectLst/>
                <a:uFillTx/>
                <a:latin typeface="Times New Roman"/>
              </a:rPr>
              <a:t>ERCOT DOES NOT GO HERE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IS A CONTROL AREA BUT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DOES NOT CONSUME ENERGY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DEFINED BY NERC.  PUT THE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RESPOSIBLE QSE REPRESENTING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LOAD OR SINK IN HERE.  PLACE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RESPONSIBLE QSE’S CONTACT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IN THE LOAD PHONE AND FAX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SPACES.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" name=""/>
          <p:cNvCxnSpPr>
            <a:stCxn id="10" idx="1"/>
            <a:endCxn id="9" idx="3"/>
          </p:cNvCxnSpPr>
          <p:nvPr/>
        </p:nvCxnSpPr>
        <p:spPr>
          <a:xfrm rot="10800000">
            <a:off x="4257000" y="2713680"/>
            <a:ext cx="1800360" cy="842400"/>
          </a:xfrm>
          <a:prstGeom prst="bentConnector3">
            <a:avLst>
              <a:gd name="adj1" fmla="val 50800"/>
            </a:avLst>
          </a:prstGeom>
          <a:ln w="57240">
            <a:solidFill>
              <a:srgbClr val="3333cc"/>
            </a:solidFill>
            <a:miter/>
            <a:tailEnd len="med" type="triangle" w="med"/>
          </a:ln>
        </p:spPr>
      </p:cxnSp>
      <p:sp>
        <p:nvSpPr>
          <p:cNvPr id="12" name=""/>
          <p:cNvSpPr/>
          <p:nvPr/>
        </p:nvSpPr>
        <p:spPr>
          <a:xfrm>
            <a:off x="851400" y="4632480"/>
            <a:ext cx="51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40240" y="5562720"/>
            <a:ext cx="51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930280" y="4727520"/>
            <a:ext cx="2643840" cy="857160"/>
          </a:xfrm>
          <a:prstGeom prst="rect">
            <a:avLst/>
          </a:prstGeom>
          <a:solidFill>
            <a:srgbClr val="ffff00"/>
          </a:solidFill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AS A CONTROL AREA GOES AS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 THE SENDING CONTROL AREA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 THE RECEIVING CONTROL AREA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WHICHEVER IS APPROPRIATE, IN EITHER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THESE TWO SPOTS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" name=""/>
          <p:cNvCxnSpPr>
            <a:stCxn id="14" idx="1"/>
            <a:endCxn id="13" idx="3"/>
          </p:cNvCxnSpPr>
          <p:nvPr/>
        </p:nvCxnSpPr>
        <p:spPr>
          <a:xfrm flipV="1" rot="10800000">
            <a:off x="1358280" y="5155920"/>
            <a:ext cx="4572360" cy="530280"/>
          </a:xfrm>
          <a:prstGeom prst="bentConnector3">
            <a:avLst>
              <a:gd name="adj1" fmla="val 50314"/>
            </a:avLst>
          </a:prstGeom>
          <a:ln w="57240">
            <a:solidFill>
              <a:srgbClr val="3333cc"/>
            </a:solidFill>
            <a:miter/>
            <a:tailEnd len="med" type="triangle" w="med"/>
          </a:ln>
        </p:spPr>
      </p:cxnSp>
      <p:cxnSp>
        <p:nvCxnSpPr>
          <p:cNvPr id="16" name=""/>
          <p:cNvCxnSpPr>
            <a:stCxn id="14" idx="1"/>
            <a:endCxn id="12" idx="3"/>
          </p:cNvCxnSpPr>
          <p:nvPr/>
        </p:nvCxnSpPr>
        <p:spPr>
          <a:xfrm rot="10800000">
            <a:off x="1369080" y="4755600"/>
            <a:ext cx="4561200" cy="400680"/>
          </a:xfrm>
          <a:prstGeom prst="bentConnector3">
            <a:avLst>
              <a:gd name="adj1" fmla="val 50311"/>
            </a:avLst>
          </a:prstGeom>
          <a:ln w="57240">
            <a:solidFill>
              <a:srgbClr val="3333cc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2001-08-24T19:29:15Z</dcterms:created>
  <dc:creator>David Thomas</dc:creator>
  <dc:description/>
  <dc:language>en-US</dc:language>
  <cp:lastModifiedBy>David Thomas</cp:lastModifiedBy>
  <dcterms:modified xsi:type="dcterms:W3CDTF">2001-08-29T19:20:51Z</dcterms:modified>
  <cp:revision>13</cp:revision>
  <dc:subject/>
  <dc:title>PowerPoint Presentation</dc:title>
</cp:coreProperties>
</file>