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3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5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6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58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6784C9-CA2B-414B-8C13-14AD40732921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NERC/NAREO Plan B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What is Plan B?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and Enforcement Agreement (known as Plan B) using a voluntary contract based approach between NERC and Regions for enforcement of certain Designated Reliability Standards.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BA01A2-7E51-40C7-A1E0-D6DB61B7D1B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0" y="1676160"/>
            <a:ext cx="9144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Amendments: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Unanimous vote of Parties,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excluding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MAIN, required to amend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2 can be amended by 3/4 vote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of Parties/ratification by MAIN Board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Effective Date: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When 2/3 of MAIN Control Areas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execute MAIN Agreement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7C20A5-76B0-442E-9028-A0482AADF54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Withdrawal: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Any Party on 12 months written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notice or on 30 days notice within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6 months of the addition of or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change in a Designated Reliability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Standard or a change in the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Termination: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 can be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terminated by majority vote of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the Parties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Residual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Responsibilities: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 withdrawing Party is obligated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fulfill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9B7D6A-23A1-4E18-A5DA-ED237C7B33E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Exhibit 2 - MAIN Compliance Agreement Participants Group (MCAPG)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MCAPG - Reports to Board of Directors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Composition - Each Party has one representative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Chair &amp; Vice Chair - Elected by MCAPG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Voting 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Majority present for quorum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 3/4 vote required for approvals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 Proxies permitted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8C0C8D-AE64-4532-A8D1-9C172CB5FD0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Exhibit 2 - MAIN Compliance Agreement Participants Group (MCAPG)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62856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Subcommittees and Task Forces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permitted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Duties and Responsibilities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See list in Exhibit 2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Compensation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None except NERC CAPG   representative reimbursed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DCA2F2-C270-45FD-94E7-22F206EA11E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MAIN’s Draft Program in Comparison to NERC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Both are contract based.</a:t>
            </a: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Between NERC and Regions. 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Between MAIN and MAIN Members </a:t>
            </a:r>
            <a:r>
              <a:rPr b="0" lang="en-US" sz="1800" strike="noStrike" u="sng">
                <a:solidFill>
                  <a:srgbClr val="40458c"/>
                </a:solidFill>
                <a:effectLst/>
                <a:uFillTx/>
                <a:latin typeface="Tahoma"/>
              </a:rPr>
              <a:t>and also Non-Members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Initial program implementation.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- 6 of 10 Regions must sign.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2/3rds 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of MAIN Members who operate control areas in MAIN must sign.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 </a:t>
            </a: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parallels</a:t>
            </a: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NERC Agreement, with some variances.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Agreement Participants Group – (representative body). (NERC – CAPG, MAIN – MCAPG).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one rep from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each Region.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 - one rep from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each party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signed on to Agreement.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 changed by signatories.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2/3rds 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approval.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unanimous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approval.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29B4AE-C8AE-4C31-BE60-A37F3CFA601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MAIN’s Draft Program Particulars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and Enforcement Process.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Administered by MAIN Compliance Staff.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Oversight by MCAPG.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Direction by MAIN BOD.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Levels of Compliance.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Recommended by MAIN Compliance Staff.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Determined by MCAPG.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Sanctions and/or awards given.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Financial penalties for Designated Reliability Standards.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Letters for lateness of data submittals.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Non-Agreement - Dispute Resolution Process.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98FBAE-6C27-4C08-9889-BD0D8E2C3AD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Safeguards for Signatories after Signing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Withdrawal options of signatories: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 on 12 months written notice (no reason),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Withdraw, within 6 months, on 30 days written notice of: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Addition of a Designated Reliability Standard,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Modification or change to a Designated Reliability Standard,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Changes or modifications to the provisions of the MAIN Program.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 terminated by majority vote of Signatories.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087639-3C18-4196-B002-DFFF4815679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NERC/NAERO Plan B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Why developed by NERC?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Plan B developed because legislation has not yet passed that provides for enforcement capability to a specific group (FERC/NERC).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This will show that NERC and Regions can administer enforcement via a contractual approach.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Who has signed?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All the Regions, with the exceptions of MAPP, MAAC, and MAIN.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Designated Reliability Standards to be contractually enforced.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CPS1, CPS2 and DCS.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202FDD-F975-4D9E-87D7-0F02A1DEDD3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Member Action Plan Regarding Plan B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Members met 3-9-01 and decided to develop contract for MAIN Members.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Contract based approach consistent with majority of other Regions.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Regional Plan to be drafted first before MAIN signs on to the NERC/Region 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Task Force assigned to draft MAIN document.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9DE7B-4C29-4469-BCDB-21833E758E6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Compliance and Enforcement Task Force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Peter Steitz – Chairman - WPPI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Jim Keller – WEPCo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Rick Post – Ameren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James Fuhrmann – IP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Peg Abbadini – CILCO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John Blazekovich – Exelon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Don Morrow – ATC 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Norb Mizwicki and Jim Dodge  MAIN Compliance 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Staff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83347E-4B25-47CD-BA7A-3EE8FB30A32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Program Documents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001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001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1 - NERC Agreement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74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Annex A  Attributes of Regional Programs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74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Annex B  Standards, Measures, Templates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001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2 - MAIN Program Details 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AE750D-78BD-42EA-BF15-E09FDE0DF20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Purpose of MAIN Program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implement NERC Plan B at the MAIN Region level.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0FE633-9454-4D19-840C-4FE4F08F5D5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0" y="1828800"/>
            <a:ext cx="91440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Purpose: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Sets forth understandings of Parties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participating in MAIN 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Eligibility: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Any member of MAIN and non-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members where mutual benefit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Applicability: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Applies only to Designated Reliability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Standards under NERC Agreement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 provision for incorporating regional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reliability standards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38FEC2-CE14-4291-9830-5E4A4F8DDE3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440" y="1447920"/>
            <a:ext cx="84582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743040" indent="-74304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Obligations of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Participate in Program 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described in 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Seek to incorporate provisions 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Contracts and tariffs to achieve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party compliance.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Obligations of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Meet obligations under NERC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Treat Party data submissions 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confidential.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DE606A-EA0F-429A-BB7B-CE8ED1480DB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0" y="1523520"/>
            <a:ext cx="91440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Administration: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Administered by MAIN staff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Oversight by MCAPG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Overall Direction from MAIN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Board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Disputes: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Use MAIN Dispute Resolution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Process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Failure to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Perform: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Procedures can lead to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termination of a Party that fails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meet obligations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49C351-4414-44D2-BBA2-67AAB4174AE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2001-10-22T12:13:31Z</dcterms:created>
  <dc:creator>jmd</dc:creator>
  <dc:description/>
  <dc:language>en-US</dc:language>
  <cp:lastModifiedBy>jmd</cp:lastModifiedBy>
  <cp:lastPrinted>2001-10-25T12:49:35Z</cp:lastPrinted>
  <dcterms:modified xsi:type="dcterms:W3CDTF">2001-10-29T14:22:31Z</dcterms:modified>
  <cp:revision>20</cp:revision>
  <dc:subject/>
  <dc:title>NERC/NAERO Plan B</dc:title>
</cp:coreProperties>
</file>