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7D05A80-10C3-41E8-904C-FA0F9BF79BF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4E56879-5100-405B-A75B-F9A5177462F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575A78E-8450-42ED-AC3A-732952CA4F1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NERC vs. RTOs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July 16, 2001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NERC Structure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br>
              <a:rPr sz="4400"/>
            </a:b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5238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Transformation to NAERO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Independent Board of Trustees (June 2001)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 + 1 members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Stakeholder Committee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Special Task Force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Standing Committees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“50/50” Voting not working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market segment can block, no market segment can carry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NERC Process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76212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Organization Standards Process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“Core” Reliability Functions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Practices &amp; Procedures?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Compliance Templates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Control Area Criteria Task Force Model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Independence of Security Coordinators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 – Sink Data Requirements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ANSI accreditation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Reliability vs. Commercial Rules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(NERC vs RTOs)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33520" y="1828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Tagging Tools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Operating Policy 3 – Interchange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E-Tag Standards &amp; Communications Protocol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Needs of MISO and other RTOs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Generator Interconnection Agreements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Planning Standards (and Compliance Templates)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MAIN vs. MISO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Electronic Scheduling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OASIS Phase II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Congestion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Reliability vs. Commercial Rules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(NERC vs RTOs)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“IDC” Granularity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 and sink data requirements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MISO “Partial Path Reservations”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Congestion Management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NERC TLR, Operating Policy 9 – Security Coordination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RTO designs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GISB/EISB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Commercial Standards?</a:t>
            </a:r>
            <a:br>
              <a:rPr sz="4400"/>
            </a:b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FERC Technical Conference on RTO Seams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Need for Common Business Practices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Electronic Scheduling Collaborative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NAERO or EISB?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2001-06-25T12:16:43Z</dcterms:created>
  <dc:creator>cyeung</dc:creator>
  <dc:description/>
  <dc:language>en-US</dc:language>
  <cp:lastModifiedBy>cyeung</cp:lastModifiedBy>
  <dcterms:modified xsi:type="dcterms:W3CDTF">2001-07-06T17:54:31Z</dcterms:modified>
  <cp:revision>45</cp:revision>
  <dc:subject/>
  <dc:title>NERC  “State of the Union”</dc:title>
</cp:coreProperties>
</file>