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10B968-DD3A-4B96-AC15-62A3BBBB063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45EF63-32E7-4AFC-B98B-E118CB7D743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PARTNERS, L.P.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2002 – 2004 PARTNERSHIP BUDGET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of Dollars)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609480" y="1371600"/>
          <a:ext cx="7724880" cy="48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371600"/>
                    <a:ext cx="7724880" cy="48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8367480" y="645948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2001-10-03T16:14:29Z</dcterms:created>
  <dc:creator>msumner</dc:creator>
  <dc:description/>
  <dc:language>en-US</dc:language>
  <cp:lastModifiedBy>cpercha</cp:lastModifiedBy>
  <dcterms:modified xsi:type="dcterms:W3CDTF">2001-10-11T15:20:05Z</dcterms:modified>
  <cp:revision>88</cp:revision>
  <dc:subject/>
  <dc:title>Border Midstream Services, LTD &amp; Black Mesa Pipeline Business Review</dc:title>
</cp:coreProperties>
</file>