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2193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1250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Aft>
                <a:spcPts val="1250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Aft>
                <a:spcPts val="1250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Aft>
                <a:spcPts val="1250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Aft>
                <a:spcPts val="1250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229600" y="6029280"/>
            <a:ext cx="704160" cy="700200"/>
            <a:chOff x="8229600" y="6029280"/>
            <a:chExt cx="704160" cy="700200"/>
          </a:xfrm>
        </p:grpSpPr>
        <p:pic>
          <p:nvPicPr>
            <p:cNvPr id="3" name="ENE_C_WHI" descr=""/>
            <p:cNvPicPr/>
            <p:nvPr/>
          </p:nvPicPr>
          <p:blipFill>
            <a:blip r:embed="rId2"/>
            <a:stretch/>
          </p:blipFill>
          <p:spPr>
            <a:xfrm>
              <a:off x="8229600" y="602928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" name=""/>
            <p:cNvSpPr/>
            <p:nvPr/>
          </p:nvSpPr>
          <p:spPr>
            <a:xfrm>
              <a:off x="8876880" y="6426000"/>
              <a:ext cx="568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 anchorCtr="1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6108840" y="5329080"/>
            <a:ext cx="4680" cy="3240"/>
          </a:xfrm>
          <a:custGeom>
            <a:avLst/>
            <a:gdLst/>
            <a:ahLst/>
            <a:rect l="l" t="t" r="r" b="b"/>
            <a:pathLst>
              <a:path w="3" h="2">
                <a:moveTo>
                  <a:pt x="3" y="2"/>
                </a:moveTo>
                <a:lnTo>
                  <a:pt x="0" y="2"/>
                </a:lnTo>
                <a:lnTo>
                  <a:pt x="0" y="0"/>
                </a:lnTo>
                <a:lnTo>
                  <a:pt x="3" y="2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2308320" y="987480"/>
            <a:ext cx="11160" cy="11160"/>
          </a:xfrm>
          <a:custGeom>
            <a:avLst/>
            <a:gdLst/>
            <a:ahLst/>
            <a:rect l="l" t="t" r="r" b="b"/>
            <a:pathLst>
              <a:path w="7" h="7">
                <a:moveTo>
                  <a:pt x="6" y="7"/>
                </a:moveTo>
                <a:lnTo>
                  <a:pt x="0" y="5"/>
                </a:lnTo>
                <a:lnTo>
                  <a:pt x="7" y="0"/>
                </a:lnTo>
                <a:lnTo>
                  <a:pt x="6" y="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4083120" y="5419800"/>
            <a:ext cx="266760" cy="396720"/>
          </a:xfrm>
          <a:custGeom>
            <a:avLst/>
            <a:gdLst/>
            <a:ahLst/>
            <a:rect l="l" t="t" r="r" b="b"/>
            <a:pathLst>
              <a:path w="168" h="250">
                <a:moveTo>
                  <a:pt x="81" y="4"/>
                </a:moveTo>
                <a:lnTo>
                  <a:pt x="88" y="27"/>
                </a:lnTo>
                <a:lnTo>
                  <a:pt x="87" y="40"/>
                </a:lnTo>
                <a:lnTo>
                  <a:pt x="51" y="43"/>
                </a:lnTo>
                <a:lnTo>
                  <a:pt x="25" y="66"/>
                </a:lnTo>
                <a:lnTo>
                  <a:pt x="25" y="92"/>
                </a:lnTo>
                <a:lnTo>
                  <a:pt x="13" y="105"/>
                </a:lnTo>
                <a:lnTo>
                  <a:pt x="9" y="121"/>
                </a:lnTo>
                <a:lnTo>
                  <a:pt x="6" y="125"/>
                </a:lnTo>
                <a:lnTo>
                  <a:pt x="2" y="169"/>
                </a:lnTo>
                <a:lnTo>
                  <a:pt x="0" y="173"/>
                </a:lnTo>
                <a:lnTo>
                  <a:pt x="17" y="164"/>
                </a:lnTo>
                <a:lnTo>
                  <a:pt x="15" y="157"/>
                </a:lnTo>
                <a:lnTo>
                  <a:pt x="17" y="147"/>
                </a:lnTo>
                <a:lnTo>
                  <a:pt x="23" y="150"/>
                </a:lnTo>
                <a:lnTo>
                  <a:pt x="20" y="172"/>
                </a:lnTo>
                <a:lnTo>
                  <a:pt x="23" y="176"/>
                </a:lnTo>
                <a:lnTo>
                  <a:pt x="29" y="157"/>
                </a:lnTo>
                <a:lnTo>
                  <a:pt x="32" y="160"/>
                </a:lnTo>
                <a:lnTo>
                  <a:pt x="32" y="186"/>
                </a:lnTo>
                <a:lnTo>
                  <a:pt x="35" y="187"/>
                </a:lnTo>
                <a:lnTo>
                  <a:pt x="45" y="172"/>
                </a:lnTo>
                <a:lnTo>
                  <a:pt x="49" y="164"/>
                </a:lnTo>
                <a:lnTo>
                  <a:pt x="58" y="176"/>
                </a:lnTo>
                <a:lnTo>
                  <a:pt x="58" y="180"/>
                </a:lnTo>
                <a:lnTo>
                  <a:pt x="38" y="206"/>
                </a:lnTo>
                <a:lnTo>
                  <a:pt x="39" y="213"/>
                </a:lnTo>
                <a:lnTo>
                  <a:pt x="36" y="221"/>
                </a:lnTo>
                <a:lnTo>
                  <a:pt x="29" y="224"/>
                </a:lnTo>
                <a:lnTo>
                  <a:pt x="28" y="241"/>
                </a:lnTo>
                <a:lnTo>
                  <a:pt x="32" y="242"/>
                </a:lnTo>
                <a:lnTo>
                  <a:pt x="55" y="250"/>
                </a:lnTo>
                <a:lnTo>
                  <a:pt x="59" y="250"/>
                </a:lnTo>
                <a:lnTo>
                  <a:pt x="61" y="238"/>
                </a:lnTo>
                <a:lnTo>
                  <a:pt x="71" y="237"/>
                </a:lnTo>
                <a:lnTo>
                  <a:pt x="80" y="229"/>
                </a:lnTo>
                <a:lnTo>
                  <a:pt x="81" y="222"/>
                </a:lnTo>
                <a:lnTo>
                  <a:pt x="75" y="215"/>
                </a:lnTo>
                <a:lnTo>
                  <a:pt x="72" y="199"/>
                </a:lnTo>
                <a:lnTo>
                  <a:pt x="77" y="193"/>
                </a:lnTo>
                <a:lnTo>
                  <a:pt x="81" y="193"/>
                </a:lnTo>
                <a:lnTo>
                  <a:pt x="83" y="187"/>
                </a:lnTo>
                <a:lnTo>
                  <a:pt x="80" y="180"/>
                </a:lnTo>
                <a:lnTo>
                  <a:pt x="81" y="176"/>
                </a:lnTo>
                <a:lnTo>
                  <a:pt x="90" y="172"/>
                </a:lnTo>
                <a:lnTo>
                  <a:pt x="96" y="164"/>
                </a:lnTo>
                <a:lnTo>
                  <a:pt x="109" y="177"/>
                </a:lnTo>
                <a:lnTo>
                  <a:pt x="110" y="183"/>
                </a:lnTo>
                <a:lnTo>
                  <a:pt x="116" y="193"/>
                </a:lnTo>
                <a:lnTo>
                  <a:pt x="117" y="192"/>
                </a:lnTo>
                <a:lnTo>
                  <a:pt x="135" y="202"/>
                </a:lnTo>
                <a:lnTo>
                  <a:pt x="142" y="190"/>
                </a:lnTo>
                <a:lnTo>
                  <a:pt x="142" y="179"/>
                </a:lnTo>
                <a:lnTo>
                  <a:pt x="145" y="164"/>
                </a:lnTo>
                <a:lnTo>
                  <a:pt x="142" y="156"/>
                </a:lnTo>
                <a:lnTo>
                  <a:pt x="135" y="156"/>
                </a:lnTo>
                <a:lnTo>
                  <a:pt x="126" y="164"/>
                </a:lnTo>
                <a:lnTo>
                  <a:pt x="123" y="164"/>
                </a:lnTo>
                <a:lnTo>
                  <a:pt x="103" y="138"/>
                </a:lnTo>
                <a:lnTo>
                  <a:pt x="101" y="127"/>
                </a:lnTo>
                <a:lnTo>
                  <a:pt x="98" y="119"/>
                </a:lnTo>
                <a:lnTo>
                  <a:pt x="104" y="109"/>
                </a:lnTo>
                <a:lnTo>
                  <a:pt x="107" y="108"/>
                </a:lnTo>
                <a:lnTo>
                  <a:pt x="126" y="92"/>
                </a:lnTo>
                <a:lnTo>
                  <a:pt x="148" y="69"/>
                </a:lnTo>
                <a:lnTo>
                  <a:pt x="153" y="57"/>
                </a:lnTo>
                <a:lnTo>
                  <a:pt x="168" y="36"/>
                </a:lnTo>
                <a:lnTo>
                  <a:pt x="162" y="36"/>
                </a:lnTo>
                <a:lnTo>
                  <a:pt x="149" y="23"/>
                </a:lnTo>
                <a:lnTo>
                  <a:pt x="140" y="21"/>
                </a:lnTo>
                <a:lnTo>
                  <a:pt x="130" y="21"/>
                </a:lnTo>
                <a:lnTo>
                  <a:pt x="129" y="17"/>
                </a:lnTo>
                <a:lnTo>
                  <a:pt x="111" y="2"/>
                </a:lnTo>
                <a:lnTo>
                  <a:pt x="91" y="0"/>
                </a:lnTo>
                <a:lnTo>
                  <a:pt x="81" y="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5950080" y="5850000"/>
            <a:ext cx="1008000" cy="414360"/>
          </a:xfrm>
          <a:custGeom>
            <a:avLst/>
            <a:gdLst/>
            <a:ahLst/>
            <a:rect l="l" t="t" r="r" b="b"/>
            <a:pathLst>
              <a:path w="513" h="211">
                <a:moveTo>
                  <a:pt x="488" y="188"/>
                </a:moveTo>
                <a:lnTo>
                  <a:pt x="508" y="184"/>
                </a:lnTo>
                <a:lnTo>
                  <a:pt x="513" y="175"/>
                </a:lnTo>
                <a:lnTo>
                  <a:pt x="507" y="169"/>
                </a:lnTo>
                <a:lnTo>
                  <a:pt x="500" y="171"/>
                </a:lnTo>
                <a:lnTo>
                  <a:pt x="492" y="163"/>
                </a:lnTo>
                <a:lnTo>
                  <a:pt x="487" y="158"/>
                </a:lnTo>
                <a:lnTo>
                  <a:pt x="479" y="150"/>
                </a:lnTo>
                <a:lnTo>
                  <a:pt x="475" y="150"/>
                </a:lnTo>
                <a:lnTo>
                  <a:pt x="471" y="147"/>
                </a:lnTo>
                <a:lnTo>
                  <a:pt x="464" y="149"/>
                </a:lnTo>
                <a:lnTo>
                  <a:pt x="459" y="147"/>
                </a:lnTo>
                <a:lnTo>
                  <a:pt x="455" y="150"/>
                </a:lnTo>
                <a:lnTo>
                  <a:pt x="451" y="146"/>
                </a:lnTo>
                <a:lnTo>
                  <a:pt x="445" y="149"/>
                </a:lnTo>
                <a:lnTo>
                  <a:pt x="439" y="145"/>
                </a:lnTo>
                <a:lnTo>
                  <a:pt x="438" y="147"/>
                </a:lnTo>
                <a:lnTo>
                  <a:pt x="435" y="146"/>
                </a:lnTo>
                <a:lnTo>
                  <a:pt x="435" y="142"/>
                </a:lnTo>
                <a:lnTo>
                  <a:pt x="438" y="139"/>
                </a:lnTo>
                <a:lnTo>
                  <a:pt x="438" y="133"/>
                </a:lnTo>
                <a:lnTo>
                  <a:pt x="440" y="133"/>
                </a:lnTo>
                <a:lnTo>
                  <a:pt x="440" y="127"/>
                </a:lnTo>
                <a:lnTo>
                  <a:pt x="432" y="121"/>
                </a:lnTo>
                <a:lnTo>
                  <a:pt x="427" y="124"/>
                </a:lnTo>
                <a:lnTo>
                  <a:pt x="423" y="126"/>
                </a:lnTo>
                <a:lnTo>
                  <a:pt x="422" y="126"/>
                </a:lnTo>
                <a:lnTo>
                  <a:pt x="416" y="123"/>
                </a:lnTo>
                <a:lnTo>
                  <a:pt x="412" y="117"/>
                </a:lnTo>
                <a:lnTo>
                  <a:pt x="400" y="114"/>
                </a:lnTo>
                <a:lnTo>
                  <a:pt x="399" y="116"/>
                </a:lnTo>
                <a:lnTo>
                  <a:pt x="399" y="119"/>
                </a:lnTo>
                <a:lnTo>
                  <a:pt x="394" y="117"/>
                </a:lnTo>
                <a:lnTo>
                  <a:pt x="396" y="114"/>
                </a:lnTo>
                <a:lnTo>
                  <a:pt x="377" y="101"/>
                </a:lnTo>
                <a:lnTo>
                  <a:pt x="370" y="94"/>
                </a:lnTo>
                <a:lnTo>
                  <a:pt x="367" y="100"/>
                </a:lnTo>
                <a:lnTo>
                  <a:pt x="365" y="103"/>
                </a:lnTo>
                <a:lnTo>
                  <a:pt x="362" y="103"/>
                </a:lnTo>
                <a:lnTo>
                  <a:pt x="361" y="97"/>
                </a:lnTo>
                <a:lnTo>
                  <a:pt x="360" y="95"/>
                </a:lnTo>
                <a:lnTo>
                  <a:pt x="361" y="94"/>
                </a:lnTo>
                <a:lnTo>
                  <a:pt x="368" y="95"/>
                </a:lnTo>
                <a:lnTo>
                  <a:pt x="367" y="94"/>
                </a:lnTo>
                <a:lnTo>
                  <a:pt x="355" y="82"/>
                </a:lnTo>
                <a:lnTo>
                  <a:pt x="345" y="84"/>
                </a:lnTo>
                <a:lnTo>
                  <a:pt x="338" y="82"/>
                </a:lnTo>
                <a:lnTo>
                  <a:pt x="333" y="75"/>
                </a:lnTo>
                <a:lnTo>
                  <a:pt x="331" y="77"/>
                </a:lnTo>
                <a:lnTo>
                  <a:pt x="319" y="64"/>
                </a:lnTo>
                <a:lnTo>
                  <a:pt x="309" y="58"/>
                </a:lnTo>
                <a:lnTo>
                  <a:pt x="292" y="48"/>
                </a:lnTo>
                <a:lnTo>
                  <a:pt x="290" y="51"/>
                </a:lnTo>
                <a:lnTo>
                  <a:pt x="286" y="46"/>
                </a:lnTo>
                <a:lnTo>
                  <a:pt x="266" y="48"/>
                </a:lnTo>
                <a:lnTo>
                  <a:pt x="248" y="32"/>
                </a:lnTo>
                <a:lnTo>
                  <a:pt x="238" y="20"/>
                </a:lnTo>
                <a:lnTo>
                  <a:pt x="227" y="13"/>
                </a:lnTo>
                <a:lnTo>
                  <a:pt x="221" y="14"/>
                </a:lnTo>
                <a:lnTo>
                  <a:pt x="212" y="14"/>
                </a:lnTo>
                <a:lnTo>
                  <a:pt x="205" y="9"/>
                </a:lnTo>
                <a:lnTo>
                  <a:pt x="201" y="3"/>
                </a:lnTo>
                <a:lnTo>
                  <a:pt x="186" y="7"/>
                </a:lnTo>
                <a:lnTo>
                  <a:pt x="183" y="4"/>
                </a:lnTo>
                <a:lnTo>
                  <a:pt x="176" y="10"/>
                </a:lnTo>
                <a:lnTo>
                  <a:pt x="172" y="3"/>
                </a:lnTo>
                <a:lnTo>
                  <a:pt x="162" y="6"/>
                </a:lnTo>
                <a:lnTo>
                  <a:pt x="157" y="7"/>
                </a:lnTo>
                <a:lnTo>
                  <a:pt x="157" y="3"/>
                </a:lnTo>
                <a:lnTo>
                  <a:pt x="146" y="3"/>
                </a:lnTo>
                <a:lnTo>
                  <a:pt x="136" y="0"/>
                </a:lnTo>
                <a:lnTo>
                  <a:pt x="120" y="3"/>
                </a:lnTo>
                <a:lnTo>
                  <a:pt x="110" y="10"/>
                </a:lnTo>
                <a:lnTo>
                  <a:pt x="97" y="12"/>
                </a:lnTo>
                <a:lnTo>
                  <a:pt x="89" y="14"/>
                </a:lnTo>
                <a:lnTo>
                  <a:pt x="88" y="13"/>
                </a:lnTo>
                <a:lnTo>
                  <a:pt x="82" y="17"/>
                </a:lnTo>
                <a:lnTo>
                  <a:pt x="78" y="16"/>
                </a:lnTo>
                <a:lnTo>
                  <a:pt x="70" y="23"/>
                </a:lnTo>
                <a:lnTo>
                  <a:pt x="70" y="23"/>
                </a:lnTo>
                <a:lnTo>
                  <a:pt x="63" y="25"/>
                </a:lnTo>
                <a:lnTo>
                  <a:pt x="59" y="29"/>
                </a:lnTo>
                <a:lnTo>
                  <a:pt x="47" y="33"/>
                </a:lnTo>
                <a:lnTo>
                  <a:pt x="42" y="35"/>
                </a:lnTo>
                <a:lnTo>
                  <a:pt x="26" y="56"/>
                </a:lnTo>
                <a:lnTo>
                  <a:pt x="23" y="69"/>
                </a:lnTo>
                <a:lnTo>
                  <a:pt x="27" y="74"/>
                </a:lnTo>
                <a:lnTo>
                  <a:pt x="27" y="80"/>
                </a:lnTo>
                <a:lnTo>
                  <a:pt x="26" y="80"/>
                </a:lnTo>
                <a:lnTo>
                  <a:pt x="18" y="80"/>
                </a:lnTo>
                <a:lnTo>
                  <a:pt x="3" y="90"/>
                </a:lnTo>
                <a:lnTo>
                  <a:pt x="0" y="88"/>
                </a:lnTo>
                <a:lnTo>
                  <a:pt x="0" y="91"/>
                </a:lnTo>
                <a:lnTo>
                  <a:pt x="3" y="94"/>
                </a:lnTo>
                <a:lnTo>
                  <a:pt x="18" y="87"/>
                </a:lnTo>
                <a:lnTo>
                  <a:pt x="23" y="90"/>
                </a:lnTo>
                <a:lnTo>
                  <a:pt x="21" y="91"/>
                </a:lnTo>
                <a:lnTo>
                  <a:pt x="21" y="95"/>
                </a:lnTo>
                <a:lnTo>
                  <a:pt x="29" y="90"/>
                </a:lnTo>
                <a:lnTo>
                  <a:pt x="43" y="85"/>
                </a:lnTo>
                <a:lnTo>
                  <a:pt x="44" y="80"/>
                </a:lnTo>
                <a:lnTo>
                  <a:pt x="43" y="78"/>
                </a:lnTo>
                <a:lnTo>
                  <a:pt x="44" y="77"/>
                </a:lnTo>
                <a:lnTo>
                  <a:pt x="46" y="72"/>
                </a:lnTo>
                <a:lnTo>
                  <a:pt x="56" y="68"/>
                </a:lnTo>
                <a:lnTo>
                  <a:pt x="65" y="68"/>
                </a:lnTo>
                <a:lnTo>
                  <a:pt x="70" y="68"/>
                </a:lnTo>
                <a:lnTo>
                  <a:pt x="78" y="58"/>
                </a:lnTo>
                <a:lnTo>
                  <a:pt x="81" y="58"/>
                </a:lnTo>
                <a:lnTo>
                  <a:pt x="85" y="53"/>
                </a:lnTo>
                <a:lnTo>
                  <a:pt x="98" y="38"/>
                </a:lnTo>
                <a:lnTo>
                  <a:pt x="102" y="35"/>
                </a:lnTo>
                <a:lnTo>
                  <a:pt x="108" y="35"/>
                </a:lnTo>
                <a:lnTo>
                  <a:pt x="137" y="33"/>
                </a:lnTo>
                <a:lnTo>
                  <a:pt x="149" y="36"/>
                </a:lnTo>
                <a:lnTo>
                  <a:pt x="154" y="42"/>
                </a:lnTo>
                <a:lnTo>
                  <a:pt x="151" y="46"/>
                </a:lnTo>
                <a:lnTo>
                  <a:pt x="131" y="52"/>
                </a:lnTo>
                <a:lnTo>
                  <a:pt x="131" y="53"/>
                </a:lnTo>
                <a:lnTo>
                  <a:pt x="141" y="61"/>
                </a:lnTo>
                <a:lnTo>
                  <a:pt x="146" y="65"/>
                </a:lnTo>
                <a:lnTo>
                  <a:pt x="164" y="65"/>
                </a:lnTo>
                <a:lnTo>
                  <a:pt x="169" y="71"/>
                </a:lnTo>
                <a:lnTo>
                  <a:pt x="175" y="68"/>
                </a:lnTo>
                <a:lnTo>
                  <a:pt x="175" y="64"/>
                </a:lnTo>
                <a:lnTo>
                  <a:pt x="176" y="61"/>
                </a:lnTo>
                <a:lnTo>
                  <a:pt x="177" y="61"/>
                </a:lnTo>
                <a:lnTo>
                  <a:pt x="179" y="69"/>
                </a:lnTo>
                <a:lnTo>
                  <a:pt x="186" y="72"/>
                </a:lnTo>
                <a:lnTo>
                  <a:pt x="208" y="71"/>
                </a:lnTo>
                <a:lnTo>
                  <a:pt x="208" y="65"/>
                </a:lnTo>
                <a:lnTo>
                  <a:pt x="208" y="64"/>
                </a:lnTo>
                <a:lnTo>
                  <a:pt x="212" y="66"/>
                </a:lnTo>
                <a:lnTo>
                  <a:pt x="212" y="74"/>
                </a:lnTo>
                <a:lnTo>
                  <a:pt x="224" y="85"/>
                </a:lnTo>
                <a:lnTo>
                  <a:pt x="232" y="93"/>
                </a:lnTo>
                <a:lnTo>
                  <a:pt x="237" y="91"/>
                </a:lnTo>
                <a:lnTo>
                  <a:pt x="241" y="95"/>
                </a:lnTo>
                <a:lnTo>
                  <a:pt x="242" y="94"/>
                </a:lnTo>
                <a:lnTo>
                  <a:pt x="251" y="97"/>
                </a:lnTo>
                <a:lnTo>
                  <a:pt x="261" y="100"/>
                </a:lnTo>
                <a:lnTo>
                  <a:pt x="266" y="103"/>
                </a:lnTo>
                <a:lnTo>
                  <a:pt x="273" y="101"/>
                </a:lnTo>
                <a:lnTo>
                  <a:pt x="292" y="97"/>
                </a:lnTo>
                <a:lnTo>
                  <a:pt x="296" y="101"/>
                </a:lnTo>
                <a:lnTo>
                  <a:pt x="305" y="120"/>
                </a:lnTo>
                <a:lnTo>
                  <a:pt x="303" y="123"/>
                </a:lnTo>
                <a:lnTo>
                  <a:pt x="305" y="133"/>
                </a:lnTo>
                <a:lnTo>
                  <a:pt x="309" y="140"/>
                </a:lnTo>
                <a:lnTo>
                  <a:pt x="313" y="140"/>
                </a:lnTo>
                <a:lnTo>
                  <a:pt x="325" y="153"/>
                </a:lnTo>
                <a:lnTo>
                  <a:pt x="335" y="153"/>
                </a:lnTo>
                <a:lnTo>
                  <a:pt x="352" y="156"/>
                </a:lnTo>
                <a:lnTo>
                  <a:pt x="361" y="153"/>
                </a:lnTo>
                <a:lnTo>
                  <a:pt x="368" y="158"/>
                </a:lnTo>
                <a:lnTo>
                  <a:pt x="365" y="162"/>
                </a:lnTo>
                <a:lnTo>
                  <a:pt x="371" y="165"/>
                </a:lnTo>
                <a:lnTo>
                  <a:pt x="373" y="169"/>
                </a:lnTo>
                <a:lnTo>
                  <a:pt x="371" y="176"/>
                </a:lnTo>
                <a:lnTo>
                  <a:pt x="357" y="189"/>
                </a:lnTo>
                <a:lnTo>
                  <a:pt x="344" y="210"/>
                </a:lnTo>
                <a:lnTo>
                  <a:pt x="345" y="211"/>
                </a:lnTo>
                <a:lnTo>
                  <a:pt x="361" y="210"/>
                </a:lnTo>
                <a:lnTo>
                  <a:pt x="364" y="205"/>
                </a:lnTo>
                <a:lnTo>
                  <a:pt x="377" y="205"/>
                </a:lnTo>
                <a:lnTo>
                  <a:pt x="386" y="202"/>
                </a:lnTo>
                <a:lnTo>
                  <a:pt x="394" y="202"/>
                </a:lnTo>
                <a:lnTo>
                  <a:pt x="417" y="195"/>
                </a:lnTo>
                <a:lnTo>
                  <a:pt x="425" y="199"/>
                </a:lnTo>
                <a:lnTo>
                  <a:pt x="433" y="195"/>
                </a:lnTo>
                <a:lnTo>
                  <a:pt x="443" y="201"/>
                </a:lnTo>
                <a:lnTo>
                  <a:pt x="461" y="199"/>
                </a:lnTo>
                <a:lnTo>
                  <a:pt x="468" y="191"/>
                </a:lnTo>
                <a:lnTo>
                  <a:pt x="469" y="194"/>
                </a:lnTo>
                <a:lnTo>
                  <a:pt x="468" y="198"/>
                </a:lnTo>
                <a:lnTo>
                  <a:pt x="474" y="197"/>
                </a:lnTo>
                <a:lnTo>
                  <a:pt x="479" y="189"/>
                </a:lnTo>
                <a:lnTo>
                  <a:pt x="488" y="18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>
            <a:off x="6711840" y="5861160"/>
            <a:ext cx="81000" cy="128520"/>
          </a:xfrm>
          <a:custGeom>
            <a:avLst/>
            <a:gdLst/>
            <a:ahLst/>
            <a:rect l="l" t="t" r="r" b="b"/>
            <a:pathLst>
              <a:path w="41" h="65">
                <a:moveTo>
                  <a:pt x="16" y="3"/>
                </a:moveTo>
                <a:lnTo>
                  <a:pt x="34" y="20"/>
                </a:lnTo>
                <a:lnTo>
                  <a:pt x="38" y="21"/>
                </a:lnTo>
                <a:lnTo>
                  <a:pt x="41" y="36"/>
                </a:lnTo>
                <a:lnTo>
                  <a:pt x="34" y="42"/>
                </a:lnTo>
                <a:lnTo>
                  <a:pt x="32" y="65"/>
                </a:lnTo>
                <a:lnTo>
                  <a:pt x="31" y="65"/>
                </a:lnTo>
                <a:lnTo>
                  <a:pt x="29" y="60"/>
                </a:lnTo>
                <a:lnTo>
                  <a:pt x="25" y="57"/>
                </a:lnTo>
                <a:lnTo>
                  <a:pt x="31" y="47"/>
                </a:lnTo>
                <a:lnTo>
                  <a:pt x="29" y="39"/>
                </a:lnTo>
                <a:lnTo>
                  <a:pt x="29" y="31"/>
                </a:lnTo>
                <a:lnTo>
                  <a:pt x="32" y="24"/>
                </a:lnTo>
                <a:lnTo>
                  <a:pt x="25" y="17"/>
                </a:lnTo>
                <a:lnTo>
                  <a:pt x="24" y="13"/>
                </a:lnTo>
                <a:lnTo>
                  <a:pt x="18" y="5"/>
                </a:lnTo>
                <a:lnTo>
                  <a:pt x="16" y="3"/>
                </a:lnTo>
                <a:lnTo>
                  <a:pt x="9" y="0"/>
                </a:lnTo>
                <a:lnTo>
                  <a:pt x="5" y="0"/>
                </a:lnTo>
                <a:lnTo>
                  <a:pt x="0" y="0"/>
                </a:lnTo>
                <a:lnTo>
                  <a:pt x="16" y="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6711840" y="5861160"/>
            <a:ext cx="81000" cy="128520"/>
          </a:xfrm>
          <a:custGeom>
            <a:avLst/>
            <a:gdLst/>
            <a:ahLst/>
            <a:rect l="l" t="t" r="r" b="b"/>
            <a:pathLst>
              <a:path w="41" h="65">
                <a:moveTo>
                  <a:pt x="16" y="3"/>
                </a:moveTo>
                <a:lnTo>
                  <a:pt x="34" y="20"/>
                </a:lnTo>
                <a:lnTo>
                  <a:pt x="38" y="21"/>
                </a:lnTo>
                <a:lnTo>
                  <a:pt x="41" y="36"/>
                </a:lnTo>
                <a:lnTo>
                  <a:pt x="34" y="42"/>
                </a:lnTo>
                <a:lnTo>
                  <a:pt x="32" y="65"/>
                </a:lnTo>
                <a:lnTo>
                  <a:pt x="31" y="65"/>
                </a:lnTo>
                <a:lnTo>
                  <a:pt x="29" y="60"/>
                </a:lnTo>
                <a:lnTo>
                  <a:pt x="25" y="57"/>
                </a:lnTo>
                <a:lnTo>
                  <a:pt x="31" y="47"/>
                </a:lnTo>
                <a:lnTo>
                  <a:pt x="29" y="39"/>
                </a:lnTo>
                <a:lnTo>
                  <a:pt x="29" y="31"/>
                </a:lnTo>
                <a:lnTo>
                  <a:pt x="32" y="24"/>
                </a:lnTo>
                <a:lnTo>
                  <a:pt x="25" y="17"/>
                </a:lnTo>
                <a:lnTo>
                  <a:pt x="24" y="13"/>
                </a:lnTo>
                <a:lnTo>
                  <a:pt x="18" y="5"/>
                </a:lnTo>
                <a:lnTo>
                  <a:pt x="16" y="3"/>
                </a:lnTo>
                <a:lnTo>
                  <a:pt x="9" y="0"/>
                </a:lnTo>
                <a:lnTo>
                  <a:pt x="5" y="0"/>
                </a:lnTo>
                <a:lnTo>
                  <a:pt x="0" y="0"/>
                </a:lnTo>
                <a:lnTo>
                  <a:pt x="16" y="3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6620040" y="5881680"/>
            <a:ext cx="88560" cy="36360"/>
          </a:xfrm>
          <a:custGeom>
            <a:avLst/>
            <a:gdLst/>
            <a:ahLst/>
            <a:rect l="l" t="t" r="r" b="b"/>
            <a:pathLst>
              <a:path w="45" h="19">
                <a:moveTo>
                  <a:pt x="16" y="13"/>
                </a:moveTo>
                <a:lnTo>
                  <a:pt x="8" y="19"/>
                </a:lnTo>
                <a:lnTo>
                  <a:pt x="0" y="11"/>
                </a:lnTo>
                <a:lnTo>
                  <a:pt x="6" y="13"/>
                </a:lnTo>
                <a:lnTo>
                  <a:pt x="11" y="7"/>
                </a:lnTo>
                <a:lnTo>
                  <a:pt x="14" y="0"/>
                </a:lnTo>
                <a:lnTo>
                  <a:pt x="24" y="4"/>
                </a:lnTo>
                <a:lnTo>
                  <a:pt x="27" y="1"/>
                </a:lnTo>
                <a:lnTo>
                  <a:pt x="40" y="3"/>
                </a:lnTo>
                <a:lnTo>
                  <a:pt x="43" y="1"/>
                </a:lnTo>
                <a:lnTo>
                  <a:pt x="45" y="4"/>
                </a:lnTo>
                <a:lnTo>
                  <a:pt x="43" y="7"/>
                </a:lnTo>
                <a:lnTo>
                  <a:pt x="16" y="1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6620040" y="5881680"/>
            <a:ext cx="88560" cy="36360"/>
          </a:xfrm>
          <a:custGeom>
            <a:avLst/>
            <a:gdLst/>
            <a:ahLst/>
            <a:rect l="l" t="t" r="r" b="b"/>
            <a:pathLst>
              <a:path w="45" h="19">
                <a:moveTo>
                  <a:pt x="16" y="13"/>
                </a:moveTo>
                <a:lnTo>
                  <a:pt x="8" y="19"/>
                </a:lnTo>
                <a:lnTo>
                  <a:pt x="0" y="11"/>
                </a:lnTo>
                <a:lnTo>
                  <a:pt x="6" y="13"/>
                </a:lnTo>
                <a:lnTo>
                  <a:pt x="11" y="7"/>
                </a:lnTo>
                <a:lnTo>
                  <a:pt x="14" y="0"/>
                </a:lnTo>
                <a:lnTo>
                  <a:pt x="24" y="4"/>
                </a:lnTo>
                <a:lnTo>
                  <a:pt x="27" y="1"/>
                </a:lnTo>
                <a:lnTo>
                  <a:pt x="40" y="3"/>
                </a:lnTo>
                <a:lnTo>
                  <a:pt x="43" y="1"/>
                </a:lnTo>
                <a:lnTo>
                  <a:pt x="45" y="4"/>
                </a:lnTo>
                <a:lnTo>
                  <a:pt x="43" y="7"/>
                </a:lnTo>
                <a:lnTo>
                  <a:pt x="16" y="13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5435640" y="336600"/>
            <a:ext cx="1967040" cy="1619280"/>
          </a:xfrm>
          <a:custGeom>
            <a:avLst/>
            <a:gdLst/>
            <a:ahLst/>
            <a:rect l="l" t="t" r="r" b="b"/>
            <a:pathLst>
              <a:path w="1002" h="825">
                <a:moveTo>
                  <a:pt x="614" y="2"/>
                </a:moveTo>
                <a:lnTo>
                  <a:pt x="600" y="22"/>
                </a:lnTo>
                <a:lnTo>
                  <a:pt x="623" y="36"/>
                </a:lnTo>
                <a:lnTo>
                  <a:pt x="643" y="17"/>
                </a:lnTo>
                <a:lnTo>
                  <a:pt x="658" y="25"/>
                </a:lnTo>
                <a:lnTo>
                  <a:pt x="661" y="29"/>
                </a:lnTo>
                <a:lnTo>
                  <a:pt x="658" y="42"/>
                </a:lnTo>
                <a:lnTo>
                  <a:pt x="659" y="59"/>
                </a:lnTo>
                <a:lnTo>
                  <a:pt x="632" y="68"/>
                </a:lnTo>
                <a:lnTo>
                  <a:pt x="626" y="65"/>
                </a:lnTo>
                <a:lnTo>
                  <a:pt x="624" y="68"/>
                </a:lnTo>
                <a:lnTo>
                  <a:pt x="630" y="74"/>
                </a:lnTo>
                <a:lnTo>
                  <a:pt x="630" y="84"/>
                </a:lnTo>
                <a:lnTo>
                  <a:pt x="639" y="101"/>
                </a:lnTo>
                <a:lnTo>
                  <a:pt x="629" y="111"/>
                </a:lnTo>
                <a:lnTo>
                  <a:pt x="636" y="116"/>
                </a:lnTo>
                <a:lnTo>
                  <a:pt x="640" y="106"/>
                </a:lnTo>
                <a:lnTo>
                  <a:pt x="656" y="106"/>
                </a:lnTo>
                <a:lnTo>
                  <a:pt x="658" y="120"/>
                </a:lnTo>
                <a:lnTo>
                  <a:pt x="653" y="124"/>
                </a:lnTo>
                <a:lnTo>
                  <a:pt x="658" y="127"/>
                </a:lnTo>
                <a:lnTo>
                  <a:pt x="663" y="123"/>
                </a:lnTo>
                <a:lnTo>
                  <a:pt x="662" y="111"/>
                </a:lnTo>
                <a:lnTo>
                  <a:pt x="674" y="104"/>
                </a:lnTo>
                <a:lnTo>
                  <a:pt x="682" y="110"/>
                </a:lnTo>
                <a:lnTo>
                  <a:pt x="682" y="119"/>
                </a:lnTo>
                <a:lnTo>
                  <a:pt x="690" y="123"/>
                </a:lnTo>
                <a:lnTo>
                  <a:pt x="687" y="113"/>
                </a:lnTo>
                <a:lnTo>
                  <a:pt x="726" y="95"/>
                </a:lnTo>
                <a:lnTo>
                  <a:pt x="736" y="101"/>
                </a:lnTo>
                <a:lnTo>
                  <a:pt x="734" y="97"/>
                </a:lnTo>
                <a:lnTo>
                  <a:pt x="742" y="98"/>
                </a:lnTo>
                <a:lnTo>
                  <a:pt x="740" y="95"/>
                </a:lnTo>
                <a:lnTo>
                  <a:pt x="742" y="94"/>
                </a:lnTo>
                <a:lnTo>
                  <a:pt x="756" y="108"/>
                </a:lnTo>
                <a:lnTo>
                  <a:pt x="752" y="97"/>
                </a:lnTo>
                <a:lnTo>
                  <a:pt x="762" y="97"/>
                </a:lnTo>
                <a:lnTo>
                  <a:pt x="775" y="106"/>
                </a:lnTo>
                <a:lnTo>
                  <a:pt x="804" y="116"/>
                </a:lnTo>
                <a:lnTo>
                  <a:pt x="805" y="117"/>
                </a:lnTo>
                <a:lnTo>
                  <a:pt x="796" y="124"/>
                </a:lnTo>
                <a:lnTo>
                  <a:pt x="788" y="120"/>
                </a:lnTo>
                <a:lnTo>
                  <a:pt x="785" y="120"/>
                </a:lnTo>
                <a:lnTo>
                  <a:pt x="798" y="135"/>
                </a:lnTo>
                <a:lnTo>
                  <a:pt x="783" y="145"/>
                </a:lnTo>
                <a:lnTo>
                  <a:pt x="744" y="137"/>
                </a:lnTo>
                <a:lnTo>
                  <a:pt x="716" y="152"/>
                </a:lnTo>
                <a:lnTo>
                  <a:pt x="708" y="159"/>
                </a:lnTo>
                <a:lnTo>
                  <a:pt x="700" y="162"/>
                </a:lnTo>
                <a:lnTo>
                  <a:pt x="698" y="165"/>
                </a:lnTo>
                <a:lnTo>
                  <a:pt x="711" y="171"/>
                </a:lnTo>
                <a:lnTo>
                  <a:pt x="726" y="150"/>
                </a:lnTo>
                <a:lnTo>
                  <a:pt x="737" y="152"/>
                </a:lnTo>
                <a:lnTo>
                  <a:pt x="743" y="171"/>
                </a:lnTo>
                <a:lnTo>
                  <a:pt x="739" y="184"/>
                </a:lnTo>
                <a:lnTo>
                  <a:pt x="731" y="187"/>
                </a:lnTo>
                <a:lnTo>
                  <a:pt x="734" y="192"/>
                </a:lnTo>
                <a:lnTo>
                  <a:pt x="730" y="198"/>
                </a:lnTo>
                <a:lnTo>
                  <a:pt x="742" y="201"/>
                </a:lnTo>
                <a:lnTo>
                  <a:pt x="750" y="218"/>
                </a:lnTo>
                <a:lnTo>
                  <a:pt x="759" y="211"/>
                </a:lnTo>
                <a:lnTo>
                  <a:pt x="766" y="194"/>
                </a:lnTo>
                <a:lnTo>
                  <a:pt x="773" y="192"/>
                </a:lnTo>
                <a:lnTo>
                  <a:pt x="773" y="217"/>
                </a:lnTo>
                <a:lnTo>
                  <a:pt x="768" y="224"/>
                </a:lnTo>
                <a:lnTo>
                  <a:pt x="770" y="228"/>
                </a:lnTo>
                <a:lnTo>
                  <a:pt x="782" y="211"/>
                </a:lnTo>
                <a:lnTo>
                  <a:pt x="778" y="202"/>
                </a:lnTo>
                <a:lnTo>
                  <a:pt x="781" y="185"/>
                </a:lnTo>
                <a:lnTo>
                  <a:pt x="781" y="174"/>
                </a:lnTo>
                <a:lnTo>
                  <a:pt x="795" y="163"/>
                </a:lnTo>
                <a:lnTo>
                  <a:pt x="812" y="149"/>
                </a:lnTo>
                <a:lnTo>
                  <a:pt x="818" y="133"/>
                </a:lnTo>
                <a:lnTo>
                  <a:pt x="824" y="142"/>
                </a:lnTo>
                <a:lnTo>
                  <a:pt x="824" y="161"/>
                </a:lnTo>
                <a:lnTo>
                  <a:pt x="833" y="171"/>
                </a:lnTo>
                <a:lnTo>
                  <a:pt x="828" y="176"/>
                </a:lnTo>
                <a:lnTo>
                  <a:pt x="834" y="179"/>
                </a:lnTo>
                <a:lnTo>
                  <a:pt x="835" y="200"/>
                </a:lnTo>
                <a:lnTo>
                  <a:pt x="843" y="205"/>
                </a:lnTo>
                <a:lnTo>
                  <a:pt x="841" y="211"/>
                </a:lnTo>
                <a:lnTo>
                  <a:pt x="850" y="220"/>
                </a:lnTo>
                <a:lnTo>
                  <a:pt x="850" y="241"/>
                </a:lnTo>
                <a:lnTo>
                  <a:pt x="848" y="262"/>
                </a:lnTo>
                <a:lnTo>
                  <a:pt x="846" y="272"/>
                </a:lnTo>
                <a:lnTo>
                  <a:pt x="844" y="293"/>
                </a:lnTo>
                <a:lnTo>
                  <a:pt x="835" y="295"/>
                </a:lnTo>
                <a:lnTo>
                  <a:pt x="834" y="299"/>
                </a:lnTo>
                <a:lnTo>
                  <a:pt x="841" y="305"/>
                </a:lnTo>
                <a:lnTo>
                  <a:pt x="834" y="312"/>
                </a:lnTo>
                <a:lnTo>
                  <a:pt x="838" y="315"/>
                </a:lnTo>
                <a:lnTo>
                  <a:pt x="834" y="322"/>
                </a:lnTo>
                <a:lnTo>
                  <a:pt x="837" y="324"/>
                </a:lnTo>
                <a:lnTo>
                  <a:pt x="830" y="331"/>
                </a:lnTo>
                <a:lnTo>
                  <a:pt x="801" y="328"/>
                </a:lnTo>
                <a:lnTo>
                  <a:pt x="799" y="328"/>
                </a:lnTo>
                <a:lnTo>
                  <a:pt x="799" y="334"/>
                </a:lnTo>
                <a:lnTo>
                  <a:pt x="828" y="340"/>
                </a:lnTo>
                <a:lnTo>
                  <a:pt x="838" y="377"/>
                </a:lnTo>
                <a:lnTo>
                  <a:pt x="856" y="400"/>
                </a:lnTo>
                <a:lnTo>
                  <a:pt x="864" y="415"/>
                </a:lnTo>
                <a:lnTo>
                  <a:pt x="861" y="419"/>
                </a:lnTo>
                <a:lnTo>
                  <a:pt x="872" y="432"/>
                </a:lnTo>
                <a:lnTo>
                  <a:pt x="863" y="435"/>
                </a:lnTo>
                <a:lnTo>
                  <a:pt x="867" y="441"/>
                </a:lnTo>
                <a:lnTo>
                  <a:pt x="870" y="442"/>
                </a:lnTo>
                <a:lnTo>
                  <a:pt x="861" y="447"/>
                </a:lnTo>
                <a:lnTo>
                  <a:pt x="857" y="445"/>
                </a:lnTo>
                <a:lnTo>
                  <a:pt x="864" y="451"/>
                </a:lnTo>
                <a:lnTo>
                  <a:pt x="872" y="465"/>
                </a:lnTo>
                <a:lnTo>
                  <a:pt x="866" y="473"/>
                </a:lnTo>
                <a:lnTo>
                  <a:pt x="867" y="477"/>
                </a:lnTo>
                <a:lnTo>
                  <a:pt x="863" y="481"/>
                </a:lnTo>
                <a:lnTo>
                  <a:pt x="854" y="477"/>
                </a:lnTo>
                <a:lnTo>
                  <a:pt x="856" y="483"/>
                </a:lnTo>
                <a:lnTo>
                  <a:pt x="859" y="486"/>
                </a:lnTo>
                <a:lnTo>
                  <a:pt x="853" y="490"/>
                </a:lnTo>
                <a:lnTo>
                  <a:pt x="843" y="480"/>
                </a:lnTo>
                <a:lnTo>
                  <a:pt x="844" y="473"/>
                </a:lnTo>
                <a:lnTo>
                  <a:pt x="841" y="471"/>
                </a:lnTo>
                <a:lnTo>
                  <a:pt x="833" y="480"/>
                </a:lnTo>
                <a:lnTo>
                  <a:pt x="840" y="493"/>
                </a:lnTo>
                <a:lnTo>
                  <a:pt x="846" y="494"/>
                </a:lnTo>
                <a:lnTo>
                  <a:pt x="841" y="503"/>
                </a:lnTo>
                <a:lnTo>
                  <a:pt x="856" y="507"/>
                </a:lnTo>
                <a:lnTo>
                  <a:pt x="850" y="517"/>
                </a:lnTo>
                <a:lnTo>
                  <a:pt x="850" y="519"/>
                </a:lnTo>
                <a:lnTo>
                  <a:pt x="841" y="525"/>
                </a:lnTo>
                <a:lnTo>
                  <a:pt x="843" y="529"/>
                </a:lnTo>
                <a:lnTo>
                  <a:pt x="837" y="539"/>
                </a:lnTo>
                <a:lnTo>
                  <a:pt x="850" y="548"/>
                </a:lnTo>
                <a:lnTo>
                  <a:pt x="853" y="562"/>
                </a:lnTo>
                <a:lnTo>
                  <a:pt x="846" y="564"/>
                </a:lnTo>
                <a:lnTo>
                  <a:pt x="841" y="574"/>
                </a:lnTo>
                <a:lnTo>
                  <a:pt x="848" y="580"/>
                </a:lnTo>
                <a:lnTo>
                  <a:pt x="867" y="581"/>
                </a:lnTo>
                <a:lnTo>
                  <a:pt x="874" y="587"/>
                </a:lnTo>
                <a:lnTo>
                  <a:pt x="869" y="601"/>
                </a:lnTo>
                <a:lnTo>
                  <a:pt x="870" y="606"/>
                </a:lnTo>
                <a:lnTo>
                  <a:pt x="885" y="600"/>
                </a:lnTo>
                <a:lnTo>
                  <a:pt x="900" y="610"/>
                </a:lnTo>
                <a:lnTo>
                  <a:pt x="890" y="620"/>
                </a:lnTo>
                <a:lnTo>
                  <a:pt x="900" y="617"/>
                </a:lnTo>
                <a:lnTo>
                  <a:pt x="908" y="622"/>
                </a:lnTo>
                <a:lnTo>
                  <a:pt x="909" y="639"/>
                </a:lnTo>
                <a:lnTo>
                  <a:pt x="906" y="640"/>
                </a:lnTo>
                <a:lnTo>
                  <a:pt x="915" y="649"/>
                </a:lnTo>
                <a:lnTo>
                  <a:pt x="905" y="653"/>
                </a:lnTo>
                <a:lnTo>
                  <a:pt x="918" y="655"/>
                </a:lnTo>
                <a:lnTo>
                  <a:pt x="919" y="661"/>
                </a:lnTo>
                <a:lnTo>
                  <a:pt x="912" y="675"/>
                </a:lnTo>
                <a:lnTo>
                  <a:pt x="915" y="681"/>
                </a:lnTo>
                <a:lnTo>
                  <a:pt x="950" y="700"/>
                </a:lnTo>
                <a:lnTo>
                  <a:pt x="981" y="750"/>
                </a:lnTo>
                <a:lnTo>
                  <a:pt x="992" y="760"/>
                </a:lnTo>
                <a:lnTo>
                  <a:pt x="987" y="769"/>
                </a:lnTo>
                <a:lnTo>
                  <a:pt x="981" y="770"/>
                </a:lnTo>
                <a:lnTo>
                  <a:pt x="980" y="772"/>
                </a:lnTo>
                <a:lnTo>
                  <a:pt x="997" y="773"/>
                </a:lnTo>
                <a:lnTo>
                  <a:pt x="1002" y="778"/>
                </a:lnTo>
                <a:lnTo>
                  <a:pt x="989" y="791"/>
                </a:lnTo>
                <a:lnTo>
                  <a:pt x="984" y="796"/>
                </a:lnTo>
                <a:lnTo>
                  <a:pt x="981" y="808"/>
                </a:lnTo>
                <a:lnTo>
                  <a:pt x="968" y="809"/>
                </a:lnTo>
                <a:lnTo>
                  <a:pt x="958" y="796"/>
                </a:lnTo>
                <a:lnTo>
                  <a:pt x="955" y="799"/>
                </a:lnTo>
                <a:lnTo>
                  <a:pt x="945" y="793"/>
                </a:lnTo>
                <a:lnTo>
                  <a:pt x="947" y="798"/>
                </a:lnTo>
                <a:lnTo>
                  <a:pt x="941" y="802"/>
                </a:lnTo>
                <a:lnTo>
                  <a:pt x="937" y="798"/>
                </a:lnTo>
                <a:lnTo>
                  <a:pt x="935" y="788"/>
                </a:lnTo>
                <a:lnTo>
                  <a:pt x="931" y="796"/>
                </a:lnTo>
                <a:lnTo>
                  <a:pt x="931" y="799"/>
                </a:lnTo>
                <a:lnTo>
                  <a:pt x="925" y="793"/>
                </a:lnTo>
                <a:lnTo>
                  <a:pt x="921" y="791"/>
                </a:lnTo>
                <a:lnTo>
                  <a:pt x="896" y="815"/>
                </a:lnTo>
                <a:lnTo>
                  <a:pt x="899" y="819"/>
                </a:lnTo>
                <a:lnTo>
                  <a:pt x="892" y="825"/>
                </a:lnTo>
                <a:lnTo>
                  <a:pt x="889" y="825"/>
                </a:lnTo>
                <a:lnTo>
                  <a:pt x="889" y="817"/>
                </a:lnTo>
                <a:lnTo>
                  <a:pt x="873" y="815"/>
                </a:lnTo>
                <a:lnTo>
                  <a:pt x="866" y="819"/>
                </a:lnTo>
                <a:lnTo>
                  <a:pt x="854" y="815"/>
                </a:lnTo>
                <a:lnTo>
                  <a:pt x="856" y="808"/>
                </a:lnTo>
                <a:lnTo>
                  <a:pt x="844" y="818"/>
                </a:lnTo>
                <a:lnTo>
                  <a:pt x="838" y="808"/>
                </a:lnTo>
                <a:lnTo>
                  <a:pt x="827" y="805"/>
                </a:lnTo>
                <a:lnTo>
                  <a:pt x="825" y="793"/>
                </a:lnTo>
                <a:lnTo>
                  <a:pt x="820" y="799"/>
                </a:lnTo>
                <a:lnTo>
                  <a:pt x="820" y="802"/>
                </a:lnTo>
                <a:lnTo>
                  <a:pt x="814" y="802"/>
                </a:lnTo>
                <a:lnTo>
                  <a:pt x="812" y="798"/>
                </a:lnTo>
                <a:lnTo>
                  <a:pt x="801" y="793"/>
                </a:lnTo>
                <a:lnTo>
                  <a:pt x="794" y="791"/>
                </a:lnTo>
                <a:lnTo>
                  <a:pt x="788" y="791"/>
                </a:lnTo>
                <a:lnTo>
                  <a:pt x="779" y="783"/>
                </a:lnTo>
                <a:lnTo>
                  <a:pt x="760" y="779"/>
                </a:lnTo>
                <a:lnTo>
                  <a:pt x="727" y="766"/>
                </a:lnTo>
                <a:lnTo>
                  <a:pt x="723" y="754"/>
                </a:lnTo>
                <a:lnTo>
                  <a:pt x="707" y="747"/>
                </a:lnTo>
                <a:lnTo>
                  <a:pt x="713" y="736"/>
                </a:lnTo>
                <a:lnTo>
                  <a:pt x="713" y="726"/>
                </a:lnTo>
                <a:lnTo>
                  <a:pt x="717" y="720"/>
                </a:lnTo>
                <a:lnTo>
                  <a:pt x="705" y="718"/>
                </a:lnTo>
                <a:lnTo>
                  <a:pt x="705" y="713"/>
                </a:lnTo>
                <a:lnTo>
                  <a:pt x="713" y="708"/>
                </a:lnTo>
                <a:lnTo>
                  <a:pt x="711" y="705"/>
                </a:lnTo>
                <a:lnTo>
                  <a:pt x="700" y="707"/>
                </a:lnTo>
                <a:lnTo>
                  <a:pt x="697" y="741"/>
                </a:lnTo>
                <a:lnTo>
                  <a:pt x="692" y="743"/>
                </a:lnTo>
                <a:lnTo>
                  <a:pt x="679" y="734"/>
                </a:lnTo>
                <a:lnTo>
                  <a:pt x="678" y="724"/>
                </a:lnTo>
                <a:lnTo>
                  <a:pt x="662" y="718"/>
                </a:lnTo>
                <a:lnTo>
                  <a:pt x="658" y="714"/>
                </a:lnTo>
                <a:lnTo>
                  <a:pt x="652" y="713"/>
                </a:lnTo>
                <a:lnTo>
                  <a:pt x="649" y="702"/>
                </a:lnTo>
                <a:lnTo>
                  <a:pt x="637" y="704"/>
                </a:lnTo>
                <a:lnTo>
                  <a:pt x="633" y="698"/>
                </a:lnTo>
                <a:lnTo>
                  <a:pt x="626" y="698"/>
                </a:lnTo>
                <a:lnTo>
                  <a:pt x="622" y="694"/>
                </a:lnTo>
                <a:lnTo>
                  <a:pt x="614" y="694"/>
                </a:lnTo>
                <a:lnTo>
                  <a:pt x="611" y="682"/>
                </a:lnTo>
                <a:lnTo>
                  <a:pt x="600" y="682"/>
                </a:lnTo>
                <a:lnTo>
                  <a:pt x="591" y="674"/>
                </a:lnTo>
                <a:lnTo>
                  <a:pt x="596" y="669"/>
                </a:lnTo>
                <a:lnTo>
                  <a:pt x="590" y="663"/>
                </a:lnTo>
                <a:lnTo>
                  <a:pt x="588" y="656"/>
                </a:lnTo>
                <a:lnTo>
                  <a:pt x="575" y="656"/>
                </a:lnTo>
                <a:lnTo>
                  <a:pt x="562" y="648"/>
                </a:lnTo>
                <a:lnTo>
                  <a:pt x="548" y="613"/>
                </a:lnTo>
                <a:lnTo>
                  <a:pt x="552" y="607"/>
                </a:lnTo>
                <a:lnTo>
                  <a:pt x="542" y="604"/>
                </a:lnTo>
                <a:lnTo>
                  <a:pt x="554" y="595"/>
                </a:lnTo>
                <a:lnTo>
                  <a:pt x="568" y="593"/>
                </a:lnTo>
                <a:lnTo>
                  <a:pt x="574" y="587"/>
                </a:lnTo>
                <a:lnTo>
                  <a:pt x="565" y="577"/>
                </a:lnTo>
                <a:lnTo>
                  <a:pt x="565" y="574"/>
                </a:lnTo>
                <a:lnTo>
                  <a:pt x="564" y="572"/>
                </a:lnTo>
                <a:lnTo>
                  <a:pt x="559" y="572"/>
                </a:lnTo>
                <a:lnTo>
                  <a:pt x="561" y="581"/>
                </a:lnTo>
                <a:lnTo>
                  <a:pt x="546" y="594"/>
                </a:lnTo>
                <a:lnTo>
                  <a:pt x="542" y="593"/>
                </a:lnTo>
                <a:lnTo>
                  <a:pt x="541" y="581"/>
                </a:lnTo>
                <a:lnTo>
                  <a:pt x="548" y="572"/>
                </a:lnTo>
                <a:lnTo>
                  <a:pt x="557" y="565"/>
                </a:lnTo>
                <a:lnTo>
                  <a:pt x="541" y="543"/>
                </a:lnTo>
                <a:lnTo>
                  <a:pt x="549" y="533"/>
                </a:lnTo>
                <a:lnTo>
                  <a:pt x="549" y="529"/>
                </a:lnTo>
                <a:lnTo>
                  <a:pt x="545" y="528"/>
                </a:lnTo>
                <a:lnTo>
                  <a:pt x="541" y="533"/>
                </a:lnTo>
                <a:lnTo>
                  <a:pt x="531" y="529"/>
                </a:lnTo>
                <a:lnTo>
                  <a:pt x="532" y="525"/>
                </a:lnTo>
                <a:lnTo>
                  <a:pt x="528" y="519"/>
                </a:lnTo>
                <a:lnTo>
                  <a:pt x="522" y="503"/>
                </a:lnTo>
                <a:lnTo>
                  <a:pt x="513" y="503"/>
                </a:lnTo>
                <a:lnTo>
                  <a:pt x="487" y="516"/>
                </a:lnTo>
                <a:lnTo>
                  <a:pt x="468" y="515"/>
                </a:lnTo>
                <a:lnTo>
                  <a:pt x="447" y="516"/>
                </a:lnTo>
                <a:lnTo>
                  <a:pt x="438" y="512"/>
                </a:lnTo>
                <a:lnTo>
                  <a:pt x="438" y="506"/>
                </a:lnTo>
                <a:lnTo>
                  <a:pt x="463" y="493"/>
                </a:lnTo>
                <a:lnTo>
                  <a:pt x="497" y="493"/>
                </a:lnTo>
                <a:lnTo>
                  <a:pt x="503" y="490"/>
                </a:lnTo>
                <a:lnTo>
                  <a:pt x="502" y="486"/>
                </a:lnTo>
                <a:lnTo>
                  <a:pt x="493" y="490"/>
                </a:lnTo>
                <a:lnTo>
                  <a:pt x="489" y="477"/>
                </a:lnTo>
                <a:lnTo>
                  <a:pt x="479" y="471"/>
                </a:lnTo>
                <a:lnTo>
                  <a:pt x="468" y="476"/>
                </a:lnTo>
                <a:lnTo>
                  <a:pt x="466" y="473"/>
                </a:lnTo>
                <a:lnTo>
                  <a:pt x="468" y="468"/>
                </a:lnTo>
                <a:lnTo>
                  <a:pt x="466" y="465"/>
                </a:lnTo>
                <a:lnTo>
                  <a:pt x="454" y="471"/>
                </a:lnTo>
                <a:lnTo>
                  <a:pt x="453" y="468"/>
                </a:lnTo>
                <a:lnTo>
                  <a:pt x="445" y="463"/>
                </a:lnTo>
                <a:lnTo>
                  <a:pt x="437" y="467"/>
                </a:lnTo>
                <a:lnTo>
                  <a:pt x="434" y="464"/>
                </a:lnTo>
                <a:lnTo>
                  <a:pt x="440" y="454"/>
                </a:lnTo>
                <a:lnTo>
                  <a:pt x="440" y="450"/>
                </a:lnTo>
                <a:lnTo>
                  <a:pt x="424" y="457"/>
                </a:lnTo>
                <a:lnTo>
                  <a:pt x="419" y="450"/>
                </a:lnTo>
                <a:lnTo>
                  <a:pt x="408" y="451"/>
                </a:lnTo>
                <a:lnTo>
                  <a:pt x="411" y="457"/>
                </a:lnTo>
                <a:lnTo>
                  <a:pt x="412" y="468"/>
                </a:lnTo>
                <a:lnTo>
                  <a:pt x="418" y="477"/>
                </a:lnTo>
                <a:lnTo>
                  <a:pt x="409" y="486"/>
                </a:lnTo>
                <a:lnTo>
                  <a:pt x="395" y="486"/>
                </a:lnTo>
                <a:lnTo>
                  <a:pt x="387" y="477"/>
                </a:lnTo>
                <a:lnTo>
                  <a:pt x="390" y="465"/>
                </a:lnTo>
                <a:lnTo>
                  <a:pt x="390" y="463"/>
                </a:lnTo>
                <a:lnTo>
                  <a:pt x="382" y="465"/>
                </a:lnTo>
                <a:lnTo>
                  <a:pt x="379" y="447"/>
                </a:lnTo>
                <a:lnTo>
                  <a:pt x="364" y="422"/>
                </a:lnTo>
                <a:lnTo>
                  <a:pt x="354" y="419"/>
                </a:lnTo>
                <a:lnTo>
                  <a:pt x="347" y="422"/>
                </a:lnTo>
                <a:lnTo>
                  <a:pt x="338" y="408"/>
                </a:lnTo>
                <a:lnTo>
                  <a:pt x="320" y="399"/>
                </a:lnTo>
                <a:lnTo>
                  <a:pt x="315" y="390"/>
                </a:lnTo>
                <a:lnTo>
                  <a:pt x="276" y="363"/>
                </a:lnTo>
                <a:lnTo>
                  <a:pt x="265" y="354"/>
                </a:lnTo>
                <a:lnTo>
                  <a:pt x="252" y="354"/>
                </a:lnTo>
                <a:lnTo>
                  <a:pt x="236" y="340"/>
                </a:lnTo>
                <a:lnTo>
                  <a:pt x="223" y="330"/>
                </a:lnTo>
                <a:lnTo>
                  <a:pt x="156" y="331"/>
                </a:lnTo>
                <a:lnTo>
                  <a:pt x="153" y="341"/>
                </a:lnTo>
                <a:lnTo>
                  <a:pt x="146" y="338"/>
                </a:lnTo>
                <a:lnTo>
                  <a:pt x="139" y="354"/>
                </a:lnTo>
                <a:lnTo>
                  <a:pt x="132" y="356"/>
                </a:lnTo>
                <a:lnTo>
                  <a:pt x="124" y="348"/>
                </a:lnTo>
                <a:lnTo>
                  <a:pt x="122" y="356"/>
                </a:lnTo>
                <a:lnTo>
                  <a:pt x="117" y="356"/>
                </a:lnTo>
                <a:lnTo>
                  <a:pt x="113" y="358"/>
                </a:lnTo>
                <a:lnTo>
                  <a:pt x="124" y="366"/>
                </a:lnTo>
                <a:lnTo>
                  <a:pt x="90" y="366"/>
                </a:lnTo>
                <a:lnTo>
                  <a:pt x="80" y="356"/>
                </a:lnTo>
                <a:lnTo>
                  <a:pt x="84" y="347"/>
                </a:lnTo>
                <a:lnTo>
                  <a:pt x="87" y="344"/>
                </a:lnTo>
                <a:lnTo>
                  <a:pt x="65" y="344"/>
                </a:lnTo>
                <a:lnTo>
                  <a:pt x="62" y="340"/>
                </a:lnTo>
                <a:lnTo>
                  <a:pt x="55" y="343"/>
                </a:lnTo>
                <a:lnTo>
                  <a:pt x="45" y="338"/>
                </a:lnTo>
                <a:lnTo>
                  <a:pt x="45" y="328"/>
                </a:lnTo>
                <a:lnTo>
                  <a:pt x="64" y="317"/>
                </a:lnTo>
                <a:lnTo>
                  <a:pt x="96" y="309"/>
                </a:lnTo>
                <a:lnTo>
                  <a:pt x="97" y="302"/>
                </a:lnTo>
                <a:lnTo>
                  <a:pt x="88" y="295"/>
                </a:lnTo>
                <a:lnTo>
                  <a:pt x="93" y="289"/>
                </a:lnTo>
                <a:lnTo>
                  <a:pt x="88" y="283"/>
                </a:lnTo>
                <a:lnTo>
                  <a:pt x="80" y="285"/>
                </a:lnTo>
                <a:lnTo>
                  <a:pt x="75" y="295"/>
                </a:lnTo>
                <a:lnTo>
                  <a:pt x="62" y="298"/>
                </a:lnTo>
                <a:lnTo>
                  <a:pt x="54" y="305"/>
                </a:lnTo>
                <a:lnTo>
                  <a:pt x="48" y="305"/>
                </a:lnTo>
                <a:lnTo>
                  <a:pt x="33" y="296"/>
                </a:lnTo>
                <a:lnTo>
                  <a:pt x="13" y="293"/>
                </a:lnTo>
                <a:lnTo>
                  <a:pt x="0" y="276"/>
                </a:lnTo>
                <a:lnTo>
                  <a:pt x="2" y="265"/>
                </a:lnTo>
                <a:lnTo>
                  <a:pt x="23" y="237"/>
                </a:lnTo>
                <a:lnTo>
                  <a:pt x="25" y="228"/>
                </a:lnTo>
                <a:lnTo>
                  <a:pt x="41" y="218"/>
                </a:lnTo>
                <a:lnTo>
                  <a:pt x="48" y="214"/>
                </a:lnTo>
                <a:lnTo>
                  <a:pt x="51" y="187"/>
                </a:lnTo>
                <a:lnTo>
                  <a:pt x="42" y="178"/>
                </a:lnTo>
                <a:lnTo>
                  <a:pt x="44" y="172"/>
                </a:lnTo>
                <a:lnTo>
                  <a:pt x="38" y="165"/>
                </a:lnTo>
                <a:lnTo>
                  <a:pt x="42" y="156"/>
                </a:lnTo>
                <a:lnTo>
                  <a:pt x="39" y="153"/>
                </a:lnTo>
                <a:lnTo>
                  <a:pt x="29" y="171"/>
                </a:lnTo>
                <a:lnTo>
                  <a:pt x="15" y="171"/>
                </a:lnTo>
                <a:lnTo>
                  <a:pt x="5" y="162"/>
                </a:lnTo>
                <a:lnTo>
                  <a:pt x="15" y="126"/>
                </a:lnTo>
                <a:lnTo>
                  <a:pt x="15" y="104"/>
                </a:lnTo>
                <a:lnTo>
                  <a:pt x="29" y="101"/>
                </a:lnTo>
                <a:lnTo>
                  <a:pt x="29" y="95"/>
                </a:lnTo>
                <a:lnTo>
                  <a:pt x="22" y="78"/>
                </a:lnTo>
                <a:lnTo>
                  <a:pt x="13" y="71"/>
                </a:lnTo>
                <a:lnTo>
                  <a:pt x="12" y="61"/>
                </a:lnTo>
                <a:lnTo>
                  <a:pt x="25" y="58"/>
                </a:lnTo>
                <a:lnTo>
                  <a:pt x="42" y="67"/>
                </a:lnTo>
                <a:lnTo>
                  <a:pt x="48" y="64"/>
                </a:lnTo>
                <a:lnTo>
                  <a:pt x="19" y="51"/>
                </a:lnTo>
                <a:lnTo>
                  <a:pt x="36" y="17"/>
                </a:lnTo>
                <a:lnTo>
                  <a:pt x="55" y="25"/>
                </a:lnTo>
                <a:lnTo>
                  <a:pt x="68" y="43"/>
                </a:lnTo>
                <a:lnTo>
                  <a:pt x="64" y="23"/>
                </a:lnTo>
                <a:lnTo>
                  <a:pt x="81" y="22"/>
                </a:lnTo>
                <a:lnTo>
                  <a:pt x="75" y="19"/>
                </a:lnTo>
                <a:lnTo>
                  <a:pt x="80" y="12"/>
                </a:lnTo>
                <a:lnTo>
                  <a:pt x="62" y="0"/>
                </a:lnTo>
                <a:lnTo>
                  <a:pt x="614" y="2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7397640" y="1905120"/>
            <a:ext cx="11160" cy="12600"/>
          </a:xfrm>
          <a:custGeom>
            <a:avLst/>
            <a:gdLst/>
            <a:ahLst/>
            <a:rect l="l" t="t" r="r" b="b"/>
            <a:pathLst>
              <a:path w="6" h="6">
                <a:moveTo>
                  <a:pt x="6" y="6"/>
                </a:moveTo>
                <a:lnTo>
                  <a:pt x="0" y="3"/>
                </a:lnTo>
                <a:lnTo>
                  <a:pt x="4" y="0"/>
                </a:lnTo>
                <a:lnTo>
                  <a:pt x="6" y="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7385040" y="1886040"/>
            <a:ext cx="17640" cy="17280"/>
          </a:xfrm>
          <a:custGeom>
            <a:avLst/>
            <a:gdLst/>
            <a:ahLst/>
            <a:rect l="l" t="t" r="r" b="b"/>
            <a:pathLst>
              <a:path w="9" h="9">
                <a:moveTo>
                  <a:pt x="3" y="2"/>
                </a:moveTo>
                <a:lnTo>
                  <a:pt x="9" y="0"/>
                </a:lnTo>
                <a:lnTo>
                  <a:pt x="9" y="4"/>
                </a:lnTo>
                <a:lnTo>
                  <a:pt x="4" y="9"/>
                </a:lnTo>
                <a:lnTo>
                  <a:pt x="0" y="4"/>
                </a:lnTo>
                <a:lnTo>
                  <a:pt x="3" y="2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5567400" y="927000"/>
            <a:ext cx="41400" cy="25560"/>
          </a:xfrm>
          <a:custGeom>
            <a:avLst/>
            <a:gdLst/>
            <a:ahLst/>
            <a:rect l="l" t="t" r="r" b="b"/>
            <a:pathLst>
              <a:path w="21" h="13">
                <a:moveTo>
                  <a:pt x="1" y="8"/>
                </a:moveTo>
                <a:lnTo>
                  <a:pt x="13" y="0"/>
                </a:lnTo>
                <a:lnTo>
                  <a:pt x="11" y="0"/>
                </a:lnTo>
                <a:lnTo>
                  <a:pt x="21" y="0"/>
                </a:lnTo>
                <a:lnTo>
                  <a:pt x="0" y="13"/>
                </a:lnTo>
                <a:lnTo>
                  <a:pt x="1" y="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5529240" y="360360"/>
            <a:ext cx="33480" cy="15840"/>
          </a:xfrm>
          <a:custGeom>
            <a:avLst/>
            <a:gdLst/>
            <a:ahLst/>
            <a:rect l="l" t="t" r="r" b="b"/>
            <a:pathLst>
              <a:path w="17" h="8">
                <a:moveTo>
                  <a:pt x="17" y="3"/>
                </a:moveTo>
                <a:lnTo>
                  <a:pt x="17" y="7"/>
                </a:lnTo>
                <a:lnTo>
                  <a:pt x="13" y="8"/>
                </a:lnTo>
                <a:lnTo>
                  <a:pt x="0" y="0"/>
                </a:lnTo>
                <a:lnTo>
                  <a:pt x="17" y="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1901880" y="336600"/>
            <a:ext cx="700200" cy="387360"/>
          </a:xfrm>
          <a:custGeom>
            <a:avLst/>
            <a:gdLst/>
            <a:ahLst/>
            <a:rect l="l" t="t" r="r" b="b"/>
            <a:pathLst>
              <a:path w="356" h="197">
                <a:moveTo>
                  <a:pt x="356" y="0"/>
                </a:moveTo>
                <a:lnTo>
                  <a:pt x="356" y="0"/>
                </a:lnTo>
                <a:lnTo>
                  <a:pt x="348" y="29"/>
                </a:lnTo>
                <a:lnTo>
                  <a:pt x="335" y="55"/>
                </a:lnTo>
                <a:lnTo>
                  <a:pt x="322" y="77"/>
                </a:lnTo>
                <a:lnTo>
                  <a:pt x="301" y="93"/>
                </a:lnTo>
                <a:lnTo>
                  <a:pt x="311" y="117"/>
                </a:lnTo>
                <a:lnTo>
                  <a:pt x="312" y="149"/>
                </a:lnTo>
                <a:lnTo>
                  <a:pt x="293" y="172"/>
                </a:lnTo>
                <a:lnTo>
                  <a:pt x="278" y="197"/>
                </a:lnTo>
                <a:lnTo>
                  <a:pt x="259" y="187"/>
                </a:lnTo>
                <a:lnTo>
                  <a:pt x="237" y="181"/>
                </a:lnTo>
                <a:lnTo>
                  <a:pt x="228" y="161"/>
                </a:lnTo>
                <a:lnTo>
                  <a:pt x="202" y="168"/>
                </a:lnTo>
                <a:lnTo>
                  <a:pt x="181" y="162"/>
                </a:lnTo>
                <a:lnTo>
                  <a:pt x="156" y="162"/>
                </a:lnTo>
                <a:lnTo>
                  <a:pt x="159" y="140"/>
                </a:lnTo>
                <a:lnTo>
                  <a:pt x="169" y="116"/>
                </a:lnTo>
                <a:lnTo>
                  <a:pt x="176" y="97"/>
                </a:lnTo>
                <a:lnTo>
                  <a:pt x="198" y="88"/>
                </a:lnTo>
                <a:lnTo>
                  <a:pt x="200" y="67"/>
                </a:lnTo>
                <a:lnTo>
                  <a:pt x="185" y="55"/>
                </a:lnTo>
                <a:lnTo>
                  <a:pt x="185" y="39"/>
                </a:lnTo>
                <a:lnTo>
                  <a:pt x="205" y="26"/>
                </a:lnTo>
                <a:lnTo>
                  <a:pt x="227" y="16"/>
                </a:lnTo>
                <a:lnTo>
                  <a:pt x="202" y="4"/>
                </a:lnTo>
                <a:lnTo>
                  <a:pt x="188" y="22"/>
                </a:lnTo>
                <a:lnTo>
                  <a:pt x="159" y="20"/>
                </a:lnTo>
                <a:lnTo>
                  <a:pt x="150" y="16"/>
                </a:lnTo>
                <a:lnTo>
                  <a:pt x="140" y="10"/>
                </a:lnTo>
                <a:lnTo>
                  <a:pt x="126" y="0"/>
                </a:lnTo>
                <a:lnTo>
                  <a:pt x="91" y="0"/>
                </a:lnTo>
                <a:lnTo>
                  <a:pt x="85" y="3"/>
                </a:lnTo>
                <a:lnTo>
                  <a:pt x="61" y="15"/>
                </a:lnTo>
                <a:lnTo>
                  <a:pt x="39" y="29"/>
                </a:lnTo>
                <a:lnTo>
                  <a:pt x="26" y="42"/>
                </a:lnTo>
                <a:lnTo>
                  <a:pt x="0" y="35"/>
                </a:lnTo>
                <a:lnTo>
                  <a:pt x="7" y="15"/>
                </a:lnTo>
                <a:lnTo>
                  <a:pt x="2" y="0"/>
                </a:lnTo>
                <a:lnTo>
                  <a:pt x="356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1901880" y="336600"/>
            <a:ext cx="700200" cy="387360"/>
          </a:xfrm>
          <a:custGeom>
            <a:avLst/>
            <a:gdLst/>
            <a:ahLst/>
            <a:rect l="l" t="t" r="r" b="b"/>
            <a:pathLst>
              <a:path w="356" h="197">
                <a:moveTo>
                  <a:pt x="356" y="0"/>
                </a:moveTo>
                <a:lnTo>
                  <a:pt x="356" y="0"/>
                </a:lnTo>
                <a:lnTo>
                  <a:pt x="348" y="29"/>
                </a:lnTo>
                <a:lnTo>
                  <a:pt x="335" y="55"/>
                </a:lnTo>
                <a:lnTo>
                  <a:pt x="322" y="77"/>
                </a:lnTo>
                <a:lnTo>
                  <a:pt x="301" y="93"/>
                </a:lnTo>
                <a:lnTo>
                  <a:pt x="311" y="117"/>
                </a:lnTo>
                <a:lnTo>
                  <a:pt x="312" y="149"/>
                </a:lnTo>
                <a:lnTo>
                  <a:pt x="293" y="172"/>
                </a:lnTo>
                <a:lnTo>
                  <a:pt x="278" y="197"/>
                </a:lnTo>
                <a:lnTo>
                  <a:pt x="259" y="187"/>
                </a:lnTo>
                <a:lnTo>
                  <a:pt x="237" y="181"/>
                </a:lnTo>
                <a:lnTo>
                  <a:pt x="228" y="161"/>
                </a:lnTo>
                <a:lnTo>
                  <a:pt x="202" y="168"/>
                </a:lnTo>
                <a:lnTo>
                  <a:pt x="181" y="162"/>
                </a:lnTo>
                <a:lnTo>
                  <a:pt x="156" y="162"/>
                </a:lnTo>
                <a:lnTo>
                  <a:pt x="159" y="140"/>
                </a:lnTo>
                <a:lnTo>
                  <a:pt x="169" y="116"/>
                </a:lnTo>
                <a:lnTo>
                  <a:pt x="176" y="97"/>
                </a:lnTo>
                <a:lnTo>
                  <a:pt x="198" y="88"/>
                </a:lnTo>
                <a:lnTo>
                  <a:pt x="200" y="67"/>
                </a:lnTo>
                <a:lnTo>
                  <a:pt x="185" y="55"/>
                </a:lnTo>
                <a:lnTo>
                  <a:pt x="185" y="39"/>
                </a:lnTo>
                <a:lnTo>
                  <a:pt x="205" y="26"/>
                </a:lnTo>
                <a:lnTo>
                  <a:pt x="227" y="16"/>
                </a:lnTo>
                <a:lnTo>
                  <a:pt x="202" y="4"/>
                </a:lnTo>
                <a:lnTo>
                  <a:pt x="188" y="22"/>
                </a:lnTo>
                <a:lnTo>
                  <a:pt x="159" y="20"/>
                </a:lnTo>
                <a:lnTo>
                  <a:pt x="150" y="16"/>
                </a:lnTo>
                <a:lnTo>
                  <a:pt x="140" y="10"/>
                </a:lnTo>
                <a:lnTo>
                  <a:pt x="126" y="0"/>
                </a:lnTo>
                <a:lnTo>
                  <a:pt x="91" y="0"/>
                </a:lnTo>
                <a:lnTo>
                  <a:pt x="85" y="3"/>
                </a:lnTo>
                <a:lnTo>
                  <a:pt x="61" y="15"/>
                </a:lnTo>
                <a:lnTo>
                  <a:pt x="39" y="29"/>
                </a:lnTo>
                <a:lnTo>
                  <a:pt x="26" y="42"/>
                </a:lnTo>
                <a:lnTo>
                  <a:pt x="0" y="35"/>
                </a:lnTo>
                <a:lnTo>
                  <a:pt x="7" y="15"/>
                </a:lnTo>
                <a:lnTo>
                  <a:pt x="2" y="0"/>
                </a:lnTo>
                <a:lnTo>
                  <a:pt x="356" y="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2271600" y="958680"/>
            <a:ext cx="14400" cy="14400"/>
          </a:xfrm>
          <a:custGeom>
            <a:avLst/>
            <a:gdLst/>
            <a:ahLst/>
            <a:rect l="l" t="t" r="r" b="b"/>
            <a:pathLst>
              <a:path w="7" h="7">
                <a:moveTo>
                  <a:pt x="6" y="7"/>
                </a:moveTo>
                <a:lnTo>
                  <a:pt x="0" y="5"/>
                </a:lnTo>
                <a:lnTo>
                  <a:pt x="7" y="0"/>
                </a:lnTo>
                <a:lnTo>
                  <a:pt x="6" y="7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2189160" y="1076400"/>
            <a:ext cx="42840" cy="25200"/>
          </a:xfrm>
          <a:custGeom>
            <a:avLst/>
            <a:gdLst/>
            <a:ahLst/>
            <a:rect l="l" t="t" r="r" b="b"/>
            <a:pathLst>
              <a:path w="22" h="13">
                <a:moveTo>
                  <a:pt x="16" y="0"/>
                </a:moveTo>
                <a:lnTo>
                  <a:pt x="19" y="0"/>
                </a:lnTo>
                <a:lnTo>
                  <a:pt x="22" y="8"/>
                </a:lnTo>
                <a:lnTo>
                  <a:pt x="20" y="10"/>
                </a:lnTo>
                <a:lnTo>
                  <a:pt x="10" y="13"/>
                </a:lnTo>
                <a:lnTo>
                  <a:pt x="6" y="6"/>
                </a:lnTo>
                <a:lnTo>
                  <a:pt x="0" y="5"/>
                </a:lnTo>
                <a:lnTo>
                  <a:pt x="9" y="0"/>
                </a:lnTo>
                <a:lnTo>
                  <a:pt x="16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2189160" y="1076400"/>
            <a:ext cx="42840" cy="25200"/>
          </a:xfrm>
          <a:custGeom>
            <a:avLst/>
            <a:gdLst/>
            <a:ahLst/>
            <a:rect l="l" t="t" r="r" b="b"/>
            <a:pathLst>
              <a:path w="22" h="13">
                <a:moveTo>
                  <a:pt x="16" y="0"/>
                </a:moveTo>
                <a:lnTo>
                  <a:pt x="19" y="0"/>
                </a:lnTo>
                <a:lnTo>
                  <a:pt x="22" y="8"/>
                </a:lnTo>
                <a:lnTo>
                  <a:pt x="20" y="10"/>
                </a:lnTo>
                <a:lnTo>
                  <a:pt x="10" y="13"/>
                </a:lnTo>
                <a:lnTo>
                  <a:pt x="6" y="6"/>
                </a:lnTo>
                <a:lnTo>
                  <a:pt x="0" y="5"/>
                </a:lnTo>
                <a:lnTo>
                  <a:pt x="9" y="0"/>
                </a:lnTo>
                <a:lnTo>
                  <a:pt x="16" y="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1494000" y="719280"/>
            <a:ext cx="1923840" cy="2038320"/>
          </a:xfrm>
          <a:custGeom>
            <a:avLst/>
            <a:gdLst/>
            <a:ahLst/>
            <a:rect l="l" t="t" r="r" b="b"/>
            <a:pathLst>
              <a:path w="980" h="1038">
                <a:moveTo>
                  <a:pt x="980" y="318"/>
                </a:moveTo>
                <a:lnTo>
                  <a:pt x="970" y="279"/>
                </a:lnTo>
                <a:lnTo>
                  <a:pt x="954" y="266"/>
                </a:lnTo>
                <a:lnTo>
                  <a:pt x="936" y="256"/>
                </a:lnTo>
                <a:lnTo>
                  <a:pt x="932" y="234"/>
                </a:lnTo>
                <a:lnTo>
                  <a:pt x="916" y="218"/>
                </a:lnTo>
                <a:lnTo>
                  <a:pt x="909" y="191"/>
                </a:lnTo>
                <a:lnTo>
                  <a:pt x="883" y="159"/>
                </a:lnTo>
                <a:lnTo>
                  <a:pt x="890" y="133"/>
                </a:lnTo>
                <a:lnTo>
                  <a:pt x="871" y="110"/>
                </a:lnTo>
                <a:lnTo>
                  <a:pt x="879" y="94"/>
                </a:lnTo>
                <a:lnTo>
                  <a:pt x="874" y="68"/>
                </a:lnTo>
                <a:lnTo>
                  <a:pt x="840" y="67"/>
                </a:lnTo>
                <a:lnTo>
                  <a:pt x="825" y="48"/>
                </a:lnTo>
                <a:lnTo>
                  <a:pt x="792" y="41"/>
                </a:lnTo>
                <a:lnTo>
                  <a:pt x="777" y="26"/>
                </a:lnTo>
                <a:lnTo>
                  <a:pt x="747" y="22"/>
                </a:lnTo>
                <a:lnTo>
                  <a:pt x="720" y="31"/>
                </a:lnTo>
                <a:lnTo>
                  <a:pt x="697" y="33"/>
                </a:lnTo>
                <a:lnTo>
                  <a:pt x="676" y="16"/>
                </a:lnTo>
                <a:lnTo>
                  <a:pt x="663" y="0"/>
                </a:lnTo>
                <a:lnTo>
                  <a:pt x="636" y="10"/>
                </a:lnTo>
                <a:lnTo>
                  <a:pt x="624" y="35"/>
                </a:lnTo>
                <a:lnTo>
                  <a:pt x="618" y="64"/>
                </a:lnTo>
                <a:lnTo>
                  <a:pt x="592" y="88"/>
                </a:lnTo>
                <a:lnTo>
                  <a:pt x="594" y="106"/>
                </a:lnTo>
                <a:lnTo>
                  <a:pt x="607" y="126"/>
                </a:lnTo>
                <a:lnTo>
                  <a:pt x="592" y="132"/>
                </a:lnTo>
                <a:lnTo>
                  <a:pt x="608" y="171"/>
                </a:lnTo>
                <a:lnTo>
                  <a:pt x="603" y="174"/>
                </a:lnTo>
                <a:lnTo>
                  <a:pt x="577" y="137"/>
                </a:lnTo>
                <a:lnTo>
                  <a:pt x="571" y="137"/>
                </a:lnTo>
                <a:lnTo>
                  <a:pt x="577" y="158"/>
                </a:lnTo>
                <a:lnTo>
                  <a:pt x="559" y="153"/>
                </a:lnTo>
                <a:lnTo>
                  <a:pt x="555" y="139"/>
                </a:lnTo>
                <a:lnTo>
                  <a:pt x="539" y="111"/>
                </a:lnTo>
                <a:lnTo>
                  <a:pt x="559" y="98"/>
                </a:lnTo>
                <a:lnTo>
                  <a:pt x="552" y="84"/>
                </a:lnTo>
                <a:lnTo>
                  <a:pt x="527" y="71"/>
                </a:lnTo>
                <a:lnTo>
                  <a:pt x="506" y="59"/>
                </a:lnTo>
                <a:lnTo>
                  <a:pt x="474" y="51"/>
                </a:lnTo>
                <a:lnTo>
                  <a:pt x="471" y="67"/>
                </a:lnTo>
                <a:lnTo>
                  <a:pt x="474" y="85"/>
                </a:lnTo>
                <a:lnTo>
                  <a:pt x="454" y="88"/>
                </a:lnTo>
                <a:lnTo>
                  <a:pt x="439" y="103"/>
                </a:lnTo>
                <a:lnTo>
                  <a:pt x="445" y="133"/>
                </a:lnTo>
                <a:lnTo>
                  <a:pt x="462" y="155"/>
                </a:lnTo>
                <a:lnTo>
                  <a:pt x="465" y="178"/>
                </a:lnTo>
                <a:lnTo>
                  <a:pt x="487" y="185"/>
                </a:lnTo>
                <a:lnTo>
                  <a:pt x="506" y="197"/>
                </a:lnTo>
                <a:lnTo>
                  <a:pt x="506" y="208"/>
                </a:lnTo>
                <a:lnTo>
                  <a:pt x="496" y="211"/>
                </a:lnTo>
                <a:lnTo>
                  <a:pt x="484" y="201"/>
                </a:lnTo>
                <a:lnTo>
                  <a:pt x="481" y="204"/>
                </a:lnTo>
                <a:lnTo>
                  <a:pt x="467" y="226"/>
                </a:lnTo>
                <a:lnTo>
                  <a:pt x="439" y="236"/>
                </a:lnTo>
                <a:lnTo>
                  <a:pt x="421" y="216"/>
                </a:lnTo>
                <a:lnTo>
                  <a:pt x="393" y="214"/>
                </a:lnTo>
                <a:lnTo>
                  <a:pt x="390" y="204"/>
                </a:lnTo>
                <a:lnTo>
                  <a:pt x="373" y="197"/>
                </a:lnTo>
                <a:lnTo>
                  <a:pt x="364" y="201"/>
                </a:lnTo>
                <a:lnTo>
                  <a:pt x="344" y="185"/>
                </a:lnTo>
                <a:lnTo>
                  <a:pt x="319" y="185"/>
                </a:lnTo>
                <a:lnTo>
                  <a:pt x="280" y="192"/>
                </a:lnTo>
                <a:lnTo>
                  <a:pt x="264" y="226"/>
                </a:lnTo>
                <a:lnTo>
                  <a:pt x="264" y="239"/>
                </a:lnTo>
                <a:lnTo>
                  <a:pt x="276" y="262"/>
                </a:lnTo>
                <a:lnTo>
                  <a:pt x="273" y="265"/>
                </a:lnTo>
                <a:lnTo>
                  <a:pt x="260" y="260"/>
                </a:lnTo>
                <a:lnTo>
                  <a:pt x="236" y="262"/>
                </a:lnTo>
                <a:lnTo>
                  <a:pt x="215" y="291"/>
                </a:lnTo>
                <a:lnTo>
                  <a:pt x="227" y="308"/>
                </a:lnTo>
                <a:lnTo>
                  <a:pt x="259" y="314"/>
                </a:lnTo>
                <a:lnTo>
                  <a:pt x="238" y="341"/>
                </a:lnTo>
                <a:lnTo>
                  <a:pt x="220" y="346"/>
                </a:lnTo>
                <a:lnTo>
                  <a:pt x="204" y="366"/>
                </a:lnTo>
                <a:lnTo>
                  <a:pt x="221" y="373"/>
                </a:lnTo>
                <a:lnTo>
                  <a:pt x="244" y="403"/>
                </a:lnTo>
                <a:lnTo>
                  <a:pt x="231" y="432"/>
                </a:lnTo>
                <a:lnTo>
                  <a:pt x="251" y="428"/>
                </a:lnTo>
                <a:lnTo>
                  <a:pt x="259" y="444"/>
                </a:lnTo>
                <a:lnTo>
                  <a:pt x="272" y="454"/>
                </a:lnTo>
                <a:lnTo>
                  <a:pt x="244" y="471"/>
                </a:lnTo>
                <a:lnTo>
                  <a:pt x="215" y="487"/>
                </a:lnTo>
                <a:lnTo>
                  <a:pt x="189" y="483"/>
                </a:lnTo>
                <a:lnTo>
                  <a:pt x="160" y="481"/>
                </a:lnTo>
                <a:lnTo>
                  <a:pt x="129" y="471"/>
                </a:lnTo>
                <a:lnTo>
                  <a:pt x="97" y="473"/>
                </a:lnTo>
                <a:lnTo>
                  <a:pt x="77" y="455"/>
                </a:lnTo>
                <a:lnTo>
                  <a:pt x="49" y="441"/>
                </a:lnTo>
                <a:lnTo>
                  <a:pt x="20" y="440"/>
                </a:lnTo>
                <a:lnTo>
                  <a:pt x="6" y="432"/>
                </a:lnTo>
                <a:lnTo>
                  <a:pt x="0" y="444"/>
                </a:lnTo>
                <a:lnTo>
                  <a:pt x="10" y="450"/>
                </a:lnTo>
                <a:lnTo>
                  <a:pt x="32" y="464"/>
                </a:lnTo>
                <a:lnTo>
                  <a:pt x="53" y="470"/>
                </a:lnTo>
                <a:lnTo>
                  <a:pt x="78" y="487"/>
                </a:lnTo>
                <a:lnTo>
                  <a:pt x="105" y="500"/>
                </a:lnTo>
                <a:lnTo>
                  <a:pt x="127" y="513"/>
                </a:lnTo>
                <a:lnTo>
                  <a:pt x="152" y="507"/>
                </a:lnTo>
                <a:lnTo>
                  <a:pt x="208" y="526"/>
                </a:lnTo>
                <a:lnTo>
                  <a:pt x="236" y="523"/>
                </a:lnTo>
                <a:lnTo>
                  <a:pt x="269" y="529"/>
                </a:lnTo>
                <a:lnTo>
                  <a:pt x="301" y="536"/>
                </a:lnTo>
                <a:lnTo>
                  <a:pt x="324" y="535"/>
                </a:lnTo>
                <a:lnTo>
                  <a:pt x="350" y="531"/>
                </a:lnTo>
                <a:lnTo>
                  <a:pt x="342" y="510"/>
                </a:lnTo>
                <a:lnTo>
                  <a:pt x="361" y="503"/>
                </a:lnTo>
                <a:lnTo>
                  <a:pt x="386" y="509"/>
                </a:lnTo>
                <a:lnTo>
                  <a:pt x="413" y="506"/>
                </a:lnTo>
                <a:lnTo>
                  <a:pt x="438" y="494"/>
                </a:lnTo>
                <a:lnTo>
                  <a:pt x="461" y="493"/>
                </a:lnTo>
                <a:lnTo>
                  <a:pt x="493" y="499"/>
                </a:lnTo>
                <a:lnTo>
                  <a:pt x="506" y="512"/>
                </a:lnTo>
                <a:lnTo>
                  <a:pt x="483" y="515"/>
                </a:lnTo>
                <a:lnTo>
                  <a:pt x="461" y="505"/>
                </a:lnTo>
                <a:lnTo>
                  <a:pt x="435" y="523"/>
                </a:lnTo>
                <a:lnTo>
                  <a:pt x="406" y="532"/>
                </a:lnTo>
                <a:lnTo>
                  <a:pt x="408" y="548"/>
                </a:lnTo>
                <a:lnTo>
                  <a:pt x="386" y="549"/>
                </a:lnTo>
                <a:lnTo>
                  <a:pt x="408" y="565"/>
                </a:lnTo>
                <a:lnTo>
                  <a:pt x="434" y="567"/>
                </a:lnTo>
                <a:lnTo>
                  <a:pt x="460" y="568"/>
                </a:lnTo>
                <a:lnTo>
                  <a:pt x="475" y="583"/>
                </a:lnTo>
                <a:lnTo>
                  <a:pt x="504" y="574"/>
                </a:lnTo>
                <a:lnTo>
                  <a:pt x="523" y="548"/>
                </a:lnTo>
                <a:lnTo>
                  <a:pt x="532" y="570"/>
                </a:lnTo>
                <a:lnTo>
                  <a:pt x="548" y="584"/>
                </a:lnTo>
                <a:lnTo>
                  <a:pt x="551" y="600"/>
                </a:lnTo>
                <a:lnTo>
                  <a:pt x="558" y="624"/>
                </a:lnTo>
                <a:lnTo>
                  <a:pt x="569" y="646"/>
                </a:lnTo>
                <a:lnTo>
                  <a:pt x="611" y="672"/>
                </a:lnTo>
                <a:lnTo>
                  <a:pt x="627" y="682"/>
                </a:lnTo>
                <a:lnTo>
                  <a:pt x="624" y="690"/>
                </a:lnTo>
                <a:lnTo>
                  <a:pt x="639" y="707"/>
                </a:lnTo>
                <a:lnTo>
                  <a:pt x="652" y="711"/>
                </a:lnTo>
                <a:lnTo>
                  <a:pt x="663" y="704"/>
                </a:lnTo>
                <a:lnTo>
                  <a:pt x="668" y="707"/>
                </a:lnTo>
                <a:lnTo>
                  <a:pt x="669" y="713"/>
                </a:lnTo>
                <a:lnTo>
                  <a:pt x="669" y="720"/>
                </a:lnTo>
                <a:lnTo>
                  <a:pt x="658" y="726"/>
                </a:lnTo>
                <a:lnTo>
                  <a:pt x="666" y="714"/>
                </a:lnTo>
                <a:lnTo>
                  <a:pt x="663" y="711"/>
                </a:lnTo>
                <a:lnTo>
                  <a:pt x="646" y="727"/>
                </a:lnTo>
                <a:lnTo>
                  <a:pt x="653" y="744"/>
                </a:lnTo>
                <a:lnTo>
                  <a:pt x="666" y="755"/>
                </a:lnTo>
                <a:lnTo>
                  <a:pt x="676" y="749"/>
                </a:lnTo>
                <a:lnTo>
                  <a:pt x="678" y="752"/>
                </a:lnTo>
                <a:lnTo>
                  <a:pt x="671" y="757"/>
                </a:lnTo>
                <a:lnTo>
                  <a:pt x="662" y="769"/>
                </a:lnTo>
                <a:lnTo>
                  <a:pt x="662" y="788"/>
                </a:lnTo>
                <a:lnTo>
                  <a:pt x="675" y="818"/>
                </a:lnTo>
                <a:lnTo>
                  <a:pt x="686" y="818"/>
                </a:lnTo>
                <a:lnTo>
                  <a:pt x="692" y="811"/>
                </a:lnTo>
                <a:lnTo>
                  <a:pt x="692" y="791"/>
                </a:lnTo>
                <a:lnTo>
                  <a:pt x="695" y="791"/>
                </a:lnTo>
                <a:lnTo>
                  <a:pt x="697" y="798"/>
                </a:lnTo>
                <a:lnTo>
                  <a:pt x="708" y="798"/>
                </a:lnTo>
                <a:lnTo>
                  <a:pt x="707" y="801"/>
                </a:lnTo>
                <a:lnTo>
                  <a:pt x="702" y="805"/>
                </a:lnTo>
                <a:lnTo>
                  <a:pt x="698" y="822"/>
                </a:lnTo>
                <a:lnTo>
                  <a:pt x="705" y="825"/>
                </a:lnTo>
                <a:lnTo>
                  <a:pt x="702" y="835"/>
                </a:lnTo>
                <a:lnTo>
                  <a:pt x="708" y="835"/>
                </a:lnTo>
                <a:lnTo>
                  <a:pt x="712" y="831"/>
                </a:lnTo>
                <a:lnTo>
                  <a:pt x="731" y="791"/>
                </a:lnTo>
                <a:lnTo>
                  <a:pt x="734" y="791"/>
                </a:lnTo>
                <a:lnTo>
                  <a:pt x="734" y="791"/>
                </a:lnTo>
                <a:lnTo>
                  <a:pt x="723" y="828"/>
                </a:lnTo>
                <a:lnTo>
                  <a:pt x="728" y="860"/>
                </a:lnTo>
                <a:lnTo>
                  <a:pt x="734" y="864"/>
                </a:lnTo>
                <a:lnTo>
                  <a:pt x="730" y="870"/>
                </a:lnTo>
                <a:lnTo>
                  <a:pt x="730" y="872"/>
                </a:lnTo>
                <a:lnTo>
                  <a:pt x="736" y="872"/>
                </a:lnTo>
                <a:lnTo>
                  <a:pt x="738" y="876"/>
                </a:lnTo>
                <a:lnTo>
                  <a:pt x="736" y="893"/>
                </a:lnTo>
                <a:lnTo>
                  <a:pt x="728" y="882"/>
                </a:lnTo>
                <a:lnTo>
                  <a:pt x="725" y="883"/>
                </a:lnTo>
                <a:lnTo>
                  <a:pt x="723" y="900"/>
                </a:lnTo>
                <a:lnTo>
                  <a:pt x="715" y="903"/>
                </a:lnTo>
                <a:lnTo>
                  <a:pt x="727" y="915"/>
                </a:lnTo>
                <a:lnTo>
                  <a:pt x="721" y="918"/>
                </a:lnTo>
                <a:lnTo>
                  <a:pt x="721" y="921"/>
                </a:lnTo>
                <a:lnTo>
                  <a:pt x="730" y="937"/>
                </a:lnTo>
                <a:lnTo>
                  <a:pt x="725" y="947"/>
                </a:lnTo>
                <a:lnTo>
                  <a:pt x="730" y="964"/>
                </a:lnTo>
                <a:lnTo>
                  <a:pt x="728" y="966"/>
                </a:lnTo>
                <a:lnTo>
                  <a:pt x="701" y="980"/>
                </a:lnTo>
                <a:lnTo>
                  <a:pt x="702" y="989"/>
                </a:lnTo>
                <a:lnTo>
                  <a:pt x="721" y="977"/>
                </a:lnTo>
                <a:lnTo>
                  <a:pt x="743" y="979"/>
                </a:lnTo>
                <a:lnTo>
                  <a:pt x="731" y="1007"/>
                </a:lnTo>
                <a:lnTo>
                  <a:pt x="733" y="1019"/>
                </a:lnTo>
                <a:lnTo>
                  <a:pt x="727" y="1025"/>
                </a:lnTo>
                <a:lnTo>
                  <a:pt x="715" y="1026"/>
                </a:lnTo>
                <a:lnTo>
                  <a:pt x="714" y="1032"/>
                </a:lnTo>
                <a:lnTo>
                  <a:pt x="720" y="1035"/>
                </a:lnTo>
                <a:lnTo>
                  <a:pt x="734" y="1032"/>
                </a:lnTo>
                <a:lnTo>
                  <a:pt x="743" y="1038"/>
                </a:lnTo>
                <a:lnTo>
                  <a:pt x="749" y="1038"/>
                </a:lnTo>
                <a:lnTo>
                  <a:pt x="772" y="1000"/>
                </a:lnTo>
                <a:lnTo>
                  <a:pt x="751" y="970"/>
                </a:lnTo>
                <a:lnTo>
                  <a:pt x="740" y="955"/>
                </a:lnTo>
                <a:lnTo>
                  <a:pt x="749" y="912"/>
                </a:lnTo>
                <a:lnTo>
                  <a:pt x="753" y="837"/>
                </a:lnTo>
                <a:lnTo>
                  <a:pt x="747" y="828"/>
                </a:lnTo>
                <a:lnTo>
                  <a:pt x="750" y="815"/>
                </a:lnTo>
                <a:lnTo>
                  <a:pt x="751" y="781"/>
                </a:lnTo>
                <a:lnTo>
                  <a:pt x="724" y="778"/>
                </a:lnTo>
                <a:lnTo>
                  <a:pt x="704" y="788"/>
                </a:lnTo>
                <a:lnTo>
                  <a:pt x="689" y="785"/>
                </a:lnTo>
                <a:lnTo>
                  <a:pt x="679" y="786"/>
                </a:lnTo>
                <a:lnTo>
                  <a:pt x="684" y="747"/>
                </a:lnTo>
                <a:lnTo>
                  <a:pt x="679" y="733"/>
                </a:lnTo>
                <a:lnTo>
                  <a:pt x="682" y="729"/>
                </a:lnTo>
                <a:lnTo>
                  <a:pt x="682" y="726"/>
                </a:lnTo>
                <a:lnTo>
                  <a:pt x="681" y="718"/>
                </a:lnTo>
                <a:lnTo>
                  <a:pt x="686" y="710"/>
                </a:lnTo>
                <a:lnTo>
                  <a:pt x="652" y="688"/>
                </a:lnTo>
                <a:lnTo>
                  <a:pt x="656" y="679"/>
                </a:lnTo>
                <a:lnTo>
                  <a:pt x="980" y="31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1494000" y="719280"/>
            <a:ext cx="1923840" cy="2038320"/>
          </a:xfrm>
          <a:custGeom>
            <a:avLst/>
            <a:gdLst/>
            <a:ahLst/>
            <a:rect l="l" t="t" r="r" b="b"/>
            <a:pathLst>
              <a:path w="980" h="1038">
                <a:moveTo>
                  <a:pt x="980" y="318"/>
                </a:moveTo>
                <a:lnTo>
                  <a:pt x="970" y="279"/>
                </a:lnTo>
                <a:lnTo>
                  <a:pt x="954" y="266"/>
                </a:lnTo>
                <a:lnTo>
                  <a:pt x="936" y="256"/>
                </a:lnTo>
                <a:lnTo>
                  <a:pt x="932" y="234"/>
                </a:lnTo>
                <a:lnTo>
                  <a:pt x="916" y="218"/>
                </a:lnTo>
                <a:lnTo>
                  <a:pt x="909" y="191"/>
                </a:lnTo>
                <a:lnTo>
                  <a:pt x="883" y="159"/>
                </a:lnTo>
                <a:lnTo>
                  <a:pt x="890" y="133"/>
                </a:lnTo>
                <a:lnTo>
                  <a:pt x="871" y="110"/>
                </a:lnTo>
                <a:lnTo>
                  <a:pt x="879" y="94"/>
                </a:lnTo>
                <a:lnTo>
                  <a:pt x="874" y="68"/>
                </a:lnTo>
                <a:lnTo>
                  <a:pt x="840" y="67"/>
                </a:lnTo>
                <a:lnTo>
                  <a:pt x="825" y="48"/>
                </a:lnTo>
                <a:lnTo>
                  <a:pt x="792" y="41"/>
                </a:lnTo>
                <a:lnTo>
                  <a:pt x="777" y="26"/>
                </a:lnTo>
                <a:lnTo>
                  <a:pt x="747" y="22"/>
                </a:lnTo>
                <a:lnTo>
                  <a:pt x="720" y="31"/>
                </a:lnTo>
                <a:lnTo>
                  <a:pt x="697" y="33"/>
                </a:lnTo>
                <a:lnTo>
                  <a:pt x="676" y="16"/>
                </a:lnTo>
                <a:lnTo>
                  <a:pt x="663" y="0"/>
                </a:lnTo>
                <a:lnTo>
                  <a:pt x="636" y="10"/>
                </a:lnTo>
                <a:lnTo>
                  <a:pt x="624" y="35"/>
                </a:lnTo>
                <a:lnTo>
                  <a:pt x="618" y="64"/>
                </a:lnTo>
                <a:lnTo>
                  <a:pt x="592" y="88"/>
                </a:lnTo>
                <a:lnTo>
                  <a:pt x="594" y="106"/>
                </a:lnTo>
                <a:lnTo>
                  <a:pt x="607" y="126"/>
                </a:lnTo>
                <a:lnTo>
                  <a:pt x="592" y="132"/>
                </a:lnTo>
                <a:lnTo>
                  <a:pt x="608" y="171"/>
                </a:lnTo>
                <a:lnTo>
                  <a:pt x="603" y="174"/>
                </a:lnTo>
                <a:lnTo>
                  <a:pt x="577" y="137"/>
                </a:lnTo>
                <a:lnTo>
                  <a:pt x="571" y="137"/>
                </a:lnTo>
                <a:lnTo>
                  <a:pt x="577" y="158"/>
                </a:lnTo>
                <a:lnTo>
                  <a:pt x="559" y="153"/>
                </a:lnTo>
                <a:lnTo>
                  <a:pt x="555" y="139"/>
                </a:lnTo>
                <a:lnTo>
                  <a:pt x="539" y="111"/>
                </a:lnTo>
                <a:lnTo>
                  <a:pt x="559" y="98"/>
                </a:lnTo>
                <a:lnTo>
                  <a:pt x="552" y="84"/>
                </a:lnTo>
                <a:lnTo>
                  <a:pt x="527" y="71"/>
                </a:lnTo>
                <a:lnTo>
                  <a:pt x="506" y="59"/>
                </a:lnTo>
                <a:lnTo>
                  <a:pt x="474" y="51"/>
                </a:lnTo>
                <a:lnTo>
                  <a:pt x="471" y="67"/>
                </a:lnTo>
                <a:lnTo>
                  <a:pt x="474" y="85"/>
                </a:lnTo>
                <a:lnTo>
                  <a:pt x="454" y="88"/>
                </a:lnTo>
                <a:lnTo>
                  <a:pt x="439" y="103"/>
                </a:lnTo>
                <a:lnTo>
                  <a:pt x="445" y="133"/>
                </a:lnTo>
                <a:lnTo>
                  <a:pt x="462" y="155"/>
                </a:lnTo>
                <a:lnTo>
                  <a:pt x="465" y="178"/>
                </a:lnTo>
                <a:lnTo>
                  <a:pt x="487" y="185"/>
                </a:lnTo>
                <a:lnTo>
                  <a:pt x="506" y="197"/>
                </a:lnTo>
                <a:lnTo>
                  <a:pt x="506" y="208"/>
                </a:lnTo>
                <a:lnTo>
                  <a:pt x="496" y="211"/>
                </a:lnTo>
                <a:lnTo>
                  <a:pt x="484" y="201"/>
                </a:lnTo>
                <a:lnTo>
                  <a:pt x="481" y="204"/>
                </a:lnTo>
                <a:lnTo>
                  <a:pt x="467" y="226"/>
                </a:lnTo>
                <a:lnTo>
                  <a:pt x="439" y="236"/>
                </a:lnTo>
                <a:lnTo>
                  <a:pt x="421" y="216"/>
                </a:lnTo>
                <a:lnTo>
                  <a:pt x="393" y="214"/>
                </a:lnTo>
                <a:lnTo>
                  <a:pt x="390" y="204"/>
                </a:lnTo>
                <a:lnTo>
                  <a:pt x="373" y="197"/>
                </a:lnTo>
                <a:lnTo>
                  <a:pt x="364" y="201"/>
                </a:lnTo>
                <a:lnTo>
                  <a:pt x="344" y="185"/>
                </a:lnTo>
                <a:lnTo>
                  <a:pt x="319" y="185"/>
                </a:lnTo>
                <a:lnTo>
                  <a:pt x="280" y="192"/>
                </a:lnTo>
                <a:lnTo>
                  <a:pt x="264" y="226"/>
                </a:lnTo>
                <a:lnTo>
                  <a:pt x="264" y="239"/>
                </a:lnTo>
                <a:lnTo>
                  <a:pt x="276" y="262"/>
                </a:lnTo>
                <a:lnTo>
                  <a:pt x="273" y="265"/>
                </a:lnTo>
                <a:lnTo>
                  <a:pt x="260" y="260"/>
                </a:lnTo>
                <a:lnTo>
                  <a:pt x="236" y="262"/>
                </a:lnTo>
                <a:lnTo>
                  <a:pt x="215" y="291"/>
                </a:lnTo>
                <a:lnTo>
                  <a:pt x="227" y="308"/>
                </a:lnTo>
                <a:lnTo>
                  <a:pt x="259" y="314"/>
                </a:lnTo>
                <a:lnTo>
                  <a:pt x="238" y="341"/>
                </a:lnTo>
                <a:lnTo>
                  <a:pt x="220" y="346"/>
                </a:lnTo>
                <a:lnTo>
                  <a:pt x="204" y="366"/>
                </a:lnTo>
                <a:lnTo>
                  <a:pt x="221" y="373"/>
                </a:lnTo>
                <a:lnTo>
                  <a:pt x="244" y="403"/>
                </a:lnTo>
                <a:lnTo>
                  <a:pt x="231" y="432"/>
                </a:lnTo>
                <a:lnTo>
                  <a:pt x="251" y="428"/>
                </a:lnTo>
                <a:lnTo>
                  <a:pt x="259" y="444"/>
                </a:lnTo>
                <a:lnTo>
                  <a:pt x="272" y="454"/>
                </a:lnTo>
                <a:lnTo>
                  <a:pt x="244" y="471"/>
                </a:lnTo>
                <a:lnTo>
                  <a:pt x="215" y="487"/>
                </a:lnTo>
                <a:lnTo>
                  <a:pt x="189" y="483"/>
                </a:lnTo>
                <a:lnTo>
                  <a:pt x="160" y="481"/>
                </a:lnTo>
                <a:lnTo>
                  <a:pt x="129" y="471"/>
                </a:lnTo>
                <a:lnTo>
                  <a:pt x="97" y="473"/>
                </a:lnTo>
                <a:lnTo>
                  <a:pt x="77" y="455"/>
                </a:lnTo>
                <a:lnTo>
                  <a:pt x="49" y="441"/>
                </a:lnTo>
                <a:lnTo>
                  <a:pt x="20" y="440"/>
                </a:lnTo>
                <a:lnTo>
                  <a:pt x="6" y="432"/>
                </a:lnTo>
                <a:lnTo>
                  <a:pt x="0" y="444"/>
                </a:lnTo>
                <a:lnTo>
                  <a:pt x="10" y="450"/>
                </a:lnTo>
                <a:lnTo>
                  <a:pt x="32" y="464"/>
                </a:lnTo>
                <a:lnTo>
                  <a:pt x="53" y="470"/>
                </a:lnTo>
                <a:lnTo>
                  <a:pt x="78" y="487"/>
                </a:lnTo>
                <a:lnTo>
                  <a:pt x="105" y="500"/>
                </a:lnTo>
                <a:lnTo>
                  <a:pt x="127" y="513"/>
                </a:lnTo>
                <a:lnTo>
                  <a:pt x="152" y="507"/>
                </a:lnTo>
                <a:lnTo>
                  <a:pt x="208" y="526"/>
                </a:lnTo>
                <a:lnTo>
                  <a:pt x="236" y="523"/>
                </a:lnTo>
                <a:lnTo>
                  <a:pt x="269" y="529"/>
                </a:lnTo>
                <a:lnTo>
                  <a:pt x="301" y="536"/>
                </a:lnTo>
                <a:lnTo>
                  <a:pt x="324" y="535"/>
                </a:lnTo>
                <a:lnTo>
                  <a:pt x="350" y="531"/>
                </a:lnTo>
                <a:lnTo>
                  <a:pt x="342" y="510"/>
                </a:lnTo>
                <a:lnTo>
                  <a:pt x="361" y="503"/>
                </a:lnTo>
                <a:lnTo>
                  <a:pt x="386" y="509"/>
                </a:lnTo>
                <a:lnTo>
                  <a:pt x="413" y="506"/>
                </a:lnTo>
                <a:lnTo>
                  <a:pt x="438" y="494"/>
                </a:lnTo>
                <a:lnTo>
                  <a:pt x="461" y="493"/>
                </a:lnTo>
                <a:lnTo>
                  <a:pt x="493" y="499"/>
                </a:lnTo>
                <a:lnTo>
                  <a:pt x="506" y="512"/>
                </a:lnTo>
                <a:lnTo>
                  <a:pt x="483" y="515"/>
                </a:lnTo>
                <a:lnTo>
                  <a:pt x="461" y="505"/>
                </a:lnTo>
                <a:lnTo>
                  <a:pt x="435" y="523"/>
                </a:lnTo>
                <a:lnTo>
                  <a:pt x="406" y="532"/>
                </a:lnTo>
                <a:lnTo>
                  <a:pt x="408" y="548"/>
                </a:lnTo>
                <a:lnTo>
                  <a:pt x="386" y="549"/>
                </a:lnTo>
                <a:lnTo>
                  <a:pt x="408" y="565"/>
                </a:lnTo>
                <a:lnTo>
                  <a:pt x="434" y="567"/>
                </a:lnTo>
                <a:lnTo>
                  <a:pt x="460" y="568"/>
                </a:lnTo>
                <a:lnTo>
                  <a:pt x="475" y="583"/>
                </a:lnTo>
                <a:lnTo>
                  <a:pt x="504" y="574"/>
                </a:lnTo>
                <a:lnTo>
                  <a:pt x="523" y="548"/>
                </a:lnTo>
                <a:lnTo>
                  <a:pt x="532" y="570"/>
                </a:lnTo>
                <a:lnTo>
                  <a:pt x="548" y="584"/>
                </a:lnTo>
                <a:lnTo>
                  <a:pt x="551" y="600"/>
                </a:lnTo>
                <a:lnTo>
                  <a:pt x="558" y="624"/>
                </a:lnTo>
                <a:lnTo>
                  <a:pt x="569" y="646"/>
                </a:lnTo>
                <a:lnTo>
                  <a:pt x="611" y="672"/>
                </a:lnTo>
                <a:lnTo>
                  <a:pt x="627" y="682"/>
                </a:lnTo>
                <a:lnTo>
                  <a:pt x="624" y="690"/>
                </a:lnTo>
                <a:lnTo>
                  <a:pt x="639" y="707"/>
                </a:lnTo>
                <a:lnTo>
                  <a:pt x="652" y="711"/>
                </a:lnTo>
                <a:lnTo>
                  <a:pt x="663" y="704"/>
                </a:lnTo>
                <a:lnTo>
                  <a:pt x="668" y="707"/>
                </a:lnTo>
                <a:lnTo>
                  <a:pt x="669" y="713"/>
                </a:lnTo>
                <a:lnTo>
                  <a:pt x="669" y="720"/>
                </a:lnTo>
                <a:lnTo>
                  <a:pt x="658" y="726"/>
                </a:lnTo>
                <a:lnTo>
                  <a:pt x="666" y="714"/>
                </a:lnTo>
                <a:lnTo>
                  <a:pt x="663" y="711"/>
                </a:lnTo>
                <a:lnTo>
                  <a:pt x="646" y="727"/>
                </a:lnTo>
                <a:lnTo>
                  <a:pt x="653" y="744"/>
                </a:lnTo>
                <a:lnTo>
                  <a:pt x="666" y="755"/>
                </a:lnTo>
                <a:lnTo>
                  <a:pt x="676" y="749"/>
                </a:lnTo>
                <a:lnTo>
                  <a:pt x="678" y="752"/>
                </a:lnTo>
                <a:lnTo>
                  <a:pt x="671" y="757"/>
                </a:lnTo>
                <a:lnTo>
                  <a:pt x="662" y="769"/>
                </a:lnTo>
                <a:lnTo>
                  <a:pt x="662" y="788"/>
                </a:lnTo>
                <a:lnTo>
                  <a:pt x="675" y="818"/>
                </a:lnTo>
                <a:lnTo>
                  <a:pt x="686" y="818"/>
                </a:lnTo>
                <a:lnTo>
                  <a:pt x="692" y="811"/>
                </a:lnTo>
                <a:lnTo>
                  <a:pt x="692" y="791"/>
                </a:lnTo>
                <a:lnTo>
                  <a:pt x="695" y="791"/>
                </a:lnTo>
                <a:lnTo>
                  <a:pt x="697" y="798"/>
                </a:lnTo>
                <a:lnTo>
                  <a:pt x="708" y="798"/>
                </a:lnTo>
                <a:lnTo>
                  <a:pt x="707" y="801"/>
                </a:lnTo>
                <a:lnTo>
                  <a:pt x="702" y="805"/>
                </a:lnTo>
                <a:lnTo>
                  <a:pt x="698" y="822"/>
                </a:lnTo>
                <a:lnTo>
                  <a:pt x="705" y="825"/>
                </a:lnTo>
                <a:lnTo>
                  <a:pt x="702" y="835"/>
                </a:lnTo>
                <a:lnTo>
                  <a:pt x="708" y="835"/>
                </a:lnTo>
                <a:lnTo>
                  <a:pt x="712" y="831"/>
                </a:lnTo>
                <a:lnTo>
                  <a:pt x="731" y="791"/>
                </a:lnTo>
                <a:lnTo>
                  <a:pt x="734" y="791"/>
                </a:lnTo>
                <a:lnTo>
                  <a:pt x="734" y="791"/>
                </a:lnTo>
                <a:lnTo>
                  <a:pt x="723" y="828"/>
                </a:lnTo>
                <a:lnTo>
                  <a:pt x="728" y="860"/>
                </a:lnTo>
                <a:lnTo>
                  <a:pt x="734" y="864"/>
                </a:lnTo>
                <a:lnTo>
                  <a:pt x="730" y="870"/>
                </a:lnTo>
                <a:lnTo>
                  <a:pt x="730" y="872"/>
                </a:lnTo>
                <a:lnTo>
                  <a:pt x="736" y="872"/>
                </a:lnTo>
                <a:lnTo>
                  <a:pt x="738" y="876"/>
                </a:lnTo>
                <a:lnTo>
                  <a:pt x="736" y="893"/>
                </a:lnTo>
                <a:lnTo>
                  <a:pt x="728" y="882"/>
                </a:lnTo>
                <a:lnTo>
                  <a:pt x="725" y="883"/>
                </a:lnTo>
                <a:lnTo>
                  <a:pt x="723" y="900"/>
                </a:lnTo>
                <a:lnTo>
                  <a:pt x="715" y="903"/>
                </a:lnTo>
                <a:lnTo>
                  <a:pt x="727" y="915"/>
                </a:lnTo>
                <a:lnTo>
                  <a:pt x="721" y="918"/>
                </a:lnTo>
                <a:lnTo>
                  <a:pt x="721" y="921"/>
                </a:lnTo>
                <a:lnTo>
                  <a:pt x="730" y="937"/>
                </a:lnTo>
                <a:lnTo>
                  <a:pt x="725" y="947"/>
                </a:lnTo>
                <a:lnTo>
                  <a:pt x="730" y="964"/>
                </a:lnTo>
                <a:lnTo>
                  <a:pt x="728" y="966"/>
                </a:lnTo>
                <a:lnTo>
                  <a:pt x="701" y="980"/>
                </a:lnTo>
                <a:lnTo>
                  <a:pt x="702" y="989"/>
                </a:lnTo>
                <a:lnTo>
                  <a:pt x="721" y="977"/>
                </a:lnTo>
                <a:lnTo>
                  <a:pt x="743" y="979"/>
                </a:lnTo>
                <a:lnTo>
                  <a:pt x="731" y="1007"/>
                </a:lnTo>
                <a:lnTo>
                  <a:pt x="733" y="1019"/>
                </a:lnTo>
                <a:lnTo>
                  <a:pt x="727" y="1025"/>
                </a:lnTo>
                <a:lnTo>
                  <a:pt x="715" y="1026"/>
                </a:lnTo>
                <a:lnTo>
                  <a:pt x="714" y="1032"/>
                </a:lnTo>
                <a:lnTo>
                  <a:pt x="720" y="1035"/>
                </a:lnTo>
                <a:lnTo>
                  <a:pt x="734" y="1032"/>
                </a:lnTo>
                <a:lnTo>
                  <a:pt x="743" y="1038"/>
                </a:lnTo>
                <a:lnTo>
                  <a:pt x="749" y="1038"/>
                </a:lnTo>
                <a:lnTo>
                  <a:pt x="772" y="1000"/>
                </a:lnTo>
                <a:lnTo>
                  <a:pt x="751" y="970"/>
                </a:lnTo>
                <a:lnTo>
                  <a:pt x="740" y="955"/>
                </a:lnTo>
                <a:lnTo>
                  <a:pt x="749" y="912"/>
                </a:lnTo>
                <a:lnTo>
                  <a:pt x="753" y="837"/>
                </a:lnTo>
                <a:lnTo>
                  <a:pt x="747" y="828"/>
                </a:lnTo>
                <a:lnTo>
                  <a:pt x="750" y="815"/>
                </a:lnTo>
                <a:lnTo>
                  <a:pt x="751" y="781"/>
                </a:lnTo>
                <a:lnTo>
                  <a:pt x="724" y="778"/>
                </a:lnTo>
                <a:lnTo>
                  <a:pt x="704" y="788"/>
                </a:lnTo>
                <a:lnTo>
                  <a:pt x="689" y="785"/>
                </a:lnTo>
                <a:lnTo>
                  <a:pt x="679" y="786"/>
                </a:lnTo>
                <a:lnTo>
                  <a:pt x="684" y="747"/>
                </a:lnTo>
                <a:lnTo>
                  <a:pt x="679" y="733"/>
                </a:lnTo>
                <a:lnTo>
                  <a:pt x="682" y="729"/>
                </a:lnTo>
                <a:lnTo>
                  <a:pt x="682" y="726"/>
                </a:lnTo>
                <a:lnTo>
                  <a:pt x="681" y="718"/>
                </a:lnTo>
                <a:lnTo>
                  <a:pt x="686" y="710"/>
                </a:lnTo>
                <a:lnTo>
                  <a:pt x="652" y="688"/>
                </a:lnTo>
                <a:lnTo>
                  <a:pt x="656" y="679"/>
                </a:lnTo>
                <a:lnTo>
                  <a:pt x="980" y="318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2800440" y="2340000"/>
            <a:ext cx="71280" cy="87120"/>
          </a:xfrm>
          <a:custGeom>
            <a:avLst/>
            <a:gdLst/>
            <a:ahLst/>
            <a:rect l="l" t="t" r="r" b="b"/>
            <a:pathLst>
              <a:path w="37" h="45">
                <a:moveTo>
                  <a:pt x="30" y="13"/>
                </a:moveTo>
                <a:lnTo>
                  <a:pt x="37" y="21"/>
                </a:lnTo>
                <a:lnTo>
                  <a:pt x="34" y="26"/>
                </a:lnTo>
                <a:lnTo>
                  <a:pt x="27" y="31"/>
                </a:lnTo>
                <a:lnTo>
                  <a:pt x="27" y="42"/>
                </a:lnTo>
                <a:lnTo>
                  <a:pt x="23" y="45"/>
                </a:lnTo>
                <a:lnTo>
                  <a:pt x="11" y="28"/>
                </a:lnTo>
                <a:lnTo>
                  <a:pt x="6" y="38"/>
                </a:lnTo>
                <a:lnTo>
                  <a:pt x="1" y="38"/>
                </a:lnTo>
                <a:lnTo>
                  <a:pt x="0" y="26"/>
                </a:lnTo>
                <a:lnTo>
                  <a:pt x="4" y="12"/>
                </a:lnTo>
                <a:lnTo>
                  <a:pt x="10" y="0"/>
                </a:lnTo>
                <a:lnTo>
                  <a:pt x="26" y="2"/>
                </a:lnTo>
                <a:lnTo>
                  <a:pt x="30" y="1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2800440" y="2340000"/>
            <a:ext cx="71280" cy="87120"/>
          </a:xfrm>
          <a:custGeom>
            <a:avLst/>
            <a:gdLst/>
            <a:ahLst/>
            <a:rect l="l" t="t" r="r" b="b"/>
            <a:pathLst>
              <a:path w="37" h="45">
                <a:moveTo>
                  <a:pt x="30" y="13"/>
                </a:moveTo>
                <a:lnTo>
                  <a:pt x="37" y="21"/>
                </a:lnTo>
                <a:lnTo>
                  <a:pt x="34" y="26"/>
                </a:lnTo>
                <a:lnTo>
                  <a:pt x="27" y="31"/>
                </a:lnTo>
                <a:lnTo>
                  <a:pt x="27" y="42"/>
                </a:lnTo>
                <a:lnTo>
                  <a:pt x="23" y="45"/>
                </a:lnTo>
                <a:lnTo>
                  <a:pt x="11" y="28"/>
                </a:lnTo>
                <a:lnTo>
                  <a:pt x="6" y="38"/>
                </a:lnTo>
                <a:lnTo>
                  <a:pt x="1" y="38"/>
                </a:lnTo>
                <a:lnTo>
                  <a:pt x="0" y="26"/>
                </a:lnTo>
                <a:lnTo>
                  <a:pt x="4" y="12"/>
                </a:lnTo>
                <a:lnTo>
                  <a:pt x="10" y="0"/>
                </a:lnTo>
                <a:lnTo>
                  <a:pt x="26" y="2"/>
                </a:lnTo>
                <a:lnTo>
                  <a:pt x="30" y="13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2844720" y="2384280"/>
            <a:ext cx="73080" cy="88920"/>
          </a:xfrm>
          <a:custGeom>
            <a:avLst/>
            <a:gdLst/>
            <a:ahLst/>
            <a:rect l="l" t="t" r="r" b="b"/>
            <a:pathLst>
              <a:path w="37" h="45">
                <a:moveTo>
                  <a:pt x="37" y="9"/>
                </a:moveTo>
                <a:lnTo>
                  <a:pt x="27" y="21"/>
                </a:lnTo>
                <a:lnTo>
                  <a:pt x="26" y="34"/>
                </a:lnTo>
                <a:lnTo>
                  <a:pt x="13" y="44"/>
                </a:lnTo>
                <a:lnTo>
                  <a:pt x="0" y="45"/>
                </a:lnTo>
                <a:lnTo>
                  <a:pt x="3" y="38"/>
                </a:lnTo>
                <a:lnTo>
                  <a:pt x="11" y="32"/>
                </a:lnTo>
                <a:lnTo>
                  <a:pt x="22" y="3"/>
                </a:lnTo>
                <a:lnTo>
                  <a:pt x="24" y="0"/>
                </a:lnTo>
                <a:lnTo>
                  <a:pt x="33" y="2"/>
                </a:lnTo>
                <a:lnTo>
                  <a:pt x="37" y="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2844720" y="2384280"/>
            <a:ext cx="73080" cy="88920"/>
          </a:xfrm>
          <a:custGeom>
            <a:avLst/>
            <a:gdLst/>
            <a:ahLst/>
            <a:rect l="l" t="t" r="r" b="b"/>
            <a:pathLst>
              <a:path w="37" h="45">
                <a:moveTo>
                  <a:pt x="37" y="9"/>
                </a:moveTo>
                <a:lnTo>
                  <a:pt x="27" y="21"/>
                </a:lnTo>
                <a:lnTo>
                  <a:pt x="26" y="34"/>
                </a:lnTo>
                <a:lnTo>
                  <a:pt x="13" y="44"/>
                </a:lnTo>
                <a:lnTo>
                  <a:pt x="0" y="45"/>
                </a:lnTo>
                <a:lnTo>
                  <a:pt x="3" y="38"/>
                </a:lnTo>
                <a:lnTo>
                  <a:pt x="11" y="32"/>
                </a:lnTo>
                <a:lnTo>
                  <a:pt x="22" y="3"/>
                </a:lnTo>
                <a:lnTo>
                  <a:pt x="24" y="0"/>
                </a:lnTo>
                <a:lnTo>
                  <a:pt x="33" y="2"/>
                </a:lnTo>
                <a:lnTo>
                  <a:pt x="37" y="9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2779560" y="2416320"/>
            <a:ext cx="54000" cy="118800"/>
          </a:xfrm>
          <a:custGeom>
            <a:avLst/>
            <a:gdLst/>
            <a:ahLst/>
            <a:rect l="l" t="t" r="r" b="b"/>
            <a:pathLst>
              <a:path w="27" h="61">
                <a:moveTo>
                  <a:pt x="27" y="22"/>
                </a:moveTo>
                <a:lnTo>
                  <a:pt x="27" y="15"/>
                </a:lnTo>
                <a:lnTo>
                  <a:pt x="20" y="0"/>
                </a:lnTo>
                <a:lnTo>
                  <a:pt x="14" y="5"/>
                </a:lnTo>
                <a:lnTo>
                  <a:pt x="14" y="15"/>
                </a:lnTo>
                <a:lnTo>
                  <a:pt x="5" y="29"/>
                </a:lnTo>
                <a:lnTo>
                  <a:pt x="10" y="36"/>
                </a:lnTo>
                <a:lnTo>
                  <a:pt x="0" y="52"/>
                </a:lnTo>
                <a:lnTo>
                  <a:pt x="1" y="61"/>
                </a:lnTo>
                <a:lnTo>
                  <a:pt x="14" y="44"/>
                </a:lnTo>
                <a:lnTo>
                  <a:pt x="21" y="28"/>
                </a:lnTo>
                <a:lnTo>
                  <a:pt x="27" y="22"/>
                </a:lnTo>
                <a:lnTo>
                  <a:pt x="27" y="22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2779560" y="2416320"/>
            <a:ext cx="54000" cy="118800"/>
          </a:xfrm>
          <a:custGeom>
            <a:avLst/>
            <a:gdLst/>
            <a:ahLst/>
            <a:rect l="l" t="t" r="r" b="b"/>
            <a:pathLst>
              <a:path w="27" h="61">
                <a:moveTo>
                  <a:pt x="27" y="22"/>
                </a:moveTo>
                <a:lnTo>
                  <a:pt x="27" y="15"/>
                </a:lnTo>
                <a:lnTo>
                  <a:pt x="20" y="0"/>
                </a:lnTo>
                <a:lnTo>
                  <a:pt x="14" y="5"/>
                </a:lnTo>
                <a:lnTo>
                  <a:pt x="14" y="15"/>
                </a:lnTo>
                <a:lnTo>
                  <a:pt x="5" y="29"/>
                </a:lnTo>
                <a:lnTo>
                  <a:pt x="10" y="36"/>
                </a:lnTo>
                <a:lnTo>
                  <a:pt x="0" y="52"/>
                </a:lnTo>
                <a:lnTo>
                  <a:pt x="1" y="61"/>
                </a:lnTo>
                <a:lnTo>
                  <a:pt x="14" y="44"/>
                </a:lnTo>
                <a:lnTo>
                  <a:pt x="21" y="28"/>
                </a:lnTo>
                <a:lnTo>
                  <a:pt x="27" y="22"/>
                </a:lnTo>
                <a:lnTo>
                  <a:pt x="27" y="22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2857680" y="2492280"/>
            <a:ext cx="41040" cy="60480"/>
          </a:xfrm>
          <a:custGeom>
            <a:avLst/>
            <a:gdLst/>
            <a:ahLst/>
            <a:rect l="l" t="t" r="r" b="b"/>
            <a:pathLst>
              <a:path w="21" h="31">
                <a:moveTo>
                  <a:pt x="21" y="21"/>
                </a:moveTo>
                <a:lnTo>
                  <a:pt x="18" y="23"/>
                </a:lnTo>
                <a:lnTo>
                  <a:pt x="14" y="19"/>
                </a:lnTo>
                <a:lnTo>
                  <a:pt x="10" y="31"/>
                </a:lnTo>
                <a:lnTo>
                  <a:pt x="1" y="29"/>
                </a:lnTo>
                <a:lnTo>
                  <a:pt x="0" y="21"/>
                </a:lnTo>
                <a:lnTo>
                  <a:pt x="5" y="0"/>
                </a:lnTo>
                <a:lnTo>
                  <a:pt x="21" y="10"/>
                </a:lnTo>
                <a:lnTo>
                  <a:pt x="21" y="2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2857680" y="2492280"/>
            <a:ext cx="41040" cy="60480"/>
          </a:xfrm>
          <a:custGeom>
            <a:avLst/>
            <a:gdLst/>
            <a:ahLst/>
            <a:rect l="l" t="t" r="r" b="b"/>
            <a:pathLst>
              <a:path w="21" h="31">
                <a:moveTo>
                  <a:pt x="21" y="21"/>
                </a:moveTo>
                <a:lnTo>
                  <a:pt x="18" y="23"/>
                </a:lnTo>
                <a:lnTo>
                  <a:pt x="14" y="19"/>
                </a:lnTo>
                <a:lnTo>
                  <a:pt x="10" y="31"/>
                </a:lnTo>
                <a:lnTo>
                  <a:pt x="1" y="29"/>
                </a:lnTo>
                <a:lnTo>
                  <a:pt x="0" y="21"/>
                </a:lnTo>
                <a:lnTo>
                  <a:pt x="5" y="0"/>
                </a:lnTo>
                <a:lnTo>
                  <a:pt x="21" y="10"/>
                </a:lnTo>
                <a:lnTo>
                  <a:pt x="21" y="21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2830680" y="2498760"/>
            <a:ext cx="21960" cy="31680"/>
          </a:xfrm>
          <a:custGeom>
            <a:avLst/>
            <a:gdLst/>
            <a:ahLst/>
            <a:rect l="l" t="t" r="r" b="b"/>
            <a:pathLst>
              <a:path w="11" h="16">
                <a:moveTo>
                  <a:pt x="11" y="10"/>
                </a:moveTo>
                <a:lnTo>
                  <a:pt x="5" y="15"/>
                </a:lnTo>
                <a:lnTo>
                  <a:pt x="0" y="16"/>
                </a:lnTo>
                <a:lnTo>
                  <a:pt x="1" y="0"/>
                </a:lnTo>
                <a:lnTo>
                  <a:pt x="5" y="0"/>
                </a:lnTo>
                <a:lnTo>
                  <a:pt x="11" y="1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2830680" y="2498760"/>
            <a:ext cx="21960" cy="31680"/>
          </a:xfrm>
          <a:custGeom>
            <a:avLst/>
            <a:gdLst/>
            <a:ahLst/>
            <a:rect l="l" t="t" r="r" b="b"/>
            <a:pathLst>
              <a:path w="11" h="16">
                <a:moveTo>
                  <a:pt x="11" y="10"/>
                </a:moveTo>
                <a:lnTo>
                  <a:pt x="5" y="15"/>
                </a:lnTo>
                <a:lnTo>
                  <a:pt x="0" y="16"/>
                </a:lnTo>
                <a:lnTo>
                  <a:pt x="1" y="0"/>
                </a:lnTo>
                <a:lnTo>
                  <a:pt x="5" y="0"/>
                </a:lnTo>
                <a:lnTo>
                  <a:pt x="11" y="1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2811600" y="2535120"/>
            <a:ext cx="21960" cy="20880"/>
          </a:xfrm>
          <a:custGeom>
            <a:avLst/>
            <a:gdLst/>
            <a:ahLst/>
            <a:rect l="l" t="t" r="r" b="b"/>
            <a:pathLst>
              <a:path w="11" h="10">
                <a:moveTo>
                  <a:pt x="4" y="10"/>
                </a:moveTo>
                <a:lnTo>
                  <a:pt x="0" y="6"/>
                </a:lnTo>
                <a:lnTo>
                  <a:pt x="5" y="0"/>
                </a:lnTo>
                <a:lnTo>
                  <a:pt x="11" y="0"/>
                </a:lnTo>
                <a:lnTo>
                  <a:pt x="4" y="1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2811600" y="2535120"/>
            <a:ext cx="21960" cy="20880"/>
          </a:xfrm>
          <a:custGeom>
            <a:avLst/>
            <a:gdLst/>
            <a:ahLst/>
            <a:rect l="l" t="t" r="r" b="b"/>
            <a:pathLst>
              <a:path w="11" h="10">
                <a:moveTo>
                  <a:pt x="4" y="10"/>
                </a:moveTo>
                <a:lnTo>
                  <a:pt x="0" y="6"/>
                </a:lnTo>
                <a:lnTo>
                  <a:pt x="5" y="0"/>
                </a:lnTo>
                <a:lnTo>
                  <a:pt x="11" y="0"/>
                </a:lnTo>
                <a:lnTo>
                  <a:pt x="4" y="1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2805120" y="2560680"/>
            <a:ext cx="57240" cy="162000"/>
          </a:xfrm>
          <a:custGeom>
            <a:avLst/>
            <a:gdLst/>
            <a:ahLst/>
            <a:rect l="l" t="t" r="r" b="b"/>
            <a:pathLst>
              <a:path w="29" h="82">
                <a:moveTo>
                  <a:pt x="29" y="12"/>
                </a:moveTo>
                <a:lnTo>
                  <a:pt x="27" y="3"/>
                </a:lnTo>
                <a:lnTo>
                  <a:pt x="16" y="0"/>
                </a:lnTo>
                <a:lnTo>
                  <a:pt x="7" y="9"/>
                </a:lnTo>
                <a:lnTo>
                  <a:pt x="4" y="13"/>
                </a:lnTo>
                <a:lnTo>
                  <a:pt x="7" y="13"/>
                </a:lnTo>
                <a:lnTo>
                  <a:pt x="20" y="12"/>
                </a:lnTo>
                <a:lnTo>
                  <a:pt x="4" y="30"/>
                </a:lnTo>
                <a:lnTo>
                  <a:pt x="11" y="38"/>
                </a:lnTo>
                <a:lnTo>
                  <a:pt x="8" y="39"/>
                </a:lnTo>
                <a:lnTo>
                  <a:pt x="0" y="46"/>
                </a:lnTo>
                <a:lnTo>
                  <a:pt x="7" y="54"/>
                </a:lnTo>
                <a:lnTo>
                  <a:pt x="10" y="72"/>
                </a:lnTo>
                <a:lnTo>
                  <a:pt x="5" y="82"/>
                </a:lnTo>
                <a:lnTo>
                  <a:pt x="14" y="81"/>
                </a:lnTo>
                <a:lnTo>
                  <a:pt x="23" y="56"/>
                </a:lnTo>
                <a:lnTo>
                  <a:pt x="21" y="54"/>
                </a:lnTo>
                <a:lnTo>
                  <a:pt x="26" y="43"/>
                </a:lnTo>
                <a:lnTo>
                  <a:pt x="29" y="48"/>
                </a:lnTo>
                <a:lnTo>
                  <a:pt x="29" y="12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2805120" y="2560680"/>
            <a:ext cx="57240" cy="162000"/>
          </a:xfrm>
          <a:custGeom>
            <a:avLst/>
            <a:gdLst/>
            <a:ahLst/>
            <a:rect l="l" t="t" r="r" b="b"/>
            <a:pathLst>
              <a:path w="29" h="82">
                <a:moveTo>
                  <a:pt x="29" y="12"/>
                </a:moveTo>
                <a:lnTo>
                  <a:pt x="27" y="3"/>
                </a:lnTo>
                <a:lnTo>
                  <a:pt x="16" y="0"/>
                </a:lnTo>
                <a:lnTo>
                  <a:pt x="7" y="9"/>
                </a:lnTo>
                <a:lnTo>
                  <a:pt x="4" y="13"/>
                </a:lnTo>
                <a:lnTo>
                  <a:pt x="7" y="13"/>
                </a:lnTo>
                <a:lnTo>
                  <a:pt x="20" y="12"/>
                </a:lnTo>
                <a:lnTo>
                  <a:pt x="4" y="30"/>
                </a:lnTo>
                <a:lnTo>
                  <a:pt x="11" y="38"/>
                </a:lnTo>
                <a:lnTo>
                  <a:pt x="8" y="39"/>
                </a:lnTo>
                <a:lnTo>
                  <a:pt x="0" y="46"/>
                </a:lnTo>
                <a:lnTo>
                  <a:pt x="7" y="54"/>
                </a:lnTo>
                <a:lnTo>
                  <a:pt x="10" y="72"/>
                </a:lnTo>
                <a:lnTo>
                  <a:pt x="5" y="82"/>
                </a:lnTo>
                <a:lnTo>
                  <a:pt x="14" y="81"/>
                </a:lnTo>
                <a:lnTo>
                  <a:pt x="23" y="56"/>
                </a:lnTo>
                <a:lnTo>
                  <a:pt x="21" y="54"/>
                </a:lnTo>
                <a:lnTo>
                  <a:pt x="26" y="43"/>
                </a:lnTo>
                <a:lnTo>
                  <a:pt x="29" y="48"/>
                </a:lnTo>
                <a:lnTo>
                  <a:pt x="29" y="12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2876400" y="2567160"/>
            <a:ext cx="11160" cy="10800"/>
          </a:xfrm>
          <a:custGeom>
            <a:avLst/>
            <a:gdLst/>
            <a:ahLst/>
            <a:rect l="l" t="t" r="r" b="b"/>
            <a:pathLst>
              <a:path w="6" h="6">
                <a:moveTo>
                  <a:pt x="6" y="4"/>
                </a:moveTo>
                <a:lnTo>
                  <a:pt x="3" y="6"/>
                </a:lnTo>
                <a:lnTo>
                  <a:pt x="0" y="0"/>
                </a:lnTo>
                <a:lnTo>
                  <a:pt x="6" y="1"/>
                </a:lnTo>
                <a:lnTo>
                  <a:pt x="6" y="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2876400" y="2567160"/>
            <a:ext cx="11160" cy="10800"/>
          </a:xfrm>
          <a:custGeom>
            <a:avLst/>
            <a:gdLst/>
            <a:ahLst/>
            <a:rect l="l" t="t" r="r" b="b"/>
            <a:pathLst>
              <a:path w="6" h="6">
                <a:moveTo>
                  <a:pt x="6" y="4"/>
                </a:moveTo>
                <a:lnTo>
                  <a:pt x="3" y="6"/>
                </a:lnTo>
                <a:lnTo>
                  <a:pt x="0" y="0"/>
                </a:lnTo>
                <a:lnTo>
                  <a:pt x="6" y="1"/>
                </a:lnTo>
                <a:lnTo>
                  <a:pt x="6" y="4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2908440" y="2585880"/>
            <a:ext cx="7920" cy="19080"/>
          </a:xfrm>
          <a:custGeom>
            <a:avLst/>
            <a:gdLst/>
            <a:ahLst/>
            <a:rect l="l" t="t" r="r" b="b"/>
            <a:pathLst>
              <a:path w="4" h="9">
                <a:moveTo>
                  <a:pt x="4" y="9"/>
                </a:moveTo>
                <a:lnTo>
                  <a:pt x="0" y="9"/>
                </a:lnTo>
                <a:lnTo>
                  <a:pt x="1" y="0"/>
                </a:lnTo>
                <a:lnTo>
                  <a:pt x="4" y="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2908440" y="2585880"/>
            <a:ext cx="7920" cy="19080"/>
          </a:xfrm>
          <a:custGeom>
            <a:avLst/>
            <a:gdLst/>
            <a:ahLst/>
            <a:rect l="l" t="t" r="r" b="b"/>
            <a:pathLst>
              <a:path w="4" h="9">
                <a:moveTo>
                  <a:pt x="4" y="9"/>
                </a:moveTo>
                <a:lnTo>
                  <a:pt x="0" y="9"/>
                </a:lnTo>
                <a:lnTo>
                  <a:pt x="1" y="0"/>
                </a:lnTo>
                <a:lnTo>
                  <a:pt x="4" y="9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2786040" y="2660760"/>
            <a:ext cx="14400" cy="41040"/>
          </a:xfrm>
          <a:custGeom>
            <a:avLst/>
            <a:gdLst/>
            <a:ahLst/>
            <a:rect l="l" t="t" r="r" b="b"/>
            <a:pathLst>
              <a:path w="7" h="21">
                <a:moveTo>
                  <a:pt x="1" y="21"/>
                </a:moveTo>
                <a:lnTo>
                  <a:pt x="0" y="8"/>
                </a:lnTo>
                <a:lnTo>
                  <a:pt x="4" y="0"/>
                </a:lnTo>
                <a:lnTo>
                  <a:pt x="7" y="3"/>
                </a:lnTo>
                <a:lnTo>
                  <a:pt x="1" y="2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2786040" y="2660760"/>
            <a:ext cx="14400" cy="41040"/>
          </a:xfrm>
          <a:custGeom>
            <a:avLst/>
            <a:gdLst/>
            <a:ahLst/>
            <a:rect l="l" t="t" r="r" b="b"/>
            <a:pathLst>
              <a:path w="7" h="21">
                <a:moveTo>
                  <a:pt x="1" y="21"/>
                </a:moveTo>
                <a:lnTo>
                  <a:pt x="0" y="8"/>
                </a:lnTo>
                <a:lnTo>
                  <a:pt x="4" y="0"/>
                </a:lnTo>
                <a:lnTo>
                  <a:pt x="7" y="3"/>
                </a:lnTo>
                <a:lnTo>
                  <a:pt x="1" y="21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2882880" y="2649600"/>
            <a:ext cx="50760" cy="71280"/>
          </a:xfrm>
          <a:custGeom>
            <a:avLst/>
            <a:gdLst/>
            <a:ahLst/>
            <a:rect l="l" t="t" r="r" b="b"/>
            <a:pathLst>
              <a:path w="26" h="36">
                <a:moveTo>
                  <a:pt x="23" y="0"/>
                </a:moveTo>
                <a:lnTo>
                  <a:pt x="16" y="1"/>
                </a:lnTo>
                <a:lnTo>
                  <a:pt x="0" y="16"/>
                </a:lnTo>
                <a:lnTo>
                  <a:pt x="1" y="19"/>
                </a:lnTo>
                <a:lnTo>
                  <a:pt x="13" y="17"/>
                </a:lnTo>
                <a:lnTo>
                  <a:pt x="10" y="33"/>
                </a:lnTo>
                <a:lnTo>
                  <a:pt x="13" y="36"/>
                </a:lnTo>
                <a:lnTo>
                  <a:pt x="23" y="19"/>
                </a:lnTo>
                <a:lnTo>
                  <a:pt x="26" y="0"/>
                </a:lnTo>
                <a:lnTo>
                  <a:pt x="2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2882880" y="2649600"/>
            <a:ext cx="50760" cy="71280"/>
          </a:xfrm>
          <a:custGeom>
            <a:avLst/>
            <a:gdLst/>
            <a:ahLst/>
            <a:rect l="l" t="t" r="r" b="b"/>
            <a:pathLst>
              <a:path w="26" h="36">
                <a:moveTo>
                  <a:pt x="23" y="0"/>
                </a:moveTo>
                <a:lnTo>
                  <a:pt x="16" y="1"/>
                </a:lnTo>
                <a:lnTo>
                  <a:pt x="0" y="16"/>
                </a:lnTo>
                <a:lnTo>
                  <a:pt x="1" y="19"/>
                </a:lnTo>
                <a:lnTo>
                  <a:pt x="13" y="17"/>
                </a:lnTo>
                <a:lnTo>
                  <a:pt x="10" y="33"/>
                </a:lnTo>
                <a:lnTo>
                  <a:pt x="13" y="36"/>
                </a:lnTo>
                <a:lnTo>
                  <a:pt x="23" y="19"/>
                </a:lnTo>
                <a:lnTo>
                  <a:pt x="26" y="0"/>
                </a:lnTo>
                <a:lnTo>
                  <a:pt x="23" y="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2124000" y="1820880"/>
            <a:ext cx="57240" cy="42840"/>
          </a:xfrm>
          <a:custGeom>
            <a:avLst/>
            <a:gdLst/>
            <a:ahLst/>
            <a:rect l="l" t="t" r="r" b="b"/>
            <a:pathLst>
              <a:path w="29" h="22">
                <a:moveTo>
                  <a:pt x="13" y="6"/>
                </a:moveTo>
                <a:lnTo>
                  <a:pt x="13" y="0"/>
                </a:lnTo>
                <a:lnTo>
                  <a:pt x="19" y="0"/>
                </a:lnTo>
                <a:lnTo>
                  <a:pt x="27" y="7"/>
                </a:lnTo>
                <a:lnTo>
                  <a:pt x="23" y="10"/>
                </a:lnTo>
                <a:lnTo>
                  <a:pt x="29" y="13"/>
                </a:lnTo>
                <a:lnTo>
                  <a:pt x="24" y="17"/>
                </a:lnTo>
                <a:lnTo>
                  <a:pt x="26" y="17"/>
                </a:lnTo>
                <a:lnTo>
                  <a:pt x="23" y="22"/>
                </a:lnTo>
                <a:lnTo>
                  <a:pt x="0" y="10"/>
                </a:lnTo>
                <a:lnTo>
                  <a:pt x="1" y="0"/>
                </a:lnTo>
                <a:lnTo>
                  <a:pt x="8" y="0"/>
                </a:lnTo>
                <a:lnTo>
                  <a:pt x="13" y="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2124000" y="1820880"/>
            <a:ext cx="57240" cy="42840"/>
          </a:xfrm>
          <a:custGeom>
            <a:avLst/>
            <a:gdLst/>
            <a:ahLst/>
            <a:rect l="l" t="t" r="r" b="b"/>
            <a:pathLst>
              <a:path w="29" h="22">
                <a:moveTo>
                  <a:pt x="13" y="6"/>
                </a:moveTo>
                <a:lnTo>
                  <a:pt x="13" y="0"/>
                </a:lnTo>
                <a:lnTo>
                  <a:pt x="19" y="0"/>
                </a:lnTo>
                <a:lnTo>
                  <a:pt x="27" y="7"/>
                </a:lnTo>
                <a:lnTo>
                  <a:pt x="23" y="10"/>
                </a:lnTo>
                <a:lnTo>
                  <a:pt x="29" y="13"/>
                </a:lnTo>
                <a:lnTo>
                  <a:pt x="24" y="17"/>
                </a:lnTo>
                <a:lnTo>
                  <a:pt x="26" y="17"/>
                </a:lnTo>
                <a:lnTo>
                  <a:pt x="23" y="22"/>
                </a:lnTo>
                <a:lnTo>
                  <a:pt x="0" y="10"/>
                </a:lnTo>
                <a:lnTo>
                  <a:pt x="1" y="0"/>
                </a:lnTo>
                <a:lnTo>
                  <a:pt x="8" y="0"/>
                </a:lnTo>
                <a:lnTo>
                  <a:pt x="13" y="6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1982880" y="1809720"/>
            <a:ext cx="147600" cy="93600"/>
          </a:xfrm>
          <a:custGeom>
            <a:avLst/>
            <a:gdLst/>
            <a:ahLst/>
            <a:rect l="l" t="t" r="r" b="b"/>
            <a:pathLst>
              <a:path w="75" h="48">
                <a:moveTo>
                  <a:pt x="10" y="2"/>
                </a:moveTo>
                <a:lnTo>
                  <a:pt x="10" y="0"/>
                </a:lnTo>
                <a:lnTo>
                  <a:pt x="13" y="3"/>
                </a:lnTo>
                <a:lnTo>
                  <a:pt x="17" y="0"/>
                </a:lnTo>
                <a:lnTo>
                  <a:pt x="26" y="0"/>
                </a:lnTo>
                <a:lnTo>
                  <a:pt x="34" y="4"/>
                </a:lnTo>
                <a:lnTo>
                  <a:pt x="36" y="7"/>
                </a:lnTo>
                <a:lnTo>
                  <a:pt x="30" y="7"/>
                </a:lnTo>
                <a:lnTo>
                  <a:pt x="27" y="16"/>
                </a:lnTo>
                <a:lnTo>
                  <a:pt x="30" y="20"/>
                </a:lnTo>
                <a:lnTo>
                  <a:pt x="39" y="13"/>
                </a:lnTo>
                <a:lnTo>
                  <a:pt x="41" y="15"/>
                </a:lnTo>
                <a:lnTo>
                  <a:pt x="43" y="4"/>
                </a:lnTo>
                <a:lnTo>
                  <a:pt x="49" y="3"/>
                </a:lnTo>
                <a:lnTo>
                  <a:pt x="52" y="4"/>
                </a:lnTo>
                <a:lnTo>
                  <a:pt x="46" y="16"/>
                </a:lnTo>
                <a:lnTo>
                  <a:pt x="56" y="15"/>
                </a:lnTo>
                <a:lnTo>
                  <a:pt x="60" y="19"/>
                </a:lnTo>
                <a:lnTo>
                  <a:pt x="63" y="15"/>
                </a:lnTo>
                <a:lnTo>
                  <a:pt x="67" y="20"/>
                </a:lnTo>
                <a:lnTo>
                  <a:pt x="62" y="28"/>
                </a:lnTo>
                <a:lnTo>
                  <a:pt x="75" y="29"/>
                </a:lnTo>
                <a:lnTo>
                  <a:pt x="63" y="41"/>
                </a:lnTo>
                <a:lnTo>
                  <a:pt x="69" y="46"/>
                </a:lnTo>
                <a:lnTo>
                  <a:pt x="60" y="48"/>
                </a:lnTo>
                <a:lnTo>
                  <a:pt x="52" y="33"/>
                </a:lnTo>
                <a:lnTo>
                  <a:pt x="47" y="35"/>
                </a:lnTo>
                <a:lnTo>
                  <a:pt x="52" y="43"/>
                </a:lnTo>
                <a:lnTo>
                  <a:pt x="49" y="48"/>
                </a:lnTo>
                <a:lnTo>
                  <a:pt x="46" y="43"/>
                </a:lnTo>
                <a:lnTo>
                  <a:pt x="47" y="41"/>
                </a:lnTo>
                <a:lnTo>
                  <a:pt x="39" y="38"/>
                </a:lnTo>
                <a:lnTo>
                  <a:pt x="39" y="41"/>
                </a:lnTo>
                <a:lnTo>
                  <a:pt x="31" y="36"/>
                </a:lnTo>
                <a:lnTo>
                  <a:pt x="20" y="35"/>
                </a:lnTo>
                <a:lnTo>
                  <a:pt x="14" y="41"/>
                </a:lnTo>
                <a:lnTo>
                  <a:pt x="10" y="41"/>
                </a:lnTo>
                <a:lnTo>
                  <a:pt x="0" y="36"/>
                </a:lnTo>
                <a:lnTo>
                  <a:pt x="10" y="35"/>
                </a:lnTo>
                <a:lnTo>
                  <a:pt x="10" y="29"/>
                </a:lnTo>
                <a:lnTo>
                  <a:pt x="14" y="26"/>
                </a:lnTo>
                <a:lnTo>
                  <a:pt x="13" y="19"/>
                </a:lnTo>
                <a:lnTo>
                  <a:pt x="11" y="22"/>
                </a:lnTo>
                <a:lnTo>
                  <a:pt x="4" y="29"/>
                </a:lnTo>
                <a:lnTo>
                  <a:pt x="0" y="28"/>
                </a:lnTo>
                <a:lnTo>
                  <a:pt x="0" y="22"/>
                </a:lnTo>
                <a:lnTo>
                  <a:pt x="10" y="9"/>
                </a:lnTo>
                <a:lnTo>
                  <a:pt x="10" y="2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1982880" y="1809720"/>
            <a:ext cx="147600" cy="93600"/>
          </a:xfrm>
          <a:custGeom>
            <a:avLst/>
            <a:gdLst/>
            <a:ahLst/>
            <a:rect l="l" t="t" r="r" b="b"/>
            <a:pathLst>
              <a:path w="75" h="48">
                <a:moveTo>
                  <a:pt x="10" y="2"/>
                </a:moveTo>
                <a:lnTo>
                  <a:pt x="10" y="0"/>
                </a:lnTo>
                <a:lnTo>
                  <a:pt x="13" y="3"/>
                </a:lnTo>
                <a:lnTo>
                  <a:pt x="17" y="0"/>
                </a:lnTo>
                <a:lnTo>
                  <a:pt x="26" y="0"/>
                </a:lnTo>
                <a:lnTo>
                  <a:pt x="34" y="4"/>
                </a:lnTo>
                <a:lnTo>
                  <a:pt x="36" y="7"/>
                </a:lnTo>
                <a:lnTo>
                  <a:pt x="30" y="7"/>
                </a:lnTo>
                <a:lnTo>
                  <a:pt x="27" y="16"/>
                </a:lnTo>
                <a:lnTo>
                  <a:pt x="30" y="20"/>
                </a:lnTo>
                <a:lnTo>
                  <a:pt x="39" y="13"/>
                </a:lnTo>
                <a:lnTo>
                  <a:pt x="41" y="15"/>
                </a:lnTo>
                <a:lnTo>
                  <a:pt x="43" y="4"/>
                </a:lnTo>
                <a:lnTo>
                  <a:pt x="49" y="3"/>
                </a:lnTo>
                <a:lnTo>
                  <a:pt x="52" y="4"/>
                </a:lnTo>
                <a:lnTo>
                  <a:pt x="46" y="16"/>
                </a:lnTo>
                <a:lnTo>
                  <a:pt x="56" y="15"/>
                </a:lnTo>
                <a:lnTo>
                  <a:pt x="60" y="19"/>
                </a:lnTo>
                <a:lnTo>
                  <a:pt x="63" y="15"/>
                </a:lnTo>
                <a:lnTo>
                  <a:pt x="67" y="20"/>
                </a:lnTo>
                <a:lnTo>
                  <a:pt x="62" y="28"/>
                </a:lnTo>
                <a:lnTo>
                  <a:pt x="75" y="29"/>
                </a:lnTo>
                <a:lnTo>
                  <a:pt x="63" y="41"/>
                </a:lnTo>
                <a:lnTo>
                  <a:pt x="69" y="46"/>
                </a:lnTo>
                <a:lnTo>
                  <a:pt x="60" y="48"/>
                </a:lnTo>
                <a:lnTo>
                  <a:pt x="52" y="33"/>
                </a:lnTo>
                <a:lnTo>
                  <a:pt x="47" y="35"/>
                </a:lnTo>
                <a:lnTo>
                  <a:pt x="52" y="43"/>
                </a:lnTo>
                <a:lnTo>
                  <a:pt x="49" y="48"/>
                </a:lnTo>
                <a:lnTo>
                  <a:pt x="46" y="43"/>
                </a:lnTo>
                <a:lnTo>
                  <a:pt x="47" y="41"/>
                </a:lnTo>
                <a:lnTo>
                  <a:pt x="39" y="38"/>
                </a:lnTo>
                <a:lnTo>
                  <a:pt x="39" y="41"/>
                </a:lnTo>
                <a:lnTo>
                  <a:pt x="31" y="36"/>
                </a:lnTo>
                <a:lnTo>
                  <a:pt x="20" y="35"/>
                </a:lnTo>
                <a:lnTo>
                  <a:pt x="14" y="41"/>
                </a:lnTo>
                <a:lnTo>
                  <a:pt x="10" y="41"/>
                </a:lnTo>
                <a:lnTo>
                  <a:pt x="0" y="36"/>
                </a:lnTo>
                <a:lnTo>
                  <a:pt x="10" y="35"/>
                </a:lnTo>
                <a:lnTo>
                  <a:pt x="10" y="29"/>
                </a:lnTo>
                <a:lnTo>
                  <a:pt x="14" y="26"/>
                </a:lnTo>
                <a:lnTo>
                  <a:pt x="13" y="19"/>
                </a:lnTo>
                <a:lnTo>
                  <a:pt x="11" y="22"/>
                </a:lnTo>
                <a:lnTo>
                  <a:pt x="4" y="29"/>
                </a:lnTo>
                <a:lnTo>
                  <a:pt x="0" y="28"/>
                </a:lnTo>
                <a:lnTo>
                  <a:pt x="0" y="22"/>
                </a:lnTo>
                <a:lnTo>
                  <a:pt x="10" y="9"/>
                </a:lnTo>
                <a:lnTo>
                  <a:pt x="10" y="2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2030400" y="1886040"/>
            <a:ext cx="25560" cy="17280"/>
          </a:xfrm>
          <a:custGeom>
            <a:avLst/>
            <a:gdLst/>
            <a:ahLst/>
            <a:rect l="l" t="t" r="r" b="b"/>
            <a:pathLst>
              <a:path w="13" h="9">
                <a:moveTo>
                  <a:pt x="6" y="4"/>
                </a:moveTo>
                <a:lnTo>
                  <a:pt x="0" y="4"/>
                </a:lnTo>
                <a:lnTo>
                  <a:pt x="2" y="0"/>
                </a:lnTo>
                <a:lnTo>
                  <a:pt x="9" y="2"/>
                </a:lnTo>
                <a:lnTo>
                  <a:pt x="13" y="9"/>
                </a:lnTo>
                <a:lnTo>
                  <a:pt x="6" y="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2030400" y="1886040"/>
            <a:ext cx="25560" cy="17280"/>
          </a:xfrm>
          <a:custGeom>
            <a:avLst/>
            <a:gdLst/>
            <a:ahLst/>
            <a:rect l="l" t="t" r="r" b="b"/>
            <a:pathLst>
              <a:path w="13" h="9">
                <a:moveTo>
                  <a:pt x="6" y="4"/>
                </a:moveTo>
                <a:lnTo>
                  <a:pt x="0" y="4"/>
                </a:lnTo>
                <a:lnTo>
                  <a:pt x="2" y="0"/>
                </a:lnTo>
                <a:lnTo>
                  <a:pt x="9" y="2"/>
                </a:lnTo>
                <a:lnTo>
                  <a:pt x="13" y="9"/>
                </a:lnTo>
                <a:lnTo>
                  <a:pt x="6" y="4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1952640" y="1886040"/>
            <a:ext cx="12600" cy="7920"/>
          </a:xfrm>
          <a:custGeom>
            <a:avLst/>
            <a:gdLst/>
            <a:ahLst/>
            <a:rect l="l" t="t" r="r" b="b"/>
            <a:pathLst>
              <a:path w="6" h="4">
                <a:moveTo>
                  <a:pt x="2" y="3"/>
                </a:moveTo>
                <a:lnTo>
                  <a:pt x="0" y="0"/>
                </a:lnTo>
                <a:lnTo>
                  <a:pt x="6" y="0"/>
                </a:lnTo>
                <a:lnTo>
                  <a:pt x="3" y="4"/>
                </a:lnTo>
                <a:lnTo>
                  <a:pt x="2" y="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1952640" y="1886040"/>
            <a:ext cx="12600" cy="7920"/>
          </a:xfrm>
          <a:custGeom>
            <a:avLst/>
            <a:gdLst/>
            <a:ahLst/>
            <a:rect l="l" t="t" r="r" b="b"/>
            <a:pathLst>
              <a:path w="6" h="4">
                <a:moveTo>
                  <a:pt x="2" y="3"/>
                </a:moveTo>
                <a:lnTo>
                  <a:pt x="0" y="0"/>
                </a:lnTo>
                <a:lnTo>
                  <a:pt x="6" y="0"/>
                </a:lnTo>
                <a:lnTo>
                  <a:pt x="3" y="4"/>
                </a:lnTo>
                <a:lnTo>
                  <a:pt x="2" y="3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1927080" y="1868400"/>
            <a:ext cx="20880" cy="11160"/>
          </a:xfrm>
          <a:custGeom>
            <a:avLst/>
            <a:gdLst/>
            <a:ahLst/>
            <a:rect l="l" t="t" r="r" b="b"/>
            <a:pathLst>
              <a:path w="10" h="6">
                <a:moveTo>
                  <a:pt x="4" y="0"/>
                </a:moveTo>
                <a:lnTo>
                  <a:pt x="10" y="3"/>
                </a:lnTo>
                <a:lnTo>
                  <a:pt x="7" y="5"/>
                </a:lnTo>
                <a:lnTo>
                  <a:pt x="0" y="6"/>
                </a:lnTo>
                <a:lnTo>
                  <a:pt x="4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1927080" y="1868400"/>
            <a:ext cx="20880" cy="11160"/>
          </a:xfrm>
          <a:custGeom>
            <a:avLst/>
            <a:gdLst/>
            <a:ahLst/>
            <a:rect l="l" t="t" r="r" b="b"/>
            <a:pathLst>
              <a:path w="10" h="6">
                <a:moveTo>
                  <a:pt x="4" y="0"/>
                </a:moveTo>
                <a:lnTo>
                  <a:pt x="10" y="3"/>
                </a:lnTo>
                <a:lnTo>
                  <a:pt x="7" y="5"/>
                </a:lnTo>
                <a:lnTo>
                  <a:pt x="0" y="6"/>
                </a:lnTo>
                <a:lnTo>
                  <a:pt x="4" y="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1601640" y="1676520"/>
            <a:ext cx="25560" cy="21960"/>
          </a:xfrm>
          <a:custGeom>
            <a:avLst/>
            <a:gdLst/>
            <a:ahLst/>
            <a:rect l="l" t="t" r="r" b="b"/>
            <a:pathLst>
              <a:path w="13" h="12">
                <a:moveTo>
                  <a:pt x="13" y="6"/>
                </a:moveTo>
                <a:lnTo>
                  <a:pt x="4" y="12"/>
                </a:lnTo>
                <a:lnTo>
                  <a:pt x="0" y="6"/>
                </a:lnTo>
                <a:lnTo>
                  <a:pt x="9" y="0"/>
                </a:lnTo>
                <a:lnTo>
                  <a:pt x="10" y="5"/>
                </a:lnTo>
                <a:lnTo>
                  <a:pt x="13" y="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1601640" y="1676520"/>
            <a:ext cx="25560" cy="21960"/>
          </a:xfrm>
          <a:custGeom>
            <a:avLst/>
            <a:gdLst/>
            <a:ahLst/>
            <a:rect l="l" t="t" r="r" b="b"/>
            <a:pathLst>
              <a:path w="13" h="12">
                <a:moveTo>
                  <a:pt x="13" y="6"/>
                </a:moveTo>
                <a:lnTo>
                  <a:pt x="4" y="12"/>
                </a:lnTo>
                <a:lnTo>
                  <a:pt x="0" y="6"/>
                </a:lnTo>
                <a:lnTo>
                  <a:pt x="9" y="0"/>
                </a:lnTo>
                <a:lnTo>
                  <a:pt x="10" y="5"/>
                </a:lnTo>
                <a:lnTo>
                  <a:pt x="13" y="6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2444760" y="1886040"/>
            <a:ext cx="69840" cy="25200"/>
          </a:xfrm>
          <a:custGeom>
            <a:avLst/>
            <a:gdLst/>
            <a:ahLst/>
            <a:rect l="l" t="t" r="r" b="b"/>
            <a:pathLst>
              <a:path w="36" h="13">
                <a:moveTo>
                  <a:pt x="12" y="4"/>
                </a:moveTo>
                <a:lnTo>
                  <a:pt x="32" y="3"/>
                </a:lnTo>
                <a:lnTo>
                  <a:pt x="36" y="0"/>
                </a:lnTo>
                <a:lnTo>
                  <a:pt x="36" y="7"/>
                </a:lnTo>
                <a:lnTo>
                  <a:pt x="20" y="9"/>
                </a:lnTo>
                <a:lnTo>
                  <a:pt x="10" y="13"/>
                </a:lnTo>
                <a:lnTo>
                  <a:pt x="0" y="9"/>
                </a:lnTo>
                <a:lnTo>
                  <a:pt x="12" y="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2444760" y="1886040"/>
            <a:ext cx="69840" cy="25200"/>
          </a:xfrm>
          <a:custGeom>
            <a:avLst/>
            <a:gdLst/>
            <a:ahLst/>
            <a:rect l="l" t="t" r="r" b="b"/>
            <a:pathLst>
              <a:path w="36" h="13">
                <a:moveTo>
                  <a:pt x="12" y="4"/>
                </a:moveTo>
                <a:lnTo>
                  <a:pt x="32" y="3"/>
                </a:lnTo>
                <a:lnTo>
                  <a:pt x="36" y="0"/>
                </a:lnTo>
                <a:lnTo>
                  <a:pt x="36" y="7"/>
                </a:lnTo>
                <a:lnTo>
                  <a:pt x="20" y="9"/>
                </a:lnTo>
                <a:lnTo>
                  <a:pt x="10" y="13"/>
                </a:lnTo>
                <a:lnTo>
                  <a:pt x="0" y="9"/>
                </a:lnTo>
                <a:lnTo>
                  <a:pt x="12" y="4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1789200" y="852480"/>
            <a:ext cx="11160" cy="30240"/>
          </a:xfrm>
          <a:custGeom>
            <a:avLst/>
            <a:gdLst/>
            <a:ahLst/>
            <a:rect l="l" t="t" r="r" b="b"/>
            <a:pathLst>
              <a:path w="6" h="15">
                <a:moveTo>
                  <a:pt x="6" y="2"/>
                </a:moveTo>
                <a:lnTo>
                  <a:pt x="0" y="15"/>
                </a:lnTo>
                <a:lnTo>
                  <a:pt x="0" y="6"/>
                </a:lnTo>
                <a:lnTo>
                  <a:pt x="5" y="0"/>
                </a:lnTo>
                <a:lnTo>
                  <a:pt x="6" y="2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1789200" y="852480"/>
            <a:ext cx="11160" cy="30240"/>
          </a:xfrm>
          <a:custGeom>
            <a:avLst/>
            <a:gdLst/>
            <a:ahLst/>
            <a:rect l="l" t="t" r="r" b="b"/>
            <a:pathLst>
              <a:path w="6" h="15">
                <a:moveTo>
                  <a:pt x="6" y="2"/>
                </a:moveTo>
                <a:lnTo>
                  <a:pt x="0" y="15"/>
                </a:lnTo>
                <a:lnTo>
                  <a:pt x="0" y="6"/>
                </a:lnTo>
                <a:lnTo>
                  <a:pt x="5" y="0"/>
                </a:lnTo>
                <a:lnTo>
                  <a:pt x="6" y="2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2529000" y="1893960"/>
            <a:ext cx="23760" cy="23760"/>
          </a:xfrm>
          <a:custGeom>
            <a:avLst/>
            <a:gdLst/>
            <a:ahLst/>
            <a:rect l="l" t="t" r="r" b="b"/>
            <a:pathLst>
              <a:path w="12" h="12">
                <a:moveTo>
                  <a:pt x="0" y="5"/>
                </a:moveTo>
                <a:lnTo>
                  <a:pt x="8" y="0"/>
                </a:lnTo>
                <a:lnTo>
                  <a:pt x="12" y="12"/>
                </a:lnTo>
                <a:lnTo>
                  <a:pt x="0" y="9"/>
                </a:lnTo>
                <a:lnTo>
                  <a:pt x="0" y="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2529000" y="1893960"/>
            <a:ext cx="23760" cy="23760"/>
          </a:xfrm>
          <a:custGeom>
            <a:avLst/>
            <a:gdLst/>
            <a:ahLst/>
            <a:rect l="l" t="t" r="r" b="b"/>
            <a:pathLst>
              <a:path w="12" h="12">
                <a:moveTo>
                  <a:pt x="0" y="5"/>
                </a:moveTo>
                <a:lnTo>
                  <a:pt x="8" y="0"/>
                </a:lnTo>
                <a:lnTo>
                  <a:pt x="12" y="12"/>
                </a:lnTo>
                <a:lnTo>
                  <a:pt x="0" y="9"/>
                </a:lnTo>
                <a:lnTo>
                  <a:pt x="0" y="5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2124000" y="758880"/>
            <a:ext cx="57240" cy="149040"/>
          </a:xfrm>
          <a:custGeom>
            <a:avLst/>
            <a:gdLst/>
            <a:ahLst/>
            <a:rect l="l" t="t" r="r" b="b"/>
            <a:pathLst>
              <a:path w="29" h="76">
                <a:moveTo>
                  <a:pt x="0" y="58"/>
                </a:moveTo>
                <a:lnTo>
                  <a:pt x="3" y="55"/>
                </a:lnTo>
                <a:lnTo>
                  <a:pt x="7" y="31"/>
                </a:lnTo>
                <a:lnTo>
                  <a:pt x="0" y="13"/>
                </a:lnTo>
                <a:lnTo>
                  <a:pt x="7" y="3"/>
                </a:lnTo>
                <a:lnTo>
                  <a:pt x="21" y="0"/>
                </a:lnTo>
                <a:lnTo>
                  <a:pt x="19" y="21"/>
                </a:lnTo>
                <a:lnTo>
                  <a:pt x="29" y="32"/>
                </a:lnTo>
                <a:lnTo>
                  <a:pt x="29" y="38"/>
                </a:lnTo>
                <a:lnTo>
                  <a:pt x="21" y="42"/>
                </a:lnTo>
                <a:lnTo>
                  <a:pt x="19" y="57"/>
                </a:lnTo>
                <a:lnTo>
                  <a:pt x="23" y="73"/>
                </a:lnTo>
                <a:lnTo>
                  <a:pt x="17" y="76"/>
                </a:lnTo>
                <a:lnTo>
                  <a:pt x="11" y="64"/>
                </a:lnTo>
                <a:lnTo>
                  <a:pt x="3" y="64"/>
                </a:lnTo>
                <a:lnTo>
                  <a:pt x="0" y="5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2124000" y="758880"/>
            <a:ext cx="57240" cy="149040"/>
          </a:xfrm>
          <a:custGeom>
            <a:avLst/>
            <a:gdLst/>
            <a:ahLst/>
            <a:rect l="l" t="t" r="r" b="b"/>
            <a:pathLst>
              <a:path w="29" h="76">
                <a:moveTo>
                  <a:pt x="0" y="58"/>
                </a:moveTo>
                <a:lnTo>
                  <a:pt x="3" y="55"/>
                </a:lnTo>
                <a:lnTo>
                  <a:pt x="7" y="31"/>
                </a:lnTo>
                <a:lnTo>
                  <a:pt x="0" y="13"/>
                </a:lnTo>
                <a:lnTo>
                  <a:pt x="7" y="3"/>
                </a:lnTo>
                <a:lnTo>
                  <a:pt x="21" y="0"/>
                </a:lnTo>
                <a:lnTo>
                  <a:pt x="19" y="21"/>
                </a:lnTo>
                <a:lnTo>
                  <a:pt x="29" y="32"/>
                </a:lnTo>
                <a:lnTo>
                  <a:pt x="29" y="38"/>
                </a:lnTo>
                <a:lnTo>
                  <a:pt x="21" y="42"/>
                </a:lnTo>
                <a:lnTo>
                  <a:pt x="19" y="57"/>
                </a:lnTo>
                <a:lnTo>
                  <a:pt x="23" y="73"/>
                </a:lnTo>
                <a:lnTo>
                  <a:pt x="17" y="76"/>
                </a:lnTo>
                <a:lnTo>
                  <a:pt x="11" y="64"/>
                </a:lnTo>
                <a:lnTo>
                  <a:pt x="3" y="64"/>
                </a:lnTo>
                <a:lnTo>
                  <a:pt x="0" y="58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1865160" y="1106640"/>
            <a:ext cx="66960" cy="91800"/>
          </a:xfrm>
          <a:custGeom>
            <a:avLst/>
            <a:gdLst/>
            <a:ahLst/>
            <a:rect l="l" t="t" r="r" b="b"/>
            <a:pathLst>
              <a:path w="34" h="47">
                <a:moveTo>
                  <a:pt x="10" y="0"/>
                </a:moveTo>
                <a:lnTo>
                  <a:pt x="18" y="14"/>
                </a:lnTo>
                <a:lnTo>
                  <a:pt x="32" y="24"/>
                </a:lnTo>
                <a:lnTo>
                  <a:pt x="34" y="39"/>
                </a:lnTo>
                <a:lnTo>
                  <a:pt x="22" y="43"/>
                </a:lnTo>
                <a:lnTo>
                  <a:pt x="22" y="47"/>
                </a:lnTo>
                <a:lnTo>
                  <a:pt x="12" y="40"/>
                </a:lnTo>
                <a:lnTo>
                  <a:pt x="2" y="40"/>
                </a:lnTo>
                <a:lnTo>
                  <a:pt x="0" y="14"/>
                </a:lnTo>
                <a:lnTo>
                  <a:pt x="3" y="6"/>
                </a:lnTo>
                <a:lnTo>
                  <a:pt x="1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1865160" y="1106640"/>
            <a:ext cx="66960" cy="91800"/>
          </a:xfrm>
          <a:custGeom>
            <a:avLst/>
            <a:gdLst/>
            <a:ahLst/>
            <a:rect l="l" t="t" r="r" b="b"/>
            <a:pathLst>
              <a:path w="34" h="47">
                <a:moveTo>
                  <a:pt x="10" y="0"/>
                </a:moveTo>
                <a:lnTo>
                  <a:pt x="18" y="14"/>
                </a:lnTo>
                <a:lnTo>
                  <a:pt x="32" y="24"/>
                </a:lnTo>
                <a:lnTo>
                  <a:pt x="34" y="39"/>
                </a:lnTo>
                <a:lnTo>
                  <a:pt x="22" y="43"/>
                </a:lnTo>
                <a:lnTo>
                  <a:pt x="22" y="47"/>
                </a:lnTo>
                <a:lnTo>
                  <a:pt x="12" y="40"/>
                </a:lnTo>
                <a:lnTo>
                  <a:pt x="2" y="40"/>
                </a:lnTo>
                <a:lnTo>
                  <a:pt x="0" y="14"/>
                </a:lnTo>
                <a:lnTo>
                  <a:pt x="3" y="6"/>
                </a:lnTo>
                <a:lnTo>
                  <a:pt x="10" y="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1965240" y="1176480"/>
            <a:ext cx="44640" cy="45720"/>
          </a:xfrm>
          <a:custGeom>
            <a:avLst/>
            <a:gdLst/>
            <a:ahLst/>
            <a:rect l="l" t="t" r="r" b="b"/>
            <a:pathLst>
              <a:path w="23" h="23">
                <a:moveTo>
                  <a:pt x="6" y="0"/>
                </a:moveTo>
                <a:lnTo>
                  <a:pt x="20" y="3"/>
                </a:lnTo>
                <a:lnTo>
                  <a:pt x="23" y="17"/>
                </a:lnTo>
                <a:lnTo>
                  <a:pt x="17" y="23"/>
                </a:lnTo>
                <a:lnTo>
                  <a:pt x="0" y="22"/>
                </a:lnTo>
                <a:lnTo>
                  <a:pt x="7" y="11"/>
                </a:ln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1965240" y="1176480"/>
            <a:ext cx="44640" cy="45720"/>
          </a:xfrm>
          <a:custGeom>
            <a:avLst/>
            <a:gdLst/>
            <a:ahLst/>
            <a:rect l="l" t="t" r="r" b="b"/>
            <a:pathLst>
              <a:path w="23" h="23">
                <a:moveTo>
                  <a:pt x="6" y="0"/>
                </a:moveTo>
                <a:lnTo>
                  <a:pt x="20" y="3"/>
                </a:lnTo>
                <a:lnTo>
                  <a:pt x="23" y="17"/>
                </a:lnTo>
                <a:lnTo>
                  <a:pt x="17" y="23"/>
                </a:lnTo>
                <a:lnTo>
                  <a:pt x="0" y="22"/>
                </a:lnTo>
                <a:lnTo>
                  <a:pt x="7" y="11"/>
                </a:lnTo>
                <a:lnTo>
                  <a:pt x="6" y="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3332160" y="3543480"/>
            <a:ext cx="500040" cy="807840"/>
          </a:xfrm>
          <a:custGeom>
            <a:avLst/>
            <a:gdLst/>
            <a:ahLst/>
            <a:rect l="l" t="t" r="r" b="b"/>
            <a:pathLst>
              <a:path w="255" h="412">
                <a:moveTo>
                  <a:pt x="81" y="0"/>
                </a:moveTo>
                <a:lnTo>
                  <a:pt x="116" y="7"/>
                </a:lnTo>
                <a:lnTo>
                  <a:pt x="106" y="59"/>
                </a:lnTo>
                <a:lnTo>
                  <a:pt x="113" y="72"/>
                </a:lnTo>
                <a:lnTo>
                  <a:pt x="115" y="82"/>
                </a:lnTo>
                <a:lnTo>
                  <a:pt x="113" y="87"/>
                </a:lnTo>
                <a:lnTo>
                  <a:pt x="110" y="90"/>
                </a:lnTo>
                <a:lnTo>
                  <a:pt x="113" y="93"/>
                </a:lnTo>
                <a:lnTo>
                  <a:pt x="117" y="98"/>
                </a:lnTo>
                <a:lnTo>
                  <a:pt x="126" y="107"/>
                </a:lnTo>
                <a:lnTo>
                  <a:pt x="132" y="121"/>
                </a:lnTo>
                <a:lnTo>
                  <a:pt x="133" y="129"/>
                </a:lnTo>
                <a:lnTo>
                  <a:pt x="136" y="136"/>
                </a:lnTo>
                <a:lnTo>
                  <a:pt x="142" y="136"/>
                </a:lnTo>
                <a:lnTo>
                  <a:pt x="143" y="140"/>
                </a:lnTo>
                <a:lnTo>
                  <a:pt x="151" y="140"/>
                </a:lnTo>
                <a:lnTo>
                  <a:pt x="154" y="143"/>
                </a:lnTo>
                <a:lnTo>
                  <a:pt x="145" y="162"/>
                </a:lnTo>
                <a:lnTo>
                  <a:pt x="146" y="165"/>
                </a:lnTo>
                <a:lnTo>
                  <a:pt x="142" y="166"/>
                </a:lnTo>
                <a:lnTo>
                  <a:pt x="142" y="175"/>
                </a:lnTo>
                <a:lnTo>
                  <a:pt x="143" y="176"/>
                </a:lnTo>
                <a:lnTo>
                  <a:pt x="142" y="181"/>
                </a:lnTo>
                <a:lnTo>
                  <a:pt x="136" y="185"/>
                </a:lnTo>
                <a:lnTo>
                  <a:pt x="136" y="189"/>
                </a:lnTo>
                <a:lnTo>
                  <a:pt x="136" y="192"/>
                </a:lnTo>
                <a:lnTo>
                  <a:pt x="135" y="197"/>
                </a:lnTo>
                <a:lnTo>
                  <a:pt x="142" y="205"/>
                </a:lnTo>
                <a:lnTo>
                  <a:pt x="145" y="204"/>
                </a:lnTo>
                <a:lnTo>
                  <a:pt x="156" y="194"/>
                </a:lnTo>
                <a:lnTo>
                  <a:pt x="158" y="194"/>
                </a:lnTo>
                <a:lnTo>
                  <a:pt x="159" y="194"/>
                </a:lnTo>
                <a:lnTo>
                  <a:pt x="161" y="198"/>
                </a:lnTo>
                <a:lnTo>
                  <a:pt x="162" y="199"/>
                </a:lnTo>
                <a:lnTo>
                  <a:pt x="164" y="201"/>
                </a:lnTo>
                <a:lnTo>
                  <a:pt x="164" y="208"/>
                </a:lnTo>
                <a:lnTo>
                  <a:pt x="164" y="220"/>
                </a:lnTo>
                <a:lnTo>
                  <a:pt x="165" y="227"/>
                </a:lnTo>
                <a:lnTo>
                  <a:pt x="169" y="231"/>
                </a:lnTo>
                <a:lnTo>
                  <a:pt x="169" y="236"/>
                </a:lnTo>
                <a:lnTo>
                  <a:pt x="168" y="240"/>
                </a:lnTo>
                <a:lnTo>
                  <a:pt x="172" y="247"/>
                </a:lnTo>
                <a:lnTo>
                  <a:pt x="175" y="247"/>
                </a:lnTo>
                <a:lnTo>
                  <a:pt x="180" y="252"/>
                </a:lnTo>
                <a:lnTo>
                  <a:pt x="181" y="256"/>
                </a:lnTo>
                <a:lnTo>
                  <a:pt x="180" y="263"/>
                </a:lnTo>
                <a:lnTo>
                  <a:pt x="180" y="265"/>
                </a:lnTo>
                <a:lnTo>
                  <a:pt x="182" y="270"/>
                </a:lnTo>
                <a:lnTo>
                  <a:pt x="187" y="273"/>
                </a:lnTo>
                <a:lnTo>
                  <a:pt x="190" y="269"/>
                </a:lnTo>
                <a:lnTo>
                  <a:pt x="193" y="267"/>
                </a:lnTo>
                <a:lnTo>
                  <a:pt x="201" y="270"/>
                </a:lnTo>
                <a:lnTo>
                  <a:pt x="204" y="270"/>
                </a:lnTo>
                <a:lnTo>
                  <a:pt x="209" y="267"/>
                </a:lnTo>
                <a:lnTo>
                  <a:pt x="211" y="267"/>
                </a:lnTo>
                <a:lnTo>
                  <a:pt x="213" y="269"/>
                </a:lnTo>
                <a:lnTo>
                  <a:pt x="223" y="269"/>
                </a:lnTo>
                <a:lnTo>
                  <a:pt x="227" y="272"/>
                </a:lnTo>
                <a:lnTo>
                  <a:pt x="230" y="270"/>
                </a:lnTo>
                <a:lnTo>
                  <a:pt x="240" y="270"/>
                </a:lnTo>
                <a:lnTo>
                  <a:pt x="240" y="267"/>
                </a:lnTo>
                <a:lnTo>
                  <a:pt x="245" y="263"/>
                </a:lnTo>
                <a:lnTo>
                  <a:pt x="250" y="269"/>
                </a:lnTo>
                <a:lnTo>
                  <a:pt x="252" y="275"/>
                </a:lnTo>
                <a:lnTo>
                  <a:pt x="255" y="279"/>
                </a:lnTo>
                <a:lnTo>
                  <a:pt x="236" y="412"/>
                </a:lnTo>
                <a:lnTo>
                  <a:pt x="236" y="412"/>
                </a:lnTo>
                <a:lnTo>
                  <a:pt x="117" y="390"/>
                </a:lnTo>
                <a:lnTo>
                  <a:pt x="0" y="367"/>
                </a:lnTo>
                <a:lnTo>
                  <a:pt x="21" y="272"/>
                </a:lnTo>
                <a:lnTo>
                  <a:pt x="26" y="265"/>
                </a:lnTo>
                <a:lnTo>
                  <a:pt x="26" y="259"/>
                </a:lnTo>
                <a:lnTo>
                  <a:pt x="28" y="257"/>
                </a:lnTo>
                <a:lnTo>
                  <a:pt x="29" y="256"/>
                </a:lnTo>
                <a:lnTo>
                  <a:pt x="31" y="253"/>
                </a:lnTo>
                <a:lnTo>
                  <a:pt x="28" y="249"/>
                </a:lnTo>
                <a:lnTo>
                  <a:pt x="22" y="246"/>
                </a:lnTo>
                <a:lnTo>
                  <a:pt x="21" y="241"/>
                </a:lnTo>
                <a:lnTo>
                  <a:pt x="22" y="236"/>
                </a:lnTo>
                <a:lnTo>
                  <a:pt x="31" y="221"/>
                </a:lnTo>
                <a:lnTo>
                  <a:pt x="38" y="218"/>
                </a:lnTo>
                <a:lnTo>
                  <a:pt x="41" y="214"/>
                </a:lnTo>
                <a:lnTo>
                  <a:pt x="41" y="210"/>
                </a:lnTo>
                <a:lnTo>
                  <a:pt x="45" y="207"/>
                </a:lnTo>
                <a:lnTo>
                  <a:pt x="64" y="179"/>
                </a:lnTo>
                <a:lnTo>
                  <a:pt x="63" y="171"/>
                </a:lnTo>
                <a:lnTo>
                  <a:pt x="58" y="168"/>
                </a:lnTo>
                <a:lnTo>
                  <a:pt x="55" y="166"/>
                </a:lnTo>
                <a:lnTo>
                  <a:pt x="51" y="162"/>
                </a:lnTo>
                <a:lnTo>
                  <a:pt x="51" y="158"/>
                </a:lnTo>
                <a:lnTo>
                  <a:pt x="50" y="150"/>
                </a:lnTo>
                <a:lnTo>
                  <a:pt x="52" y="147"/>
                </a:lnTo>
                <a:lnTo>
                  <a:pt x="52" y="145"/>
                </a:lnTo>
                <a:lnTo>
                  <a:pt x="50" y="140"/>
                </a:lnTo>
                <a:lnTo>
                  <a:pt x="50" y="136"/>
                </a:lnTo>
                <a:lnTo>
                  <a:pt x="52" y="133"/>
                </a:lnTo>
                <a:lnTo>
                  <a:pt x="81" y="0"/>
                </a:lnTo>
                <a:close/>
              </a:path>
            </a:pathLst>
          </a:cu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3332160" y="3543480"/>
            <a:ext cx="500040" cy="807840"/>
          </a:xfrm>
          <a:custGeom>
            <a:avLst/>
            <a:gdLst/>
            <a:ahLst/>
            <a:rect l="l" t="t" r="r" b="b"/>
            <a:pathLst>
              <a:path w="255" h="412">
                <a:moveTo>
                  <a:pt x="81" y="0"/>
                </a:moveTo>
                <a:lnTo>
                  <a:pt x="116" y="7"/>
                </a:lnTo>
                <a:lnTo>
                  <a:pt x="106" y="59"/>
                </a:lnTo>
                <a:lnTo>
                  <a:pt x="113" y="72"/>
                </a:lnTo>
                <a:lnTo>
                  <a:pt x="115" y="82"/>
                </a:lnTo>
                <a:lnTo>
                  <a:pt x="113" y="87"/>
                </a:lnTo>
                <a:lnTo>
                  <a:pt x="110" y="90"/>
                </a:lnTo>
                <a:lnTo>
                  <a:pt x="113" y="93"/>
                </a:lnTo>
                <a:lnTo>
                  <a:pt x="117" y="98"/>
                </a:lnTo>
                <a:lnTo>
                  <a:pt x="126" y="107"/>
                </a:lnTo>
                <a:lnTo>
                  <a:pt x="132" y="121"/>
                </a:lnTo>
                <a:lnTo>
                  <a:pt x="133" y="129"/>
                </a:lnTo>
                <a:lnTo>
                  <a:pt x="136" y="136"/>
                </a:lnTo>
                <a:lnTo>
                  <a:pt x="142" y="136"/>
                </a:lnTo>
                <a:lnTo>
                  <a:pt x="143" y="140"/>
                </a:lnTo>
                <a:lnTo>
                  <a:pt x="151" y="140"/>
                </a:lnTo>
                <a:lnTo>
                  <a:pt x="154" y="143"/>
                </a:lnTo>
                <a:lnTo>
                  <a:pt x="145" y="162"/>
                </a:lnTo>
                <a:lnTo>
                  <a:pt x="146" y="165"/>
                </a:lnTo>
                <a:lnTo>
                  <a:pt x="142" y="166"/>
                </a:lnTo>
                <a:lnTo>
                  <a:pt x="142" y="175"/>
                </a:lnTo>
                <a:lnTo>
                  <a:pt x="143" y="176"/>
                </a:lnTo>
                <a:lnTo>
                  <a:pt x="142" y="181"/>
                </a:lnTo>
                <a:lnTo>
                  <a:pt x="136" y="185"/>
                </a:lnTo>
                <a:lnTo>
                  <a:pt x="136" y="189"/>
                </a:lnTo>
                <a:lnTo>
                  <a:pt x="136" y="192"/>
                </a:lnTo>
                <a:lnTo>
                  <a:pt x="135" y="197"/>
                </a:lnTo>
                <a:lnTo>
                  <a:pt x="142" y="205"/>
                </a:lnTo>
                <a:lnTo>
                  <a:pt x="145" y="204"/>
                </a:lnTo>
                <a:lnTo>
                  <a:pt x="156" y="194"/>
                </a:lnTo>
                <a:lnTo>
                  <a:pt x="158" y="194"/>
                </a:lnTo>
                <a:lnTo>
                  <a:pt x="159" y="194"/>
                </a:lnTo>
                <a:lnTo>
                  <a:pt x="161" y="198"/>
                </a:lnTo>
                <a:lnTo>
                  <a:pt x="162" y="199"/>
                </a:lnTo>
                <a:lnTo>
                  <a:pt x="164" y="201"/>
                </a:lnTo>
                <a:lnTo>
                  <a:pt x="164" y="208"/>
                </a:lnTo>
                <a:lnTo>
                  <a:pt x="164" y="220"/>
                </a:lnTo>
                <a:lnTo>
                  <a:pt x="165" y="227"/>
                </a:lnTo>
                <a:lnTo>
                  <a:pt x="169" y="231"/>
                </a:lnTo>
                <a:lnTo>
                  <a:pt x="169" y="236"/>
                </a:lnTo>
                <a:lnTo>
                  <a:pt x="168" y="240"/>
                </a:lnTo>
                <a:lnTo>
                  <a:pt x="172" y="247"/>
                </a:lnTo>
                <a:lnTo>
                  <a:pt x="175" y="247"/>
                </a:lnTo>
                <a:lnTo>
                  <a:pt x="180" y="252"/>
                </a:lnTo>
                <a:lnTo>
                  <a:pt x="181" y="256"/>
                </a:lnTo>
                <a:lnTo>
                  <a:pt x="180" y="263"/>
                </a:lnTo>
                <a:lnTo>
                  <a:pt x="180" y="265"/>
                </a:lnTo>
                <a:lnTo>
                  <a:pt x="182" y="270"/>
                </a:lnTo>
                <a:lnTo>
                  <a:pt x="187" y="273"/>
                </a:lnTo>
                <a:lnTo>
                  <a:pt x="190" y="269"/>
                </a:lnTo>
                <a:lnTo>
                  <a:pt x="193" y="267"/>
                </a:lnTo>
                <a:lnTo>
                  <a:pt x="201" y="270"/>
                </a:lnTo>
                <a:lnTo>
                  <a:pt x="204" y="270"/>
                </a:lnTo>
                <a:lnTo>
                  <a:pt x="209" y="267"/>
                </a:lnTo>
                <a:lnTo>
                  <a:pt x="211" y="267"/>
                </a:lnTo>
                <a:lnTo>
                  <a:pt x="213" y="269"/>
                </a:lnTo>
                <a:lnTo>
                  <a:pt x="223" y="269"/>
                </a:lnTo>
                <a:lnTo>
                  <a:pt x="227" y="272"/>
                </a:lnTo>
                <a:lnTo>
                  <a:pt x="230" y="270"/>
                </a:lnTo>
                <a:lnTo>
                  <a:pt x="240" y="270"/>
                </a:lnTo>
                <a:lnTo>
                  <a:pt x="240" y="267"/>
                </a:lnTo>
                <a:lnTo>
                  <a:pt x="245" y="263"/>
                </a:lnTo>
                <a:lnTo>
                  <a:pt x="250" y="269"/>
                </a:lnTo>
                <a:lnTo>
                  <a:pt x="252" y="275"/>
                </a:lnTo>
                <a:lnTo>
                  <a:pt x="255" y="279"/>
                </a:lnTo>
                <a:lnTo>
                  <a:pt x="236" y="412"/>
                </a:lnTo>
                <a:lnTo>
                  <a:pt x="236" y="412"/>
                </a:lnTo>
                <a:lnTo>
                  <a:pt x="117" y="390"/>
                </a:lnTo>
                <a:lnTo>
                  <a:pt x="0" y="367"/>
                </a:lnTo>
                <a:lnTo>
                  <a:pt x="21" y="272"/>
                </a:lnTo>
                <a:lnTo>
                  <a:pt x="26" y="265"/>
                </a:lnTo>
                <a:lnTo>
                  <a:pt x="26" y="259"/>
                </a:lnTo>
                <a:lnTo>
                  <a:pt x="28" y="257"/>
                </a:lnTo>
                <a:lnTo>
                  <a:pt x="29" y="256"/>
                </a:lnTo>
                <a:lnTo>
                  <a:pt x="31" y="253"/>
                </a:lnTo>
                <a:lnTo>
                  <a:pt x="28" y="249"/>
                </a:lnTo>
                <a:lnTo>
                  <a:pt x="22" y="246"/>
                </a:lnTo>
                <a:lnTo>
                  <a:pt x="21" y="241"/>
                </a:lnTo>
                <a:lnTo>
                  <a:pt x="22" y="236"/>
                </a:lnTo>
                <a:lnTo>
                  <a:pt x="31" y="221"/>
                </a:lnTo>
                <a:lnTo>
                  <a:pt x="38" y="218"/>
                </a:lnTo>
                <a:lnTo>
                  <a:pt x="41" y="214"/>
                </a:lnTo>
                <a:lnTo>
                  <a:pt x="41" y="210"/>
                </a:lnTo>
                <a:lnTo>
                  <a:pt x="45" y="207"/>
                </a:lnTo>
                <a:lnTo>
                  <a:pt x="64" y="179"/>
                </a:lnTo>
                <a:lnTo>
                  <a:pt x="63" y="171"/>
                </a:lnTo>
                <a:lnTo>
                  <a:pt x="58" y="168"/>
                </a:lnTo>
                <a:lnTo>
                  <a:pt x="55" y="166"/>
                </a:lnTo>
                <a:lnTo>
                  <a:pt x="51" y="162"/>
                </a:lnTo>
                <a:lnTo>
                  <a:pt x="51" y="158"/>
                </a:lnTo>
                <a:lnTo>
                  <a:pt x="50" y="150"/>
                </a:lnTo>
                <a:lnTo>
                  <a:pt x="52" y="147"/>
                </a:lnTo>
                <a:lnTo>
                  <a:pt x="52" y="145"/>
                </a:lnTo>
                <a:lnTo>
                  <a:pt x="50" y="140"/>
                </a:lnTo>
                <a:lnTo>
                  <a:pt x="50" y="136"/>
                </a:lnTo>
                <a:lnTo>
                  <a:pt x="52" y="133"/>
                </a:lnTo>
                <a:lnTo>
                  <a:pt x="81" y="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2779560" y="3700440"/>
            <a:ext cx="677880" cy="563760"/>
          </a:xfrm>
          <a:custGeom>
            <a:avLst/>
            <a:gdLst/>
            <a:ahLst/>
            <a:rect l="l" t="t" r="r" b="b"/>
            <a:pathLst>
              <a:path w="345" h="287">
                <a:moveTo>
                  <a:pt x="5" y="216"/>
                </a:moveTo>
                <a:lnTo>
                  <a:pt x="3" y="213"/>
                </a:lnTo>
                <a:lnTo>
                  <a:pt x="0" y="202"/>
                </a:lnTo>
                <a:lnTo>
                  <a:pt x="3" y="198"/>
                </a:lnTo>
                <a:lnTo>
                  <a:pt x="3" y="192"/>
                </a:lnTo>
                <a:lnTo>
                  <a:pt x="7" y="183"/>
                </a:lnTo>
                <a:lnTo>
                  <a:pt x="4" y="167"/>
                </a:lnTo>
                <a:lnTo>
                  <a:pt x="7" y="163"/>
                </a:lnTo>
                <a:lnTo>
                  <a:pt x="10" y="161"/>
                </a:lnTo>
                <a:lnTo>
                  <a:pt x="13" y="158"/>
                </a:lnTo>
                <a:lnTo>
                  <a:pt x="14" y="153"/>
                </a:lnTo>
                <a:lnTo>
                  <a:pt x="17" y="150"/>
                </a:lnTo>
                <a:lnTo>
                  <a:pt x="17" y="143"/>
                </a:lnTo>
                <a:lnTo>
                  <a:pt x="20" y="143"/>
                </a:lnTo>
                <a:lnTo>
                  <a:pt x="30" y="131"/>
                </a:lnTo>
                <a:lnTo>
                  <a:pt x="34" y="119"/>
                </a:lnTo>
                <a:lnTo>
                  <a:pt x="43" y="104"/>
                </a:lnTo>
                <a:lnTo>
                  <a:pt x="53" y="73"/>
                </a:lnTo>
                <a:lnTo>
                  <a:pt x="60" y="60"/>
                </a:lnTo>
                <a:lnTo>
                  <a:pt x="66" y="41"/>
                </a:lnTo>
                <a:lnTo>
                  <a:pt x="75" y="18"/>
                </a:lnTo>
                <a:lnTo>
                  <a:pt x="78" y="10"/>
                </a:lnTo>
                <a:lnTo>
                  <a:pt x="79" y="2"/>
                </a:lnTo>
                <a:lnTo>
                  <a:pt x="79" y="1"/>
                </a:lnTo>
                <a:lnTo>
                  <a:pt x="82" y="0"/>
                </a:lnTo>
                <a:lnTo>
                  <a:pt x="86" y="1"/>
                </a:lnTo>
                <a:lnTo>
                  <a:pt x="89" y="0"/>
                </a:lnTo>
                <a:lnTo>
                  <a:pt x="96" y="2"/>
                </a:lnTo>
                <a:lnTo>
                  <a:pt x="99" y="7"/>
                </a:lnTo>
                <a:lnTo>
                  <a:pt x="101" y="8"/>
                </a:lnTo>
                <a:lnTo>
                  <a:pt x="105" y="10"/>
                </a:lnTo>
                <a:lnTo>
                  <a:pt x="114" y="15"/>
                </a:lnTo>
                <a:lnTo>
                  <a:pt x="115" y="24"/>
                </a:lnTo>
                <a:lnTo>
                  <a:pt x="114" y="26"/>
                </a:lnTo>
                <a:lnTo>
                  <a:pt x="114" y="40"/>
                </a:lnTo>
                <a:lnTo>
                  <a:pt x="115" y="44"/>
                </a:lnTo>
                <a:lnTo>
                  <a:pt x="127" y="49"/>
                </a:lnTo>
                <a:lnTo>
                  <a:pt x="140" y="50"/>
                </a:lnTo>
                <a:lnTo>
                  <a:pt x="148" y="49"/>
                </a:lnTo>
                <a:lnTo>
                  <a:pt x="156" y="50"/>
                </a:lnTo>
                <a:lnTo>
                  <a:pt x="170" y="54"/>
                </a:lnTo>
                <a:lnTo>
                  <a:pt x="173" y="59"/>
                </a:lnTo>
                <a:lnTo>
                  <a:pt x="190" y="57"/>
                </a:lnTo>
                <a:lnTo>
                  <a:pt x="195" y="59"/>
                </a:lnTo>
                <a:lnTo>
                  <a:pt x="199" y="60"/>
                </a:lnTo>
                <a:lnTo>
                  <a:pt x="208" y="62"/>
                </a:lnTo>
                <a:lnTo>
                  <a:pt x="212" y="62"/>
                </a:lnTo>
                <a:lnTo>
                  <a:pt x="216" y="59"/>
                </a:lnTo>
                <a:lnTo>
                  <a:pt x="222" y="59"/>
                </a:lnTo>
                <a:lnTo>
                  <a:pt x="228" y="60"/>
                </a:lnTo>
                <a:lnTo>
                  <a:pt x="231" y="59"/>
                </a:lnTo>
                <a:lnTo>
                  <a:pt x="235" y="59"/>
                </a:lnTo>
                <a:lnTo>
                  <a:pt x="238" y="60"/>
                </a:lnTo>
                <a:lnTo>
                  <a:pt x="244" y="60"/>
                </a:lnTo>
                <a:lnTo>
                  <a:pt x="247" y="62"/>
                </a:lnTo>
                <a:lnTo>
                  <a:pt x="251" y="62"/>
                </a:lnTo>
                <a:lnTo>
                  <a:pt x="257" y="59"/>
                </a:lnTo>
                <a:lnTo>
                  <a:pt x="332" y="78"/>
                </a:lnTo>
                <a:lnTo>
                  <a:pt x="332" y="82"/>
                </a:lnTo>
                <a:lnTo>
                  <a:pt x="336" y="86"/>
                </a:lnTo>
                <a:lnTo>
                  <a:pt x="339" y="88"/>
                </a:lnTo>
                <a:lnTo>
                  <a:pt x="344" y="91"/>
                </a:lnTo>
                <a:lnTo>
                  <a:pt x="345" y="99"/>
                </a:lnTo>
                <a:lnTo>
                  <a:pt x="326" y="127"/>
                </a:lnTo>
                <a:lnTo>
                  <a:pt x="322" y="130"/>
                </a:lnTo>
                <a:lnTo>
                  <a:pt x="322" y="134"/>
                </a:lnTo>
                <a:lnTo>
                  <a:pt x="319" y="138"/>
                </a:lnTo>
                <a:lnTo>
                  <a:pt x="312" y="141"/>
                </a:lnTo>
                <a:lnTo>
                  <a:pt x="303" y="156"/>
                </a:lnTo>
                <a:lnTo>
                  <a:pt x="302" y="161"/>
                </a:lnTo>
                <a:lnTo>
                  <a:pt x="303" y="166"/>
                </a:lnTo>
                <a:lnTo>
                  <a:pt x="309" y="169"/>
                </a:lnTo>
                <a:lnTo>
                  <a:pt x="312" y="173"/>
                </a:lnTo>
                <a:lnTo>
                  <a:pt x="310" y="176"/>
                </a:lnTo>
                <a:lnTo>
                  <a:pt x="309" y="177"/>
                </a:lnTo>
                <a:lnTo>
                  <a:pt x="307" y="179"/>
                </a:lnTo>
                <a:lnTo>
                  <a:pt x="307" y="185"/>
                </a:lnTo>
                <a:lnTo>
                  <a:pt x="302" y="192"/>
                </a:lnTo>
                <a:lnTo>
                  <a:pt x="281" y="287"/>
                </a:lnTo>
                <a:lnTo>
                  <a:pt x="166" y="260"/>
                </a:lnTo>
                <a:lnTo>
                  <a:pt x="5" y="216"/>
                </a:lnTo>
                <a:close/>
              </a:path>
            </a:pathLst>
          </a:cu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2779560" y="3700440"/>
            <a:ext cx="677880" cy="563760"/>
          </a:xfrm>
          <a:custGeom>
            <a:avLst/>
            <a:gdLst/>
            <a:ahLst/>
            <a:rect l="l" t="t" r="r" b="b"/>
            <a:pathLst>
              <a:path w="345" h="287">
                <a:moveTo>
                  <a:pt x="5" y="216"/>
                </a:moveTo>
                <a:lnTo>
                  <a:pt x="3" y="213"/>
                </a:lnTo>
                <a:lnTo>
                  <a:pt x="0" y="202"/>
                </a:lnTo>
                <a:lnTo>
                  <a:pt x="3" y="198"/>
                </a:lnTo>
                <a:lnTo>
                  <a:pt x="3" y="192"/>
                </a:lnTo>
                <a:lnTo>
                  <a:pt x="7" y="183"/>
                </a:lnTo>
                <a:lnTo>
                  <a:pt x="4" y="167"/>
                </a:lnTo>
                <a:lnTo>
                  <a:pt x="7" y="163"/>
                </a:lnTo>
                <a:lnTo>
                  <a:pt x="10" y="161"/>
                </a:lnTo>
                <a:lnTo>
                  <a:pt x="13" y="158"/>
                </a:lnTo>
                <a:lnTo>
                  <a:pt x="14" y="153"/>
                </a:lnTo>
                <a:lnTo>
                  <a:pt x="17" y="150"/>
                </a:lnTo>
                <a:lnTo>
                  <a:pt x="17" y="143"/>
                </a:lnTo>
                <a:lnTo>
                  <a:pt x="20" y="143"/>
                </a:lnTo>
                <a:lnTo>
                  <a:pt x="30" y="131"/>
                </a:lnTo>
                <a:lnTo>
                  <a:pt x="34" y="119"/>
                </a:lnTo>
                <a:lnTo>
                  <a:pt x="43" y="104"/>
                </a:lnTo>
                <a:lnTo>
                  <a:pt x="53" y="73"/>
                </a:lnTo>
                <a:lnTo>
                  <a:pt x="60" y="60"/>
                </a:lnTo>
                <a:lnTo>
                  <a:pt x="66" y="41"/>
                </a:lnTo>
                <a:lnTo>
                  <a:pt x="75" y="18"/>
                </a:lnTo>
                <a:lnTo>
                  <a:pt x="78" y="10"/>
                </a:lnTo>
                <a:lnTo>
                  <a:pt x="79" y="2"/>
                </a:lnTo>
                <a:lnTo>
                  <a:pt x="79" y="1"/>
                </a:lnTo>
                <a:lnTo>
                  <a:pt x="82" y="0"/>
                </a:lnTo>
                <a:lnTo>
                  <a:pt x="86" y="1"/>
                </a:lnTo>
                <a:lnTo>
                  <a:pt x="89" y="0"/>
                </a:lnTo>
                <a:lnTo>
                  <a:pt x="96" y="2"/>
                </a:lnTo>
                <a:lnTo>
                  <a:pt x="99" y="7"/>
                </a:lnTo>
                <a:lnTo>
                  <a:pt x="101" y="8"/>
                </a:lnTo>
                <a:lnTo>
                  <a:pt x="105" y="10"/>
                </a:lnTo>
                <a:lnTo>
                  <a:pt x="114" y="15"/>
                </a:lnTo>
                <a:lnTo>
                  <a:pt x="115" y="24"/>
                </a:lnTo>
                <a:lnTo>
                  <a:pt x="114" y="26"/>
                </a:lnTo>
                <a:lnTo>
                  <a:pt x="114" y="40"/>
                </a:lnTo>
                <a:lnTo>
                  <a:pt x="115" y="44"/>
                </a:lnTo>
                <a:lnTo>
                  <a:pt x="127" y="49"/>
                </a:lnTo>
                <a:lnTo>
                  <a:pt x="140" y="50"/>
                </a:lnTo>
                <a:lnTo>
                  <a:pt x="148" y="49"/>
                </a:lnTo>
                <a:lnTo>
                  <a:pt x="156" y="50"/>
                </a:lnTo>
                <a:lnTo>
                  <a:pt x="170" y="54"/>
                </a:lnTo>
                <a:lnTo>
                  <a:pt x="173" y="59"/>
                </a:lnTo>
                <a:lnTo>
                  <a:pt x="190" y="57"/>
                </a:lnTo>
                <a:lnTo>
                  <a:pt x="195" y="59"/>
                </a:lnTo>
                <a:lnTo>
                  <a:pt x="199" y="60"/>
                </a:lnTo>
                <a:lnTo>
                  <a:pt x="208" y="62"/>
                </a:lnTo>
                <a:lnTo>
                  <a:pt x="212" y="62"/>
                </a:lnTo>
                <a:lnTo>
                  <a:pt x="216" y="59"/>
                </a:lnTo>
                <a:lnTo>
                  <a:pt x="222" y="59"/>
                </a:lnTo>
                <a:lnTo>
                  <a:pt x="228" y="60"/>
                </a:lnTo>
                <a:lnTo>
                  <a:pt x="231" y="59"/>
                </a:lnTo>
                <a:lnTo>
                  <a:pt x="235" y="59"/>
                </a:lnTo>
                <a:lnTo>
                  <a:pt x="238" y="60"/>
                </a:lnTo>
                <a:lnTo>
                  <a:pt x="244" y="60"/>
                </a:lnTo>
                <a:lnTo>
                  <a:pt x="247" y="62"/>
                </a:lnTo>
                <a:lnTo>
                  <a:pt x="251" y="62"/>
                </a:lnTo>
                <a:lnTo>
                  <a:pt x="257" y="59"/>
                </a:lnTo>
                <a:lnTo>
                  <a:pt x="332" y="78"/>
                </a:lnTo>
                <a:lnTo>
                  <a:pt x="332" y="82"/>
                </a:lnTo>
                <a:lnTo>
                  <a:pt x="336" y="86"/>
                </a:lnTo>
                <a:lnTo>
                  <a:pt x="339" y="88"/>
                </a:lnTo>
                <a:lnTo>
                  <a:pt x="344" y="91"/>
                </a:lnTo>
                <a:lnTo>
                  <a:pt x="345" y="99"/>
                </a:lnTo>
                <a:lnTo>
                  <a:pt x="326" y="127"/>
                </a:lnTo>
                <a:lnTo>
                  <a:pt x="322" y="130"/>
                </a:lnTo>
                <a:lnTo>
                  <a:pt x="322" y="134"/>
                </a:lnTo>
                <a:lnTo>
                  <a:pt x="319" y="138"/>
                </a:lnTo>
                <a:lnTo>
                  <a:pt x="312" y="141"/>
                </a:lnTo>
                <a:lnTo>
                  <a:pt x="303" y="156"/>
                </a:lnTo>
                <a:lnTo>
                  <a:pt x="302" y="161"/>
                </a:lnTo>
                <a:lnTo>
                  <a:pt x="303" y="166"/>
                </a:lnTo>
                <a:lnTo>
                  <a:pt x="309" y="169"/>
                </a:lnTo>
                <a:lnTo>
                  <a:pt x="312" y="173"/>
                </a:lnTo>
                <a:lnTo>
                  <a:pt x="310" y="176"/>
                </a:lnTo>
                <a:lnTo>
                  <a:pt x="309" y="177"/>
                </a:lnTo>
                <a:lnTo>
                  <a:pt x="307" y="179"/>
                </a:lnTo>
                <a:lnTo>
                  <a:pt x="307" y="185"/>
                </a:lnTo>
                <a:lnTo>
                  <a:pt x="302" y="192"/>
                </a:lnTo>
                <a:lnTo>
                  <a:pt x="281" y="287"/>
                </a:lnTo>
                <a:lnTo>
                  <a:pt x="166" y="260"/>
                </a:lnTo>
                <a:lnTo>
                  <a:pt x="5" y="216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2725560" y="4124160"/>
            <a:ext cx="673200" cy="1146240"/>
          </a:xfrm>
          <a:custGeom>
            <a:avLst/>
            <a:gdLst/>
            <a:ahLst/>
            <a:rect l="l" t="t" r="r" b="b"/>
            <a:pathLst>
              <a:path w="343" h="584">
                <a:moveTo>
                  <a:pt x="298" y="581"/>
                </a:moveTo>
                <a:lnTo>
                  <a:pt x="194" y="571"/>
                </a:lnTo>
                <a:lnTo>
                  <a:pt x="194" y="570"/>
                </a:lnTo>
                <a:lnTo>
                  <a:pt x="192" y="565"/>
                </a:lnTo>
                <a:lnTo>
                  <a:pt x="194" y="561"/>
                </a:lnTo>
                <a:lnTo>
                  <a:pt x="194" y="561"/>
                </a:lnTo>
                <a:lnTo>
                  <a:pt x="192" y="560"/>
                </a:lnTo>
                <a:lnTo>
                  <a:pt x="192" y="560"/>
                </a:lnTo>
                <a:lnTo>
                  <a:pt x="191" y="555"/>
                </a:lnTo>
                <a:lnTo>
                  <a:pt x="191" y="554"/>
                </a:lnTo>
                <a:lnTo>
                  <a:pt x="191" y="536"/>
                </a:lnTo>
                <a:lnTo>
                  <a:pt x="181" y="518"/>
                </a:lnTo>
                <a:lnTo>
                  <a:pt x="176" y="512"/>
                </a:lnTo>
                <a:lnTo>
                  <a:pt x="172" y="503"/>
                </a:lnTo>
                <a:lnTo>
                  <a:pt x="162" y="495"/>
                </a:lnTo>
                <a:lnTo>
                  <a:pt x="155" y="496"/>
                </a:lnTo>
                <a:lnTo>
                  <a:pt x="152" y="492"/>
                </a:lnTo>
                <a:lnTo>
                  <a:pt x="153" y="486"/>
                </a:lnTo>
                <a:lnTo>
                  <a:pt x="152" y="483"/>
                </a:lnTo>
                <a:lnTo>
                  <a:pt x="152" y="480"/>
                </a:lnTo>
                <a:lnTo>
                  <a:pt x="149" y="476"/>
                </a:lnTo>
                <a:lnTo>
                  <a:pt x="137" y="474"/>
                </a:lnTo>
                <a:lnTo>
                  <a:pt x="132" y="471"/>
                </a:lnTo>
                <a:lnTo>
                  <a:pt x="124" y="466"/>
                </a:lnTo>
                <a:lnTo>
                  <a:pt x="120" y="453"/>
                </a:lnTo>
                <a:lnTo>
                  <a:pt x="113" y="448"/>
                </a:lnTo>
                <a:lnTo>
                  <a:pt x="106" y="447"/>
                </a:lnTo>
                <a:lnTo>
                  <a:pt x="87" y="438"/>
                </a:lnTo>
                <a:lnTo>
                  <a:pt x="80" y="438"/>
                </a:lnTo>
                <a:lnTo>
                  <a:pt x="72" y="432"/>
                </a:lnTo>
                <a:lnTo>
                  <a:pt x="67" y="428"/>
                </a:lnTo>
                <a:lnTo>
                  <a:pt x="67" y="424"/>
                </a:lnTo>
                <a:lnTo>
                  <a:pt x="71" y="419"/>
                </a:lnTo>
                <a:lnTo>
                  <a:pt x="71" y="411"/>
                </a:lnTo>
                <a:lnTo>
                  <a:pt x="74" y="405"/>
                </a:lnTo>
                <a:lnTo>
                  <a:pt x="74" y="402"/>
                </a:lnTo>
                <a:lnTo>
                  <a:pt x="72" y="395"/>
                </a:lnTo>
                <a:lnTo>
                  <a:pt x="68" y="393"/>
                </a:lnTo>
                <a:lnTo>
                  <a:pt x="67" y="388"/>
                </a:lnTo>
                <a:lnTo>
                  <a:pt x="68" y="385"/>
                </a:lnTo>
                <a:lnTo>
                  <a:pt x="70" y="385"/>
                </a:lnTo>
                <a:lnTo>
                  <a:pt x="71" y="380"/>
                </a:lnTo>
                <a:lnTo>
                  <a:pt x="65" y="376"/>
                </a:lnTo>
                <a:lnTo>
                  <a:pt x="52" y="351"/>
                </a:lnTo>
                <a:lnTo>
                  <a:pt x="51" y="346"/>
                </a:lnTo>
                <a:lnTo>
                  <a:pt x="49" y="340"/>
                </a:lnTo>
                <a:lnTo>
                  <a:pt x="48" y="336"/>
                </a:lnTo>
                <a:lnTo>
                  <a:pt x="38" y="323"/>
                </a:lnTo>
                <a:lnTo>
                  <a:pt x="39" y="308"/>
                </a:lnTo>
                <a:lnTo>
                  <a:pt x="42" y="307"/>
                </a:lnTo>
                <a:lnTo>
                  <a:pt x="45" y="305"/>
                </a:lnTo>
                <a:lnTo>
                  <a:pt x="49" y="301"/>
                </a:lnTo>
                <a:lnTo>
                  <a:pt x="49" y="292"/>
                </a:lnTo>
                <a:lnTo>
                  <a:pt x="46" y="288"/>
                </a:lnTo>
                <a:lnTo>
                  <a:pt x="41" y="285"/>
                </a:lnTo>
                <a:lnTo>
                  <a:pt x="33" y="279"/>
                </a:lnTo>
                <a:lnTo>
                  <a:pt x="31" y="273"/>
                </a:lnTo>
                <a:lnTo>
                  <a:pt x="31" y="255"/>
                </a:lnTo>
                <a:lnTo>
                  <a:pt x="32" y="253"/>
                </a:lnTo>
                <a:lnTo>
                  <a:pt x="32" y="247"/>
                </a:lnTo>
                <a:lnTo>
                  <a:pt x="35" y="246"/>
                </a:lnTo>
                <a:lnTo>
                  <a:pt x="35" y="239"/>
                </a:lnTo>
                <a:lnTo>
                  <a:pt x="36" y="237"/>
                </a:lnTo>
                <a:lnTo>
                  <a:pt x="38" y="242"/>
                </a:lnTo>
                <a:lnTo>
                  <a:pt x="38" y="247"/>
                </a:lnTo>
                <a:lnTo>
                  <a:pt x="39" y="250"/>
                </a:lnTo>
                <a:lnTo>
                  <a:pt x="45" y="255"/>
                </a:lnTo>
                <a:lnTo>
                  <a:pt x="46" y="253"/>
                </a:lnTo>
                <a:lnTo>
                  <a:pt x="48" y="247"/>
                </a:lnTo>
                <a:lnTo>
                  <a:pt x="45" y="239"/>
                </a:lnTo>
                <a:lnTo>
                  <a:pt x="44" y="232"/>
                </a:lnTo>
                <a:lnTo>
                  <a:pt x="45" y="224"/>
                </a:lnTo>
                <a:lnTo>
                  <a:pt x="44" y="224"/>
                </a:lnTo>
                <a:lnTo>
                  <a:pt x="38" y="229"/>
                </a:lnTo>
                <a:lnTo>
                  <a:pt x="38" y="232"/>
                </a:lnTo>
                <a:lnTo>
                  <a:pt x="36" y="234"/>
                </a:lnTo>
                <a:lnTo>
                  <a:pt x="31" y="232"/>
                </a:lnTo>
                <a:lnTo>
                  <a:pt x="25" y="223"/>
                </a:lnTo>
                <a:lnTo>
                  <a:pt x="19" y="221"/>
                </a:lnTo>
                <a:lnTo>
                  <a:pt x="22" y="214"/>
                </a:lnTo>
                <a:lnTo>
                  <a:pt x="22" y="195"/>
                </a:lnTo>
                <a:lnTo>
                  <a:pt x="13" y="187"/>
                </a:lnTo>
                <a:lnTo>
                  <a:pt x="10" y="179"/>
                </a:lnTo>
                <a:lnTo>
                  <a:pt x="3" y="162"/>
                </a:lnTo>
                <a:lnTo>
                  <a:pt x="7" y="156"/>
                </a:lnTo>
                <a:lnTo>
                  <a:pt x="6" y="152"/>
                </a:lnTo>
                <a:lnTo>
                  <a:pt x="5" y="148"/>
                </a:lnTo>
                <a:lnTo>
                  <a:pt x="9" y="136"/>
                </a:lnTo>
                <a:lnTo>
                  <a:pt x="12" y="130"/>
                </a:lnTo>
                <a:lnTo>
                  <a:pt x="13" y="127"/>
                </a:lnTo>
                <a:lnTo>
                  <a:pt x="12" y="116"/>
                </a:lnTo>
                <a:lnTo>
                  <a:pt x="7" y="104"/>
                </a:lnTo>
                <a:lnTo>
                  <a:pt x="6" y="101"/>
                </a:lnTo>
                <a:lnTo>
                  <a:pt x="6" y="99"/>
                </a:lnTo>
                <a:lnTo>
                  <a:pt x="3" y="96"/>
                </a:lnTo>
                <a:lnTo>
                  <a:pt x="2" y="90"/>
                </a:lnTo>
                <a:lnTo>
                  <a:pt x="0" y="84"/>
                </a:lnTo>
                <a:lnTo>
                  <a:pt x="2" y="83"/>
                </a:lnTo>
                <a:lnTo>
                  <a:pt x="2" y="77"/>
                </a:lnTo>
                <a:lnTo>
                  <a:pt x="6" y="68"/>
                </a:lnTo>
                <a:lnTo>
                  <a:pt x="22" y="51"/>
                </a:lnTo>
                <a:lnTo>
                  <a:pt x="22" y="47"/>
                </a:lnTo>
                <a:lnTo>
                  <a:pt x="23" y="41"/>
                </a:lnTo>
                <a:lnTo>
                  <a:pt x="26" y="38"/>
                </a:lnTo>
                <a:lnTo>
                  <a:pt x="31" y="32"/>
                </a:lnTo>
                <a:lnTo>
                  <a:pt x="31" y="16"/>
                </a:lnTo>
                <a:lnTo>
                  <a:pt x="28" y="10"/>
                </a:lnTo>
                <a:lnTo>
                  <a:pt x="31" y="3"/>
                </a:lnTo>
                <a:lnTo>
                  <a:pt x="33" y="0"/>
                </a:lnTo>
                <a:lnTo>
                  <a:pt x="194" y="44"/>
                </a:lnTo>
                <a:lnTo>
                  <a:pt x="153" y="203"/>
                </a:lnTo>
                <a:lnTo>
                  <a:pt x="330" y="463"/>
                </a:lnTo>
                <a:lnTo>
                  <a:pt x="330" y="470"/>
                </a:lnTo>
                <a:lnTo>
                  <a:pt x="330" y="473"/>
                </a:lnTo>
                <a:lnTo>
                  <a:pt x="330" y="476"/>
                </a:lnTo>
                <a:lnTo>
                  <a:pt x="333" y="482"/>
                </a:lnTo>
                <a:lnTo>
                  <a:pt x="333" y="487"/>
                </a:lnTo>
                <a:lnTo>
                  <a:pt x="335" y="492"/>
                </a:lnTo>
                <a:lnTo>
                  <a:pt x="335" y="497"/>
                </a:lnTo>
                <a:lnTo>
                  <a:pt x="340" y="499"/>
                </a:lnTo>
                <a:lnTo>
                  <a:pt x="341" y="503"/>
                </a:lnTo>
                <a:lnTo>
                  <a:pt x="343" y="508"/>
                </a:lnTo>
                <a:lnTo>
                  <a:pt x="341" y="509"/>
                </a:lnTo>
                <a:lnTo>
                  <a:pt x="340" y="508"/>
                </a:lnTo>
                <a:lnTo>
                  <a:pt x="334" y="512"/>
                </a:lnTo>
                <a:lnTo>
                  <a:pt x="328" y="515"/>
                </a:lnTo>
                <a:lnTo>
                  <a:pt x="324" y="521"/>
                </a:lnTo>
                <a:lnTo>
                  <a:pt x="320" y="536"/>
                </a:lnTo>
                <a:lnTo>
                  <a:pt x="311" y="547"/>
                </a:lnTo>
                <a:lnTo>
                  <a:pt x="307" y="547"/>
                </a:lnTo>
                <a:lnTo>
                  <a:pt x="307" y="549"/>
                </a:lnTo>
                <a:lnTo>
                  <a:pt x="308" y="554"/>
                </a:lnTo>
                <a:lnTo>
                  <a:pt x="307" y="557"/>
                </a:lnTo>
                <a:lnTo>
                  <a:pt x="305" y="562"/>
                </a:lnTo>
                <a:lnTo>
                  <a:pt x="307" y="567"/>
                </a:lnTo>
                <a:lnTo>
                  <a:pt x="312" y="571"/>
                </a:lnTo>
                <a:lnTo>
                  <a:pt x="314" y="574"/>
                </a:lnTo>
                <a:lnTo>
                  <a:pt x="312" y="575"/>
                </a:lnTo>
                <a:lnTo>
                  <a:pt x="311" y="580"/>
                </a:lnTo>
                <a:lnTo>
                  <a:pt x="307" y="584"/>
                </a:lnTo>
                <a:lnTo>
                  <a:pt x="305" y="583"/>
                </a:lnTo>
                <a:lnTo>
                  <a:pt x="298" y="58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2725560" y="4124160"/>
            <a:ext cx="673200" cy="1146240"/>
          </a:xfrm>
          <a:custGeom>
            <a:avLst/>
            <a:gdLst/>
            <a:ahLst/>
            <a:rect l="l" t="t" r="r" b="b"/>
            <a:pathLst>
              <a:path w="343" h="584">
                <a:moveTo>
                  <a:pt x="298" y="581"/>
                </a:moveTo>
                <a:lnTo>
                  <a:pt x="194" y="571"/>
                </a:lnTo>
                <a:lnTo>
                  <a:pt x="194" y="570"/>
                </a:lnTo>
                <a:lnTo>
                  <a:pt x="192" y="565"/>
                </a:lnTo>
                <a:lnTo>
                  <a:pt x="194" y="561"/>
                </a:lnTo>
                <a:lnTo>
                  <a:pt x="194" y="561"/>
                </a:lnTo>
                <a:lnTo>
                  <a:pt x="192" y="560"/>
                </a:lnTo>
                <a:lnTo>
                  <a:pt x="192" y="560"/>
                </a:lnTo>
                <a:lnTo>
                  <a:pt x="191" y="555"/>
                </a:lnTo>
                <a:lnTo>
                  <a:pt x="191" y="554"/>
                </a:lnTo>
                <a:lnTo>
                  <a:pt x="191" y="536"/>
                </a:lnTo>
                <a:lnTo>
                  <a:pt x="181" y="518"/>
                </a:lnTo>
                <a:lnTo>
                  <a:pt x="176" y="512"/>
                </a:lnTo>
                <a:lnTo>
                  <a:pt x="172" y="503"/>
                </a:lnTo>
                <a:lnTo>
                  <a:pt x="162" y="495"/>
                </a:lnTo>
                <a:lnTo>
                  <a:pt x="155" y="496"/>
                </a:lnTo>
                <a:lnTo>
                  <a:pt x="152" y="492"/>
                </a:lnTo>
                <a:lnTo>
                  <a:pt x="153" y="486"/>
                </a:lnTo>
                <a:lnTo>
                  <a:pt x="152" y="483"/>
                </a:lnTo>
                <a:lnTo>
                  <a:pt x="152" y="480"/>
                </a:lnTo>
                <a:lnTo>
                  <a:pt x="149" y="476"/>
                </a:lnTo>
                <a:lnTo>
                  <a:pt x="137" y="474"/>
                </a:lnTo>
                <a:lnTo>
                  <a:pt x="132" y="471"/>
                </a:lnTo>
                <a:lnTo>
                  <a:pt x="124" y="466"/>
                </a:lnTo>
                <a:lnTo>
                  <a:pt x="120" y="453"/>
                </a:lnTo>
                <a:lnTo>
                  <a:pt x="113" y="448"/>
                </a:lnTo>
                <a:lnTo>
                  <a:pt x="106" y="447"/>
                </a:lnTo>
                <a:lnTo>
                  <a:pt x="87" y="438"/>
                </a:lnTo>
                <a:lnTo>
                  <a:pt x="80" y="438"/>
                </a:lnTo>
                <a:lnTo>
                  <a:pt x="72" y="432"/>
                </a:lnTo>
                <a:lnTo>
                  <a:pt x="67" y="428"/>
                </a:lnTo>
                <a:lnTo>
                  <a:pt x="67" y="424"/>
                </a:lnTo>
                <a:lnTo>
                  <a:pt x="71" y="419"/>
                </a:lnTo>
                <a:lnTo>
                  <a:pt x="71" y="411"/>
                </a:lnTo>
                <a:lnTo>
                  <a:pt x="74" y="405"/>
                </a:lnTo>
                <a:lnTo>
                  <a:pt x="74" y="402"/>
                </a:lnTo>
                <a:lnTo>
                  <a:pt x="72" y="395"/>
                </a:lnTo>
                <a:lnTo>
                  <a:pt x="68" y="393"/>
                </a:lnTo>
                <a:lnTo>
                  <a:pt x="67" y="388"/>
                </a:lnTo>
                <a:lnTo>
                  <a:pt x="68" y="385"/>
                </a:lnTo>
                <a:lnTo>
                  <a:pt x="70" y="385"/>
                </a:lnTo>
                <a:lnTo>
                  <a:pt x="71" y="380"/>
                </a:lnTo>
                <a:lnTo>
                  <a:pt x="65" y="376"/>
                </a:lnTo>
                <a:lnTo>
                  <a:pt x="52" y="351"/>
                </a:lnTo>
                <a:lnTo>
                  <a:pt x="51" y="346"/>
                </a:lnTo>
                <a:lnTo>
                  <a:pt x="49" y="340"/>
                </a:lnTo>
                <a:lnTo>
                  <a:pt x="48" y="336"/>
                </a:lnTo>
                <a:lnTo>
                  <a:pt x="38" y="323"/>
                </a:lnTo>
                <a:lnTo>
                  <a:pt x="39" y="308"/>
                </a:lnTo>
                <a:lnTo>
                  <a:pt x="42" y="307"/>
                </a:lnTo>
                <a:lnTo>
                  <a:pt x="45" y="305"/>
                </a:lnTo>
                <a:lnTo>
                  <a:pt x="49" y="301"/>
                </a:lnTo>
                <a:lnTo>
                  <a:pt x="49" y="292"/>
                </a:lnTo>
                <a:lnTo>
                  <a:pt x="46" y="288"/>
                </a:lnTo>
                <a:lnTo>
                  <a:pt x="41" y="285"/>
                </a:lnTo>
                <a:lnTo>
                  <a:pt x="33" y="279"/>
                </a:lnTo>
                <a:lnTo>
                  <a:pt x="31" y="273"/>
                </a:lnTo>
                <a:lnTo>
                  <a:pt x="31" y="255"/>
                </a:lnTo>
                <a:lnTo>
                  <a:pt x="32" y="253"/>
                </a:lnTo>
                <a:lnTo>
                  <a:pt x="32" y="247"/>
                </a:lnTo>
                <a:lnTo>
                  <a:pt x="35" y="246"/>
                </a:lnTo>
                <a:lnTo>
                  <a:pt x="35" y="239"/>
                </a:lnTo>
                <a:lnTo>
                  <a:pt x="36" y="237"/>
                </a:lnTo>
                <a:lnTo>
                  <a:pt x="38" y="242"/>
                </a:lnTo>
                <a:lnTo>
                  <a:pt x="38" y="247"/>
                </a:lnTo>
                <a:lnTo>
                  <a:pt x="39" y="250"/>
                </a:lnTo>
                <a:lnTo>
                  <a:pt x="45" y="255"/>
                </a:lnTo>
                <a:lnTo>
                  <a:pt x="46" y="253"/>
                </a:lnTo>
                <a:lnTo>
                  <a:pt x="48" y="247"/>
                </a:lnTo>
                <a:lnTo>
                  <a:pt x="45" y="239"/>
                </a:lnTo>
                <a:lnTo>
                  <a:pt x="44" y="232"/>
                </a:lnTo>
                <a:lnTo>
                  <a:pt x="45" y="224"/>
                </a:lnTo>
                <a:lnTo>
                  <a:pt x="44" y="224"/>
                </a:lnTo>
                <a:lnTo>
                  <a:pt x="38" y="229"/>
                </a:lnTo>
                <a:lnTo>
                  <a:pt x="38" y="232"/>
                </a:lnTo>
                <a:lnTo>
                  <a:pt x="36" y="234"/>
                </a:lnTo>
                <a:lnTo>
                  <a:pt x="31" y="232"/>
                </a:lnTo>
                <a:lnTo>
                  <a:pt x="25" y="223"/>
                </a:lnTo>
                <a:lnTo>
                  <a:pt x="19" y="221"/>
                </a:lnTo>
                <a:lnTo>
                  <a:pt x="22" y="214"/>
                </a:lnTo>
                <a:lnTo>
                  <a:pt x="22" y="195"/>
                </a:lnTo>
                <a:lnTo>
                  <a:pt x="13" y="187"/>
                </a:lnTo>
                <a:lnTo>
                  <a:pt x="10" y="179"/>
                </a:lnTo>
                <a:lnTo>
                  <a:pt x="3" y="162"/>
                </a:lnTo>
                <a:lnTo>
                  <a:pt x="7" y="156"/>
                </a:lnTo>
                <a:lnTo>
                  <a:pt x="6" y="152"/>
                </a:lnTo>
                <a:lnTo>
                  <a:pt x="5" y="148"/>
                </a:lnTo>
                <a:lnTo>
                  <a:pt x="9" y="136"/>
                </a:lnTo>
                <a:lnTo>
                  <a:pt x="12" y="130"/>
                </a:lnTo>
                <a:lnTo>
                  <a:pt x="13" y="127"/>
                </a:lnTo>
                <a:lnTo>
                  <a:pt x="12" y="116"/>
                </a:lnTo>
                <a:lnTo>
                  <a:pt x="7" y="104"/>
                </a:lnTo>
                <a:lnTo>
                  <a:pt x="6" y="101"/>
                </a:lnTo>
                <a:lnTo>
                  <a:pt x="6" y="99"/>
                </a:lnTo>
                <a:lnTo>
                  <a:pt x="3" y="96"/>
                </a:lnTo>
                <a:lnTo>
                  <a:pt x="2" y="90"/>
                </a:lnTo>
                <a:lnTo>
                  <a:pt x="0" y="84"/>
                </a:lnTo>
                <a:lnTo>
                  <a:pt x="2" y="83"/>
                </a:lnTo>
                <a:lnTo>
                  <a:pt x="2" y="77"/>
                </a:lnTo>
                <a:lnTo>
                  <a:pt x="6" y="68"/>
                </a:lnTo>
                <a:lnTo>
                  <a:pt x="22" y="51"/>
                </a:lnTo>
                <a:lnTo>
                  <a:pt x="22" y="47"/>
                </a:lnTo>
                <a:lnTo>
                  <a:pt x="23" y="41"/>
                </a:lnTo>
                <a:lnTo>
                  <a:pt x="26" y="38"/>
                </a:lnTo>
                <a:lnTo>
                  <a:pt x="31" y="32"/>
                </a:lnTo>
                <a:lnTo>
                  <a:pt x="31" y="16"/>
                </a:lnTo>
                <a:lnTo>
                  <a:pt x="28" y="10"/>
                </a:lnTo>
                <a:lnTo>
                  <a:pt x="31" y="3"/>
                </a:lnTo>
                <a:lnTo>
                  <a:pt x="33" y="0"/>
                </a:lnTo>
                <a:lnTo>
                  <a:pt x="194" y="44"/>
                </a:lnTo>
                <a:lnTo>
                  <a:pt x="153" y="203"/>
                </a:lnTo>
                <a:lnTo>
                  <a:pt x="330" y="463"/>
                </a:lnTo>
                <a:lnTo>
                  <a:pt x="330" y="470"/>
                </a:lnTo>
                <a:lnTo>
                  <a:pt x="330" y="473"/>
                </a:lnTo>
                <a:lnTo>
                  <a:pt x="330" y="476"/>
                </a:lnTo>
                <a:lnTo>
                  <a:pt x="333" y="482"/>
                </a:lnTo>
                <a:lnTo>
                  <a:pt x="333" y="487"/>
                </a:lnTo>
                <a:lnTo>
                  <a:pt x="335" y="492"/>
                </a:lnTo>
                <a:lnTo>
                  <a:pt x="335" y="497"/>
                </a:lnTo>
                <a:lnTo>
                  <a:pt x="340" y="499"/>
                </a:lnTo>
                <a:lnTo>
                  <a:pt x="341" y="503"/>
                </a:lnTo>
                <a:lnTo>
                  <a:pt x="343" y="508"/>
                </a:lnTo>
                <a:lnTo>
                  <a:pt x="341" y="509"/>
                </a:lnTo>
                <a:lnTo>
                  <a:pt x="340" y="508"/>
                </a:lnTo>
                <a:lnTo>
                  <a:pt x="334" y="512"/>
                </a:lnTo>
                <a:lnTo>
                  <a:pt x="328" y="515"/>
                </a:lnTo>
                <a:lnTo>
                  <a:pt x="324" y="521"/>
                </a:lnTo>
                <a:lnTo>
                  <a:pt x="320" y="536"/>
                </a:lnTo>
                <a:lnTo>
                  <a:pt x="311" y="547"/>
                </a:lnTo>
                <a:lnTo>
                  <a:pt x="307" y="547"/>
                </a:lnTo>
                <a:lnTo>
                  <a:pt x="307" y="549"/>
                </a:lnTo>
                <a:lnTo>
                  <a:pt x="308" y="554"/>
                </a:lnTo>
                <a:lnTo>
                  <a:pt x="307" y="557"/>
                </a:lnTo>
                <a:lnTo>
                  <a:pt x="305" y="562"/>
                </a:lnTo>
                <a:lnTo>
                  <a:pt x="307" y="567"/>
                </a:lnTo>
                <a:lnTo>
                  <a:pt x="312" y="571"/>
                </a:lnTo>
                <a:lnTo>
                  <a:pt x="314" y="574"/>
                </a:lnTo>
                <a:lnTo>
                  <a:pt x="312" y="575"/>
                </a:lnTo>
                <a:lnTo>
                  <a:pt x="311" y="580"/>
                </a:lnTo>
                <a:lnTo>
                  <a:pt x="307" y="584"/>
                </a:lnTo>
                <a:lnTo>
                  <a:pt x="305" y="583"/>
                </a:lnTo>
                <a:lnTo>
                  <a:pt x="298" y="581"/>
                </a:lnTo>
                <a:close/>
              </a:path>
            </a:pathLst>
          </a:custGeom>
          <a:solidFill>
            <a:srgbClr val="cccc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3305160" y="4835520"/>
            <a:ext cx="568440" cy="663480"/>
          </a:xfrm>
          <a:custGeom>
            <a:avLst/>
            <a:gdLst/>
            <a:ahLst/>
            <a:rect l="l" t="t" r="r" b="b"/>
            <a:pathLst>
              <a:path w="290" h="338">
                <a:moveTo>
                  <a:pt x="249" y="338"/>
                </a:moveTo>
                <a:lnTo>
                  <a:pt x="290" y="33"/>
                </a:lnTo>
                <a:lnTo>
                  <a:pt x="79" y="0"/>
                </a:lnTo>
                <a:lnTo>
                  <a:pt x="74" y="28"/>
                </a:lnTo>
                <a:lnTo>
                  <a:pt x="66" y="52"/>
                </a:lnTo>
                <a:lnTo>
                  <a:pt x="62" y="52"/>
                </a:lnTo>
                <a:lnTo>
                  <a:pt x="58" y="47"/>
                </a:lnTo>
                <a:lnTo>
                  <a:pt x="59" y="46"/>
                </a:lnTo>
                <a:lnTo>
                  <a:pt x="55" y="41"/>
                </a:lnTo>
                <a:lnTo>
                  <a:pt x="48" y="40"/>
                </a:lnTo>
                <a:lnTo>
                  <a:pt x="40" y="40"/>
                </a:lnTo>
                <a:lnTo>
                  <a:pt x="39" y="44"/>
                </a:lnTo>
                <a:lnTo>
                  <a:pt x="40" y="53"/>
                </a:lnTo>
                <a:lnTo>
                  <a:pt x="38" y="79"/>
                </a:lnTo>
                <a:lnTo>
                  <a:pt x="40" y="83"/>
                </a:lnTo>
                <a:lnTo>
                  <a:pt x="38" y="95"/>
                </a:lnTo>
                <a:lnTo>
                  <a:pt x="35" y="98"/>
                </a:lnTo>
                <a:lnTo>
                  <a:pt x="35" y="101"/>
                </a:lnTo>
                <a:lnTo>
                  <a:pt x="35" y="108"/>
                </a:lnTo>
                <a:lnTo>
                  <a:pt x="35" y="111"/>
                </a:lnTo>
                <a:lnTo>
                  <a:pt x="35" y="114"/>
                </a:lnTo>
                <a:lnTo>
                  <a:pt x="38" y="120"/>
                </a:lnTo>
                <a:lnTo>
                  <a:pt x="38" y="125"/>
                </a:lnTo>
                <a:lnTo>
                  <a:pt x="40" y="130"/>
                </a:lnTo>
                <a:lnTo>
                  <a:pt x="40" y="135"/>
                </a:lnTo>
                <a:lnTo>
                  <a:pt x="45" y="137"/>
                </a:lnTo>
                <a:lnTo>
                  <a:pt x="46" y="141"/>
                </a:lnTo>
                <a:lnTo>
                  <a:pt x="48" y="146"/>
                </a:lnTo>
                <a:lnTo>
                  <a:pt x="46" y="147"/>
                </a:lnTo>
                <a:lnTo>
                  <a:pt x="45" y="146"/>
                </a:lnTo>
                <a:lnTo>
                  <a:pt x="39" y="150"/>
                </a:lnTo>
                <a:lnTo>
                  <a:pt x="33" y="153"/>
                </a:lnTo>
                <a:lnTo>
                  <a:pt x="29" y="159"/>
                </a:lnTo>
                <a:lnTo>
                  <a:pt x="25" y="174"/>
                </a:lnTo>
                <a:lnTo>
                  <a:pt x="16" y="185"/>
                </a:lnTo>
                <a:lnTo>
                  <a:pt x="12" y="185"/>
                </a:lnTo>
                <a:lnTo>
                  <a:pt x="12" y="187"/>
                </a:lnTo>
                <a:lnTo>
                  <a:pt x="13" y="192"/>
                </a:lnTo>
                <a:lnTo>
                  <a:pt x="12" y="195"/>
                </a:lnTo>
                <a:lnTo>
                  <a:pt x="10" y="200"/>
                </a:lnTo>
                <a:lnTo>
                  <a:pt x="12" y="205"/>
                </a:lnTo>
                <a:lnTo>
                  <a:pt x="17" y="209"/>
                </a:lnTo>
                <a:lnTo>
                  <a:pt x="19" y="212"/>
                </a:lnTo>
                <a:lnTo>
                  <a:pt x="17" y="213"/>
                </a:lnTo>
                <a:lnTo>
                  <a:pt x="16" y="218"/>
                </a:lnTo>
                <a:lnTo>
                  <a:pt x="12" y="222"/>
                </a:lnTo>
                <a:lnTo>
                  <a:pt x="10" y="221"/>
                </a:lnTo>
                <a:lnTo>
                  <a:pt x="3" y="219"/>
                </a:lnTo>
                <a:lnTo>
                  <a:pt x="0" y="232"/>
                </a:lnTo>
                <a:lnTo>
                  <a:pt x="156" y="323"/>
                </a:lnTo>
                <a:lnTo>
                  <a:pt x="249" y="338"/>
                </a:lnTo>
                <a:close/>
              </a:path>
            </a:pathLst>
          </a:cu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3305160" y="4835520"/>
            <a:ext cx="568440" cy="663480"/>
          </a:xfrm>
          <a:custGeom>
            <a:avLst/>
            <a:gdLst/>
            <a:ahLst/>
            <a:rect l="l" t="t" r="r" b="b"/>
            <a:pathLst>
              <a:path w="290" h="338">
                <a:moveTo>
                  <a:pt x="249" y="338"/>
                </a:moveTo>
                <a:lnTo>
                  <a:pt x="290" y="33"/>
                </a:lnTo>
                <a:lnTo>
                  <a:pt x="79" y="0"/>
                </a:lnTo>
                <a:lnTo>
                  <a:pt x="74" y="28"/>
                </a:lnTo>
                <a:lnTo>
                  <a:pt x="66" y="52"/>
                </a:lnTo>
                <a:lnTo>
                  <a:pt x="62" y="52"/>
                </a:lnTo>
                <a:lnTo>
                  <a:pt x="58" y="47"/>
                </a:lnTo>
                <a:lnTo>
                  <a:pt x="59" y="46"/>
                </a:lnTo>
                <a:lnTo>
                  <a:pt x="55" y="41"/>
                </a:lnTo>
                <a:lnTo>
                  <a:pt x="48" y="40"/>
                </a:lnTo>
                <a:lnTo>
                  <a:pt x="40" y="40"/>
                </a:lnTo>
                <a:lnTo>
                  <a:pt x="39" y="44"/>
                </a:lnTo>
                <a:lnTo>
                  <a:pt x="40" y="53"/>
                </a:lnTo>
                <a:lnTo>
                  <a:pt x="38" y="79"/>
                </a:lnTo>
                <a:lnTo>
                  <a:pt x="40" y="83"/>
                </a:lnTo>
                <a:lnTo>
                  <a:pt x="38" y="95"/>
                </a:lnTo>
                <a:lnTo>
                  <a:pt x="35" y="98"/>
                </a:lnTo>
                <a:lnTo>
                  <a:pt x="35" y="101"/>
                </a:lnTo>
                <a:lnTo>
                  <a:pt x="35" y="108"/>
                </a:lnTo>
                <a:lnTo>
                  <a:pt x="35" y="111"/>
                </a:lnTo>
                <a:lnTo>
                  <a:pt x="35" y="114"/>
                </a:lnTo>
                <a:lnTo>
                  <a:pt x="38" y="120"/>
                </a:lnTo>
                <a:lnTo>
                  <a:pt x="38" y="125"/>
                </a:lnTo>
                <a:lnTo>
                  <a:pt x="40" y="130"/>
                </a:lnTo>
                <a:lnTo>
                  <a:pt x="40" y="135"/>
                </a:lnTo>
                <a:lnTo>
                  <a:pt x="45" y="137"/>
                </a:lnTo>
                <a:lnTo>
                  <a:pt x="46" y="141"/>
                </a:lnTo>
                <a:lnTo>
                  <a:pt x="48" y="146"/>
                </a:lnTo>
                <a:lnTo>
                  <a:pt x="46" y="147"/>
                </a:lnTo>
                <a:lnTo>
                  <a:pt x="45" y="146"/>
                </a:lnTo>
                <a:lnTo>
                  <a:pt x="39" y="150"/>
                </a:lnTo>
                <a:lnTo>
                  <a:pt x="33" y="153"/>
                </a:lnTo>
                <a:lnTo>
                  <a:pt x="29" y="159"/>
                </a:lnTo>
                <a:lnTo>
                  <a:pt x="25" y="174"/>
                </a:lnTo>
                <a:lnTo>
                  <a:pt x="16" y="185"/>
                </a:lnTo>
                <a:lnTo>
                  <a:pt x="12" y="185"/>
                </a:lnTo>
                <a:lnTo>
                  <a:pt x="12" y="187"/>
                </a:lnTo>
                <a:lnTo>
                  <a:pt x="13" y="192"/>
                </a:lnTo>
                <a:lnTo>
                  <a:pt x="12" y="195"/>
                </a:lnTo>
                <a:lnTo>
                  <a:pt x="10" y="200"/>
                </a:lnTo>
                <a:lnTo>
                  <a:pt x="12" y="205"/>
                </a:lnTo>
                <a:lnTo>
                  <a:pt x="17" y="209"/>
                </a:lnTo>
                <a:lnTo>
                  <a:pt x="19" y="212"/>
                </a:lnTo>
                <a:lnTo>
                  <a:pt x="17" y="213"/>
                </a:lnTo>
                <a:lnTo>
                  <a:pt x="16" y="218"/>
                </a:lnTo>
                <a:lnTo>
                  <a:pt x="12" y="222"/>
                </a:lnTo>
                <a:lnTo>
                  <a:pt x="10" y="221"/>
                </a:lnTo>
                <a:lnTo>
                  <a:pt x="3" y="219"/>
                </a:lnTo>
                <a:lnTo>
                  <a:pt x="0" y="232"/>
                </a:lnTo>
                <a:lnTo>
                  <a:pt x="156" y="323"/>
                </a:lnTo>
                <a:lnTo>
                  <a:pt x="249" y="338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3025800" y="4210200"/>
            <a:ext cx="536400" cy="823680"/>
          </a:xfrm>
          <a:custGeom>
            <a:avLst/>
            <a:gdLst/>
            <a:ahLst/>
            <a:rect l="l" t="t" r="r" b="b"/>
            <a:pathLst>
              <a:path w="273" h="419">
                <a:moveTo>
                  <a:pt x="41" y="0"/>
                </a:moveTo>
                <a:lnTo>
                  <a:pt x="0" y="159"/>
                </a:lnTo>
                <a:lnTo>
                  <a:pt x="177" y="419"/>
                </a:lnTo>
                <a:lnTo>
                  <a:pt x="177" y="416"/>
                </a:lnTo>
                <a:lnTo>
                  <a:pt x="180" y="413"/>
                </a:lnTo>
                <a:lnTo>
                  <a:pt x="182" y="401"/>
                </a:lnTo>
                <a:lnTo>
                  <a:pt x="180" y="397"/>
                </a:lnTo>
                <a:lnTo>
                  <a:pt x="182" y="371"/>
                </a:lnTo>
                <a:lnTo>
                  <a:pt x="181" y="362"/>
                </a:lnTo>
                <a:lnTo>
                  <a:pt x="182" y="358"/>
                </a:lnTo>
                <a:lnTo>
                  <a:pt x="190" y="358"/>
                </a:lnTo>
                <a:lnTo>
                  <a:pt x="197" y="359"/>
                </a:lnTo>
                <a:lnTo>
                  <a:pt x="201" y="364"/>
                </a:lnTo>
                <a:lnTo>
                  <a:pt x="200" y="365"/>
                </a:lnTo>
                <a:lnTo>
                  <a:pt x="204" y="370"/>
                </a:lnTo>
                <a:lnTo>
                  <a:pt x="208" y="370"/>
                </a:lnTo>
                <a:lnTo>
                  <a:pt x="216" y="346"/>
                </a:lnTo>
                <a:lnTo>
                  <a:pt x="221" y="318"/>
                </a:lnTo>
                <a:lnTo>
                  <a:pt x="273" y="50"/>
                </a:lnTo>
                <a:lnTo>
                  <a:pt x="156" y="27"/>
                </a:lnTo>
                <a:lnTo>
                  <a:pt x="41" y="0"/>
                </a:lnTo>
                <a:close/>
              </a:path>
            </a:pathLst>
          </a:cu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3025800" y="4210200"/>
            <a:ext cx="536400" cy="823680"/>
          </a:xfrm>
          <a:custGeom>
            <a:avLst/>
            <a:gdLst/>
            <a:ahLst/>
            <a:rect l="l" t="t" r="r" b="b"/>
            <a:pathLst>
              <a:path w="273" h="419">
                <a:moveTo>
                  <a:pt x="41" y="0"/>
                </a:moveTo>
                <a:lnTo>
                  <a:pt x="0" y="159"/>
                </a:lnTo>
                <a:lnTo>
                  <a:pt x="177" y="419"/>
                </a:lnTo>
                <a:lnTo>
                  <a:pt x="177" y="416"/>
                </a:lnTo>
                <a:lnTo>
                  <a:pt x="180" y="413"/>
                </a:lnTo>
                <a:lnTo>
                  <a:pt x="182" y="401"/>
                </a:lnTo>
                <a:lnTo>
                  <a:pt x="180" y="397"/>
                </a:lnTo>
                <a:lnTo>
                  <a:pt x="182" y="371"/>
                </a:lnTo>
                <a:lnTo>
                  <a:pt x="181" y="362"/>
                </a:lnTo>
                <a:lnTo>
                  <a:pt x="182" y="358"/>
                </a:lnTo>
                <a:lnTo>
                  <a:pt x="190" y="358"/>
                </a:lnTo>
                <a:lnTo>
                  <a:pt x="197" y="359"/>
                </a:lnTo>
                <a:lnTo>
                  <a:pt x="201" y="364"/>
                </a:lnTo>
                <a:lnTo>
                  <a:pt x="200" y="365"/>
                </a:lnTo>
                <a:lnTo>
                  <a:pt x="204" y="370"/>
                </a:lnTo>
                <a:lnTo>
                  <a:pt x="208" y="370"/>
                </a:lnTo>
                <a:lnTo>
                  <a:pt x="216" y="346"/>
                </a:lnTo>
                <a:lnTo>
                  <a:pt x="221" y="318"/>
                </a:lnTo>
                <a:lnTo>
                  <a:pt x="273" y="50"/>
                </a:lnTo>
                <a:lnTo>
                  <a:pt x="156" y="27"/>
                </a:lnTo>
                <a:lnTo>
                  <a:pt x="41" y="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3459240" y="4308480"/>
            <a:ext cx="476280" cy="590400"/>
          </a:xfrm>
          <a:custGeom>
            <a:avLst/>
            <a:gdLst/>
            <a:ahLst/>
            <a:rect l="l" t="t" r="r" b="b"/>
            <a:pathLst>
              <a:path w="242" h="301">
                <a:moveTo>
                  <a:pt x="211" y="301"/>
                </a:moveTo>
                <a:lnTo>
                  <a:pt x="242" y="87"/>
                </a:lnTo>
                <a:lnTo>
                  <a:pt x="162" y="74"/>
                </a:lnTo>
                <a:lnTo>
                  <a:pt x="171" y="22"/>
                </a:lnTo>
                <a:lnTo>
                  <a:pt x="52" y="0"/>
                </a:lnTo>
                <a:lnTo>
                  <a:pt x="0" y="268"/>
                </a:lnTo>
                <a:lnTo>
                  <a:pt x="211" y="301"/>
                </a:lnTo>
                <a:close/>
              </a:path>
            </a:pathLst>
          </a:cu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3459240" y="4308480"/>
            <a:ext cx="476280" cy="590400"/>
          </a:xfrm>
          <a:custGeom>
            <a:avLst/>
            <a:gdLst/>
            <a:ahLst/>
            <a:rect l="l" t="t" r="r" b="b"/>
            <a:pathLst>
              <a:path w="242" h="301">
                <a:moveTo>
                  <a:pt x="211" y="301"/>
                </a:moveTo>
                <a:lnTo>
                  <a:pt x="242" y="87"/>
                </a:lnTo>
                <a:lnTo>
                  <a:pt x="162" y="74"/>
                </a:lnTo>
                <a:lnTo>
                  <a:pt x="171" y="22"/>
                </a:lnTo>
                <a:lnTo>
                  <a:pt x="52" y="0"/>
                </a:lnTo>
                <a:lnTo>
                  <a:pt x="0" y="268"/>
                </a:lnTo>
                <a:lnTo>
                  <a:pt x="211" y="301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3540240" y="3556080"/>
            <a:ext cx="860400" cy="546120"/>
          </a:xfrm>
          <a:custGeom>
            <a:avLst/>
            <a:gdLst/>
            <a:ahLst/>
            <a:rect l="l" t="t" r="r" b="b"/>
            <a:pathLst>
              <a:path w="438" h="278">
                <a:moveTo>
                  <a:pt x="419" y="278"/>
                </a:moveTo>
                <a:lnTo>
                  <a:pt x="153" y="245"/>
                </a:lnTo>
                <a:lnTo>
                  <a:pt x="149" y="272"/>
                </a:lnTo>
                <a:lnTo>
                  <a:pt x="146" y="268"/>
                </a:lnTo>
                <a:lnTo>
                  <a:pt x="144" y="262"/>
                </a:lnTo>
                <a:lnTo>
                  <a:pt x="139" y="256"/>
                </a:lnTo>
                <a:lnTo>
                  <a:pt x="134" y="260"/>
                </a:lnTo>
                <a:lnTo>
                  <a:pt x="134" y="263"/>
                </a:lnTo>
                <a:lnTo>
                  <a:pt x="124" y="263"/>
                </a:lnTo>
                <a:lnTo>
                  <a:pt x="121" y="265"/>
                </a:lnTo>
                <a:lnTo>
                  <a:pt x="117" y="262"/>
                </a:lnTo>
                <a:lnTo>
                  <a:pt x="107" y="262"/>
                </a:lnTo>
                <a:lnTo>
                  <a:pt x="105" y="260"/>
                </a:lnTo>
                <a:lnTo>
                  <a:pt x="103" y="260"/>
                </a:lnTo>
                <a:lnTo>
                  <a:pt x="98" y="263"/>
                </a:lnTo>
                <a:lnTo>
                  <a:pt x="95" y="263"/>
                </a:lnTo>
                <a:lnTo>
                  <a:pt x="87" y="260"/>
                </a:lnTo>
                <a:lnTo>
                  <a:pt x="84" y="262"/>
                </a:lnTo>
                <a:lnTo>
                  <a:pt x="81" y="266"/>
                </a:lnTo>
                <a:lnTo>
                  <a:pt x="76" y="263"/>
                </a:lnTo>
                <a:lnTo>
                  <a:pt x="74" y="258"/>
                </a:lnTo>
                <a:lnTo>
                  <a:pt x="74" y="256"/>
                </a:lnTo>
                <a:lnTo>
                  <a:pt x="75" y="249"/>
                </a:lnTo>
                <a:lnTo>
                  <a:pt x="74" y="245"/>
                </a:lnTo>
                <a:lnTo>
                  <a:pt x="69" y="240"/>
                </a:lnTo>
                <a:lnTo>
                  <a:pt x="66" y="240"/>
                </a:lnTo>
                <a:lnTo>
                  <a:pt x="62" y="233"/>
                </a:lnTo>
                <a:lnTo>
                  <a:pt x="63" y="229"/>
                </a:lnTo>
                <a:lnTo>
                  <a:pt x="63" y="224"/>
                </a:lnTo>
                <a:lnTo>
                  <a:pt x="59" y="220"/>
                </a:lnTo>
                <a:lnTo>
                  <a:pt x="58" y="213"/>
                </a:lnTo>
                <a:lnTo>
                  <a:pt x="58" y="201"/>
                </a:lnTo>
                <a:lnTo>
                  <a:pt x="58" y="194"/>
                </a:lnTo>
                <a:lnTo>
                  <a:pt x="56" y="192"/>
                </a:lnTo>
                <a:lnTo>
                  <a:pt x="55" y="191"/>
                </a:lnTo>
                <a:lnTo>
                  <a:pt x="53" y="187"/>
                </a:lnTo>
                <a:lnTo>
                  <a:pt x="52" y="187"/>
                </a:lnTo>
                <a:lnTo>
                  <a:pt x="50" y="187"/>
                </a:lnTo>
                <a:lnTo>
                  <a:pt x="39" y="197"/>
                </a:lnTo>
                <a:lnTo>
                  <a:pt x="36" y="198"/>
                </a:lnTo>
                <a:lnTo>
                  <a:pt x="29" y="190"/>
                </a:lnTo>
                <a:lnTo>
                  <a:pt x="30" y="185"/>
                </a:lnTo>
                <a:lnTo>
                  <a:pt x="30" y="182"/>
                </a:lnTo>
                <a:lnTo>
                  <a:pt x="30" y="178"/>
                </a:lnTo>
                <a:lnTo>
                  <a:pt x="36" y="174"/>
                </a:lnTo>
                <a:lnTo>
                  <a:pt x="37" y="169"/>
                </a:lnTo>
                <a:lnTo>
                  <a:pt x="36" y="168"/>
                </a:lnTo>
                <a:lnTo>
                  <a:pt x="36" y="159"/>
                </a:lnTo>
                <a:lnTo>
                  <a:pt x="40" y="158"/>
                </a:lnTo>
                <a:lnTo>
                  <a:pt x="39" y="155"/>
                </a:lnTo>
                <a:lnTo>
                  <a:pt x="48" y="136"/>
                </a:lnTo>
                <a:lnTo>
                  <a:pt x="45" y="133"/>
                </a:lnTo>
                <a:lnTo>
                  <a:pt x="37" y="133"/>
                </a:lnTo>
                <a:lnTo>
                  <a:pt x="36" y="129"/>
                </a:lnTo>
                <a:lnTo>
                  <a:pt x="30" y="129"/>
                </a:lnTo>
                <a:lnTo>
                  <a:pt x="27" y="122"/>
                </a:lnTo>
                <a:lnTo>
                  <a:pt x="26" y="114"/>
                </a:lnTo>
                <a:lnTo>
                  <a:pt x="20" y="100"/>
                </a:lnTo>
                <a:lnTo>
                  <a:pt x="11" y="91"/>
                </a:lnTo>
                <a:lnTo>
                  <a:pt x="7" y="86"/>
                </a:lnTo>
                <a:lnTo>
                  <a:pt x="4" y="83"/>
                </a:lnTo>
                <a:lnTo>
                  <a:pt x="7" y="80"/>
                </a:lnTo>
                <a:lnTo>
                  <a:pt x="9" y="75"/>
                </a:lnTo>
                <a:lnTo>
                  <a:pt x="7" y="65"/>
                </a:lnTo>
                <a:lnTo>
                  <a:pt x="0" y="52"/>
                </a:lnTo>
                <a:lnTo>
                  <a:pt x="10" y="0"/>
                </a:lnTo>
                <a:lnTo>
                  <a:pt x="49" y="8"/>
                </a:lnTo>
                <a:lnTo>
                  <a:pt x="61" y="9"/>
                </a:lnTo>
                <a:lnTo>
                  <a:pt x="156" y="25"/>
                </a:lnTo>
                <a:lnTo>
                  <a:pt x="215" y="35"/>
                </a:lnTo>
                <a:lnTo>
                  <a:pt x="298" y="49"/>
                </a:lnTo>
                <a:lnTo>
                  <a:pt x="438" y="61"/>
                </a:lnTo>
                <a:lnTo>
                  <a:pt x="425" y="224"/>
                </a:lnTo>
                <a:lnTo>
                  <a:pt x="419" y="278"/>
                </a:lnTo>
                <a:close/>
              </a:path>
            </a:pathLst>
          </a:cu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3540240" y="3556080"/>
            <a:ext cx="860400" cy="546120"/>
          </a:xfrm>
          <a:custGeom>
            <a:avLst/>
            <a:gdLst/>
            <a:ahLst/>
            <a:rect l="l" t="t" r="r" b="b"/>
            <a:pathLst>
              <a:path w="438" h="278">
                <a:moveTo>
                  <a:pt x="419" y="278"/>
                </a:moveTo>
                <a:lnTo>
                  <a:pt x="153" y="245"/>
                </a:lnTo>
                <a:lnTo>
                  <a:pt x="149" y="272"/>
                </a:lnTo>
                <a:lnTo>
                  <a:pt x="146" y="268"/>
                </a:lnTo>
                <a:lnTo>
                  <a:pt x="144" y="262"/>
                </a:lnTo>
                <a:lnTo>
                  <a:pt x="139" y="256"/>
                </a:lnTo>
                <a:lnTo>
                  <a:pt x="134" y="260"/>
                </a:lnTo>
                <a:lnTo>
                  <a:pt x="134" y="263"/>
                </a:lnTo>
                <a:lnTo>
                  <a:pt x="124" y="263"/>
                </a:lnTo>
                <a:lnTo>
                  <a:pt x="121" y="265"/>
                </a:lnTo>
                <a:lnTo>
                  <a:pt x="117" y="262"/>
                </a:lnTo>
                <a:lnTo>
                  <a:pt x="107" y="262"/>
                </a:lnTo>
                <a:lnTo>
                  <a:pt x="105" y="260"/>
                </a:lnTo>
                <a:lnTo>
                  <a:pt x="103" y="260"/>
                </a:lnTo>
                <a:lnTo>
                  <a:pt x="98" y="263"/>
                </a:lnTo>
                <a:lnTo>
                  <a:pt x="95" y="263"/>
                </a:lnTo>
                <a:lnTo>
                  <a:pt x="87" y="260"/>
                </a:lnTo>
                <a:lnTo>
                  <a:pt x="84" y="262"/>
                </a:lnTo>
                <a:lnTo>
                  <a:pt x="81" y="266"/>
                </a:lnTo>
                <a:lnTo>
                  <a:pt x="76" y="263"/>
                </a:lnTo>
                <a:lnTo>
                  <a:pt x="74" y="258"/>
                </a:lnTo>
                <a:lnTo>
                  <a:pt x="74" y="256"/>
                </a:lnTo>
                <a:lnTo>
                  <a:pt x="75" y="249"/>
                </a:lnTo>
                <a:lnTo>
                  <a:pt x="74" y="245"/>
                </a:lnTo>
                <a:lnTo>
                  <a:pt x="69" y="240"/>
                </a:lnTo>
                <a:lnTo>
                  <a:pt x="66" y="240"/>
                </a:lnTo>
                <a:lnTo>
                  <a:pt x="62" y="233"/>
                </a:lnTo>
                <a:lnTo>
                  <a:pt x="63" y="229"/>
                </a:lnTo>
                <a:lnTo>
                  <a:pt x="63" y="224"/>
                </a:lnTo>
                <a:lnTo>
                  <a:pt x="59" y="220"/>
                </a:lnTo>
                <a:lnTo>
                  <a:pt x="58" y="213"/>
                </a:lnTo>
                <a:lnTo>
                  <a:pt x="58" y="201"/>
                </a:lnTo>
                <a:lnTo>
                  <a:pt x="58" y="194"/>
                </a:lnTo>
                <a:lnTo>
                  <a:pt x="56" y="192"/>
                </a:lnTo>
                <a:lnTo>
                  <a:pt x="55" y="191"/>
                </a:lnTo>
                <a:lnTo>
                  <a:pt x="53" y="187"/>
                </a:lnTo>
                <a:lnTo>
                  <a:pt x="52" y="187"/>
                </a:lnTo>
                <a:lnTo>
                  <a:pt x="50" y="187"/>
                </a:lnTo>
                <a:lnTo>
                  <a:pt x="39" y="197"/>
                </a:lnTo>
                <a:lnTo>
                  <a:pt x="36" y="198"/>
                </a:lnTo>
                <a:lnTo>
                  <a:pt x="29" y="190"/>
                </a:lnTo>
                <a:lnTo>
                  <a:pt x="30" y="185"/>
                </a:lnTo>
                <a:lnTo>
                  <a:pt x="30" y="182"/>
                </a:lnTo>
                <a:lnTo>
                  <a:pt x="30" y="178"/>
                </a:lnTo>
                <a:lnTo>
                  <a:pt x="36" y="174"/>
                </a:lnTo>
                <a:lnTo>
                  <a:pt x="37" y="169"/>
                </a:lnTo>
                <a:lnTo>
                  <a:pt x="36" y="168"/>
                </a:lnTo>
                <a:lnTo>
                  <a:pt x="36" y="159"/>
                </a:lnTo>
                <a:lnTo>
                  <a:pt x="40" y="158"/>
                </a:lnTo>
                <a:lnTo>
                  <a:pt x="39" y="155"/>
                </a:lnTo>
                <a:lnTo>
                  <a:pt x="48" y="136"/>
                </a:lnTo>
                <a:lnTo>
                  <a:pt x="45" y="133"/>
                </a:lnTo>
                <a:lnTo>
                  <a:pt x="37" y="133"/>
                </a:lnTo>
                <a:lnTo>
                  <a:pt x="36" y="129"/>
                </a:lnTo>
                <a:lnTo>
                  <a:pt x="30" y="129"/>
                </a:lnTo>
                <a:lnTo>
                  <a:pt x="27" y="122"/>
                </a:lnTo>
                <a:lnTo>
                  <a:pt x="26" y="114"/>
                </a:lnTo>
                <a:lnTo>
                  <a:pt x="20" y="100"/>
                </a:lnTo>
                <a:lnTo>
                  <a:pt x="11" y="91"/>
                </a:lnTo>
                <a:lnTo>
                  <a:pt x="7" y="86"/>
                </a:lnTo>
                <a:lnTo>
                  <a:pt x="4" y="83"/>
                </a:lnTo>
                <a:lnTo>
                  <a:pt x="7" y="80"/>
                </a:lnTo>
                <a:lnTo>
                  <a:pt x="9" y="75"/>
                </a:lnTo>
                <a:lnTo>
                  <a:pt x="7" y="65"/>
                </a:lnTo>
                <a:lnTo>
                  <a:pt x="0" y="52"/>
                </a:lnTo>
                <a:lnTo>
                  <a:pt x="10" y="0"/>
                </a:lnTo>
                <a:lnTo>
                  <a:pt x="49" y="8"/>
                </a:lnTo>
                <a:lnTo>
                  <a:pt x="61" y="9"/>
                </a:lnTo>
                <a:lnTo>
                  <a:pt x="156" y="25"/>
                </a:lnTo>
                <a:lnTo>
                  <a:pt x="215" y="35"/>
                </a:lnTo>
                <a:lnTo>
                  <a:pt x="298" y="49"/>
                </a:lnTo>
                <a:lnTo>
                  <a:pt x="438" y="61"/>
                </a:lnTo>
                <a:lnTo>
                  <a:pt x="425" y="224"/>
                </a:lnTo>
                <a:lnTo>
                  <a:pt x="419" y="278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3778200" y="4037040"/>
            <a:ext cx="584280" cy="485640"/>
          </a:xfrm>
          <a:custGeom>
            <a:avLst/>
            <a:gdLst/>
            <a:ahLst/>
            <a:rect l="l" t="t" r="r" b="b"/>
            <a:pathLst>
              <a:path w="298" h="247">
                <a:moveTo>
                  <a:pt x="281" y="247"/>
                </a:moveTo>
                <a:lnTo>
                  <a:pt x="289" y="138"/>
                </a:lnTo>
                <a:lnTo>
                  <a:pt x="298" y="33"/>
                </a:lnTo>
                <a:lnTo>
                  <a:pt x="32" y="0"/>
                </a:lnTo>
                <a:lnTo>
                  <a:pt x="28" y="27"/>
                </a:lnTo>
                <a:lnTo>
                  <a:pt x="9" y="160"/>
                </a:lnTo>
                <a:lnTo>
                  <a:pt x="9" y="160"/>
                </a:lnTo>
                <a:lnTo>
                  <a:pt x="0" y="212"/>
                </a:lnTo>
                <a:lnTo>
                  <a:pt x="80" y="225"/>
                </a:lnTo>
                <a:lnTo>
                  <a:pt x="281" y="247"/>
                </a:lnTo>
                <a:close/>
              </a:path>
            </a:pathLst>
          </a:cu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3778200" y="4037040"/>
            <a:ext cx="584280" cy="485640"/>
          </a:xfrm>
          <a:custGeom>
            <a:avLst/>
            <a:gdLst/>
            <a:ahLst/>
            <a:rect l="l" t="t" r="r" b="b"/>
            <a:pathLst>
              <a:path w="298" h="247">
                <a:moveTo>
                  <a:pt x="281" y="247"/>
                </a:moveTo>
                <a:lnTo>
                  <a:pt x="289" y="138"/>
                </a:lnTo>
                <a:lnTo>
                  <a:pt x="298" y="33"/>
                </a:lnTo>
                <a:lnTo>
                  <a:pt x="32" y="0"/>
                </a:lnTo>
                <a:lnTo>
                  <a:pt x="28" y="27"/>
                </a:lnTo>
                <a:lnTo>
                  <a:pt x="9" y="160"/>
                </a:lnTo>
                <a:lnTo>
                  <a:pt x="9" y="160"/>
                </a:lnTo>
                <a:lnTo>
                  <a:pt x="0" y="212"/>
                </a:lnTo>
                <a:lnTo>
                  <a:pt x="80" y="225"/>
                </a:lnTo>
                <a:lnTo>
                  <a:pt x="281" y="247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3794040" y="4898880"/>
            <a:ext cx="587520" cy="608040"/>
          </a:xfrm>
          <a:custGeom>
            <a:avLst/>
            <a:gdLst/>
            <a:ahLst/>
            <a:rect l="l" t="t" r="r" b="b"/>
            <a:pathLst>
              <a:path w="299" h="309">
                <a:moveTo>
                  <a:pt x="41" y="0"/>
                </a:moveTo>
                <a:lnTo>
                  <a:pt x="0" y="305"/>
                </a:lnTo>
                <a:lnTo>
                  <a:pt x="39" y="309"/>
                </a:lnTo>
                <a:lnTo>
                  <a:pt x="41" y="286"/>
                </a:lnTo>
                <a:lnTo>
                  <a:pt x="115" y="295"/>
                </a:lnTo>
                <a:lnTo>
                  <a:pt x="115" y="293"/>
                </a:lnTo>
                <a:lnTo>
                  <a:pt x="114" y="290"/>
                </a:lnTo>
                <a:lnTo>
                  <a:pt x="115" y="286"/>
                </a:lnTo>
                <a:lnTo>
                  <a:pt x="115" y="286"/>
                </a:lnTo>
                <a:lnTo>
                  <a:pt x="114" y="283"/>
                </a:lnTo>
                <a:lnTo>
                  <a:pt x="115" y="283"/>
                </a:lnTo>
                <a:lnTo>
                  <a:pt x="276" y="297"/>
                </a:lnTo>
                <a:lnTo>
                  <a:pt x="296" y="55"/>
                </a:lnTo>
                <a:lnTo>
                  <a:pt x="297" y="55"/>
                </a:lnTo>
                <a:lnTo>
                  <a:pt x="299" y="29"/>
                </a:lnTo>
                <a:lnTo>
                  <a:pt x="41" y="0"/>
                </a:lnTo>
                <a:close/>
              </a:path>
            </a:pathLst>
          </a:cu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3794040" y="4898880"/>
            <a:ext cx="587520" cy="608040"/>
          </a:xfrm>
          <a:custGeom>
            <a:avLst/>
            <a:gdLst/>
            <a:ahLst/>
            <a:rect l="l" t="t" r="r" b="b"/>
            <a:pathLst>
              <a:path w="299" h="309">
                <a:moveTo>
                  <a:pt x="41" y="0"/>
                </a:moveTo>
                <a:lnTo>
                  <a:pt x="0" y="305"/>
                </a:lnTo>
                <a:lnTo>
                  <a:pt x="39" y="309"/>
                </a:lnTo>
                <a:lnTo>
                  <a:pt x="41" y="286"/>
                </a:lnTo>
                <a:lnTo>
                  <a:pt x="115" y="295"/>
                </a:lnTo>
                <a:lnTo>
                  <a:pt x="115" y="293"/>
                </a:lnTo>
                <a:lnTo>
                  <a:pt x="114" y="290"/>
                </a:lnTo>
                <a:lnTo>
                  <a:pt x="115" y="286"/>
                </a:lnTo>
                <a:lnTo>
                  <a:pt x="115" y="286"/>
                </a:lnTo>
                <a:lnTo>
                  <a:pt x="114" y="283"/>
                </a:lnTo>
                <a:lnTo>
                  <a:pt x="115" y="283"/>
                </a:lnTo>
                <a:lnTo>
                  <a:pt x="276" y="297"/>
                </a:lnTo>
                <a:lnTo>
                  <a:pt x="296" y="55"/>
                </a:lnTo>
                <a:lnTo>
                  <a:pt x="297" y="55"/>
                </a:lnTo>
                <a:lnTo>
                  <a:pt x="299" y="29"/>
                </a:lnTo>
                <a:lnTo>
                  <a:pt x="41" y="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3873600" y="4479840"/>
            <a:ext cx="615960" cy="482760"/>
          </a:xfrm>
          <a:custGeom>
            <a:avLst/>
            <a:gdLst/>
            <a:ahLst/>
            <a:rect l="l" t="t" r="r" b="b"/>
            <a:pathLst>
              <a:path w="313" h="246">
                <a:moveTo>
                  <a:pt x="0" y="214"/>
                </a:moveTo>
                <a:lnTo>
                  <a:pt x="31" y="0"/>
                </a:lnTo>
                <a:lnTo>
                  <a:pt x="232" y="22"/>
                </a:lnTo>
                <a:lnTo>
                  <a:pt x="313" y="29"/>
                </a:lnTo>
                <a:lnTo>
                  <a:pt x="310" y="82"/>
                </a:lnTo>
                <a:lnTo>
                  <a:pt x="300" y="246"/>
                </a:lnTo>
                <a:lnTo>
                  <a:pt x="258" y="243"/>
                </a:lnTo>
                <a:lnTo>
                  <a:pt x="0" y="214"/>
                </a:lnTo>
                <a:close/>
              </a:path>
            </a:pathLst>
          </a:cu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3873600" y="4479840"/>
            <a:ext cx="615960" cy="482760"/>
          </a:xfrm>
          <a:custGeom>
            <a:avLst/>
            <a:gdLst/>
            <a:ahLst/>
            <a:rect l="l" t="t" r="r" b="b"/>
            <a:pathLst>
              <a:path w="313" h="246">
                <a:moveTo>
                  <a:pt x="0" y="214"/>
                </a:moveTo>
                <a:lnTo>
                  <a:pt x="31" y="0"/>
                </a:lnTo>
                <a:lnTo>
                  <a:pt x="232" y="22"/>
                </a:lnTo>
                <a:lnTo>
                  <a:pt x="313" y="29"/>
                </a:lnTo>
                <a:lnTo>
                  <a:pt x="310" y="82"/>
                </a:lnTo>
                <a:lnTo>
                  <a:pt x="300" y="246"/>
                </a:lnTo>
                <a:lnTo>
                  <a:pt x="258" y="243"/>
                </a:lnTo>
                <a:lnTo>
                  <a:pt x="0" y="214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4464000" y="4640400"/>
            <a:ext cx="619200" cy="336240"/>
          </a:xfrm>
          <a:custGeom>
            <a:avLst/>
            <a:gdLst/>
            <a:ahLst/>
            <a:rect l="l" t="t" r="r" b="b"/>
            <a:pathLst>
              <a:path w="316" h="171">
                <a:moveTo>
                  <a:pt x="10" y="0"/>
                </a:moveTo>
                <a:lnTo>
                  <a:pt x="284" y="6"/>
                </a:lnTo>
                <a:lnTo>
                  <a:pt x="302" y="21"/>
                </a:lnTo>
                <a:lnTo>
                  <a:pt x="296" y="26"/>
                </a:lnTo>
                <a:lnTo>
                  <a:pt x="294" y="34"/>
                </a:lnTo>
                <a:lnTo>
                  <a:pt x="297" y="38"/>
                </a:lnTo>
                <a:lnTo>
                  <a:pt x="303" y="39"/>
                </a:lnTo>
                <a:lnTo>
                  <a:pt x="304" y="48"/>
                </a:lnTo>
                <a:lnTo>
                  <a:pt x="309" y="51"/>
                </a:lnTo>
                <a:lnTo>
                  <a:pt x="313" y="52"/>
                </a:lnTo>
                <a:lnTo>
                  <a:pt x="315" y="54"/>
                </a:lnTo>
                <a:lnTo>
                  <a:pt x="316" y="171"/>
                </a:lnTo>
                <a:lnTo>
                  <a:pt x="0" y="164"/>
                </a:lnTo>
                <a:lnTo>
                  <a:pt x="10" y="0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4464000" y="4640400"/>
            <a:ext cx="619200" cy="336240"/>
          </a:xfrm>
          <a:custGeom>
            <a:avLst/>
            <a:gdLst/>
            <a:ahLst/>
            <a:rect l="l" t="t" r="r" b="b"/>
            <a:pathLst>
              <a:path w="316" h="171">
                <a:moveTo>
                  <a:pt x="10" y="0"/>
                </a:moveTo>
                <a:lnTo>
                  <a:pt x="284" y="6"/>
                </a:lnTo>
                <a:lnTo>
                  <a:pt x="302" y="21"/>
                </a:lnTo>
                <a:lnTo>
                  <a:pt x="296" y="26"/>
                </a:lnTo>
                <a:lnTo>
                  <a:pt x="294" y="34"/>
                </a:lnTo>
                <a:lnTo>
                  <a:pt x="297" y="38"/>
                </a:lnTo>
                <a:lnTo>
                  <a:pt x="303" y="39"/>
                </a:lnTo>
                <a:lnTo>
                  <a:pt x="304" y="48"/>
                </a:lnTo>
                <a:lnTo>
                  <a:pt x="309" y="51"/>
                </a:lnTo>
                <a:lnTo>
                  <a:pt x="313" y="52"/>
                </a:lnTo>
                <a:lnTo>
                  <a:pt x="315" y="54"/>
                </a:lnTo>
                <a:lnTo>
                  <a:pt x="316" y="171"/>
                </a:lnTo>
                <a:lnTo>
                  <a:pt x="0" y="164"/>
                </a:lnTo>
                <a:lnTo>
                  <a:pt x="10" y="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4329000" y="4308480"/>
            <a:ext cx="692280" cy="344520"/>
          </a:xfrm>
          <a:custGeom>
            <a:avLst/>
            <a:gdLst/>
            <a:ahLst/>
            <a:rect l="l" t="t" r="r" b="b"/>
            <a:pathLst>
              <a:path w="352" h="175">
                <a:moveTo>
                  <a:pt x="0" y="109"/>
                </a:moveTo>
                <a:lnTo>
                  <a:pt x="8" y="0"/>
                </a:lnTo>
                <a:lnTo>
                  <a:pt x="227" y="12"/>
                </a:lnTo>
                <a:lnTo>
                  <a:pt x="232" y="20"/>
                </a:lnTo>
                <a:lnTo>
                  <a:pt x="240" y="20"/>
                </a:lnTo>
                <a:lnTo>
                  <a:pt x="244" y="19"/>
                </a:lnTo>
                <a:lnTo>
                  <a:pt x="248" y="22"/>
                </a:lnTo>
                <a:lnTo>
                  <a:pt x="253" y="29"/>
                </a:lnTo>
                <a:lnTo>
                  <a:pt x="258" y="31"/>
                </a:lnTo>
                <a:lnTo>
                  <a:pt x="264" y="29"/>
                </a:lnTo>
                <a:lnTo>
                  <a:pt x="270" y="25"/>
                </a:lnTo>
                <a:lnTo>
                  <a:pt x="277" y="25"/>
                </a:lnTo>
                <a:lnTo>
                  <a:pt x="280" y="26"/>
                </a:lnTo>
                <a:lnTo>
                  <a:pt x="299" y="38"/>
                </a:lnTo>
                <a:lnTo>
                  <a:pt x="306" y="44"/>
                </a:lnTo>
                <a:lnTo>
                  <a:pt x="306" y="49"/>
                </a:lnTo>
                <a:lnTo>
                  <a:pt x="312" y="52"/>
                </a:lnTo>
                <a:lnTo>
                  <a:pt x="312" y="57"/>
                </a:lnTo>
                <a:lnTo>
                  <a:pt x="310" y="64"/>
                </a:lnTo>
                <a:lnTo>
                  <a:pt x="313" y="68"/>
                </a:lnTo>
                <a:lnTo>
                  <a:pt x="316" y="77"/>
                </a:lnTo>
                <a:lnTo>
                  <a:pt x="320" y="81"/>
                </a:lnTo>
                <a:lnTo>
                  <a:pt x="319" y="85"/>
                </a:lnTo>
                <a:lnTo>
                  <a:pt x="320" y="90"/>
                </a:lnTo>
                <a:lnTo>
                  <a:pt x="326" y="94"/>
                </a:lnTo>
                <a:lnTo>
                  <a:pt x="328" y="98"/>
                </a:lnTo>
                <a:lnTo>
                  <a:pt x="326" y="103"/>
                </a:lnTo>
                <a:lnTo>
                  <a:pt x="325" y="112"/>
                </a:lnTo>
                <a:lnTo>
                  <a:pt x="331" y="114"/>
                </a:lnTo>
                <a:lnTo>
                  <a:pt x="332" y="119"/>
                </a:lnTo>
                <a:lnTo>
                  <a:pt x="329" y="123"/>
                </a:lnTo>
                <a:lnTo>
                  <a:pt x="331" y="127"/>
                </a:lnTo>
                <a:lnTo>
                  <a:pt x="333" y="130"/>
                </a:lnTo>
                <a:lnTo>
                  <a:pt x="332" y="135"/>
                </a:lnTo>
                <a:lnTo>
                  <a:pt x="333" y="142"/>
                </a:lnTo>
                <a:lnTo>
                  <a:pt x="335" y="143"/>
                </a:lnTo>
                <a:lnTo>
                  <a:pt x="339" y="149"/>
                </a:lnTo>
                <a:lnTo>
                  <a:pt x="342" y="152"/>
                </a:lnTo>
                <a:lnTo>
                  <a:pt x="344" y="159"/>
                </a:lnTo>
                <a:lnTo>
                  <a:pt x="349" y="166"/>
                </a:lnTo>
                <a:lnTo>
                  <a:pt x="352" y="168"/>
                </a:lnTo>
                <a:lnTo>
                  <a:pt x="351" y="174"/>
                </a:lnTo>
                <a:lnTo>
                  <a:pt x="352" y="175"/>
                </a:lnTo>
                <a:lnTo>
                  <a:pt x="78" y="169"/>
                </a:lnTo>
                <a:lnTo>
                  <a:pt x="81" y="116"/>
                </a:lnTo>
                <a:lnTo>
                  <a:pt x="0" y="109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4329000" y="4308480"/>
            <a:ext cx="692280" cy="344520"/>
          </a:xfrm>
          <a:custGeom>
            <a:avLst/>
            <a:gdLst/>
            <a:ahLst/>
            <a:rect l="l" t="t" r="r" b="b"/>
            <a:pathLst>
              <a:path w="352" h="175">
                <a:moveTo>
                  <a:pt x="0" y="109"/>
                </a:moveTo>
                <a:lnTo>
                  <a:pt x="8" y="0"/>
                </a:lnTo>
                <a:lnTo>
                  <a:pt x="227" y="12"/>
                </a:lnTo>
                <a:lnTo>
                  <a:pt x="232" y="20"/>
                </a:lnTo>
                <a:lnTo>
                  <a:pt x="240" y="20"/>
                </a:lnTo>
                <a:lnTo>
                  <a:pt x="244" y="19"/>
                </a:lnTo>
                <a:lnTo>
                  <a:pt x="248" y="22"/>
                </a:lnTo>
                <a:lnTo>
                  <a:pt x="253" y="29"/>
                </a:lnTo>
                <a:lnTo>
                  <a:pt x="258" y="31"/>
                </a:lnTo>
                <a:lnTo>
                  <a:pt x="264" y="29"/>
                </a:lnTo>
                <a:lnTo>
                  <a:pt x="270" y="25"/>
                </a:lnTo>
                <a:lnTo>
                  <a:pt x="277" y="25"/>
                </a:lnTo>
                <a:lnTo>
                  <a:pt x="280" y="26"/>
                </a:lnTo>
                <a:lnTo>
                  <a:pt x="299" y="38"/>
                </a:lnTo>
                <a:lnTo>
                  <a:pt x="306" y="44"/>
                </a:lnTo>
                <a:lnTo>
                  <a:pt x="306" y="49"/>
                </a:lnTo>
                <a:lnTo>
                  <a:pt x="312" y="52"/>
                </a:lnTo>
                <a:lnTo>
                  <a:pt x="312" y="57"/>
                </a:lnTo>
                <a:lnTo>
                  <a:pt x="310" y="64"/>
                </a:lnTo>
                <a:lnTo>
                  <a:pt x="313" y="68"/>
                </a:lnTo>
                <a:lnTo>
                  <a:pt x="316" y="77"/>
                </a:lnTo>
                <a:lnTo>
                  <a:pt x="320" y="81"/>
                </a:lnTo>
                <a:lnTo>
                  <a:pt x="319" y="85"/>
                </a:lnTo>
                <a:lnTo>
                  <a:pt x="320" y="90"/>
                </a:lnTo>
                <a:lnTo>
                  <a:pt x="326" y="94"/>
                </a:lnTo>
                <a:lnTo>
                  <a:pt x="328" y="98"/>
                </a:lnTo>
                <a:lnTo>
                  <a:pt x="326" y="103"/>
                </a:lnTo>
                <a:lnTo>
                  <a:pt x="325" y="112"/>
                </a:lnTo>
                <a:lnTo>
                  <a:pt x="331" y="114"/>
                </a:lnTo>
                <a:lnTo>
                  <a:pt x="332" y="119"/>
                </a:lnTo>
                <a:lnTo>
                  <a:pt x="329" y="123"/>
                </a:lnTo>
                <a:lnTo>
                  <a:pt x="331" y="127"/>
                </a:lnTo>
                <a:lnTo>
                  <a:pt x="333" y="130"/>
                </a:lnTo>
                <a:lnTo>
                  <a:pt x="332" y="135"/>
                </a:lnTo>
                <a:lnTo>
                  <a:pt x="333" y="142"/>
                </a:lnTo>
                <a:lnTo>
                  <a:pt x="335" y="143"/>
                </a:lnTo>
                <a:lnTo>
                  <a:pt x="339" y="149"/>
                </a:lnTo>
                <a:lnTo>
                  <a:pt x="342" y="152"/>
                </a:lnTo>
                <a:lnTo>
                  <a:pt x="344" y="159"/>
                </a:lnTo>
                <a:lnTo>
                  <a:pt x="349" y="166"/>
                </a:lnTo>
                <a:lnTo>
                  <a:pt x="352" y="168"/>
                </a:lnTo>
                <a:lnTo>
                  <a:pt x="351" y="174"/>
                </a:lnTo>
                <a:lnTo>
                  <a:pt x="352" y="175"/>
                </a:lnTo>
                <a:lnTo>
                  <a:pt x="78" y="169"/>
                </a:lnTo>
                <a:lnTo>
                  <a:pt x="81" y="116"/>
                </a:lnTo>
                <a:lnTo>
                  <a:pt x="0" y="109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4344840" y="3995640"/>
            <a:ext cx="587520" cy="400320"/>
          </a:xfrm>
          <a:custGeom>
            <a:avLst/>
            <a:gdLst/>
            <a:ahLst/>
            <a:rect l="l" t="t" r="r" b="b"/>
            <a:pathLst>
              <a:path w="299" h="203">
                <a:moveTo>
                  <a:pt x="0" y="159"/>
                </a:moveTo>
                <a:lnTo>
                  <a:pt x="9" y="54"/>
                </a:lnTo>
                <a:lnTo>
                  <a:pt x="15" y="0"/>
                </a:lnTo>
                <a:lnTo>
                  <a:pt x="295" y="13"/>
                </a:lnTo>
                <a:lnTo>
                  <a:pt x="295" y="18"/>
                </a:lnTo>
                <a:lnTo>
                  <a:pt x="292" y="23"/>
                </a:lnTo>
                <a:lnTo>
                  <a:pt x="286" y="31"/>
                </a:lnTo>
                <a:lnTo>
                  <a:pt x="286" y="35"/>
                </a:lnTo>
                <a:lnTo>
                  <a:pt x="299" y="48"/>
                </a:lnTo>
                <a:lnTo>
                  <a:pt x="299" y="146"/>
                </a:lnTo>
                <a:lnTo>
                  <a:pt x="298" y="146"/>
                </a:lnTo>
                <a:lnTo>
                  <a:pt x="295" y="146"/>
                </a:lnTo>
                <a:lnTo>
                  <a:pt x="295" y="149"/>
                </a:lnTo>
                <a:lnTo>
                  <a:pt x="298" y="152"/>
                </a:lnTo>
                <a:lnTo>
                  <a:pt x="295" y="158"/>
                </a:lnTo>
                <a:lnTo>
                  <a:pt x="298" y="161"/>
                </a:lnTo>
                <a:lnTo>
                  <a:pt x="299" y="169"/>
                </a:lnTo>
                <a:lnTo>
                  <a:pt x="297" y="171"/>
                </a:lnTo>
                <a:lnTo>
                  <a:pt x="298" y="177"/>
                </a:lnTo>
                <a:lnTo>
                  <a:pt x="294" y="185"/>
                </a:lnTo>
                <a:lnTo>
                  <a:pt x="298" y="195"/>
                </a:lnTo>
                <a:lnTo>
                  <a:pt x="298" y="201"/>
                </a:lnTo>
                <a:lnTo>
                  <a:pt x="298" y="203"/>
                </a:lnTo>
                <a:lnTo>
                  <a:pt x="291" y="197"/>
                </a:lnTo>
                <a:lnTo>
                  <a:pt x="272" y="185"/>
                </a:lnTo>
                <a:lnTo>
                  <a:pt x="269" y="184"/>
                </a:lnTo>
                <a:lnTo>
                  <a:pt x="262" y="184"/>
                </a:lnTo>
                <a:lnTo>
                  <a:pt x="256" y="188"/>
                </a:lnTo>
                <a:lnTo>
                  <a:pt x="250" y="190"/>
                </a:lnTo>
                <a:lnTo>
                  <a:pt x="245" y="188"/>
                </a:lnTo>
                <a:lnTo>
                  <a:pt x="240" y="181"/>
                </a:lnTo>
                <a:lnTo>
                  <a:pt x="236" y="178"/>
                </a:lnTo>
                <a:lnTo>
                  <a:pt x="232" y="179"/>
                </a:lnTo>
                <a:lnTo>
                  <a:pt x="224" y="179"/>
                </a:lnTo>
                <a:lnTo>
                  <a:pt x="219" y="171"/>
                </a:lnTo>
                <a:lnTo>
                  <a:pt x="0" y="159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4344840" y="3995640"/>
            <a:ext cx="587520" cy="400320"/>
          </a:xfrm>
          <a:custGeom>
            <a:avLst/>
            <a:gdLst/>
            <a:ahLst/>
            <a:rect l="l" t="t" r="r" b="b"/>
            <a:pathLst>
              <a:path w="299" h="203">
                <a:moveTo>
                  <a:pt x="0" y="159"/>
                </a:moveTo>
                <a:lnTo>
                  <a:pt x="9" y="54"/>
                </a:lnTo>
                <a:lnTo>
                  <a:pt x="15" y="0"/>
                </a:lnTo>
                <a:lnTo>
                  <a:pt x="295" y="13"/>
                </a:lnTo>
                <a:lnTo>
                  <a:pt x="295" y="18"/>
                </a:lnTo>
                <a:lnTo>
                  <a:pt x="292" y="23"/>
                </a:lnTo>
                <a:lnTo>
                  <a:pt x="286" y="31"/>
                </a:lnTo>
                <a:lnTo>
                  <a:pt x="286" y="35"/>
                </a:lnTo>
                <a:lnTo>
                  <a:pt x="299" y="48"/>
                </a:lnTo>
                <a:lnTo>
                  <a:pt x="299" y="146"/>
                </a:lnTo>
                <a:lnTo>
                  <a:pt x="298" y="146"/>
                </a:lnTo>
                <a:lnTo>
                  <a:pt x="295" y="146"/>
                </a:lnTo>
                <a:lnTo>
                  <a:pt x="295" y="149"/>
                </a:lnTo>
                <a:lnTo>
                  <a:pt x="298" y="152"/>
                </a:lnTo>
                <a:lnTo>
                  <a:pt x="295" y="158"/>
                </a:lnTo>
                <a:lnTo>
                  <a:pt x="298" y="161"/>
                </a:lnTo>
                <a:lnTo>
                  <a:pt x="299" y="169"/>
                </a:lnTo>
                <a:lnTo>
                  <a:pt x="297" y="171"/>
                </a:lnTo>
                <a:lnTo>
                  <a:pt x="298" y="177"/>
                </a:lnTo>
                <a:lnTo>
                  <a:pt x="294" y="185"/>
                </a:lnTo>
                <a:lnTo>
                  <a:pt x="298" y="195"/>
                </a:lnTo>
                <a:lnTo>
                  <a:pt x="298" y="201"/>
                </a:lnTo>
                <a:lnTo>
                  <a:pt x="298" y="203"/>
                </a:lnTo>
                <a:lnTo>
                  <a:pt x="291" y="197"/>
                </a:lnTo>
                <a:lnTo>
                  <a:pt x="272" y="185"/>
                </a:lnTo>
                <a:lnTo>
                  <a:pt x="269" y="184"/>
                </a:lnTo>
                <a:lnTo>
                  <a:pt x="262" y="184"/>
                </a:lnTo>
                <a:lnTo>
                  <a:pt x="256" y="188"/>
                </a:lnTo>
                <a:lnTo>
                  <a:pt x="250" y="190"/>
                </a:lnTo>
                <a:lnTo>
                  <a:pt x="245" y="188"/>
                </a:lnTo>
                <a:lnTo>
                  <a:pt x="240" y="181"/>
                </a:lnTo>
                <a:lnTo>
                  <a:pt x="236" y="178"/>
                </a:lnTo>
                <a:lnTo>
                  <a:pt x="232" y="179"/>
                </a:lnTo>
                <a:lnTo>
                  <a:pt x="224" y="179"/>
                </a:lnTo>
                <a:lnTo>
                  <a:pt x="219" y="171"/>
                </a:lnTo>
                <a:lnTo>
                  <a:pt x="0" y="159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4879800" y="3662280"/>
            <a:ext cx="554040" cy="620640"/>
          </a:xfrm>
          <a:custGeom>
            <a:avLst/>
            <a:gdLst/>
            <a:ahLst/>
            <a:rect l="l" t="t" r="r" b="b"/>
            <a:pathLst>
              <a:path w="282" h="316">
                <a:moveTo>
                  <a:pt x="27" y="316"/>
                </a:moveTo>
                <a:lnTo>
                  <a:pt x="27" y="218"/>
                </a:lnTo>
                <a:lnTo>
                  <a:pt x="14" y="205"/>
                </a:lnTo>
                <a:lnTo>
                  <a:pt x="14" y="201"/>
                </a:lnTo>
                <a:lnTo>
                  <a:pt x="20" y="193"/>
                </a:lnTo>
                <a:lnTo>
                  <a:pt x="23" y="188"/>
                </a:lnTo>
                <a:lnTo>
                  <a:pt x="23" y="183"/>
                </a:lnTo>
                <a:lnTo>
                  <a:pt x="23" y="175"/>
                </a:lnTo>
                <a:lnTo>
                  <a:pt x="23" y="167"/>
                </a:lnTo>
                <a:lnTo>
                  <a:pt x="17" y="149"/>
                </a:lnTo>
                <a:lnTo>
                  <a:pt x="16" y="144"/>
                </a:lnTo>
                <a:lnTo>
                  <a:pt x="16" y="134"/>
                </a:lnTo>
                <a:lnTo>
                  <a:pt x="14" y="130"/>
                </a:lnTo>
                <a:lnTo>
                  <a:pt x="14" y="102"/>
                </a:lnTo>
                <a:lnTo>
                  <a:pt x="12" y="86"/>
                </a:lnTo>
                <a:lnTo>
                  <a:pt x="6" y="82"/>
                </a:lnTo>
                <a:lnTo>
                  <a:pt x="3" y="65"/>
                </a:lnTo>
                <a:lnTo>
                  <a:pt x="3" y="49"/>
                </a:lnTo>
                <a:lnTo>
                  <a:pt x="4" y="40"/>
                </a:lnTo>
                <a:lnTo>
                  <a:pt x="4" y="36"/>
                </a:lnTo>
                <a:lnTo>
                  <a:pt x="1" y="24"/>
                </a:lnTo>
                <a:lnTo>
                  <a:pt x="0" y="20"/>
                </a:lnTo>
                <a:lnTo>
                  <a:pt x="74" y="19"/>
                </a:lnTo>
                <a:lnTo>
                  <a:pt x="74" y="7"/>
                </a:lnTo>
                <a:lnTo>
                  <a:pt x="74" y="0"/>
                </a:lnTo>
                <a:lnTo>
                  <a:pt x="81" y="0"/>
                </a:lnTo>
                <a:lnTo>
                  <a:pt x="88" y="3"/>
                </a:lnTo>
                <a:lnTo>
                  <a:pt x="88" y="14"/>
                </a:lnTo>
                <a:lnTo>
                  <a:pt x="91" y="23"/>
                </a:lnTo>
                <a:lnTo>
                  <a:pt x="91" y="30"/>
                </a:lnTo>
                <a:lnTo>
                  <a:pt x="98" y="36"/>
                </a:lnTo>
                <a:lnTo>
                  <a:pt x="101" y="34"/>
                </a:lnTo>
                <a:lnTo>
                  <a:pt x="107" y="36"/>
                </a:lnTo>
                <a:lnTo>
                  <a:pt x="110" y="39"/>
                </a:lnTo>
                <a:lnTo>
                  <a:pt x="116" y="37"/>
                </a:lnTo>
                <a:lnTo>
                  <a:pt x="123" y="39"/>
                </a:lnTo>
                <a:lnTo>
                  <a:pt x="124" y="42"/>
                </a:lnTo>
                <a:lnTo>
                  <a:pt x="124" y="43"/>
                </a:lnTo>
                <a:lnTo>
                  <a:pt x="134" y="43"/>
                </a:lnTo>
                <a:lnTo>
                  <a:pt x="139" y="39"/>
                </a:lnTo>
                <a:lnTo>
                  <a:pt x="153" y="39"/>
                </a:lnTo>
                <a:lnTo>
                  <a:pt x="163" y="42"/>
                </a:lnTo>
                <a:lnTo>
                  <a:pt x="166" y="42"/>
                </a:lnTo>
                <a:lnTo>
                  <a:pt x="165" y="45"/>
                </a:lnTo>
                <a:lnTo>
                  <a:pt x="168" y="47"/>
                </a:lnTo>
                <a:lnTo>
                  <a:pt x="170" y="46"/>
                </a:lnTo>
                <a:lnTo>
                  <a:pt x="170" y="47"/>
                </a:lnTo>
                <a:lnTo>
                  <a:pt x="173" y="55"/>
                </a:lnTo>
                <a:lnTo>
                  <a:pt x="178" y="58"/>
                </a:lnTo>
                <a:lnTo>
                  <a:pt x="181" y="52"/>
                </a:lnTo>
                <a:lnTo>
                  <a:pt x="183" y="50"/>
                </a:lnTo>
                <a:lnTo>
                  <a:pt x="188" y="52"/>
                </a:lnTo>
                <a:lnTo>
                  <a:pt x="189" y="58"/>
                </a:lnTo>
                <a:lnTo>
                  <a:pt x="198" y="59"/>
                </a:lnTo>
                <a:lnTo>
                  <a:pt x="201" y="63"/>
                </a:lnTo>
                <a:lnTo>
                  <a:pt x="205" y="66"/>
                </a:lnTo>
                <a:lnTo>
                  <a:pt x="211" y="66"/>
                </a:lnTo>
                <a:lnTo>
                  <a:pt x="215" y="65"/>
                </a:lnTo>
                <a:lnTo>
                  <a:pt x="230" y="55"/>
                </a:lnTo>
                <a:lnTo>
                  <a:pt x="231" y="56"/>
                </a:lnTo>
                <a:lnTo>
                  <a:pt x="236" y="60"/>
                </a:lnTo>
                <a:lnTo>
                  <a:pt x="257" y="60"/>
                </a:lnTo>
                <a:lnTo>
                  <a:pt x="260" y="60"/>
                </a:lnTo>
                <a:lnTo>
                  <a:pt x="263" y="63"/>
                </a:lnTo>
                <a:lnTo>
                  <a:pt x="269" y="66"/>
                </a:lnTo>
                <a:lnTo>
                  <a:pt x="273" y="65"/>
                </a:lnTo>
                <a:lnTo>
                  <a:pt x="282" y="65"/>
                </a:lnTo>
                <a:lnTo>
                  <a:pt x="276" y="69"/>
                </a:lnTo>
                <a:lnTo>
                  <a:pt x="264" y="76"/>
                </a:lnTo>
                <a:lnTo>
                  <a:pt x="257" y="78"/>
                </a:lnTo>
                <a:lnTo>
                  <a:pt x="253" y="79"/>
                </a:lnTo>
                <a:lnTo>
                  <a:pt x="247" y="85"/>
                </a:lnTo>
                <a:lnTo>
                  <a:pt x="237" y="89"/>
                </a:lnTo>
                <a:lnTo>
                  <a:pt x="231" y="94"/>
                </a:lnTo>
                <a:lnTo>
                  <a:pt x="214" y="114"/>
                </a:lnTo>
                <a:lnTo>
                  <a:pt x="188" y="137"/>
                </a:lnTo>
                <a:lnTo>
                  <a:pt x="186" y="140"/>
                </a:lnTo>
                <a:lnTo>
                  <a:pt x="182" y="143"/>
                </a:lnTo>
                <a:lnTo>
                  <a:pt x="183" y="172"/>
                </a:lnTo>
                <a:lnTo>
                  <a:pt x="181" y="176"/>
                </a:lnTo>
                <a:lnTo>
                  <a:pt x="178" y="176"/>
                </a:lnTo>
                <a:lnTo>
                  <a:pt x="166" y="186"/>
                </a:lnTo>
                <a:lnTo>
                  <a:pt x="166" y="191"/>
                </a:lnTo>
                <a:lnTo>
                  <a:pt x="165" y="192"/>
                </a:lnTo>
                <a:lnTo>
                  <a:pt x="162" y="199"/>
                </a:lnTo>
                <a:lnTo>
                  <a:pt x="168" y="202"/>
                </a:lnTo>
                <a:lnTo>
                  <a:pt x="170" y="209"/>
                </a:lnTo>
                <a:lnTo>
                  <a:pt x="168" y="217"/>
                </a:lnTo>
                <a:lnTo>
                  <a:pt x="169" y="221"/>
                </a:lnTo>
                <a:lnTo>
                  <a:pt x="168" y="230"/>
                </a:lnTo>
                <a:lnTo>
                  <a:pt x="168" y="244"/>
                </a:lnTo>
                <a:lnTo>
                  <a:pt x="170" y="247"/>
                </a:lnTo>
                <a:lnTo>
                  <a:pt x="175" y="250"/>
                </a:lnTo>
                <a:lnTo>
                  <a:pt x="175" y="253"/>
                </a:lnTo>
                <a:lnTo>
                  <a:pt x="185" y="254"/>
                </a:lnTo>
                <a:lnTo>
                  <a:pt x="186" y="256"/>
                </a:lnTo>
                <a:lnTo>
                  <a:pt x="186" y="258"/>
                </a:lnTo>
                <a:lnTo>
                  <a:pt x="189" y="260"/>
                </a:lnTo>
                <a:lnTo>
                  <a:pt x="201" y="266"/>
                </a:lnTo>
                <a:lnTo>
                  <a:pt x="205" y="274"/>
                </a:lnTo>
                <a:lnTo>
                  <a:pt x="215" y="282"/>
                </a:lnTo>
                <a:lnTo>
                  <a:pt x="228" y="290"/>
                </a:lnTo>
                <a:lnTo>
                  <a:pt x="230" y="293"/>
                </a:lnTo>
                <a:lnTo>
                  <a:pt x="230" y="300"/>
                </a:lnTo>
                <a:lnTo>
                  <a:pt x="230" y="309"/>
                </a:lnTo>
                <a:lnTo>
                  <a:pt x="27" y="316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4879800" y="3662280"/>
            <a:ext cx="554040" cy="620640"/>
          </a:xfrm>
          <a:custGeom>
            <a:avLst/>
            <a:gdLst/>
            <a:ahLst/>
            <a:rect l="l" t="t" r="r" b="b"/>
            <a:pathLst>
              <a:path w="282" h="316">
                <a:moveTo>
                  <a:pt x="27" y="316"/>
                </a:moveTo>
                <a:lnTo>
                  <a:pt x="27" y="218"/>
                </a:lnTo>
                <a:lnTo>
                  <a:pt x="14" y="205"/>
                </a:lnTo>
                <a:lnTo>
                  <a:pt x="14" y="201"/>
                </a:lnTo>
                <a:lnTo>
                  <a:pt x="20" y="193"/>
                </a:lnTo>
                <a:lnTo>
                  <a:pt x="23" y="188"/>
                </a:lnTo>
                <a:lnTo>
                  <a:pt x="23" y="183"/>
                </a:lnTo>
                <a:lnTo>
                  <a:pt x="23" y="175"/>
                </a:lnTo>
                <a:lnTo>
                  <a:pt x="23" y="167"/>
                </a:lnTo>
                <a:lnTo>
                  <a:pt x="17" y="149"/>
                </a:lnTo>
                <a:lnTo>
                  <a:pt x="16" y="144"/>
                </a:lnTo>
                <a:lnTo>
                  <a:pt x="16" y="134"/>
                </a:lnTo>
                <a:lnTo>
                  <a:pt x="14" y="130"/>
                </a:lnTo>
                <a:lnTo>
                  <a:pt x="14" y="102"/>
                </a:lnTo>
                <a:lnTo>
                  <a:pt x="12" y="86"/>
                </a:lnTo>
                <a:lnTo>
                  <a:pt x="6" y="82"/>
                </a:lnTo>
                <a:lnTo>
                  <a:pt x="3" y="65"/>
                </a:lnTo>
                <a:lnTo>
                  <a:pt x="3" y="49"/>
                </a:lnTo>
                <a:lnTo>
                  <a:pt x="4" y="40"/>
                </a:lnTo>
                <a:lnTo>
                  <a:pt x="4" y="36"/>
                </a:lnTo>
                <a:lnTo>
                  <a:pt x="1" y="24"/>
                </a:lnTo>
                <a:lnTo>
                  <a:pt x="0" y="20"/>
                </a:lnTo>
                <a:lnTo>
                  <a:pt x="74" y="19"/>
                </a:lnTo>
                <a:lnTo>
                  <a:pt x="74" y="7"/>
                </a:lnTo>
                <a:lnTo>
                  <a:pt x="74" y="0"/>
                </a:lnTo>
                <a:lnTo>
                  <a:pt x="81" y="0"/>
                </a:lnTo>
                <a:lnTo>
                  <a:pt x="88" y="3"/>
                </a:lnTo>
                <a:lnTo>
                  <a:pt x="88" y="14"/>
                </a:lnTo>
                <a:lnTo>
                  <a:pt x="91" y="23"/>
                </a:lnTo>
                <a:lnTo>
                  <a:pt x="91" y="30"/>
                </a:lnTo>
                <a:lnTo>
                  <a:pt x="98" y="36"/>
                </a:lnTo>
                <a:lnTo>
                  <a:pt x="101" y="34"/>
                </a:lnTo>
                <a:lnTo>
                  <a:pt x="107" y="36"/>
                </a:lnTo>
                <a:lnTo>
                  <a:pt x="110" y="39"/>
                </a:lnTo>
                <a:lnTo>
                  <a:pt x="116" y="37"/>
                </a:lnTo>
                <a:lnTo>
                  <a:pt x="123" y="39"/>
                </a:lnTo>
                <a:lnTo>
                  <a:pt x="124" y="42"/>
                </a:lnTo>
                <a:lnTo>
                  <a:pt x="124" y="43"/>
                </a:lnTo>
                <a:lnTo>
                  <a:pt x="134" y="43"/>
                </a:lnTo>
                <a:lnTo>
                  <a:pt x="139" y="39"/>
                </a:lnTo>
                <a:lnTo>
                  <a:pt x="153" y="39"/>
                </a:lnTo>
                <a:lnTo>
                  <a:pt x="163" y="42"/>
                </a:lnTo>
                <a:lnTo>
                  <a:pt x="166" y="42"/>
                </a:lnTo>
                <a:lnTo>
                  <a:pt x="165" y="45"/>
                </a:lnTo>
                <a:lnTo>
                  <a:pt x="168" y="47"/>
                </a:lnTo>
                <a:lnTo>
                  <a:pt x="170" y="46"/>
                </a:lnTo>
                <a:lnTo>
                  <a:pt x="170" y="47"/>
                </a:lnTo>
                <a:lnTo>
                  <a:pt x="173" y="55"/>
                </a:lnTo>
                <a:lnTo>
                  <a:pt x="178" y="58"/>
                </a:lnTo>
                <a:lnTo>
                  <a:pt x="181" y="52"/>
                </a:lnTo>
                <a:lnTo>
                  <a:pt x="183" y="50"/>
                </a:lnTo>
                <a:lnTo>
                  <a:pt x="188" y="52"/>
                </a:lnTo>
                <a:lnTo>
                  <a:pt x="189" y="58"/>
                </a:lnTo>
                <a:lnTo>
                  <a:pt x="198" y="59"/>
                </a:lnTo>
                <a:lnTo>
                  <a:pt x="201" y="63"/>
                </a:lnTo>
                <a:lnTo>
                  <a:pt x="205" y="66"/>
                </a:lnTo>
                <a:lnTo>
                  <a:pt x="211" y="66"/>
                </a:lnTo>
                <a:lnTo>
                  <a:pt x="215" y="65"/>
                </a:lnTo>
                <a:lnTo>
                  <a:pt x="230" y="55"/>
                </a:lnTo>
                <a:lnTo>
                  <a:pt x="231" y="56"/>
                </a:lnTo>
                <a:lnTo>
                  <a:pt x="236" y="60"/>
                </a:lnTo>
                <a:lnTo>
                  <a:pt x="257" y="60"/>
                </a:lnTo>
                <a:lnTo>
                  <a:pt x="260" y="60"/>
                </a:lnTo>
                <a:lnTo>
                  <a:pt x="263" y="63"/>
                </a:lnTo>
                <a:lnTo>
                  <a:pt x="269" y="66"/>
                </a:lnTo>
                <a:lnTo>
                  <a:pt x="273" y="65"/>
                </a:lnTo>
                <a:lnTo>
                  <a:pt x="282" y="65"/>
                </a:lnTo>
                <a:lnTo>
                  <a:pt x="276" y="69"/>
                </a:lnTo>
                <a:lnTo>
                  <a:pt x="264" y="76"/>
                </a:lnTo>
                <a:lnTo>
                  <a:pt x="257" y="78"/>
                </a:lnTo>
                <a:lnTo>
                  <a:pt x="253" y="79"/>
                </a:lnTo>
                <a:lnTo>
                  <a:pt x="247" y="85"/>
                </a:lnTo>
                <a:lnTo>
                  <a:pt x="237" y="89"/>
                </a:lnTo>
                <a:lnTo>
                  <a:pt x="231" y="94"/>
                </a:lnTo>
                <a:lnTo>
                  <a:pt x="214" y="114"/>
                </a:lnTo>
                <a:lnTo>
                  <a:pt x="188" y="137"/>
                </a:lnTo>
                <a:lnTo>
                  <a:pt x="186" y="140"/>
                </a:lnTo>
                <a:lnTo>
                  <a:pt x="182" y="143"/>
                </a:lnTo>
                <a:lnTo>
                  <a:pt x="183" y="172"/>
                </a:lnTo>
                <a:lnTo>
                  <a:pt x="181" y="176"/>
                </a:lnTo>
                <a:lnTo>
                  <a:pt x="178" y="176"/>
                </a:lnTo>
                <a:lnTo>
                  <a:pt x="166" y="186"/>
                </a:lnTo>
                <a:lnTo>
                  <a:pt x="166" y="191"/>
                </a:lnTo>
                <a:lnTo>
                  <a:pt x="165" y="192"/>
                </a:lnTo>
                <a:lnTo>
                  <a:pt x="162" y="199"/>
                </a:lnTo>
                <a:lnTo>
                  <a:pt x="168" y="202"/>
                </a:lnTo>
                <a:lnTo>
                  <a:pt x="170" y="209"/>
                </a:lnTo>
                <a:lnTo>
                  <a:pt x="168" y="217"/>
                </a:lnTo>
                <a:lnTo>
                  <a:pt x="169" y="221"/>
                </a:lnTo>
                <a:lnTo>
                  <a:pt x="168" y="230"/>
                </a:lnTo>
                <a:lnTo>
                  <a:pt x="168" y="244"/>
                </a:lnTo>
                <a:lnTo>
                  <a:pt x="170" y="247"/>
                </a:lnTo>
                <a:lnTo>
                  <a:pt x="175" y="250"/>
                </a:lnTo>
                <a:lnTo>
                  <a:pt x="175" y="253"/>
                </a:lnTo>
                <a:lnTo>
                  <a:pt x="185" y="254"/>
                </a:lnTo>
                <a:lnTo>
                  <a:pt x="186" y="256"/>
                </a:lnTo>
                <a:lnTo>
                  <a:pt x="186" y="258"/>
                </a:lnTo>
                <a:lnTo>
                  <a:pt x="189" y="260"/>
                </a:lnTo>
                <a:lnTo>
                  <a:pt x="201" y="266"/>
                </a:lnTo>
                <a:lnTo>
                  <a:pt x="205" y="274"/>
                </a:lnTo>
                <a:lnTo>
                  <a:pt x="215" y="282"/>
                </a:lnTo>
                <a:lnTo>
                  <a:pt x="228" y="290"/>
                </a:lnTo>
                <a:lnTo>
                  <a:pt x="230" y="293"/>
                </a:lnTo>
                <a:lnTo>
                  <a:pt x="230" y="300"/>
                </a:lnTo>
                <a:lnTo>
                  <a:pt x="230" y="309"/>
                </a:lnTo>
                <a:lnTo>
                  <a:pt x="27" y="316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5197320" y="3903840"/>
            <a:ext cx="443160" cy="469800"/>
          </a:xfrm>
          <a:custGeom>
            <a:avLst/>
            <a:gdLst/>
            <a:ahLst/>
            <a:rect l="l" t="t" r="r" b="b"/>
            <a:pathLst>
              <a:path w="225" h="239">
                <a:moveTo>
                  <a:pt x="95" y="239"/>
                </a:moveTo>
                <a:lnTo>
                  <a:pt x="94" y="235"/>
                </a:lnTo>
                <a:lnTo>
                  <a:pt x="89" y="231"/>
                </a:lnTo>
                <a:lnTo>
                  <a:pt x="78" y="228"/>
                </a:lnTo>
                <a:lnTo>
                  <a:pt x="75" y="213"/>
                </a:lnTo>
                <a:lnTo>
                  <a:pt x="72" y="206"/>
                </a:lnTo>
                <a:lnTo>
                  <a:pt x="75" y="200"/>
                </a:lnTo>
                <a:lnTo>
                  <a:pt x="75" y="198"/>
                </a:lnTo>
                <a:lnTo>
                  <a:pt x="71" y="193"/>
                </a:lnTo>
                <a:lnTo>
                  <a:pt x="68" y="186"/>
                </a:lnTo>
                <a:lnTo>
                  <a:pt x="68" y="177"/>
                </a:lnTo>
                <a:lnTo>
                  <a:pt x="68" y="170"/>
                </a:lnTo>
                <a:lnTo>
                  <a:pt x="66" y="167"/>
                </a:lnTo>
                <a:lnTo>
                  <a:pt x="53" y="159"/>
                </a:lnTo>
                <a:lnTo>
                  <a:pt x="43" y="151"/>
                </a:lnTo>
                <a:lnTo>
                  <a:pt x="39" y="143"/>
                </a:lnTo>
                <a:lnTo>
                  <a:pt x="27" y="137"/>
                </a:lnTo>
                <a:lnTo>
                  <a:pt x="24" y="135"/>
                </a:lnTo>
                <a:lnTo>
                  <a:pt x="24" y="133"/>
                </a:lnTo>
                <a:lnTo>
                  <a:pt x="23" y="131"/>
                </a:lnTo>
                <a:lnTo>
                  <a:pt x="13" y="130"/>
                </a:lnTo>
                <a:lnTo>
                  <a:pt x="13" y="127"/>
                </a:lnTo>
                <a:lnTo>
                  <a:pt x="8" y="124"/>
                </a:lnTo>
                <a:lnTo>
                  <a:pt x="6" y="121"/>
                </a:lnTo>
                <a:lnTo>
                  <a:pt x="6" y="107"/>
                </a:lnTo>
                <a:lnTo>
                  <a:pt x="7" y="98"/>
                </a:lnTo>
                <a:lnTo>
                  <a:pt x="6" y="94"/>
                </a:lnTo>
                <a:lnTo>
                  <a:pt x="8" y="86"/>
                </a:lnTo>
                <a:lnTo>
                  <a:pt x="6" y="79"/>
                </a:lnTo>
                <a:lnTo>
                  <a:pt x="0" y="76"/>
                </a:lnTo>
                <a:lnTo>
                  <a:pt x="3" y="69"/>
                </a:lnTo>
                <a:lnTo>
                  <a:pt x="4" y="68"/>
                </a:lnTo>
                <a:lnTo>
                  <a:pt x="4" y="63"/>
                </a:lnTo>
                <a:lnTo>
                  <a:pt x="16" y="53"/>
                </a:lnTo>
                <a:lnTo>
                  <a:pt x="19" y="53"/>
                </a:lnTo>
                <a:lnTo>
                  <a:pt x="21" y="49"/>
                </a:lnTo>
                <a:lnTo>
                  <a:pt x="20" y="20"/>
                </a:lnTo>
                <a:lnTo>
                  <a:pt x="24" y="17"/>
                </a:lnTo>
                <a:lnTo>
                  <a:pt x="26" y="14"/>
                </a:lnTo>
                <a:lnTo>
                  <a:pt x="30" y="15"/>
                </a:lnTo>
                <a:lnTo>
                  <a:pt x="35" y="17"/>
                </a:lnTo>
                <a:lnTo>
                  <a:pt x="42" y="15"/>
                </a:lnTo>
                <a:lnTo>
                  <a:pt x="52" y="10"/>
                </a:lnTo>
                <a:lnTo>
                  <a:pt x="71" y="0"/>
                </a:lnTo>
                <a:lnTo>
                  <a:pt x="75" y="0"/>
                </a:lnTo>
                <a:lnTo>
                  <a:pt x="75" y="2"/>
                </a:lnTo>
                <a:lnTo>
                  <a:pt x="75" y="7"/>
                </a:lnTo>
                <a:lnTo>
                  <a:pt x="74" y="8"/>
                </a:lnTo>
                <a:lnTo>
                  <a:pt x="74" y="11"/>
                </a:lnTo>
                <a:lnTo>
                  <a:pt x="71" y="18"/>
                </a:lnTo>
                <a:lnTo>
                  <a:pt x="78" y="15"/>
                </a:lnTo>
                <a:lnTo>
                  <a:pt x="82" y="15"/>
                </a:lnTo>
                <a:lnTo>
                  <a:pt x="87" y="20"/>
                </a:lnTo>
                <a:lnTo>
                  <a:pt x="91" y="18"/>
                </a:lnTo>
                <a:lnTo>
                  <a:pt x="94" y="21"/>
                </a:lnTo>
                <a:lnTo>
                  <a:pt x="100" y="23"/>
                </a:lnTo>
                <a:lnTo>
                  <a:pt x="101" y="24"/>
                </a:lnTo>
                <a:lnTo>
                  <a:pt x="104" y="31"/>
                </a:lnTo>
                <a:lnTo>
                  <a:pt x="105" y="33"/>
                </a:lnTo>
                <a:lnTo>
                  <a:pt x="141" y="39"/>
                </a:lnTo>
                <a:lnTo>
                  <a:pt x="146" y="39"/>
                </a:lnTo>
                <a:lnTo>
                  <a:pt x="153" y="46"/>
                </a:lnTo>
                <a:lnTo>
                  <a:pt x="157" y="46"/>
                </a:lnTo>
                <a:lnTo>
                  <a:pt x="160" y="47"/>
                </a:lnTo>
                <a:lnTo>
                  <a:pt x="162" y="46"/>
                </a:lnTo>
                <a:lnTo>
                  <a:pt x="165" y="46"/>
                </a:lnTo>
                <a:lnTo>
                  <a:pt x="173" y="47"/>
                </a:lnTo>
                <a:lnTo>
                  <a:pt x="178" y="50"/>
                </a:lnTo>
                <a:lnTo>
                  <a:pt x="180" y="52"/>
                </a:lnTo>
                <a:lnTo>
                  <a:pt x="179" y="53"/>
                </a:lnTo>
                <a:lnTo>
                  <a:pt x="179" y="54"/>
                </a:lnTo>
                <a:lnTo>
                  <a:pt x="185" y="56"/>
                </a:lnTo>
                <a:lnTo>
                  <a:pt x="192" y="59"/>
                </a:lnTo>
                <a:lnTo>
                  <a:pt x="192" y="65"/>
                </a:lnTo>
                <a:lnTo>
                  <a:pt x="191" y="78"/>
                </a:lnTo>
                <a:lnTo>
                  <a:pt x="192" y="79"/>
                </a:lnTo>
                <a:lnTo>
                  <a:pt x="198" y="78"/>
                </a:lnTo>
                <a:lnTo>
                  <a:pt x="199" y="78"/>
                </a:lnTo>
                <a:lnTo>
                  <a:pt x="198" y="81"/>
                </a:lnTo>
                <a:lnTo>
                  <a:pt x="196" y="83"/>
                </a:lnTo>
                <a:lnTo>
                  <a:pt x="198" y="89"/>
                </a:lnTo>
                <a:lnTo>
                  <a:pt x="204" y="94"/>
                </a:lnTo>
                <a:lnTo>
                  <a:pt x="204" y="94"/>
                </a:lnTo>
                <a:lnTo>
                  <a:pt x="195" y="101"/>
                </a:lnTo>
                <a:lnTo>
                  <a:pt x="191" y="112"/>
                </a:lnTo>
                <a:lnTo>
                  <a:pt x="188" y="120"/>
                </a:lnTo>
                <a:lnTo>
                  <a:pt x="188" y="122"/>
                </a:lnTo>
                <a:lnTo>
                  <a:pt x="189" y="124"/>
                </a:lnTo>
                <a:lnTo>
                  <a:pt x="195" y="121"/>
                </a:lnTo>
                <a:lnTo>
                  <a:pt x="202" y="108"/>
                </a:lnTo>
                <a:lnTo>
                  <a:pt x="208" y="104"/>
                </a:lnTo>
                <a:lnTo>
                  <a:pt x="212" y="101"/>
                </a:lnTo>
                <a:lnTo>
                  <a:pt x="212" y="98"/>
                </a:lnTo>
                <a:lnTo>
                  <a:pt x="215" y="96"/>
                </a:lnTo>
                <a:lnTo>
                  <a:pt x="217" y="94"/>
                </a:lnTo>
                <a:lnTo>
                  <a:pt x="217" y="89"/>
                </a:lnTo>
                <a:lnTo>
                  <a:pt x="217" y="86"/>
                </a:lnTo>
                <a:lnTo>
                  <a:pt x="219" y="85"/>
                </a:lnTo>
                <a:lnTo>
                  <a:pt x="219" y="82"/>
                </a:lnTo>
                <a:lnTo>
                  <a:pt x="222" y="79"/>
                </a:lnTo>
                <a:lnTo>
                  <a:pt x="224" y="79"/>
                </a:lnTo>
                <a:lnTo>
                  <a:pt x="225" y="82"/>
                </a:lnTo>
                <a:lnTo>
                  <a:pt x="224" y="88"/>
                </a:lnTo>
                <a:lnTo>
                  <a:pt x="219" y="101"/>
                </a:lnTo>
                <a:lnTo>
                  <a:pt x="217" y="105"/>
                </a:lnTo>
                <a:lnTo>
                  <a:pt x="215" y="109"/>
                </a:lnTo>
                <a:lnTo>
                  <a:pt x="215" y="112"/>
                </a:lnTo>
                <a:lnTo>
                  <a:pt x="211" y="124"/>
                </a:lnTo>
                <a:lnTo>
                  <a:pt x="211" y="134"/>
                </a:lnTo>
                <a:lnTo>
                  <a:pt x="209" y="141"/>
                </a:lnTo>
                <a:lnTo>
                  <a:pt x="205" y="146"/>
                </a:lnTo>
                <a:lnTo>
                  <a:pt x="204" y="148"/>
                </a:lnTo>
                <a:lnTo>
                  <a:pt x="205" y="156"/>
                </a:lnTo>
                <a:lnTo>
                  <a:pt x="205" y="170"/>
                </a:lnTo>
                <a:lnTo>
                  <a:pt x="204" y="173"/>
                </a:lnTo>
                <a:lnTo>
                  <a:pt x="199" y="186"/>
                </a:lnTo>
                <a:lnTo>
                  <a:pt x="202" y="206"/>
                </a:lnTo>
                <a:lnTo>
                  <a:pt x="208" y="219"/>
                </a:lnTo>
                <a:lnTo>
                  <a:pt x="206" y="221"/>
                </a:lnTo>
                <a:lnTo>
                  <a:pt x="206" y="224"/>
                </a:lnTo>
                <a:lnTo>
                  <a:pt x="206" y="226"/>
                </a:lnTo>
                <a:lnTo>
                  <a:pt x="206" y="232"/>
                </a:lnTo>
                <a:lnTo>
                  <a:pt x="95" y="239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5197320" y="3903840"/>
            <a:ext cx="443160" cy="469800"/>
          </a:xfrm>
          <a:custGeom>
            <a:avLst/>
            <a:gdLst/>
            <a:ahLst/>
            <a:rect l="l" t="t" r="r" b="b"/>
            <a:pathLst>
              <a:path w="225" h="239">
                <a:moveTo>
                  <a:pt x="95" y="239"/>
                </a:moveTo>
                <a:lnTo>
                  <a:pt x="94" y="235"/>
                </a:lnTo>
                <a:lnTo>
                  <a:pt x="89" y="231"/>
                </a:lnTo>
                <a:lnTo>
                  <a:pt x="78" y="228"/>
                </a:lnTo>
                <a:lnTo>
                  <a:pt x="75" y="213"/>
                </a:lnTo>
                <a:lnTo>
                  <a:pt x="72" y="206"/>
                </a:lnTo>
                <a:lnTo>
                  <a:pt x="75" y="200"/>
                </a:lnTo>
                <a:lnTo>
                  <a:pt x="75" y="198"/>
                </a:lnTo>
                <a:lnTo>
                  <a:pt x="71" y="193"/>
                </a:lnTo>
                <a:lnTo>
                  <a:pt x="68" y="186"/>
                </a:lnTo>
                <a:lnTo>
                  <a:pt x="68" y="177"/>
                </a:lnTo>
                <a:lnTo>
                  <a:pt x="68" y="170"/>
                </a:lnTo>
                <a:lnTo>
                  <a:pt x="66" y="167"/>
                </a:lnTo>
                <a:lnTo>
                  <a:pt x="53" y="159"/>
                </a:lnTo>
                <a:lnTo>
                  <a:pt x="43" y="151"/>
                </a:lnTo>
                <a:lnTo>
                  <a:pt x="39" y="143"/>
                </a:lnTo>
                <a:lnTo>
                  <a:pt x="27" y="137"/>
                </a:lnTo>
                <a:lnTo>
                  <a:pt x="24" y="135"/>
                </a:lnTo>
                <a:lnTo>
                  <a:pt x="24" y="133"/>
                </a:lnTo>
                <a:lnTo>
                  <a:pt x="23" y="131"/>
                </a:lnTo>
                <a:lnTo>
                  <a:pt x="13" y="130"/>
                </a:lnTo>
                <a:lnTo>
                  <a:pt x="13" y="127"/>
                </a:lnTo>
                <a:lnTo>
                  <a:pt x="8" y="124"/>
                </a:lnTo>
                <a:lnTo>
                  <a:pt x="6" y="121"/>
                </a:lnTo>
                <a:lnTo>
                  <a:pt x="6" y="107"/>
                </a:lnTo>
                <a:lnTo>
                  <a:pt x="7" y="98"/>
                </a:lnTo>
                <a:lnTo>
                  <a:pt x="6" y="94"/>
                </a:lnTo>
                <a:lnTo>
                  <a:pt x="8" y="86"/>
                </a:lnTo>
                <a:lnTo>
                  <a:pt x="6" y="79"/>
                </a:lnTo>
                <a:lnTo>
                  <a:pt x="0" y="76"/>
                </a:lnTo>
                <a:lnTo>
                  <a:pt x="3" y="69"/>
                </a:lnTo>
                <a:lnTo>
                  <a:pt x="4" y="68"/>
                </a:lnTo>
                <a:lnTo>
                  <a:pt x="4" y="63"/>
                </a:lnTo>
                <a:lnTo>
                  <a:pt x="16" y="53"/>
                </a:lnTo>
                <a:lnTo>
                  <a:pt x="19" y="53"/>
                </a:lnTo>
                <a:lnTo>
                  <a:pt x="21" y="49"/>
                </a:lnTo>
                <a:lnTo>
                  <a:pt x="20" y="20"/>
                </a:lnTo>
                <a:lnTo>
                  <a:pt x="24" y="17"/>
                </a:lnTo>
                <a:lnTo>
                  <a:pt x="26" y="14"/>
                </a:lnTo>
                <a:lnTo>
                  <a:pt x="30" y="15"/>
                </a:lnTo>
                <a:lnTo>
                  <a:pt x="35" y="17"/>
                </a:lnTo>
                <a:lnTo>
                  <a:pt x="42" y="15"/>
                </a:lnTo>
                <a:lnTo>
                  <a:pt x="52" y="10"/>
                </a:lnTo>
                <a:lnTo>
                  <a:pt x="71" y="0"/>
                </a:lnTo>
                <a:lnTo>
                  <a:pt x="75" y="0"/>
                </a:lnTo>
                <a:lnTo>
                  <a:pt x="75" y="2"/>
                </a:lnTo>
                <a:lnTo>
                  <a:pt x="75" y="7"/>
                </a:lnTo>
                <a:lnTo>
                  <a:pt x="74" y="8"/>
                </a:lnTo>
                <a:lnTo>
                  <a:pt x="74" y="11"/>
                </a:lnTo>
                <a:lnTo>
                  <a:pt x="71" y="18"/>
                </a:lnTo>
                <a:lnTo>
                  <a:pt x="78" y="15"/>
                </a:lnTo>
                <a:lnTo>
                  <a:pt x="82" y="15"/>
                </a:lnTo>
                <a:lnTo>
                  <a:pt x="87" y="20"/>
                </a:lnTo>
                <a:lnTo>
                  <a:pt x="91" y="18"/>
                </a:lnTo>
                <a:lnTo>
                  <a:pt x="94" y="21"/>
                </a:lnTo>
                <a:lnTo>
                  <a:pt x="100" y="23"/>
                </a:lnTo>
                <a:lnTo>
                  <a:pt x="101" y="24"/>
                </a:lnTo>
                <a:lnTo>
                  <a:pt x="104" y="31"/>
                </a:lnTo>
                <a:lnTo>
                  <a:pt x="105" y="33"/>
                </a:lnTo>
                <a:lnTo>
                  <a:pt x="141" y="39"/>
                </a:lnTo>
                <a:lnTo>
                  <a:pt x="146" y="39"/>
                </a:lnTo>
                <a:lnTo>
                  <a:pt x="153" y="46"/>
                </a:lnTo>
                <a:lnTo>
                  <a:pt x="157" y="46"/>
                </a:lnTo>
                <a:lnTo>
                  <a:pt x="160" y="47"/>
                </a:lnTo>
                <a:lnTo>
                  <a:pt x="162" y="46"/>
                </a:lnTo>
                <a:lnTo>
                  <a:pt x="165" y="46"/>
                </a:lnTo>
                <a:lnTo>
                  <a:pt x="173" y="47"/>
                </a:lnTo>
                <a:lnTo>
                  <a:pt x="178" y="50"/>
                </a:lnTo>
                <a:lnTo>
                  <a:pt x="180" y="52"/>
                </a:lnTo>
                <a:lnTo>
                  <a:pt x="179" y="53"/>
                </a:lnTo>
                <a:lnTo>
                  <a:pt x="179" y="54"/>
                </a:lnTo>
                <a:lnTo>
                  <a:pt x="185" y="56"/>
                </a:lnTo>
                <a:lnTo>
                  <a:pt x="192" y="59"/>
                </a:lnTo>
                <a:lnTo>
                  <a:pt x="192" y="65"/>
                </a:lnTo>
                <a:lnTo>
                  <a:pt x="191" y="78"/>
                </a:lnTo>
                <a:lnTo>
                  <a:pt x="192" y="79"/>
                </a:lnTo>
                <a:lnTo>
                  <a:pt x="198" y="78"/>
                </a:lnTo>
                <a:lnTo>
                  <a:pt x="199" y="78"/>
                </a:lnTo>
                <a:lnTo>
                  <a:pt x="198" y="81"/>
                </a:lnTo>
                <a:lnTo>
                  <a:pt x="196" y="83"/>
                </a:lnTo>
                <a:lnTo>
                  <a:pt x="198" y="89"/>
                </a:lnTo>
                <a:lnTo>
                  <a:pt x="204" y="94"/>
                </a:lnTo>
                <a:lnTo>
                  <a:pt x="204" y="94"/>
                </a:lnTo>
                <a:lnTo>
                  <a:pt x="195" y="101"/>
                </a:lnTo>
                <a:lnTo>
                  <a:pt x="191" y="112"/>
                </a:lnTo>
                <a:lnTo>
                  <a:pt x="188" y="120"/>
                </a:lnTo>
                <a:lnTo>
                  <a:pt x="188" y="122"/>
                </a:lnTo>
                <a:lnTo>
                  <a:pt x="189" y="124"/>
                </a:lnTo>
                <a:lnTo>
                  <a:pt x="195" y="121"/>
                </a:lnTo>
                <a:lnTo>
                  <a:pt x="202" y="108"/>
                </a:lnTo>
                <a:lnTo>
                  <a:pt x="208" y="104"/>
                </a:lnTo>
                <a:lnTo>
                  <a:pt x="212" y="101"/>
                </a:lnTo>
                <a:lnTo>
                  <a:pt x="212" y="98"/>
                </a:lnTo>
                <a:lnTo>
                  <a:pt x="215" y="96"/>
                </a:lnTo>
                <a:lnTo>
                  <a:pt x="217" y="94"/>
                </a:lnTo>
                <a:lnTo>
                  <a:pt x="217" y="89"/>
                </a:lnTo>
                <a:lnTo>
                  <a:pt x="217" y="86"/>
                </a:lnTo>
                <a:lnTo>
                  <a:pt x="219" y="85"/>
                </a:lnTo>
                <a:lnTo>
                  <a:pt x="219" y="82"/>
                </a:lnTo>
                <a:lnTo>
                  <a:pt x="222" y="79"/>
                </a:lnTo>
                <a:lnTo>
                  <a:pt x="224" y="79"/>
                </a:lnTo>
                <a:lnTo>
                  <a:pt x="225" y="82"/>
                </a:lnTo>
                <a:lnTo>
                  <a:pt x="224" y="88"/>
                </a:lnTo>
                <a:lnTo>
                  <a:pt x="219" y="101"/>
                </a:lnTo>
                <a:lnTo>
                  <a:pt x="217" y="105"/>
                </a:lnTo>
                <a:lnTo>
                  <a:pt x="215" y="109"/>
                </a:lnTo>
                <a:lnTo>
                  <a:pt x="215" y="112"/>
                </a:lnTo>
                <a:lnTo>
                  <a:pt x="211" y="124"/>
                </a:lnTo>
                <a:lnTo>
                  <a:pt x="211" y="134"/>
                </a:lnTo>
                <a:lnTo>
                  <a:pt x="209" y="141"/>
                </a:lnTo>
                <a:lnTo>
                  <a:pt x="205" y="146"/>
                </a:lnTo>
                <a:lnTo>
                  <a:pt x="204" y="148"/>
                </a:lnTo>
                <a:lnTo>
                  <a:pt x="205" y="156"/>
                </a:lnTo>
                <a:lnTo>
                  <a:pt x="205" y="170"/>
                </a:lnTo>
                <a:lnTo>
                  <a:pt x="204" y="173"/>
                </a:lnTo>
                <a:lnTo>
                  <a:pt x="199" y="186"/>
                </a:lnTo>
                <a:lnTo>
                  <a:pt x="202" y="206"/>
                </a:lnTo>
                <a:lnTo>
                  <a:pt x="208" y="219"/>
                </a:lnTo>
                <a:lnTo>
                  <a:pt x="206" y="221"/>
                </a:lnTo>
                <a:lnTo>
                  <a:pt x="206" y="224"/>
                </a:lnTo>
                <a:lnTo>
                  <a:pt x="206" y="226"/>
                </a:lnTo>
                <a:lnTo>
                  <a:pt x="206" y="232"/>
                </a:lnTo>
                <a:lnTo>
                  <a:pt x="95" y="239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5684760" y="3989520"/>
            <a:ext cx="328680" cy="444240"/>
          </a:xfrm>
          <a:custGeom>
            <a:avLst/>
            <a:gdLst/>
            <a:ahLst/>
            <a:rect l="l" t="t" r="r" b="b"/>
            <a:pathLst>
              <a:path w="167" h="227">
                <a:moveTo>
                  <a:pt x="0" y="227"/>
                </a:moveTo>
                <a:lnTo>
                  <a:pt x="83" y="217"/>
                </a:lnTo>
                <a:lnTo>
                  <a:pt x="83" y="218"/>
                </a:lnTo>
                <a:lnTo>
                  <a:pt x="135" y="212"/>
                </a:lnTo>
                <a:lnTo>
                  <a:pt x="136" y="209"/>
                </a:lnTo>
                <a:lnTo>
                  <a:pt x="142" y="196"/>
                </a:lnTo>
                <a:lnTo>
                  <a:pt x="145" y="194"/>
                </a:lnTo>
                <a:lnTo>
                  <a:pt x="145" y="185"/>
                </a:lnTo>
                <a:lnTo>
                  <a:pt x="146" y="178"/>
                </a:lnTo>
                <a:lnTo>
                  <a:pt x="154" y="173"/>
                </a:lnTo>
                <a:lnTo>
                  <a:pt x="154" y="166"/>
                </a:lnTo>
                <a:lnTo>
                  <a:pt x="155" y="165"/>
                </a:lnTo>
                <a:lnTo>
                  <a:pt x="155" y="160"/>
                </a:lnTo>
                <a:lnTo>
                  <a:pt x="158" y="157"/>
                </a:lnTo>
                <a:lnTo>
                  <a:pt x="161" y="162"/>
                </a:lnTo>
                <a:lnTo>
                  <a:pt x="161" y="162"/>
                </a:lnTo>
                <a:lnTo>
                  <a:pt x="164" y="159"/>
                </a:lnTo>
                <a:lnTo>
                  <a:pt x="165" y="159"/>
                </a:lnTo>
                <a:lnTo>
                  <a:pt x="167" y="155"/>
                </a:lnTo>
                <a:lnTo>
                  <a:pt x="165" y="147"/>
                </a:lnTo>
                <a:lnTo>
                  <a:pt x="165" y="137"/>
                </a:lnTo>
                <a:lnTo>
                  <a:pt x="164" y="131"/>
                </a:lnTo>
                <a:lnTo>
                  <a:pt x="161" y="120"/>
                </a:lnTo>
                <a:lnTo>
                  <a:pt x="149" y="88"/>
                </a:lnTo>
                <a:lnTo>
                  <a:pt x="138" y="84"/>
                </a:lnTo>
                <a:lnTo>
                  <a:pt x="133" y="87"/>
                </a:lnTo>
                <a:lnTo>
                  <a:pt x="128" y="92"/>
                </a:lnTo>
                <a:lnTo>
                  <a:pt x="113" y="113"/>
                </a:lnTo>
                <a:lnTo>
                  <a:pt x="113" y="113"/>
                </a:lnTo>
                <a:lnTo>
                  <a:pt x="112" y="113"/>
                </a:lnTo>
                <a:lnTo>
                  <a:pt x="106" y="111"/>
                </a:lnTo>
                <a:lnTo>
                  <a:pt x="104" y="108"/>
                </a:lnTo>
                <a:lnTo>
                  <a:pt x="102" y="104"/>
                </a:lnTo>
                <a:lnTo>
                  <a:pt x="103" y="95"/>
                </a:lnTo>
                <a:lnTo>
                  <a:pt x="106" y="92"/>
                </a:lnTo>
                <a:lnTo>
                  <a:pt x="113" y="88"/>
                </a:lnTo>
                <a:lnTo>
                  <a:pt x="115" y="84"/>
                </a:lnTo>
                <a:lnTo>
                  <a:pt x="115" y="81"/>
                </a:lnTo>
                <a:lnTo>
                  <a:pt x="116" y="77"/>
                </a:lnTo>
                <a:lnTo>
                  <a:pt x="119" y="75"/>
                </a:lnTo>
                <a:lnTo>
                  <a:pt x="122" y="69"/>
                </a:lnTo>
                <a:lnTo>
                  <a:pt x="122" y="55"/>
                </a:lnTo>
                <a:lnTo>
                  <a:pt x="120" y="49"/>
                </a:lnTo>
                <a:lnTo>
                  <a:pt x="117" y="45"/>
                </a:lnTo>
                <a:lnTo>
                  <a:pt x="113" y="40"/>
                </a:lnTo>
                <a:lnTo>
                  <a:pt x="113" y="38"/>
                </a:lnTo>
                <a:lnTo>
                  <a:pt x="113" y="33"/>
                </a:lnTo>
                <a:lnTo>
                  <a:pt x="117" y="32"/>
                </a:lnTo>
                <a:lnTo>
                  <a:pt x="119" y="30"/>
                </a:lnTo>
                <a:lnTo>
                  <a:pt x="113" y="22"/>
                </a:lnTo>
                <a:lnTo>
                  <a:pt x="109" y="19"/>
                </a:lnTo>
                <a:lnTo>
                  <a:pt x="94" y="13"/>
                </a:lnTo>
                <a:lnTo>
                  <a:pt x="84" y="11"/>
                </a:lnTo>
                <a:lnTo>
                  <a:pt x="81" y="7"/>
                </a:lnTo>
                <a:lnTo>
                  <a:pt x="73" y="6"/>
                </a:lnTo>
                <a:lnTo>
                  <a:pt x="65" y="3"/>
                </a:lnTo>
                <a:lnTo>
                  <a:pt x="60" y="0"/>
                </a:lnTo>
                <a:lnTo>
                  <a:pt x="57" y="3"/>
                </a:lnTo>
                <a:lnTo>
                  <a:pt x="52" y="3"/>
                </a:lnTo>
                <a:lnTo>
                  <a:pt x="48" y="11"/>
                </a:lnTo>
                <a:lnTo>
                  <a:pt x="48" y="17"/>
                </a:lnTo>
                <a:lnTo>
                  <a:pt x="50" y="20"/>
                </a:lnTo>
                <a:lnTo>
                  <a:pt x="51" y="20"/>
                </a:lnTo>
                <a:lnTo>
                  <a:pt x="51" y="22"/>
                </a:lnTo>
                <a:lnTo>
                  <a:pt x="50" y="23"/>
                </a:lnTo>
                <a:lnTo>
                  <a:pt x="47" y="25"/>
                </a:lnTo>
                <a:lnTo>
                  <a:pt x="44" y="26"/>
                </a:lnTo>
                <a:lnTo>
                  <a:pt x="41" y="30"/>
                </a:lnTo>
                <a:lnTo>
                  <a:pt x="38" y="36"/>
                </a:lnTo>
                <a:lnTo>
                  <a:pt x="39" y="42"/>
                </a:lnTo>
                <a:lnTo>
                  <a:pt x="39" y="48"/>
                </a:lnTo>
                <a:lnTo>
                  <a:pt x="36" y="53"/>
                </a:lnTo>
                <a:lnTo>
                  <a:pt x="32" y="56"/>
                </a:lnTo>
                <a:lnTo>
                  <a:pt x="31" y="52"/>
                </a:lnTo>
                <a:lnTo>
                  <a:pt x="34" y="46"/>
                </a:lnTo>
                <a:lnTo>
                  <a:pt x="31" y="40"/>
                </a:lnTo>
                <a:lnTo>
                  <a:pt x="32" y="38"/>
                </a:lnTo>
                <a:lnTo>
                  <a:pt x="31" y="36"/>
                </a:lnTo>
                <a:lnTo>
                  <a:pt x="29" y="38"/>
                </a:lnTo>
                <a:lnTo>
                  <a:pt x="26" y="42"/>
                </a:lnTo>
                <a:lnTo>
                  <a:pt x="26" y="48"/>
                </a:lnTo>
                <a:lnTo>
                  <a:pt x="23" y="51"/>
                </a:lnTo>
                <a:lnTo>
                  <a:pt x="22" y="51"/>
                </a:lnTo>
                <a:lnTo>
                  <a:pt x="16" y="55"/>
                </a:lnTo>
                <a:lnTo>
                  <a:pt x="15" y="58"/>
                </a:lnTo>
                <a:lnTo>
                  <a:pt x="13" y="61"/>
                </a:lnTo>
                <a:lnTo>
                  <a:pt x="9" y="65"/>
                </a:lnTo>
                <a:lnTo>
                  <a:pt x="9" y="74"/>
                </a:lnTo>
                <a:lnTo>
                  <a:pt x="9" y="84"/>
                </a:lnTo>
                <a:lnTo>
                  <a:pt x="8" y="90"/>
                </a:lnTo>
                <a:lnTo>
                  <a:pt x="5" y="97"/>
                </a:lnTo>
                <a:lnTo>
                  <a:pt x="2" y="101"/>
                </a:lnTo>
                <a:lnTo>
                  <a:pt x="2" y="105"/>
                </a:lnTo>
                <a:lnTo>
                  <a:pt x="6" y="117"/>
                </a:lnTo>
                <a:lnTo>
                  <a:pt x="5" y="124"/>
                </a:lnTo>
                <a:lnTo>
                  <a:pt x="8" y="130"/>
                </a:lnTo>
                <a:lnTo>
                  <a:pt x="15" y="147"/>
                </a:lnTo>
                <a:lnTo>
                  <a:pt x="21" y="159"/>
                </a:lnTo>
                <a:lnTo>
                  <a:pt x="21" y="170"/>
                </a:lnTo>
                <a:lnTo>
                  <a:pt x="22" y="173"/>
                </a:lnTo>
                <a:lnTo>
                  <a:pt x="22" y="175"/>
                </a:lnTo>
                <a:lnTo>
                  <a:pt x="21" y="176"/>
                </a:lnTo>
                <a:lnTo>
                  <a:pt x="19" y="188"/>
                </a:lnTo>
                <a:lnTo>
                  <a:pt x="18" y="196"/>
                </a:lnTo>
                <a:lnTo>
                  <a:pt x="15" y="204"/>
                </a:lnTo>
                <a:lnTo>
                  <a:pt x="8" y="220"/>
                </a:lnTo>
                <a:lnTo>
                  <a:pt x="2" y="224"/>
                </a:lnTo>
                <a:lnTo>
                  <a:pt x="0" y="227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5684760" y="3989520"/>
            <a:ext cx="328680" cy="444240"/>
          </a:xfrm>
          <a:custGeom>
            <a:avLst/>
            <a:gdLst/>
            <a:ahLst/>
            <a:rect l="l" t="t" r="r" b="b"/>
            <a:pathLst>
              <a:path w="167" h="227">
                <a:moveTo>
                  <a:pt x="0" y="227"/>
                </a:moveTo>
                <a:lnTo>
                  <a:pt x="83" y="217"/>
                </a:lnTo>
                <a:lnTo>
                  <a:pt x="83" y="218"/>
                </a:lnTo>
                <a:lnTo>
                  <a:pt x="135" y="212"/>
                </a:lnTo>
                <a:lnTo>
                  <a:pt x="136" y="209"/>
                </a:lnTo>
                <a:lnTo>
                  <a:pt x="142" y="196"/>
                </a:lnTo>
                <a:lnTo>
                  <a:pt x="145" y="194"/>
                </a:lnTo>
                <a:lnTo>
                  <a:pt x="145" y="185"/>
                </a:lnTo>
                <a:lnTo>
                  <a:pt x="146" y="178"/>
                </a:lnTo>
                <a:lnTo>
                  <a:pt x="154" y="173"/>
                </a:lnTo>
                <a:lnTo>
                  <a:pt x="154" y="166"/>
                </a:lnTo>
                <a:lnTo>
                  <a:pt x="155" y="165"/>
                </a:lnTo>
                <a:lnTo>
                  <a:pt x="155" y="160"/>
                </a:lnTo>
                <a:lnTo>
                  <a:pt x="158" y="157"/>
                </a:lnTo>
                <a:lnTo>
                  <a:pt x="161" y="162"/>
                </a:lnTo>
                <a:lnTo>
                  <a:pt x="161" y="162"/>
                </a:lnTo>
                <a:lnTo>
                  <a:pt x="164" y="159"/>
                </a:lnTo>
                <a:lnTo>
                  <a:pt x="165" y="159"/>
                </a:lnTo>
                <a:lnTo>
                  <a:pt x="167" y="155"/>
                </a:lnTo>
                <a:lnTo>
                  <a:pt x="165" y="147"/>
                </a:lnTo>
                <a:lnTo>
                  <a:pt x="165" y="137"/>
                </a:lnTo>
                <a:lnTo>
                  <a:pt x="164" y="131"/>
                </a:lnTo>
                <a:lnTo>
                  <a:pt x="161" y="120"/>
                </a:lnTo>
                <a:lnTo>
                  <a:pt x="149" y="88"/>
                </a:lnTo>
                <a:lnTo>
                  <a:pt x="138" y="84"/>
                </a:lnTo>
                <a:lnTo>
                  <a:pt x="133" y="87"/>
                </a:lnTo>
                <a:lnTo>
                  <a:pt x="128" y="92"/>
                </a:lnTo>
                <a:lnTo>
                  <a:pt x="113" y="113"/>
                </a:lnTo>
                <a:lnTo>
                  <a:pt x="113" y="113"/>
                </a:lnTo>
                <a:lnTo>
                  <a:pt x="112" y="113"/>
                </a:lnTo>
                <a:lnTo>
                  <a:pt x="106" y="111"/>
                </a:lnTo>
                <a:lnTo>
                  <a:pt x="104" y="108"/>
                </a:lnTo>
                <a:lnTo>
                  <a:pt x="102" y="104"/>
                </a:lnTo>
                <a:lnTo>
                  <a:pt x="103" y="95"/>
                </a:lnTo>
                <a:lnTo>
                  <a:pt x="106" y="92"/>
                </a:lnTo>
                <a:lnTo>
                  <a:pt x="113" y="88"/>
                </a:lnTo>
                <a:lnTo>
                  <a:pt x="115" y="84"/>
                </a:lnTo>
                <a:lnTo>
                  <a:pt x="115" y="81"/>
                </a:lnTo>
                <a:lnTo>
                  <a:pt x="116" y="77"/>
                </a:lnTo>
                <a:lnTo>
                  <a:pt x="119" y="75"/>
                </a:lnTo>
                <a:lnTo>
                  <a:pt x="122" y="69"/>
                </a:lnTo>
                <a:lnTo>
                  <a:pt x="122" y="55"/>
                </a:lnTo>
                <a:lnTo>
                  <a:pt x="120" y="49"/>
                </a:lnTo>
                <a:lnTo>
                  <a:pt x="117" y="45"/>
                </a:lnTo>
                <a:lnTo>
                  <a:pt x="113" y="40"/>
                </a:lnTo>
                <a:lnTo>
                  <a:pt x="113" y="38"/>
                </a:lnTo>
                <a:lnTo>
                  <a:pt x="113" y="33"/>
                </a:lnTo>
                <a:lnTo>
                  <a:pt x="117" y="32"/>
                </a:lnTo>
                <a:lnTo>
                  <a:pt x="119" y="30"/>
                </a:lnTo>
                <a:lnTo>
                  <a:pt x="113" y="22"/>
                </a:lnTo>
                <a:lnTo>
                  <a:pt x="109" y="19"/>
                </a:lnTo>
                <a:lnTo>
                  <a:pt x="94" y="13"/>
                </a:lnTo>
                <a:lnTo>
                  <a:pt x="84" y="11"/>
                </a:lnTo>
                <a:lnTo>
                  <a:pt x="81" y="7"/>
                </a:lnTo>
                <a:lnTo>
                  <a:pt x="73" y="6"/>
                </a:lnTo>
                <a:lnTo>
                  <a:pt x="65" y="3"/>
                </a:lnTo>
                <a:lnTo>
                  <a:pt x="60" y="0"/>
                </a:lnTo>
                <a:lnTo>
                  <a:pt x="57" y="3"/>
                </a:lnTo>
                <a:lnTo>
                  <a:pt x="52" y="3"/>
                </a:lnTo>
                <a:lnTo>
                  <a:pt x="48" y="11"/>
                </a:lnTo>
                <a:lnTo>
                  <a:pt x="48" y="17"/>
                </a:lnTo>
                <a:lnTo>
                  <a:pt x="50" y="20"/>
                </a:lnTo>
                <a:lnTo>
                  <a:pt x="51" y="20"/>
                </a:lnTo>
                <a:lnTo>
                  <a:pt x="51" y="22"/>
                </a:lnTo>
                <a:lnTo>
                  <a:pt x="50" y="23"/>
                </a:lnTo>
                <a:lnTo>
                  <a:pt x="47" y="25"/>
                </a:lnTo>
                <a:lnTo>
                  <a:pt x="44" y="26"/>
                </a:lnTo>
                <a:lnTo>
                  <a:pt x="41" y="30"/>
                </a:lnTo>
                <a:lnTo>
                  <a:pt x="38" y="36"/>
                </a:lnTo>
                <a:lnTo>
                  <a:pt x="39" y="42"/>
                </a:lnTo>
                <a:lnTo>
                  <a:pt x="39" y="48"/>
                </a:lnTo>
                <a:lnTo>
                  <a:pt x="36" y="53"/>
                </a:lnTo>
                <a:lnTo>
                  <a:pt x="32" y="56"/>
                </a:lnTo>
                <a:lnTo>
                  <a:pt x="31" y="52"/>
                </a:lnTo>
                <a:lnTo>
                  <a:pt x="34" y="46"/>
                </a:lnTo>
                <a:lnTo>
                  <a:pt x="31" y="40"/>
                </a:lnTo>
                <a:lnTo>
                  <a:pt x="32" y="38"/>
                </a:lnTo>
                <a:lnTo>
                  <a:pt x="31" y="36"/>
                </a:lnTo>
                <a:lnTo>
                  <a:pt x="29" y="38"/>
                </a:lnTo>
                <a:lnTo>
                  <a:pt x="26" y="42"/>
                </a:lnTo>
                <a:lnTo>
                  <a:pt x="26" y="48"/>
                </a:lnTo>
                <a:lnTo>
                  <a:pt x="23" y="51"/>
                </a:lnTo>
                <a:lnTo>
                  <a:pt x="22" y="51"/>
                </a:lnTo>
                <a:lnTo>
                  <a:pt x="16" y="55"/>
                </a:lnTo>
                <a:lnTo>
                  <a:pt x="15" y="58"/>
                </a:lnTo>
                <a:lnTo>
                  <a:pt x="13" y="61"/>
                </a:lnTo>
                <a:lnTo>
                  <a:pt x="9" y="65"/>
                </a:lnTo>
                <a:lnTo>
                  <a:pt x="9" y="74"/>
                </a:lnTo>
                <a:lnTo>
                  <a:pt x="9" y="84"/>
                </a:lnTo>
                <a:lnTo>
                  <a:pt x="8" y="90"/>
                </a:lnTo>
                <a:lnTo>
                  <a:pt x="5" y="97"/>
                </a:lnTo>
                <a:lnTo>
                  <a:pt x="2" y="101"/>
                </a:lnTo>
                <a:lnTo>
                  <a:pt x="2" y="105"/>
                </a:lnTo>
                <a:lnTo>
                  <a:pt x="6" y="117"/>
                </a:lnTo>
                <a:lnTo>
                  <a:pt x="5" y="124"/>
                </a:lnTo>
                <a:lnTo>
                  <a:pt x="8" y="130"/>
                </a:lnTo>
                <a:lnTo>
                  <a:pt x="15" y="147"/>
                </a:lnTo>
                <a:lnTo>
                  <a:pt x="21" y="159"/>
                </a:lnTo>
                <a:lnTo>
                  <a:pt x="21" y="170"/>
                </a:lnTo>
                <a:lnTo>
                  <a:pt x="22" y="173"/>
                </a:lnTo>
                <a:lnTo>
                  <a:pt x="22" y="175"/>
                </a:lnTo>
                <a:lnTo>
                  <a:pt x="21" y="176"/>
                </a:lnTo>
                <a:lnTo>
                  <a:pt x="19" y="188"/>
                </a:lnTo>
                <a:lnTo>
                  <a:pt x="18" y="196"/>
                </a:lnTo>
                <a:lnTo>
                  <a:pt x="15" y="204"/>
                </a:lnTo>
                <a:lnTo>
                  <a:pt x="8" y="220"/>
                </a:lnTo>
                <a:lnTo>
                  <a:pt x="2" y="224"/>
                </a:lnTo>
                <a:lnTo>
                  <a:pt x="0" y="227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5376960" y="3835440"/>
            <a:ext cx="509400" cy="253800"/>
          </a:xfrm>
          <a:custGeom>
            <a:avLst/>
            <a:gdLst/>
            <a:ahLst/>
            <a:rect l="l" t="t" r="r" b="b"/>
            <a:pathLst>
              <a:path w="260" h="129">
                <a:moveTo>
                  <a:pt x="0" y="53"/>
                </a:moveTo>
                <a:lnTo>
                  <a:pt x="9" y="52"/>
                </a:lnTo>
                <a:lnTo>
                  <a:pt x="11" y="49"/>
                </a:lnTo>
                <a:lnTo>
                  <a:pt x="20" y="45"/>
                </a:lnTo>
                <a:lnTo>
                  <a:pt x="22" y="40"/>
                </a:lnTo>
                <a:lnTo>
                  <a:pt x="24" y="40"/>
                </a:lnTo>
                <a:lnTo>
                  <a:pt x="39" y="35"/>
                </a:lnTo>
                <a:lnTo>
                  <a:pt x="49" y="29"/>
                </a:lnTo>
                <a:lnTo>
                  <a:pt x="61" y="17"/>
                </a:lnTo>
                <a:lnTo>
                  <a:pt x="65" y="16"/>
                </a:lnTo>
                <a:lnTo>
                  <a:pt x="75" y="6"/>
                </a:lnTo>
                <a:lnTo>
                  <a:pt x="82" y="1"/>
                </a:lnTo>
                <a:lnTo>
                  <a:pt x="92" y="0"/>
                </a:lnTo>
                <a:lnTo>
                  <a:pt x="95" y="0"/>
                </a:lnTo>
                <a:lnTo>
                  <a:pt x="97" y="1"/>
                </a:lnTo>
                <a:lnTo>
                  <a:pt x="89" y="6"/>
                </a:lnTo>
                <a:lnTo>
                  <a:pt x="88" y="6"/>
                </a:lnTo>
                <a:lnTo>
                  <a:pt x="85" y="11"/>
                </a:lnTo>
                <a:lnTo>
                  <a:pt x="78" y="20"/>
                </a:lnTo>
                <a:lnTo>
                  <a:pt x="74" y="23"/>
                </a:lnTo>
                <a:lnTo>
                  <a:pt x="72" y="27"/>
                </a:lnTo>
                <a:lnTo>
                  <a:pt x="71" y="35"/>
                </a:lnTo>
                <a:lnTo>
                  <a:pt x="72" y="39"/>
                </a:lnTo>
                <a:lnTo>
                  <a:pt x="74" y="36"/>
                </a:lnTo>
                <a:lnTo>
                  <a:pt x="79" y="30"/>
                </a:lnTo>
                <a:lnTo>
                  <a:pt x="85" y="30"/>
                </a:lnTo>
                <a:lnTo>
                  <a:pt x="88" y="30"/>
                </a:lnTo>
                <a:lnTo>
                  <a:pt x="102" y="37"/>
                </a:lnTo>
                <a:lnTo>
                  <a:pt x="114" y="49"/>
                </a:lnTo>
                <a:lnTo>
                  <a:pt x="124" y="48"/>
                </a:lnTo>
                <a:lnTo>
                  <a:pt x="128" y="49"/>
                </a:lnTo>
                <a:lnTo>
                  <a:pt x="131" y="50"/>
                </a:lnTo>
                <a:lnTo>
                  <a:pt x="134" y="50"/>
                </a:lnTo>
                <a:lnTo>
                  <a:pt x="136" y="50"/>
                </a:lnTo>
                <a:lnTo>
                  <a:pt x="139" y="52"/>
                </a:lnTo>
                <a:lnTo>
                  <a:pt x="139" y="53"/>
                </a:lnTo>
                <a:lnTo>
                  <a:pt x="141" y="52"/>
                </a:lnTo>
                <a:lnTo>
                  <a:pt x="143" y="48"/>
                </a:lnTo>
                <a:lnTo>
                  <a:pt x="153" y="40"/>
                </a:lnTo>
                <a:lnTo>
                  <a:pt x="186" y="32"/>
                </a:lnTo>
                <a:lnTo>
                  <a:pt x="196" y="27"/>
                </a:lnTo>
                <a:lnTo>
                  <a:pt x="201" y="26"/>
                </a:lnTo>
                <a:lnTo>
                  <a:pt x="202" y="27"/>
                </a:lnTo>
                <a:lnTo>
                  <a:pt x="199" y="32"/>
                </a:lnTo>
                <a:lnTo>
                  <a:pt x="199" y="35"/>
                </a:lnTo>
                <a:lnTo>
                  <a:pt x="204" y="43"/>
                </a:lnTo>
                <a:lnTo>
                  <a:pt x="207" y="45"/>
                </a:lnTo>
                <a:lnTo>
                  <a:pt x="208" y="43"/>
                </a:lnTo>
                <a:lnTo>
                  <a:pt x="214" y="43"/>
                </a:lnTo>
                <a:lnTo>
                  <a:pt x="215" y="42"/>
                </a:lnTo>
                <a:lnTo>
                  <a:pt x="227" y="40"/>
                </a:lnTo>
                <a:lnTo>
                  <a:pt x="231" y="43"/>
                </a:lnTo>
                <a:lnTo>
                  <a:pt x="235" y="52"/>
                </a:lnTo>
                <a:lnTo>
                  <a:pt x="238" y="56"/>
                </a:lnTo>
                <a:lnTo>
                  <a:pt x="247" y="59"/>
                </a:lnTo>
                <a:lnTo>
                  <a:pt x="256" y="58"/>
                </a:lnTo>
                <a:lnTo>
                  <a:pt x="259" y="58"/>
                </a:lnTo>
                <a:lnTo>
                  <a:pt x="260" y="59"/>
                </a:lnTo>
                <a:lnTo>
                  <a:pt x="260" y="62"/>
                </a:lnTo>
                <a:lnTo>
                  <a:pt x="257" y="66"/>
                </a:lnTo>
                <a:lnTo>
                  <a:pt x="251" y="66"/>
                </a:lnTo>
                <a:lnTo>
                  <a:pt x="248" y="66"/>
                </a:lnTo>
                <a:lnTo>
                  <a:pt x="248" y="63"/>
                </a:lnTo>
                <a:lnTo>
                  <a:pt x="246" y="63"/>
                </a:lnTo>
                <a:lnTo>
                  <a:pt x="241" y="66"/>
                </a:lnTo>
                <a:lnTo>
                  <a:pt x="237" y="66"/>
                </a:lnTo>
                <a:lnTo>
                  <a:pt x="234" y="65"/>
                </a:lnTo>
                <a:lnTo>
                  <a:pt x="224" y="68"/>
                </a:lnTo>
                <a:lnTo>
                  <a:pt x="220" y="66"/>
                </a:lnTo>
                <a:lnTo>
                  <a:pt x="217" y="68"/>
                </a:lnTo>
                <a:lnTo>
                  <a:pt x="218" y="72"/>
                </a:lnTo>
                <a:lnTo>
                  <a:pt x="217" y="74"/>
                </a:lnTo>
                <a:lnTo>
                  <a:pt x="214" y="74"/>
                </a:lnTo>
                <a:lnTo>
                  <a:pt x="208" y="68"/>
                </a:lnTo>
                <a:lnTo>
                  <a:pt x="195" y="66"/>
                </a:lnTo>
                <a:lnTo>
                  <a:pt x="192" y="68"/>
                </a:lnTo>
                <a:lnTo>
                  <a:pt x="188" y="66"/>
                </a:lnTo>
                <a:lnTo>
                  <a:pt x="179" y="74"/>
                </a:lnTo>
                <a:lnTo>
                  <a:pt x="176" y="74"/>
                </a:lnTo>
                <a:lnTo>
                  <a:pt x="172" y="75"/>
                </a:lnTo>
                <a:lnTo>
                  <a:pt x="172" y="76"/>
                </a:lnTo>
                <a:lnTo>
                  <a:pt x="169" y="78"/>
                </a:lnTo>
                <a:lnTo>
                  <a:pt x="165" y="76"/>
                </a:lnTo>
                <a:lnTo>
                  <a:pt x="157" y="78"/>
                </a:lnTo>
                <a:lnTo>
                  <a:pt x="157" y="82"/>
                </a:lnTo>
                <a:lnTo>
                  <a:pt x="156" y="85"/>
                </a:lnTo>
                <a:lnTo>
                  <a:pt x="144" y="95"/>
                </a:lnTo>
                <a:lnTo>
                  <a:pt x="143" y="94"/>
                </a:lnTo>
                <a:lnTo>
                  <a:pt x="141" y="92"/>
                </a:lnTo>
                <a:lnTo>
                  <a:pt x="146" y="85"/>
                </a:lnTo>
                <a:lnTo>
                  <a:pt x="146" y="82"/>
                </a:lnTo>
                <a:lnTo>
                  <a:pt x="140" y="82"/>
                </a:lnTo>
                <a:lnTo>
                  <a:pt x="137" y="89"/>
                </a:lnTo>
                <a:lnTo>
                  <a:pt x="134" y="92"/>
                </a:lnTo>
                <a:lnTo>
                  <a:pt x="133" y="88"/>
                </a:lnTo>
                <a:lnTo>
                  <a:pt x="131" y="82"/>
                </a:lnTo>
                <a:lnTo>
                  <a:pt x="130" y="84"/>
                </a:lnTo>
                <a:lnTo>
                  <a:pt x="128" y="91"/>
                </a:lnTo>
                <a:lnTo>
                  <a:pt x="124" y="100"/>
                </a:lnTo>
                <a:lnTo>
                  <a:pt x="121" y="107"/>
                </a:lnTo>
                <a:lnTo>
                  <a:pt x="120" y="111"/>
                </a:lnTo>
                <a:lnTo>
                  <a:pt x="114" y="120"/>
                </a:lnTo>
                <a:lnTo>
                  <a:pt x="114" y="126"/>
                </a:lnTo>
                <a:lnTo>
                  <a:pt x="113" y="129"/>
                </a:lnTo>
                <a:lnTo>
                  <a:pt x="107" y="124"/>
                </a:lnTo>
                <a:lnTo>
                  <a:pt x="105" y="118"/>
                </a:lnTo>
                <a:lnTo>
                  <a:pt x="107" y="116"/>
                </a:lnTo>
                <a:lnTo>
                  <a:pt x="108" y="113"/>
                </a:lnTo>
                <a:lnTo>
                  <a:pt x="107" y="113"/>
                </a:lnTo>
                <a:lnTo>
                  <a:pt x="101" y="114"/>
                </a:lnTo>
                <a:lnTo>
                  <a:pt x="100" y="113"/>
                </a:lnTo>
                <a:lnTo>
                  <a:pt x="101" y="100"/>
                </a:lnTo>
                <a:lnTo>
                  <a:pt x="101" y="94"/>
                </a:lnTo>
                <a:lnTo>
                  <a:pt x="94" y="91"/>
                </a:lnTo>
                <a:lnTo>
                  <a:pt x="88" y="89"/>
                </a:lnTo>
                <a:lnTo>
                  <a:pt x="88" y="88"/>
                </a:lnTo>
                <a:lnTo>
                  <a:pt x="89" y="87"/>
                </a:lnTo>
                <a:lnTo>
                  <a:pt x="87" y="85"/>
                </a:lnTo>
                <a:lnTo>
                  <a:pt x="82" y="82"/>
                </a:lnTo>
                <a:lnTo>
                  <a:pt x="74" y="81"/>
                </a:lnTo>
                <a:lnTo>
                  <a:pt x="71" y="81"/>
                </a:lnTo>
                <a:lnTo>
                  <a:pt x="69" y="82"/>
                </a:lnTo>
                <a:lnTo>
                  <a:pt x="66" y="81"/>
                </a:lnTo>
                <a:lnTo>
                  <a:pt x="62" y="81"/>
                </a:lnTo>
                <a:lnTo>
                  <a:pt x="55" y="74"/>
                </a:lnTo>
                <a:lnTo>
                  <a:pt x="50" y="74"/>
                </a:lnTo>
                <a:lnTo>
                  <a:pt x="14" y="68"/>
                </a:lnTo>
                <a:lnTo>
                  <a:pt x="13" y="66"/>
                </a:lnTo>
                <a:lnTo>
                  <a:pt x="10" y="59"/>
                </a:lnTo>
                <a:lnTo>
                  <a:pt x="9" y="58"/>
                </a:lnTo>
                <a:lnTo>
                  <a:pt x="3" y="56"/>
                </a:lnTo>
                <a:lnTo>
                  <a:pt x="0" y="53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5376960" y="3835440"/>
            <a:ext cx="509400" cy="253800"/>
          </a:xfrm>
          <a:custGeom>
            <a:avLst/>
            <a:gdLst/>
            <a:ahLst/>
            <a:rect l="l" t="t" r="r" b="b"/>
            <a:pathLst>
              <a:path w="260" h="129">
                <a:moveTo>
                  <a:pt x="0" y="53"/>
                </a:moveTo>
                <a:lnTo>
                  <a:pt x="9" y="52"/>
                </a:lnTo>
                <a:lnTo>
                  <a:pt x="11" y="49"/>
                </a:lnTo>
                <a:lnTo>
                  <a:pt x="20" y="45"/>
                </a:lnTo>
                <a:lnTo>
                  <a:pt x="22" y="40"/>
                </a:lnTo>
                <a:lnTo>
                  <a:pt x="24" y="40"/>
                </a:lnTo>
                <a:lnTo>
                  <a:pt x="39" y="35"/>
                </a:lnTo>
                <a:lnTo>
                  <a:pt x="49" y="29"/>
                </a:lnTo>
                <a:lnTo>
                  <a:pt x="61" y="17"/>
                </a:lnTo>
                <a:lnTo>
                  <a:pt x="65" y="16"/>
                </a:lnTo>
                <a:lnTo>
                  <a:pt x="75" y="6"/>
                </a:lnTo>
                <a:lnTo>
                  <a:pt x="82" y="1"/>
                </a:lnTo>
                <a:lnTo>
                  <a:pt x="92" y="0"/>
                </a:lnTo>
                <a:lnTo>
                  <a:pt x="95" y="0"/>
                </a:lnTo>
                <a:lnTo>
                  <a:pt x="97" y="1"/>
                </a:lnTo>
                <a:lnTo>
                  <a:pt x="89" y="6"/>
                </a:lnTo>
                <a:lnTo>
                  <a:pt x="88" y="6"/>
                </a:lnTo>
                <a:lnTo>
                  <a:pt x="85" y="11"/>
                </a:lnTo>
                <a:lnTo>
                  <a:pt x="78" y="20"/>
                </a:lnTo>
                <a:lnTo>
                  <a:pt x="74" y="23"/>
                </a:lnTo>
                <a:lnTo>
                  <a:pt x="72" y="27"/>
                </a:lnTo>
                <a:lnTo>
                  <a:pt x="71" y="35"/>
                </a:lnTo>
                <a:lnTo>
                  <a:pt x="72" y="39"/>
                </a:lnTo>
                <a:lnTo>
                  <a:pt x="74" y="36"/>
                </a:lnTo>
                <a:lnTo>
                  <a:pt x="79" y="30"/>
                </a:lnTo>
                <a:lnTo>
                  <a:pt x="85" y="30"/>
                </a:lnTo>
                <a:lnTo>
                  <a:pt x="88" y="30"/>
                </a:lnTo>
                <a:lnTo>
                  <a:pt x="102" y="37"/>
                </a:lnTo>
                <a:lnTo>
                  <a:pt x="114" y="49"/>
                </a:lnTo>
                <a:lnTo>
                  <a:pt x="124" y="48"/>
                </a:lnTo>
                <a:lnTo>
                  <a:pt x="128" y="49"/>
                </a:lnTo>
                <a:lnTo>
                  <a:pt x="131" y="50"/>
                </a:lnTo>
                <a:lnTo>
                  <a:pt x="134" y="50"/>
                </a:lnTo>
                <a:lnTo>
                  <a:pt x="136" y="50"/>
                </a:lnTo>
                <a:lnTo>
                  <a:pt x="139" y="52"/>
                </a:lnTo>
                <a:lnTo>
                  <a:pt x="139" y="53"/>
                </a:lnTo>
                <a:lnTo>
                  <a:pt x="141" y="52"/>
                </a:lnTo>
                <a:lnTo>
                  <a:pt x="143" y="48"/>
                </a:lnTo>
                <a:lnTo>
                  <a:pt x="153" y="40"/>
                </a:lnTo>
                <a:lnTo>
                  <a:pt x="186" y="32"/>
                </a:lnTo>
                <a:lnTo>
                  <a:pt x="196" y="27"/>
                </a:lnTo>
                <a:lnTo>
                  <a:pt x="201" y="26"/>
                </a:lnTo>
                <a:lnTo>
                  <a:pt x="202" y="27"/>
                </a:lnTo>
                <a:lnTo>
                  <a:pt x="199" y="32"/>
                </a:lnTo>
                <a:lnTo>
                  <a:pt x="199" y="35"/>
                </a:lnTo>
                <a:lnTo>
                  <a:pt x="204" y="43"/>
                </a:lnTo>
                <a:lnTo>
                  <a:pt x="207" y="45"/>
                </a:lnTo>
                <a:lnTo>
                  <a:pt x="208" y="43"/>
                </a:lnTo>
                <a:lnTo>
                  <a:pt x="214" y="43"/>
                </a:lnTo>
                <a:lnTo>
                  <a:pt x="215" y="42"/>
                </a:lnTo>
                <a:lnTo>
                  <a:pt x="227" y="40"/>
                </a:lnTo>
                <a:lnTo>
                  <a:pt x="231" y="43"/>
                </a:lnTo>
                <a:lnTo>
                  <a:pt x="235" y="52"/>
                </a:lnTo>
                <a:lnTo>
                  <a:pt x="238" y="56"/>
                </a:lnTo>
                <a:lnTo>
                  <a:pt x="247" y="59"/>
                </a:lnTo>
                <a:lnTo>
                  <a:pt x="256" y="58"/>
                </a:lnTo>
                <a:lnTo>
                  <a:pt x="259" y="58"/>
                </a:lnTo>
                <a:lnTo>
                  <a:pt x="260" y="59"/>
                </a:lnTo>
                <a:lnTo>
                  <a:pt x="260" y="62"/>
                </a:lnTo>
                <a:lnTo>
                  <a:pt x="257" y="66"/>
                </a:lnTo>
                <a:lnTo>
                  <a:pt x="251" y="66"/>
                </a:lnTo>
                <a:lnTo>
                  <a:pt x="248" y="66"/>
                </a:lnTo>
                <a:lnTo>
                  <a:pt x="248" y="63"/>
                </a:lnTo>
                <a:lnTo>
                  <a:pt x="246" y="63"/>
                </a:lnTo>
                <a:lnTo>
                  <a:pt x="241" y="66"/>
                </a:lnTo>
                <a:lnTo>
                  <a:pt x="237" y="66"/>
                </a:lnTo>
                <a:lnTo>
                  <a:pt x="234" y="65"/>
                </a:lnTo>
                <a:lnTo>
                  <a:pt x="224" y="68"/>
                </a:lnTo>
                <a:lnTo>
                  <a:pt x="220" y="66"/>
                </a:lnTo>
                <a:lnTo>
                  <a:pt x="217" y="68"/>
                </a:lnTo>
                <a:lnTo>
                  <a:pt x="218" y="72"/>
                </a:lnTo>
                <a:lnTo>
                  <a:pt x="217" y="74"/>
                </a:lnTo>
                <a:lnTo>
                  <a:pt x="214" y="74"/>
                </a:lnTo>
                <a:lnTo>
                  <a:pt x="208" y="68"/>
                </a:lnTo>
                <a:lnTo>
                  <a:pt x="195" y="66"/>
                </a:lnTo>
                <a:lnTo>
                  <a:pt x="192" y="68"/>
                </a:lnTo>
                <a:lnTo>
                  <a:pt x="188" y="66"/>
                </a:lnTo>
                <a:lnTo>
                  <a:pt x="179" y="74"/>
                </a:lnTo>
                <a:lnTo>
                  <a:pt x="176" y="74"/>
                </a:lnTo>
                <a:lnTo>
                  <a:pt x="172" y="75"/>
                </a:lnTo>
                <a:lnTo>
                  <a:pt x="172" y="76"/>
                </a:lnTo>
                <a:lnTo>
                  <a:pt x="169" y="78"/>
                </a:lnTo>
                <a:lnTo>
                  <a:pt x="165" y="76"/>
                </a:lnTo>
                <a:lnTo>
                  <a:pt x="157" y="78"/>
                </a:lnTo>
                <a:lnTo>
                  <a:pt x="157" y="82"/>
                </a:lnTo>
                <a:lnTo>
                  <a:pt x="156" y="85"/>
                </a:lnTo>
                <a:lnTo>
                  <a:pt x="144" y="95"/>
                </a:lnTo>
                <a:lnTo>
                  <a:pt x="143" y="94"/>
                </a:lnTo>
                <a:lnTo>
                  <a:pt x="141" y="92"/>
                </a:lnTo>
                <a:lnTo>
                  <a:pt x="146" y="85"/>
                </a:lnTo>
                <a:lnTo>
                  <a:pt x="146" y="82"/>
                </a:lnTo>
                <a:lnTo>
                  <a:pt x="140" y="82"/>
                </a:lnTo>
                <a:lnTo>
                  <a:pt x="137" y="89"/>
                </a:lnTo>
                <a:lnTo>
                  <a:pt x="134" y="92"/>
                </a:lnTo>
                <a:lnTo>
                  <a:pt x="133" y="88"/>
                </a:lnTo>
                <a:lnTo>
                  <a:pt x="131" y="82"/>
                </a:lnTo>
                <a:lnTo>
                  <a:pt x="130" y="84"/>
                </a:lnTo>
                <a:lnTo>
                  <a:pt x="128" y="91"/>
                </a:lnTo>
                <a:lnTo>
                  <a:pt x="124" y="100"/>
                </a:lnTo>
                <a:lnTo>
                  <a:pt x="121" y="107"/>
                </a:lnTo>
                <a:lnTo>
                  <a:pt x="120" y="111"/>
                </a:lnTo>
                <a:lnTo>
                  <a:pt x="114" y="120"/>
                </a:lnTo>
                <a:lnTo>
                  <a:pt x="114" y="126"/>
                </a:lnTo>
                <a:lnTo>
                  <a:pt x="113" y="129"/>
                </a:lnTo>
                <a:lnTo>
                  <a:pt x="107" y="124"/>
                </a:lnTo>
                <a:lnTo>
                  <a:pt x="105" y="118"/>
                </a:lnTo>
                <a:lnTo>
                  <a:pt x="107" y="116"/>
                </a:lnTo>
                <a:lnTo>
                  <a:pt x="108" y="113"/>
                </a:lnTo>
                <a:lnTo>
                  <a:pt x="107" y="113"/>
                </a:lnTo>
                <a:lnTo>
                  <a:pt x="101" y="114"/>
                </a:lnTo>
                <a:lnTo>
                  <a:pt x="100" y="113"/>
                </a:lnTo>
                <a:lnTo>
                  <a:pt x="101" y="100"/>
                </a:lnTo>
                <a:lnTo>
                  <a:pt x="101" y="94"/>
                </a:lnTo>
                <a:lnTo>
                  <a:pt x="94" y="91"/>
                </a:lnTo>
                <a:lnTo>
                  <a:pt x="88" y="89"/>
                </a:lnTo>
                <a:lnTo>
                  <a:pt x="88" y="88"/>
                </a:lnTo>
                <a:lnTo>
                  <a:pt x="89" y="87"/>
                </a:lnTo>
                <a:lnTo>
                  <a:pt x="87" y="85"/>
                </a:lnTo>
                <a:lnTo>
                  <a:pt x="82" y="82"/>
                </a:lnTo>
                <a:lnTo>
                  <a:pt x="74" y="81"/>
                </a:lnTo>
                <a:lnTo>
                  <a:pt x="71" y="81"/>
                </a:lnTo>
                <a:lnTo>
                  <a:pt x="69" y="82"/>
                </a:lnTo>
                <a:lnTo>
                  <a:pt x="66" y="81"/>
                </a:lnTo>
                <a:lnTo>
                  <a:pt x="62" y="81"/>
                </a:lnTo>
                <a:lnTo>
                  <a:pt x="55" y="74"/>
                </a:lnTo>
                <a:lnTo>
                  <a:pt x="50" y="74"/>
                </a:lnTo>
                <a:lnTo>
                  <a:pt x="14" y="68"/>
                </a:lnTo>
                <a:lnTo>
                  <a:pt x="13" y="66"/>
                </a:lnTo>
                <a:lnTo>
                  <a:pt x="10" y="59"/>
                </a:lnTo>
                <a:lnTo>
                  <a:pt x="9" y="58"/>
                </a:lnTo>
                <a:lnTo>
                  <a:pt x="3" y="56"/>
                </a:lnTo>
                <a:lnTo>
                  <a:pt x="0" y="53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4923000" y="4268880"/>
            <a:ext cx="504720" cy="336600"/>
          </a:xfrm>
          <a:custGeom>
            <a:avLst/>
            <a:gdLst/>
            <a:ahLst/>
            <a:rect l="l" t="t" r="r" b="b"/>
            <a:pathLst>
              <a:path w="257" h="171">
                <a:moveTo>
                  <a:pt x="5" y="7"/>
                </a:moveTo>
                <a:lnTo>
                  <a:pt x="208" y="0"/>
                </a:lnTo>
                <a:lnTo>
                  <a:pt x="211" y="7"/>
                </a:lnTo>
                <a:lnTo>
                  <a:pt x="215" y="12"/>
                </a:lnTo>
                <a:lnTo>
                  <a:pt x="215" y="14"/>
                </a:lnTo>
                <a:lnTo>
                  <a:pt x="212" y="20"/>
                </a:lnTo>
                <a:lnTo>
                  <a:pt x="215" y="27"/>
                </a:lnTo>
                <a:lnTo>
                  <a:pt x="218" y="42"/>
                </a:lnTo>
                <a:lnTo>
                  <a:pt x="229" y="45"/>
                </a:lnTo>
                <a:lnTo>
                  <a:pt x="234" y="49"/>
                </a:lnTo>
                <a:lnTo>
                  <a:pt x="235" y="53"/>
                </a:lnTo>
                <a:lnTo>
                  <a:pt x="237" y="56"/>
                </a:lnTo>
                <a:lnTo>
                  <a:pt x="245" y="62"/>
                </a:lnTo>
                <a:lnTo>
                  <a:pt x="247" y="66"/>
                </a:lnTo>
                <a:lnTo>
                  <a:pt x="254" y="72"/>
                </a:lnTo>
                <a:lnTo>
                  <a:pt x="257" y="81"/>
                </a:lnTo>
                <a:lnTo>
                  <a:pt x="257" y="85"/>
                </a:lnTo>
                <a:lnTo>
                  <a:pt x="254" y="91"/>
                </a:lnTo>
                <a:lnTo>
                  <a:pt x="251" y="94"/>
                </a:lnTo>
                <a:lnTo>
                  <a:pt x="251" y="100"/>
                </a:lnTo>
                <a:lnTo>
                  <a:pt x="244" y="107"/>
                </a:lnTo>
                <a:lnTo>
                  <a:pt x="237" y="108"/>
                </a:lnTo>
                <a:lnTo>
                  <a:pt x="235" y="111"/>
                </a:lnTo>
                <a:lnTo>
                  <a:pt x="227" y="111"/>
                </a:lnTo>
                <a:lnTo>
                  <a:pt x="222" y="114"/>
                </a:lnTo>
                <a:lnTo>
                  <a:pt x="221" y="120"/>
                </a:lnTo>
                <a:lnTo>
                  <a:pt x="221" y="124"/>
                </a:lnTo>
                <a:lnTo>
                  <a:pt x="225" y="129"/>
                </a:lnTo>
                <a:lnTo>
                  <a:pt x="227" y="133"/>
                </a:lnTo>
                <a:lnTo>
                  <a:pt x="225" y="140"/>
                </a:lnTo>
                <a:lnTo>
                  <a:pt x="219" y="153"/>
                </a:lnTo>
                <a:lnTo>
                  <a:pt x="214" y="158"/>
                </a:lnTo>
                <a:lnTo>
                  <a:pt x="211" y="162"/>
                </a:lnTo>
                <a:lnTo>
                  <a:pt x="212" y="166"/>
                </a:lnTo>
                <a:lnTo>
                  <a:pt x="209" y="171"/>
                </a:lnTo>
                <a:lnTo>
                  <a:pt x="196" y="159"/>
                </a:lnTo>
                <a:lnTo>
                  <a:pt x="33" y="163"/>
                </a:lnTo>
                <a:lnTo>
                  <a:pt x="31" y="162"/>
                </a:lnTo>
                <a:lnTo>
                  <a:pt x="30" y="155"/>
                </a:lnTo>
                <a:lnTo>
                  <a:pt x="31" y="150"/>
                </a:lnTo>
                <a:lnTo>
                  <a:pt x="29" y="147"/>
                </a:lnTo>
                <a:lnTo>
                  <a:pt x="27" y="143"/>
                </a:lnTo>
                <a:lnTo>
                  <a:pt x="30" y="139"/>
                </a:lnTo>
                <a:lnTo>
                  <a:pt x="29" y="134"/>
                </a:lnTo>
                <a:lnTo>
                  <a:pt x="23" y="132"/>
                </a:lnTo>
                <a:lnTo>
                  <a:pt x="24" y="123"/>
                </a:lnTo>
                <a:lnTo>
                  <a:pt x="26" y="118"/>
                </a:lnTo>
                <a:lnTo>
                  <a:pt x="24" y="114"/>
                </a:lnTo>
                <a:lnTo>
                  <a:pt x="18" y="110"/>
                </a:lnTo>
                <a:lnTo>
                  <a:pt x="17" y="105"/>
                </a:lnTo>
                <a:lnTo>
                  <a:pt x="18" y="101"/>
                </a:lnTo>
                <a:lnTo>
                  <a:pt x="14" y="97"/>
                </a:lnTo>
                <a:lnTo>
                  <a:pt x="11" y="88"/>
                </a:lnTo>
                <a:lnTo>
                  <a:pt x="8" y="84"/>
                </a:lnTo>
                <a:lnTo>
                  <a:pt x="10" y="77"/>
                </a:lnTo>
                <a:lnTo>
                  <a:pt x="10" y="72"/>
                </a:lnTo>
                <a:lnTo>
                  <a:pt x="4" y="69"/>
                </a:lnTo>
                <a:lnTo>
                  <a:pt x="4" y="64"/>
                </a:lnTo>
                <a:lnTo>
                  <a:pt x="4" y="62"/>
                </a:lnTo>
                <a:lnTo>
                  <a:pt x="4" y="56"/>
                </a:lnTo>
                <a:lnTo>
                  <a:pt x="0" y="46"/>
                </a:lnTo>
                <a:lnTo>
                  <a:pt x="4" y="38"/>
                </a:lnTo>
                <a:lnTo>
                  <a:pt x="3" y="32"/>
                </a:lnTo>
                <a:lnTo>
                  <a:pt x="5" y="30"/>
                </a:lnTo>
                <a:lnTo>
                  <a:pt x="4" y="22"/>
                </a:lnTo>
                <a:lnTo>
                  <a:pt x="1" y="19"/>
                </a:lnTo>
                <a:lnTo>
                  <a:pt x="4" y="13"/>
                </a:lnTo>
                <a:lnTo>
                  <a:pt x="1" y="10"/>
                </a:lnTo>
                <a:lnTo>
                  <a:pt x="1" y="7"/>
                </a:lnTo>
                <a:lnTo>
                  <a:pt x="4" y="7"/>
                </a:lnTo>
                <a:lnTo>
                  <a:pt x="5" y="7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4923000" y="4268880"/>
            <a:ext cx="504720" cy="336600"/>
          </a:xfrm>
          <a:custGeom>
            <a:avLst/>
            <a:gdLst/>
            <a:ahLst/>
            <a:rect l="l" t="t" r="r" b="b"/>
            <a:pathLst>
              <a:path w="257" h="171">
                <a:moveTo>
                  <a:pt x="5" y="7"/>
                </a:moveTo>
                <a:lnTo>
                  <a:pt x="208" y="0"/>
                </a:lnTo>
                <a:lnTo>
                  <a:pt x="211" y="7"/>
                </a:lnTo>
                <a:lnTo>
                  <a:pt x="215" y="12"/>
                </a:lnTo>
                <a:lnTo>
                  <a:pt x="215" y="14"/>
                </a:lnTo>
                <a:lnTo>
                  <a:pt x="212" y="20"/>
                </a:lnTo>
                <a:lnTo>
                  <a:pt x="215" y="27"/>
                </a:lnTo>
                <a:lnTo>
                  <a:pt x="218" y="42"/>
                </a:lnTo>
                <a:lnTo>
                  <a:pt x="229" y="45"/>
                </a:lnTo>
                <a:lnTo>
                  <a:pt x="234" y="49"/>
                </a:lnTo>
                <a:lnTo>
                  <a:pt x="235" y="53"/>
                </a:lnTo>
                <a:lnTo>
                  <a:pt x="237" y="56"/>
                </a:lnTo>
                <a:lnTo>
                  <a:pt x="245" y="62"/>
                </a:lnTo>
                <a:lnTo>
                  <a:pt x="247" y="66"/>
                </a:lnTo>
                <a:lnTo>
                  <a:pt x="254" y="72"/>
                </a:lnTo>
                <a:lnTo>
                  <a:pt x="257" y="81"/>
                </a:lnTo>
                <a:lnTo>
                  <a:pt x="257" y="85"/>
                </a:lnTo>
                <a:lnTo>
                  <a:pt x="254" y="91"/>
                </a:lnTo>
                <a:lnTo>
                  <a:pt x="251" y="94"/>
                </a:lnTo>
                <a:lnTo>
                  <a:pt x="251" y="100"/>
                </a:lnTo>
                <a:lnTo>
                  <a:pt x="244" y="107"/>
                </a:lnTo>
                <a:lnTo>
                  <a:pt x="237" y="108"/>
                </a:lnTo>
                <a:lnTo>
                  <a:pt x="235" y="111"/>
                </a:lnTo>
                <a:lnTo>
                  <a:pt x="227" y="111"/>
                </a:lnTo>
                <a:lnTo>
                  <a:pt x="222" y="114"/>
                </a:lnTo>
                <a:lnTo>
                  <a:pt x="221" y="120"/>
                </a:lnTo>
                <a:lnTo>
                  <a:pt x="221" y="124"/>
                </a:lnTo>
                <a:lnTo>
                  <a:pt x="225" y="129"/>
                </a:lnTo>
                <a:lnTo>
                  <a:pt x="227" y="133"/>
                </a:lnTo>
                <a:lnTo>
                  <a:pt x="225" y="140"/>
                </a:lnTo>
                <a:lnTo>
                  <a:pt x="219" y="153"/>
                </a:lnTo>
                <a:lnTo>
                  <a:pt x="214" y="158"/>
                </a:lnTo>
                <a:lnTo>
                  <a:pt x="211" y="162"/>
                </a:lnTo>
                <a:lnTo>
                  <a:pt x="212" y="166"/>
                </a:lnTo>
                <a:lnTo>
                  <a:pt x="209" y="171"/>
                </a:lnTo>
                <a:lnTo>
                  <a:pt x="196" y="159"/>
                </a:lnTo>
                <a:lnTo>
                  <a:pt x="33" y="163"/>
                </a:lnTo>
                <a:lnTo>
                  <a:pt x="31" y="162"/>
                </a:lnTo>
                <a:lnTo>
                  <a:pt x="30" y="155"/>
                </a:lnTo>
                <a:lnTo>
                  <a:pt x="31" y="150"/>
                </a:lnTo>
                <a:lnTo>
                  <a:pt x="29" y="147"/>
                </a:lnTo>
                <a:lnTo>
                  <a:pt x="27" y="143"/>
                </a:lnTo>
                <a:lnTo>
                  <a:pt x="30" y="139"/>
                </a:lnTo>
                <a:lnTo>
                  <a:pt x="29" y="134"/>
                </a:lnTo>
                <a:lnTo>
                  <a:pt x="23" y="132"/>
                </a:lnTo>
                <a:lnTo>
                  <a:pt x="24" y="123"/>
                </a:lnTo>
                <a:lnTo>
                  <a:pt x="26" y="118"/>
                </a:lnTo>
                <a:lnTo>
                  <a:pt x="24" y="114"/>
                </a:lnTo>
                <a:lnTo>
                  <a:pt x="18" y="110"/>
                </a:lnTo>
                <a:lnTo>
                  <a:pt x="17" y="105"/>
                </a:lnTo>
                <a:lnTo>
                  <a:pt x="18" y="101"/>
                </a:lnTo>
                <a:lnTo>
                  <a:pt x="14" y="97"/>
                </a:lnTo>
                <a:lnTo>
                  <a:pt x="11" y="88"/>
                </a:lnTo>
                <a:lnTo>
                  <a:pt x="8" y="84"/>
                </a:lnTo>
                <a:lnTo>
                  <a:pt x="10" y="77"/>
                </a:lnTo>
                <a:lnTo>
                  <a:pt x="10" y="72"/>
                </a:lnTo>
                <a:lnTo>
                  <a:pt x="4" y="69"/>
                </a:lnTo>
                <a:lnTo>
                  <a:pt x="4" y="64"/>
                </a:lnTo>
                <a:lnTo>
                  <a:pt x="4" y="62"/>
                </a:lnTo>
                <a:lnTo>
                  <a:pt x="4" y="56"/>
                </a:lnTo>
                <a:lnTo>
                  <a:pt x="0" y="46"/>
                </a:lnTo>
                <a:lnTo>
                  <a:pt x="4" y="38"/>
                </a:lnTo>
                <a:lnTo>
                  <a:pt x="3" y="32"/>
                </a:lnTo>
                <a:lnTo>
                  <a:pt x="5" y="30"/>
                </a:lnTo>
                <a:lnTo>
                  <a:pt x="4" y="22"/>
                </a:lnTo>
                <a:lnTo>
                  <a:pt x="1" y="19"/>
                </a:lnTo>
                <a:lnTo>
                  <a:pt x="4" y="13"/>
                </a:lnTo>
                <a:lnTo>
                  <a:pt x="1" y="10"/>
                </a:lnTo>
                <a:lnTo>
                  <a:pt x="1" y="7"/>
                </a:lnTo>
                <a:lnTo>
                  <a:pt x="4" y="7"/>
                </a:lnTo>
                <a:lnTo>
                  <a:pt x="5" y="7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5330880" y="4359240"/>
            <a:ext cx="331560" cy="596880"/>
          </a:xfrm>
          <a:custGeom>
            <a:avLst/>
            <a:gdLst/>
            <a:ahLst/>
            <a:rect l="l" t="t" r="r" b="b"/>
            <a:pathLst>
              <a:path w="169" h="304">
                <a:moveTo>
                  <a:pt x="138" y="0"/>
                </a:moveTo>
                <a:lnTo>
                  <a:pt x="27" y="7"/>
                </a:lnTo>
                <a:lnTo>
                  <a:pt x="29" y="10"/>
                </a:lnTo>
                <a:lnTo>
                  <a:pt x="37" y="16"/>
                </a:lnTo>
                <a:lnTo>
                  <a:pt x="39" y="20"/>
                </a:lnTo>
                <a:lnTo>
                  <a:pt x="46" y="26"/>
                </a:lnTo>
                <a:lnTo>
                  <a:pt x="49" y="35"/>
                </a:lnTo>
                <a:lnTo>
                  <a:pt x="49" y="39"/>
                </a:lnTo>
                <a:lnTo>
                  <a:pt x="46" y="45"/>
                </a:lnTo>
                <a:lnTo>
                  <a:pt x="43" y="48"/>
                </a:lnTo>
                <a:lnTo>
                  <a:pt x="43" y="54"/>
                </a:lnTo>
                <a:lnTo>
                  <a:pt x="36" y="61"/>
                </a:lnTo>
                <a:lnTo>
                  <a:pt x="29" y="62"/>
                </a:lnTo>
                <a:lnTo>
                  <a:pt x="27" y="65"/>
                </a:lnTo>
                <a:lnTo>
                  <a:pt x="19" y="65"/>
                </a:lnTo>
                <a:lnTo>
                  <a:pt x="14" y="68"/>
                </a:lnTo>
                <a:lnTo>
                  <a:pt x="13" y="74"/>
                </a:lnTo>
                <a:lnTo>
                  <a:pt x="13" y="78"/>
                </a:lnTo>
                <a:lnTo>
                  <a:pt x="17" y="83"/>
                </a:lnTo>
                <a:lnTo>
                  <a:pt x="19" y="87"/>
                </a:lnTo>
                <a:lnTo>
                  <a:pt x="17" y="94"/>
                </a:lnTo>
                <a:lnTo>
                  <a:pt x="11" y="107"/>
                </a:lnTo>
                <a:lnTo>
                  <a:pt x="6" y="112"/>
                </a:lnTo>
                <a:lnTo>
                  <a:pt x="3" y="116"/>
                </a:lnTo>
                <a:lnTo>
                  <a:pt x="4" y="120"/>
                </a:lnTo>
                <a:lnTo>
                  <a:pt x="1" y="125"/>
                </a:lnTo>
                <a:lnTo>
                  <a:pt x="1" y="126"/>
                </a:lnTo>
                <a:lnTo>
                  <a:pt x="0" y="133"/>
                </a:lnTo>
                <a:lnTo>
                  <a:pt x="0" y="143"/>
                </a:lnTo>
                <a:lnTo>
                  <a:pt x="3" y="152"/>
                </a:lnTo>
                <a:lnTo>
                  <a:pt x="3" y="155"/>
                </a:lnTo>
                <a:lnTo>
                  <a:pt x="16" y="169"/>
                </a:lnTo>
                <a:lnTo>
                  <a:pt x="29" y="179"/>
                </a:lnTo>
                <a:lnTo>
                  <a:pt x="32" y="184"/>
                </a:lnTo>
                <a:lnTo>
                  <a:pt x="39" y="203"/>
                </a:lnTo>
                <a:lnTo>
                  <a:pt x="40" y="204"/>
                </a:lnTo>
                <a:lnTo>
                  <a:pt x="45" y="200"/>
                </a:lnTo>
                <a:lnTo>
                  <a:pt x="47" y="198"/>
                </a:lnTo>
                <a:lnTo>
                  <a:pt x="58" y="204"/>
                </a:lnTo>
                <a:lnTo>
                  <a:pt x="59" y="207"/>
                </a:lnTo>
                <a:lnTo>
                  <a:pt x="58" y="214"/>
                </a:lnTo>
                <a:lnTo>
                  <a:pt x="58" y="221"/>
                </a:lnTo>
                <a:lnTo>
                  <a:pt x="50" y="230"/>
                </a:lnTo>
                <a:lnTo>
                  <a:pt x="50" y="234"/>
                </a:lnTo>
                <a:lnTo>
                  <a:pt x="52" y="240"/>
                </a:lnTo>
                <a:lnTo>
                  <a:pt x="59" y="246"/>
                </a:lnTo>
                <a:lnTo>
                  <a:pt x="71" y="255"/>
                </a:lnTo>
                <a:lnTo>
                  <a:pt x="76" y="256"/>
                </a:lnTo>
                <a:lnTo>
                  <a:pt x="89" y="268"/>
                </a:lnTo>
                <a:lnTo>
                  <a:pt x="91" y="276"/>
                </a:lnTo>
                <a:lnTo>
                  <a:pt x="95" y="281"/>
                </a:lnTo>
                <a:lnTo>
                  <a:pt x="95" y="282"/>
                </a:lnTo>
                <a:lnTo>
                  <a:pt x="92" y="286"/>
                </a:lnTo>
                <a:lnTo>
                  <a:pt x="92" y="288"/>
                </a:lnTo>
                <a:lnTo>
                  <a:pt x="101" y="304"/>
                </a:lnTo>
                <a:lnTo>
                  <a:pt x="101" y="302"/>
                </a:lnTo>
                <a:lnTo>
                  <a:pt x="102" y="301"/>
                </a:lnTo>
                <a:lnTo>
                  <a:pt x="105" y="301"/>
                </a:lnTo>
                <a:lnTo>
                  <a:pt x="105" y="301"/>
                </a:lnTo>
                <a:lnTo>
                  <a:pt x="108" y="292"/>
                </a:lnTo>
                <a:lnTo>
                  <a:pt x="114" y="289"/>
                </a:lnTo>
                <a:lnTo>
                  <a:pt x="121" y="291"/>
                </a:lnTo>
                <a:lnTo>
                  <a:pt x="127" y="294"/>
                </a:lnTo>
                <a:lnTo>
                  <a:pt x="131" y="296"/>
                </a:lnTo>
                <a:lnTo>
                  <a:pt x="137" y="294"/>
                </a:lnTo>
                <a:lnTo>
                  <a:pt x="134" y="283"/>
                </a:lnTo>
                <a:lnTo>
                  <a:pt x="134" y="278"/>
                </a:lnTo>
                <a:lnTo>
                  <a:pt x="137" y="276"/>
                </a:lnTo>
                <a:lnTo>
                  <a:pt x="151" y="272"/>
                </a:lnTo>
                <a:lnTo>
                  <a:pt x="151" y="272"/>
                </a:lnTo>
                <a:lnTo>
                  <a:pt x="147" y="266"/>
                </a:lnTo>
                <a:lnTo>
                  <a:pt x="147" y="265"/>
                </a:lnTo>
                <a:lnTo>
                  <a:pt x="149" y="263"/>
                </a:lnTo>
                <a:lnTo>
                  <a:pt x="150" y="259"/>
                </a:lnTo>
                <a:lnTo>
                  <a:pt x="151" y="256"/>
                </a:lnTo>
                <a:lnTo>
                  <a:pt x="151" y="255"/>
                </a:lnTo>
                <a:lnTo>
                  <a:pt x="150" y="253"/>
                </a:lnTo>
                <a:lnTo>
                  <a:pt x="150" y="250"/>
                </a:lnTo>
                <a:lnTo>
                  <a:pt x="151" y="240"/>
                </a:lnTo>
                <a:lnTo>
                  <a:pt x="151" y="233"/>
                </a:lnTo>
                <a:lnTo>
                  <a:pt x="159" y="227"/>
                </a:lnTo>
                <a:lnTo>
                  <a:pt x="163" y="218"/>
                </a:lnTo>
                <a:lnTo>
                  <a:pt x="163" y="214"/>
                </a:lnTo>
                <a:lnTo>
                  <a:pt x="169" y="204"/>
                </a:lnTo>
                <a:lnTo>
                  <a:pt x="167" y="192"/>
                </a:lnTo>
                <a:lnTo>
                  <a:pt x="163" y="182"/>
                </a:lnTo>
                <a:lnTo>
                  <a:pt x="164" y="177"/>
                </a:lnTo>
                <a:lnTo>
                  <a:pt x="163" y="171"/>
                </a:lnTo>
                <a:lnTo>
                  <a:pt x="164" y="169"/>
                </a:lnTo>
                <a:lnTo>
                  <a:pt x="154" y="41"/>
                </a:lnTo>
                <a:lnTo>
                  <a:pt x="151" y="39"/>
                </a:lnTo>
                <a:lnTo>
                  <a:pt x="151" y="36"/>
                </a:lnTo>
                <a:lnTo>
                  <a:pt x="149" y="25"/>
                </a:lnTo>
                <a:lnTo>
                  <a:pt x="147" y="20"/>
                </a:lnTo>
                <a:lnTo>
                  <a:pt x="143" y="18"/>
                </a:lnTo>
                <a:lnTo>
                  <a:pt x="138" y="10"/>
                </a:lnTo>
                <a:lnTo>
                  <a:pt x="138" y="0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5330880" y="4359240"/>
            <a:ext cx="331560" cy="596880"/>
          </a:xfrm>
          <a:custGeom>
            <a:avLst/>
            <a:gdLst/>
            <a:ahLst/>
            <a:rect l="l" t="t" r="r" b="b"/>
            <a:pathLst>
              <a:path w="169" h="304">
                <a:moveTo>
                  <a:pt x="138" y="0"/>
                </a:moveTo>
                <a:lnTo>
                  <a:pt x="27" y="7"/>
                </a:lnTo>
                <a:lnTo>
                  <a:pt x="29" y="10"/>
                </a:lnTo>
                <a:lnTo>
                  <a:pt x="37" y="16"/>
                </a:lnTo>
                <a:lnTo>
                  <a:pt x="39" y="20"/>
                </a:lnTo>
                <a:lnTo>
                  <a:pt x="46" y="26"/>
                </a:lnTo>
                <a:lnTo>
                  <a:pt x="49" y="35"/>
                </a:lnTo>
                <a:lnTo>
                  <a:pt x="49" y="39"/>
                </a:lnTo>
                <a:lnTo>
                  <a:pt x="46" y="45"/>
                </a:lnTo>
                <a:lnTo>
                  <a:pt x="43" y="48"/>
                </a:lnTo>
                <a:lnTo>
                  <a:pt x="43" y="54"/>
                </a:lnTo>
                <a:lnTo>
                  <a:pt x="36" y="61"/>
                </a:lnTo>
                <a:lnTo>
                  <a:pt x="29" y="62"/>
                </a:lnTo>
                <a:lnTo>
                  <a:pt x="27" y="65"/>
                </a:lnTo>
                <a:lnTo>
                  <a:pt x="19" y="65"/>
                </a:lnTo>
                <a:lnTo>
                  <a:pt x="14" y="68"/>
                </a:lnTo>
                <a:lnTo>
                  <a:pt x="13" y="74"/>
                </a:lnTo>
                <a:lnTo>
                  <a:pt x="13" y="78"/>
                </a:lnTo>
                <a:lnTo>
                  <a:pt x="17" y="83"/>
                </a:lnTo>
                <a:lnTo>
                  <a:pt x="19" y="87"/>
                </a:lnTo>
                <a:lnTo>
                  <a:pt x="17" y="94"/>
                </a:lnTo>
                <a:lnTo>
                  <a:pt x="11" y="107"/>
                </a:lnTo>
                <a:lnTo>
                  <a:pt x="6" y="112"/>
                </a:lnTo>
                <a:lnTo>
                  <a:pt x="3" y="116"/>
                </a:lnTo>
                <a:lnTo>
                  <a:pt x="4" y="120"/>
                </a:lnTo>
                <a:lnTo>
                  <a:pt x="1" y="125"/>
                </a:lnTo>
                <a:lnTo>
                  <a:pt x="1" y="126"/>
                </a:lnTo>
                <a:lnTo>
                  <a:pt x="0" y="133"/>
                </a:lnTo>
                <a:lnTo>
                  <a:pt x="0" y="143"/>
                </a:lnTo>
                <a:lnTo>
                  <a:pt x="3" y="152"/>
                </a:lnTo>
                <a:lnTo>
                  <a:pt x="3" y="155"/>
                </a:lnTo>
                <a:lnTo>
                  <a:pt x="16" y="169"/>
                </a:lnTo>
                <a:lnTo>
                  <a:pt x="29" y="179"/>
                </a:lnTo>
                <a:lnTo>
                  <a:pt x="32" y="184"/>
                </a:lnTo>
                <a:lnTo>
                  <a:pt x="39" y="203"/>
                </a:lnTo>
                <a:lnTo>
                  <a:pt x="40" y="204"/>
                </a:lnTo>
                <a:lnTo>
                  <a:pt x="45" y="200"/>
                </a:lnTo>
                <a:lnTo>
                  <a:pt x="47" y="198"/>
                </a:lnTo>
                <a:lnTo>
                  <a:pt x="58" y="204"/>
                </a:lnTo>
                <a:lnTo>
                  <a:pt x="59" y="207"/>
                </a:lnTo>
                <a:lnTo>
                  <a:pt x="58" y="214"/>
                </a:lnTo>
                <a:lnTo>
                  <a:pt x="58" y="221"/>
                </a:lnTo>
                <a:lnTo>
                  <a:pt x="50" y="230"/>
                </a:lnTo>
                <a:lnTo>
                  <a:pt x="50" y="234"/>
                </a:lnTo>
                <a:lnTo>
                  <a:pt x="52" y="240"/>
                </a:lnTo>
                <a:lnTo>
                  <a:pt x="59" y="246"/>
                </a:lnTo>
                <a:lnTo>
                  <a:pt x="71" y="255"/>
                </a:lnTo>
                <a:lnTo>
                  <a:pt x="76" y="256"/>
                </a:lnTo>
                <a:lnTo>
                  <a:pt x="89" y="268"/>
                </a:lnTo>
                <a:lnTo>
                  <a:pt x="91" y="276"/>
                </a:lnTo>
                <a:lnTo>
                  <a:pt x="95" y="281"/>
                </a:lnTo>
                <a:lnTo>
                  <a:pt x="95" y="282"/>
                </a:lnTo>
                <a:lnTo>
                  <a:pt x="92" y="286"/>
                </a:lnTo>
                <a:lnTo>
                  <a:pt x="92" y="288"/>
                </a:lnTo>
                <a:lnTo>
                  <a:pt x="101" y="304"/>
                </a:lnTo>
                <a:lnTo>
                  <a:pt x="101" y="302"/>
                </a:lnTo>
                <a:lnTo>
                  <a:pt x="102" y="301"/>
                </a:lnTo>
                <a:lnTo>
                  <a:pt x="105" y="301"/>
                </a:lnTo>
                <a:lnTo>
                  <a:pt x="105" y="301"/>
                </a:lnTo>
                <a:lnTo>
                  <a:pt x="108" y="292"/>
                </a:lnTo>
                <a:lnTo>
                  <a:pt x="114" y="289"/>
                </a:lnTo>
                <a:lnTo>
                  <a:pt x="121" y="291"/>
                </a:lnTo>
                <a:lnTo>
                  <a:pt x="127" y="294"/>
                </a:lnTo>
                <a:lnTo>
                  <a:pt x="131" y="296"/>
                </a:lnTo>
                <a:lnTo>
                  <a:pt x="137" y="294"/>
                </a:lnTo>
                <a:lnTo>
                  <a:pt x="134" y="283"/>
                </a:lnTo>
                <a:lnTo>
                  <a:pt x="134" y="278"/>
                </a:lnTo>
                <a:lnTo>
                  <a:pt x="137" y="276"/>
                </a:lnTo>
                <a:lnTo>
                  <a:pt x="151" y="272"/>
                </a:lnTo>
                <a:lnTo>
                  <a:pt x="151" y="272"/>
                </a:lnTo>
                <a:lnTo>
                  <a:pt x="147" y="266"/>
                </a:lnTo>
                <a:lnTo>
                  <a:pt x="147" y="265"/>
                </a:lnTo>
                <a:lnTo>
                  <a:pt x="149" y="263"/>
                </a:lnTo>
                <a:lnTo>
                  <a:pt x="150" y="259"/>
                </a:lnTo>
                <a:lnTo>
                  <a:pt x="151" y="256"/>
                </a:lnTo>
                <a:lnTo>
                  <a:pt x="151" y="255"/>
                </a:lnTo>
                <a:lnTo>
                  <a:pt x="150" y="253"/>
                </a:lnTo>
                <a:lnTo>
                  <a:pt x="150" y="250"/>
                </a:lnTo>
                <a:lnTo>
                  <a:pt x="151" y="240"/>
                </a:lnTo>
                <a:lnTo>
                  <a:pt x="151" y="233"/>
                </a:lnTo>
                <a:lnTo>
                  <a:pt x="159" y="227"/>
                </a:lnTo>
                <a:lnTo>
                  <a:pt x="163" y="218"/>
                </a:lnTo>
                <a:lnTo>
                  <a:pt x="163" y="214"/>
                </a:lnTo>
                <a:lnTo>
                  <a:pt x="169" y="204"/>
                </a:lnTo>
                <a:lnTo>
                  <a:pt x="167" y="192"/>
                </a:lnTo>
                <a:lnTo>
                  <a:pt x="163" y="182"/>
                </a:lnTo>
                <a:lnTo>
                  <a:pt x="164" y="177"/>
                </a:lnTo>
                <a:lnTo>
                  <a:pt x="163" y="171"/>
                </a:lnTo>
                <a:lnTo>
                  <a:pt x="164" y="169"/>
                </a:lnTo>
                <a:lnTo>
                  <a:pt x="154" y="41"/>
                </a:lnTo>
                <a:lnTo>
                  <a:pt x="151" y="39"/>
                </a:lnTo>
                <a:lnTo>
                  <a:pt x="151" y="36"/>
                </a:lnTo>
                <a:lnTo>
                  <a:pt x="149" y="25"/>
                </a:lnTo>
                <a:lnTo>
                  <a:pt x="147" y="20"/>
                </a:lnTo>
                <a:lnTo>
                  <a:pt x="143" y="18"/>
                </a:lnTo>
                <a:lnTo>
                  <a:pt x="138" y="10"/>
                </a:lnTo>
                <a:lnTo>
                  <a:pt x="138" y="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4987800" y="4581360"/>
            <a:ext cx="563760" cy="486000"/>
          </a:xfrm>
          <a:custGeom>
            <a:avLst/>
            <a:gdLst/>
            <a:ahLst/>
            <a:rect l="l" t="t" r="r" b="b"/>
            <a:pathLst>
              <a:path w="287" h="247">
                <a:moveTo>
                  <a:pt x="50" y="227"/>
                </a:moveTo>
                <a:lnTo>
                  <a:pt x="241" y="220"/>
                </a:lnTo>
                <a:lnTo>
                  <a:pt x="240" y="221"/>
                </a:lnTo>
                <a:lnTo>
                  <a:pt x="244" y="224"/>
                </a:lnTo>
                <a:lnTo>
                  <a:pt x="247" y="228"/>
                </a:lnTo>
                <a:lnTo>
                  <a:pt x="246" y="233"/>
                </a:lnTo>
                <a:lnTo>
                  <a:pt x="240" y="237"/>
                </a:lnTo>
                <a:lnTo>
                  <a:pt x="234" y="243"/>
                </a:lnTo>
                <a:lnTo>
                  <a:pt x="234" y="247"/>
                </a:lnTo>
                <a:lnTo>
                  <a:pt x="263" y="246"/>
                </a:lnTo>
                <a:lnTo>
                  <a:pt x="266" y="237"/>
                </a:lnTo>
                <a:lnTo>
                  <a:pt x="264" y="234"/>
                </a:lnTo>
                <a:lnTo>
                  <a:pt x="267" y="224"/>
                </a:lnTo>
                <a:lnTo>
                  <a:pt x="270" y="217"/>
                </a:lnTo>
                <a:lnTo>
                  <a:pt x="272" y="214"/>
                </a:lnTo>
                <a:lnTo>
                  <a:pt x="277" y="211"/>
                </a:lnTo>
                <a:lnTo>
                  <a:pt x="280" y="212"/>
                </a:lnTo>
                <a:lnTo>
                  <a:pt x="283" y="211"/>
                </a:lnTo>
                <a:lnTo>
                  <a:pt x="287" y="196"/>
                </a:lnTo>
                <a:lnTo>
                  <a:pt x="285" y="192"/>
                </a:lnTo>
                <a:lnTo>
                  <a:pt x="283" y="191"/>
                </a:lnTo>
                <a:lnTo>
                  <a:pt x="282" y="189"/>
                </a:lnTo>
                <a:lnTo>
                  <a:pt x="280" y="188"/>
                </a:lnTo>
                <a:lnTo>
                  <a:pt x="280" y="188"/>
                </a:lnTo>
                <a:lnTo>
                  <a:pt x="277" y="188"/>
                </a:lnTo>
                <a:lnTo>
                  <a:pt x="276" y="189"/>
                </a:lnTo>
                <a:lnTo>
                  <a:pt x="276" y="191"/>
                </a:lnTo>
                <a:lnTo>
                  <a:pt x="267" y="175"/>
                </a:lnTo>
                <a:lnTo>
                  <a:pt x="267" y="173"/>
                </a:lnTo>
                <a:lnTo>
                  <a:pt x="270" y="169"/>
                </a:lnTo>
                <a:lnTo>
                  <a:pt x="270" y="168"/>
                </a:lnTo>
                <a:lnTo>
                  <a:pt x="266" y="163"/>
                </a:lnTo>
                <a:lnTo>
                  <a:pt x="264" y="155"/>
                </a:lnTo>
                <a:lnTo>
                  <a:pt x="251" y="143"/>
                </a:lnTo>
                <a:lnTo>
                  <a:pt x="246" y="142"/>
                </a:lnTo>
                <a:lnTo>
                  <a:pt x="234" y="133"/>
                </a:lnTo>
                <a:lnTo>
                  <a:pt x="227" y="127"/>
                </a:lnTo>
                <a:lnTo>
                  <a:pt x="225" y="121"/>
                </a:lnTo>
                <a:lnTo>
                  <a:pt x="225" y="117"/>
                </a:lnTo>
                <a:lnTo>
                  <a:pt x="233" y="108"/>
                </a:lnTo>
                <a:lnTo>
                  <a:pt x="233" y="101"/>
                </a:lnTo>
                <a:lnTo>
                  <a:pt x="234" y="94"/>
                </a:lnTo>
                <a:lnTo>
                  <a:pt x="233" y="91"/>
                </a:lnTo>
                <a:lnTo>
                  <a:pt x="222" y="85"/>
                </a:lnTo>
                <a:lnTo>
                  <a:pt x="220" y="87"/>
                </a:lnTo>
                <a:lnTo>
                  <a:pt x="215" y="91"/>
                </a:lnTo>
                <a:lnTo>
                  <a:pt x="214" y="90"/>
                </a:lnTo>
                <a:lnTo>
                  <a:pt x="207" y="71"/>
                </a:lnTo>
                <a:lnTo>
                  <a:pt x="204" y="66"/>
                </a:lnTo>
                <a:lnTo>
                  <a:pt x="191" y="56"/>
                </a:lnTo>
                <a:lnTo>
                  <a:pt x="178" y="42"/>
                </a:lnTo>
                <a:lnTo>
                  <a:pt x="178" y="39"/>
                </a:lnTo>
                <a:lnTo>
                  <a:pt x="175" y="30"/>
                </a:lnTo>
                <a:lnTo>
                  <a:pt x="175" y="20"/>
                </a:lnTo>
                <a:lnTo>
                  <a:pt x="176" y="13"/>
                </a:lnTo>
                <a:lnTo>
                  <a:pt x="176" y="12"/>
                </a:lnTo>
                <a:lnTo>
                  <a:pt x="163" y="0"/>
                </a:lnTo>
                <a:lnTo>
                  <a:pt x="0" y="4"/>
                </a:lnTo>
                <a:lnTo>
                  <a:pt x="4" y="10"/>
                </a:lnTo>
                <a:lnTo>
                  <a:pt x="7" y="13"/>
                </a:lnTo>
                <a:lnTo>
                  <a:pt x="9" y="20"/>
                </a:lnTo>
                <a:lnTo>
                  <a:pt x="14" y="27"/>
                </a:lnTo>
                <a:lnTo>
                  <a:pt x="17" y="29"/>
                </a:lnTo>
                <a:lnTo>
                  <a:pt x="16" y="35"/>
                </a:lnTo>
                <a:lnTo>
                  <a:pt x="17" y="36"/>
                </a:lnTo>
                <a:lnTo>
                  <a:pt x="35" y="51"/>
                </a:lnTo>
                <a:lnTo>
                  <a:pt x="29" y="56"/>
                </a:lnTo>
                <a:lnTo>
                  <a:pt x="27" y="64"/>
                </a:lnTo>
                <a:lnTo>
                  <a:pt x="30" y="68"/>
                </a:lnTo>
                <a:lnTo>
                  <a:pt x="36" y="69"/>
                </a:lnTo>
                <a:lnTo>
                  <a:pt x="37" y="78"/>
                </a:lnTo>
                <a:lnTo>
                  <a:pt x="42" y="81"/>
                </a:lnTo>
                <a:lnTo>
                  <a:pt x="46" y="82"/>
                </a:lnTo>
                <a:lnTo>
                  <a:pt x="48" y="84"/>
                </a:lnTo>
                <a:lnTo>
                  <a:pt x="49" y="201"/>
                </a:lnTo>
                <a:lnTo>
                  <a:pt x="50" y="227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4987800" y="4581360"/>
            <a:ext cx="563760" cy="486000"/>
          </a:xfrm>
          <a:custGeom>
            <a:avLst/>
            <a:gdLst/>
            <a:ahLst/>
            <a:rect l="l" t="t" r="r" b="b"/>
            <a:pathLst>
              <a:path w="287" h="247">
                <a:moveTo>
                  <a:pt x="50" y="227"/>
                </a:moveTo>
                <a:lnTo>
                  <a:pt x="241" y="220"/>
                </a:lnTo>
                <a:lnTo>
                  <a:pt x="240" y="221"/>
                </a:lnTo>
                <a:lnTo>
                  <a:pt x="244" y="224"/>
                </a:lnTo>
                <a:lnTo>
                  <a:pt x="247" y="228"/>
                </a:lnTo>
                <a:lnTo>
                  <a:pt x="246" y="233"/>
                </a:lnTo>
                <a:lnTo>
                  <a:pt x="240" y="237"/>
                </a:lnTo>
                <a:lnTo>
                  <a:pt x="234" y="243"/>
                </a:lnTo>
                <a:lnTo>
                  <a:pt x="234" y="247"/>
                </a:lnTo>
                <a:lnTo>
                  <a:pt x="263" y="246"/>
                </a:lnTo>
                <a:lnTo>
                  <a:pt x="266" y="237"/>
                </a:lnTo>
                <a:lnTo>
                  <a:pt x="264" y="234"/>
                </a:lnTo>
                <a:lnTo>
                  <a:pt x="267" y="224"/>
                </a:lnTo>
                <a:lnTo>
                  <a:pt x="270" y="217"/>
                </a:lnTo>
                <a:lnTo>
                  <a:pt x="272" y="214"/>
                </a:lnTo>
                <a:lnTo>
                  <a:pt x="277" y="211"/>
                </a:lnTo>
                <a:lnTo>
                  <a:pt x="280" y="212"/>
                </a:lnTo>
                <a:lnTo>
                  <a:pt x="283" y="211"/>
                </a:lnTo>
                <a:lnTo>
                  <a:pt x="287" y="196"/>
                </a:lnTo>
                <a:lnTo>
                  <a:pt x="285" y="192"/>
                </a:lnTo>
                <a:lnTo>
                  <a:pt x="283" y="191"/>
                </a:lnTo>
                <a:lnTo>
                  <a:pt x="282" y="189"/>
                </a:lnTo>
                <a:lnTo>
                  <a:pt x="280" y="188"/>
                </a:lnTo>
                <a:lnTo>
                  <a:pt x="280" y="188"/>
                </a:lnTo>
                <a:lnTo>
                  <a:pt x="277" y="188"/>
                </a:lnTo>
                <a:lnTo>
                  <a:pt x="276" y="189"/>
                </a:lnTo>
                <a:lnTo>
                  <a:pt x="276" y="191"/>
                </a:lnTo>
                <a:lnTo>
                  <a:pt x="267" y="175"/>
                </a:lnTo>
                <a:lnTo>
                  <a:pt x="267" y="173"/>
                </a:lnTo>
                <a:lnTo>
                  <a:pt x="270" y="169"/>
                </a:lnTo>
                <a:lnTo>
                  <a:pt x="270" y="168"/>
                </a:lnTo>
                <a:lnTo>
                  <a:pt x="266" y="163"/>
                </a:lnTo>
                <a:lnTo>
                  <a:pt x="264" y="155"/>
                </a:lnTo>
                <a:lnTo>
                  <a:pt x="251" y="143"/>
                </a:lnTo>
                <a:lnTo>
                  <a:pt x="246" y="142"/>
                </a:lnTo>
                <a:lnTo>
                  <a:pt x="234" y="133"/>
                </a:lnTo>
                <a:lnTo>
                  <a:pt x="227" y="127"/>
                </a:lnTo>
                <a:lnTo>
                  <a:pt x="225" y="121"/>
                </a:lnTo>
                <a:lnTo>
                  <a:pt x="225" y="117"/>
                </a:lnTo>
                <a:lnTo>
                  <a:pt x="233" y="108"/>
                </a:lnTo>
                <a:lnTo>
                  <a:pt x="233" y="101"/>
                </a:lnTo>
                <a:lnTo>
                  <a:pt x="234" y="94"/>
                </a:lnTo>
                <a:lnTo>
                  <a:pt x="233" y="91"/>
                </a:lnTo>
                <a:lnTo>
                  <a:pt x="222" y="85"/>
                </a:lnTo>
                <a:lnTo>
                  <a:pt x="220" y="87"/>
                </a:lnTo>
                <a:lnTo>
                  <a:pt x="215" y="91"/>
                </a:lnTo>
                <a:lnTo>
                  <a:pt x="214" y="90"/>
                </a:lnTo>
                <a:lnTo>
                  <a:pt x="207" y="71"/>
                </a:lnTo>
                <a:lnTo>
                  <a:pt x="204" y="66"/>
                </a:lnTo>
                <a:lnTo>
                  <a:pt x="191" y="56"/>
                </a:lnTo>
                <a:lnTo>
                  <a:pt x="178" y="42"/>
                </a:lnTo>
                <a:lnTo>
                  <a:pt x="178" y="39"/>
                </a:lnTo>
                <a:lnTo>
                  <a:pt x="175" y="30"/>
                </a:lnTo>
                <a:lnTo>
                  <a:pt x="175" y="20"/>
                </a:lnTo>
                <a:lnTo>
                  <a:pt x="176" y="13"/>
                </a:lnTo>
                <a:lnTo>
                  <a:pt x="176" y="12"/>
                </a:lnTo>
                <a:lnTo>
                  <a:pt x="163" y="0"/>
                </a:lnTo>
                <a:lnTo>
                  <a:pt x="0" y="4"/>
                </a:lnTo>
                <a:lnTo>
                  <a:pt x="4" y="10"/>
                </a:lnTo>
                <a:lnTo>
                  <a:pt x="7" y="13"/>
                </a:lnTo>
                <a:lnTo>
                  <a:pt x="9" y="20"/>
                </a:lnTo>
                <a:lnTo>
                  <a:pt x="14" y="27"/>
                </a:lnTo>
                <a:lnTo>
                  <a:pt x="17" y="29"/>
                </a:lnTo>
                <a:lnTo>
                  <a:pt x="16" y="35"/>
                </a:lnTo>
                <a:lnTo>
                  <a:pt x="17" y="36"/>
                </a:lnTo>
                <a:lnTo>
                  <a:pt x="35" y="51"/>
                </a:lnTo>
                <a:lnTo>
                  <a:pt x="29" y="56"/>
                </a:lnTo>
                <a:lnTo>
                  <a:pt x="27" y="64"/>
                </a:lnTo>
                <a:lnTo>
                  <a:pt x="30" y="68"/>
                </a:lnTo>
                <a:lnTo>
                  <a:pt x="36" y="69"/>
                </a:lnTo>
                <a:lnTo>
                  <a:pt x="37" y="78"/>
                </a:lnTo>
                <a:lnTo>
                  <a:pt x="42" y="81"/>
                </a:lnTo>
                <a:lnTo>
                  <a:pt x="46" y="82"/>
                </a:lnTo>
                <a:lnTo>
                  <a:pt x="48" y="84"/>
                </a:lnTo>
                <a:lnTo>
                  <a:pt x="49" y="201"/>
                </a:lnTo>
                <a:lnTo>
                  <a:pt x="50" y="227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5086440" y="5013360"/>
            <a:ext cx="417600" cy="382680"/>
          </a:xfrm>
          <a:custGeom>
            <a:avLst/>
            <a:gdLst/>
            <a:ahLst/>
            <a:rect l="l" t="t" r="r" b="b"/>
            <a:pathLst>
              <a:path w="213" h="195">
                <a:moveTo>
                  <a:pt x="0" y="7"/>
                </a:moveTo>
                <a:lnTo>
                  <a:pt x="191" y="0"/>
                </a:lnTo>
                <a:lnTo>
                  <a:pt x="190" y="1"/>
                </a:lnTo>
                <a:lnTo>
                  <a:pt x="194" y="4"/>
                </a:lnTo>
                <a:lnTo>
                  <a:pt x="197" y="8"/>
                </a:lnTo>
                <a:lnTo>
                  <a:pt x="196" y="13"/>
                </a:lnTo>
                <a:lnTo>
                  <a:pt x="190" y="17"/>
                </a:lnTo>
                <a:lnTo>
                  <a:pt x="184" y="23"/>
                </a:lnTo>
                <a:lnTo>
                  <a:pt x="184" y="27"/>
                </a:lnTo>
                <a:lnTo>
                  <a:pt x="213" y="26"/>
                </a:lnTo>
                <a:lnTo>
                  <a:pt x="211" y="27"/>
                </a:lnTo>
                <a:lnTo>
                  <a:pt x="213" y="30"/>
                </a:lnTo>
                <a:lnTo>
                  <a:pt x="211" y="34"/>
                </a:lnTo>
                <a:lnTo>
                  <a:pt x="206" y="40"/>
                </a:lnTo>
                <a:lnTo>
                  <a:pt x="203" y="52"/>
                </a:lnTo>
                <a:lnTo>
                  <a:pt x="197" y="59"/>
                </a:lnTo>
                <a:lnTo>
                  <a:pt x="198" y="66"/>
                </a:lnTo>
                <a:lnTo>
                  <a:pt x="198" y="76"/>
                </a:lnTo>
                <a:lnTo>
                  <a:pt x="197" y="76"/>
                </a:lnTo>
                <a:lnTo>
                  <a:pt x="191" y="81"/>
                </a:lnTo>
                <a:lnTo>
                  <a:pt x="191" y="83"/>
                </a:lnTo>
                <a:lnTo>
                  <a:pt x="183" y="91"/>
                </a:lnTo>
                <a:lnTo>
                  <a:pt x="180" y="99"/>
                </a:lnTo>
                <a:lnTo>
                  <a:pt x="181" y="108"/>
                </a:lnTo>
                <a:lnTo>
                  <a:pt x="180" y="112"/>
                </a:lnTo>
                <a:lnTo>
                  <a:pt x="171" y="118"/>
                </a:lnTo>
                <a:lnTo>
                  <a:pt x="167" y="125"/>
                </a:lnTo>
                <a:lnTo>
                  <a:pt x="164" y="128"/>
                </a:lnTo>
                <a:lnTo>
                  <a:pt x="164" y="135"/>
                </a:lnTo>
                <a:lnTo>
                  <a:pt x="161" y="140"/>
                </a:lnTo>
                <a:lnTo>
                  <a:pt x="161" y="146"/>
                </a:lnTo>
                <a:lnTo>
                  <a:pt x="158" y="153"/>
                </a:lnTo>
                <a:lnTo>
                  <a:pt x="154" y="160"/>
                </a:lnTo>
                <a:lnTo>
                  <a:pt x="155" y="167"/>
                </a:lnTo>
                <a:lnTo>
                  <a:pt x="159" y="172"/>
                </a:lnTo>
                <a:lnTo>
                  <a:pt x="159" y="177"/>
                </a:lnTo>
                <a:lnTo>
                  <a:pt x="161" y="179"/>
                </a:lnTo>
                <a:lnTo>
                  <a:pt x="161" y="182"/>
                </a:lnTo>
                <a:lnTo>
                  <a:pt x="158" y="183"/>
                </a:lnTo>
                <a:lnTo>
                  <a:pt x="158" y="187"/>
                </a:lnTo>
                <a:lnTo>
                  <a:pt x="158" y="190"/>
                </a:lnTo>
                <a:lnTo>
                  <a:pt x="28" y="195"/>
                </a:lnTo>
                <a:lnTo>
                  <a:pt x="28" y="166"/>
                </a:lnTo>
                <a:lnTo>
                  <a:pt x="21" y="164"/>
                </a:lnTo>
                <a:lnTo>
                  <a:pt x="15" y="167"/>
                </a:lnTo>
                <a:lnTo>
                  <a:pt x="13" y="166"/>
                </a:lnTo>
                <a:lnTo>
                  <a:pt x="6" y="161"/>
                </a:lnTo>
                <a:lnTo>
                  <a:pt x="8" y="66"/>
                </a:lnTo>
                <a:lnTo>
                  <a:pt x="0" y="7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5086440" y="5013360"/>
            <a:ext cx="417600" cy="382680"/>
          </a:xfrm>
          <a:custGeom>
            <a:avLst/>
            <a:gdLst/>
            <a:ahLst/>
            <a:rect l="l" t="t" r="r" b="b"/>
            <a:pathLst>
              <a:path w="213" h="195">
                <a:moveTo>
                  <a:pt x="0" y="7"/>
                </a:moveTo>
                <a:lnTo>
                  <a:pt x="191" y="0"/>
                </a:lnTo>
                <a:lnTo>
                  <a:pt x="190" y="1"/>
                </a:lnTo>
                <a:lnTo>
                  <a:pt x="194" y="4"/>
                </a:lnTo>
                <a:lnTo>
                  <a:pt x="197" y="8"/>
                </a:lnTo>
                <a:lnTo>
                  <a:pt x="196" y="13"/>
                </a:lnTo>
                <a:lnTo>
                  <a:pt x="190" y="17"/>
                </a:lnTo>
                <a:lnTo>
                  <a:pt x="184" y="23"/>
                </a:lnTo>
                <a:lnTo>
                  <a:pt x="184" y="27"/>
                </a:lnTo>
                <a:lnTo>
                  <a:pt x="213" y="26"/>
                </a:lnTo>
                <a:lnTo>
                  <a:pt x="211" y="27"/>
                </a:lnTo>
                <a:lnTo>
                  <a:pt x="213" y="30"/>
                </a:lnTo>
                <a:lnTo>
                  <a:pt x="211" y="34"/>
                </a:lnTo>
                <a:lnTo>
                  <a:pt x="206" y="40"/>
                </a:lnTo>
                <a:lnTo>
                  <a:pt x="203" y="52"/>
                </a:lnTo>
                <a:lnTo>
                  <a:pt x="197" y="59"/>
                </a:lnTo>
                <a:lnTo>
                  <a:pt x="198" y="66"/>
                </a:lnTo>
                <a:lnTo>
                  <a:pt x="198" y="76"/>
                </a:lnTo>
                <a:lnTo>
                  <a:pt x="197" y="76"/>
                </a:lnTo>
                <a:lnTo>
                  <a:pt x="191" y="81"/>
                </a:lnTo>
                <a:lnTo>
                  <a:pt x="191" y="83"/>
                </a:lnTo>
                <a:lnTo>
                  <a:pt x="183" y="91"/>
                </a:lnTo>
                <a:lnTo>
                  <a:pt x="180" y="99"/>
                </a:lnTo>
                <a:lnTo>
                  <a:pt x="181" y="108"/>
                </a:lnTo>
                <a:lnTo>
                  <a:pt x="180" y="112"/>
                </a:lnTo>
                <a:lnTo>
                  <a:pt x="171" y="118"/>
                </a:lnTo>
                <a:lnTo>
                  <a:pt x="167" y="125"/>
                </a:lnTo>
                <a:lnTo>
                  <a:pt x="164" y="128"/>
                </a:lnTo>
                <a:lnTo>
                  <a:pt x="164" y="135"/>
                </a:lnTo>
                <a:lnTo>
                  <a:pt x="161" y="140"/>
                </a:lnTo>
                <a:lnTo>
                  <a:pt x="161" y="146"/>
                </a:lnTo>
                <a:lnTo>
                  <a:pt x="158" y="153"/>
                </a:lnTo>
                <a:lnTo>
                  <a:pt x="154" y="160"/>
                </a:lnTo>
                <a:lnTo>
                  <a:pt x="155" y="167"/>
                </a:lnTo>
                <a:lnTo>
                  <a:pt x="159" y="172"/>
                </a:lnTo>
                <a:lnTo>
                  <a:pt x="159" y="177"/>
                </a:lnTo>
                <a:lnTo>
                  <a:pt x="161" y="179"/>
                </a:lnTo>
                <a:lnTo>
                  <a:pt x="161" y="182"/>
                </a:lnTo>
                <a:lnTo>
                  <a:pt x="158" y="183"/>
                </a:lnTo>
                <a:lnTo>
                  <a:pt x="158" y="187"/>
                </a:lnTo>
                <a:lnTo>
                  <a:pt x="158" y="190"/>
                </a:lnTo>
                <a:lnTo>
                  <a:pt x="28" y="195"/>
                </a:lnTo>
                <a:lnTo>
                  <a:pt x="28" y="166"/>
                </a:lnTo>
                <a:lnTo>
                  <a:pt x="21" y="164"/>
                </a:lnTo>
                <a:lnTo>
                  <a:pt x="15" y="167"/>
                </a:lnTo>
                <a:lnTo>
                  <a:pt x="13" y="166"/>
                </a:lnTo>
                <a:lnTo>
                  <a:pt x="6" y="161"/>
                </a:lnTo>
                <a:lnTo>
                  <a:pt x="8" y="66"/>
                </a:lnTo>
                <a:lnTo>
                  <a:pt x="0" y="7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5140440" y="5386320"/>
            <a:ext cx="477720" cy="419040"/>
          </a:xfrm>
          <a:custGeom>
            <a:avLst/>
            <a:gdLst/>
            <a:ahLst/>
            <a:rect l="l" t="t" r="r" b="b"/>
            <a:pathLst>
              <a:path w="243" h="213">
                <a:moveTo>
                  <a:pt x="0" y="5"/>
                </a:moveTo>
                <a:lnTo>
                  <a:pt x="130" y="0"/>
                </a:lnTo>
                <a:lnTo>
                  <a:pt x="130" y="6"/>
                </a:lnTo>
                <a:lnTo>
                  <a:pt x="136" y="16"/>
                </a:lnTo>
                <a:lnTo>
                  <a:pt x="136" y="26"/>
                </a:lnTo>
                <a:lnTo>
                  <a:pt x="139" y="32"/>
                </a:lnTo>
                <a:lnTo>
                  <a:pt x="142" y="35"/>
                </a:lnTo>
                <a:lnTo>
                  <a:pt x="142" y="39"/>
                </a:lnTo>
                <a:lnTo>
                  <a:pt x="136" y="44"/>
                </a:lnTo>
                <a:lnTo>
                  <a:pt x="134" y="45"/>
                </a:lnTo>
                <a:lnTo>
                  <a:pt x="131" y="57"/>
                </a:lnTo>
                <a:lnTo>
                  <a:pt x="123" y="70"/>
                </a:lnTo>
                <a:lnTo>
                  <a:pt x="116" y="93"/>
                </a:lnTo>
                <a:lnTo>
                  <a:pt x="116" y="109"/>
                </a:lnTo>
                <a:lnTo>
                  <a:pt x="199" y="106"/>
                </a:lnTo>
                <a:lnTo>
                  <a:pt x="202" y="107"/>
                </a:lnTo>
                <a:lnTo>
                  <a:pt x="199" y="116"/>
                </a:lnTo>
                <a:lnTo>
                  <a:pt x="199" y="128"/>
                </a:lnTo>
                <a:lnTo>
                  <a:pt x="208" y="136"/>
                </a:lnTo>
                <a:lnTo>
                  <a:pt x="211" y="146"/>
                </a:lnTo>
                <a:lnTo>
                  <a:pt x="198" y="145"/>
                </a:lnTo>
                <a:lnTo>
                  <a:pt x="188" y="139"/>
                </a:lnTo>
                <a:lnTo>
                  <a:pt x="185" y="139"/>
                </a:lnTo>
                <a:lnTo>
                  <a:pt x="182" y="141"/>
                </a:lnTo>
                <a:lnTo>
                  <a:pt x="173" y="148"/>
                </a:lnTo>
                <a:lnTo>
                  <a:pt x="173" y="152"/>
                </a:lnTo>
                <a:lnTo>
                  <a:pt x="176" y="156"/>
                </a:lnTo>
                <a:lnTo>
                  <a:pt x="181" y="158"/>
                </a:lnTo>
                <a:lnTo>
                  <a:pt x="191" y="156"/>
                </a:lnTo>
                <a:lnTo>
                  <a:pt x="195" y="154"/>
                </a:lnTo>
                <a:lnTo>
                  <a:pt x="198" y="151"/>
                </a:lnTo>
                <a:lnTo>
                  <a:pt x="204" y="151"/>
                </a:lnTo>
                <a:lnTo>
                  <a:pt x="207" y="151"/>
                </a:lnTo>
                <a:lnTo>
                  <a:pt x="207" y="154"/>
                </a:lnTo>
                <a:lnTo>
                  <a:pt x="205" y="155"/>
                </a:lnTo>
                <a:lnTo>
                  <a:pt x="202" y="158"/>
                </a:lnTo>
                <a:lnTo>
                  <a:pt x="202" y="162"/>
                </a:lnTo>
                <a:lnTo>
                  <a:pt x="207" y="164"/>
                </a:lnTo>
                <a:lnTo>
                  <a:pt x="209" y="164"/>
                </a:lnTo>
                <a:lnTo>
                  <a:pt x="211" y="162"/>
                </a:lnTo>
                <a:lnTo>
                  <a:pt x="215" y="155"/>
                </a:lnTo>
                <a:lnTo>
                  <a:pt x="224" y="151"/>
                </a:lnTo>
                <a:lnTo>
                  <a:pt x="227" y="149"/>
                </a:lnTo>
                <a:lnTo>
                  <a:pt x="230" y="149"/>
                </a:lnTo>
                <a:lnTo>
                  <a:pt x="231" y="152"/>
                </a:lnTo>
                <a:lnTo>
                  <a:pt x="231" y="156"/>
                </a:lnTo>
                <a:lnTo>
                  <a:pt x="231" y="158"/>
                </a:lnTo>
                <a:lnTo>
                  <a:pt x="231" y="162"/>
                </a:lnTo>
                <a:lnTo>
                  <a:pt x="227" y="165"/>
                </a:lnTo>
                <a:lnTo>
                  <a:pt x="220" y="172"/>
                </a:lnTo>
                <a:lnTo>
                  <a:pt x="212" y="178"/>
                </a:lnTo>
                <a:lnTo>
                  <a:pt x="212" y="184"/>
                </a:lnTo>
                <a:lnTo>
                  <a:pt x="215" y="187"/>
                </a:lnTo>
                <a:lnTo>
                  <a:pt x="224" y="193"/>
                </a:lnTo>
                <a:lnTo>
                  <a:pt x="241" y="198"/>
                </a:lnTo>
                <a:lnTo>
                  <a:pt x="243" y="201"/>
                </a:lnTo>
                <a:lnTo>
                  <a:pt x="241" y="206"/>
                </a:lnTo>
                <a:lnTo>
                  <a:pt x="238" y="207"/>
                </a:lnTo>
                <a:lnTo>
                  <a:pt x="225" y="213"/>
                </a:lnTo>
                <a:lnTo>
                  <a:pt x="224" y="201"/>
                </a:lnTo>
                <a:lnTo>
                  <a:pt x="217" y="198"/>
                </a:lnTo>
                <a:lnTo>
                  <a:pt x="202" y="193"/>
                </a:lnTo>
                <a:lnTo>
                  <a:pt x="202" y="188"/>
                </a:lnTo>
                <a:lnTo>
                  <a:pt x="198" y="187"/>
                </a:lnTo>
                <a:lnTo>
                  <a:pt x="195" y="188"/>
                </a:lnTo>
                <a:lnTo>
                  <a:pt x="194" y="198"/>
                </a:lnTo>
                <a:lnTo>
                  <a:pt x="194" y="200"/>
                </a:lnTo>
                <a:lnTo>
                  <a:pt x="194" y="201"/>
                </a:lnTo>
                <a:lnTo>
                  <a:pt x="188" y="207"/>
                </a:lnTo>
                <a:lnTo>
                  <a:pt x="185" y="206"/>
                </a:lnTo>
                <a:lnTo>
                  <a:pt x="181" y="201"/>
                </a:lnTo>
                <a:lnTo>
                  <a:pt x="179" y="200"/>
                </a:lnTo>
                <a:lnTo>
                  <a:pt x="173" y="201"/>
                </a:lnTo>
                <a:lnTo>
                  <a:pt x="172" y="200"/>
                </a:lnTo>
                <a:lnTo>
                  <a:pt x="169" y="200"/>
                </a:lnTo>
                <a:lnTo>
                  <a:pt x="163" y="207"/>
                </a:lnTo>
                <a:lnTo>
                  <a:pt x="156" y="207"/>
                </a:lnTo>
                <a:lnTo>
                  <a:pt x="155" y="206"/>
                </a:lnTo>
                <a:lnTo>
                  <a:pt x="146" y="204"/>
                </a:lnTo>
                <a:lnTo>
                  <a:pt x="134" y="190"/>
                </a:lnTo>
                <a:lnTo>
                  <a:pt x="129" y="188"/>
                </a:lnTo>
                <a:lnTo>
                  <a:pt x="121" y="185"/>
                </a:lnTo>
                <a:lnTo>
                  <a:pt x="120" y="181"/>
                </a:lnTo>
                <a:lnTo>
                  <a:pt x="118" y="181"/>
                </a:lnTo>
                <a:lnTo>
                  <a:pt x="117" y="181"/>
                </a:lnTo>
                <a:lnTo>
                  <a:pt x="117" y="180"/>
                </a:lnTo>
                <a:lnTo>
                  <a:pt x="117" y="177"/>
                </a:lnTo>
                <a:lnTo>
                  <a:pt x="114" y="177"/>
                </a:lnTo>
                <a:lnTo>
                  <a:pt x="113" y="177"/>
                </a:lnTo>
                <a:lnTo>
                  <a:pt x="107" y="177"/>
                </a:lnTo>
                <a:lnTo>
                  <a:pt x="107" y="177"/>
                </a:lnTo>
                <a:lnTo>
                  <a:pt x="105" y="172"/>
                </a:lnTo>
                <a:lnTo>
                  <a:pt x="103" y="172"/>
                </a:lnTo>
                <a:lnTo>
                  <a:pt x="94" y="180"/>
                </a:lnTo>
                <a:lnTo>
                  <a:pt x="98" y="185"/>
                </a:lnTo>
                <a:lnTo>
                  <a:pt x="97" y="187"/>
                </a:lnTo>
                <a:lnTo>
                  <a:pt x="82" y="187"/>
                </a:lnTo>
                <a:lnTo>
                  <a:pt x="58" y="184"/>
                </a:lnTo>
                <a:lnTo>
                  <a:pt x="45" y="177"/>
                </a:lnTo>
                <a:lnTo>
                  <a:pt x="13" y="182"/>
                </a:lnTo>
                <a:lnTo>
                  <a:pt x="10" y="180"/>
                </a:lnTo>
                <a:lnTo>
                  <a:pt x="10" y="177"/>
                </a:lnTo>
                <a:lnTo>
                  <a:pt x="11" y="175"/>
                </a:lnTo>
                <a:lnTo>
                  <a:pt x="13" y="172"/>
                </a:lnTo>
                <a:lnTo>
                  <a:pt x="16" y="168"/>
                </a:lnTo>
                <a:lnTo>
                  <a:pt x="20" y="156"/>
                </a:lnTo>
                <a:lnTo>
                  <a:pt x="16" y="151"/>
                </a:lnTo>
                <a:lnTo>
                  <a:pt x="16" y="148"/>
                </a:lnTo>
                <a:lnTo>
                  <a:pt x="17" y="145"/>
                </a:lnTo>
                <a:lnTo>
                  <a:pt x="17" y="142"/>
                </a:lnTo>
                <a:lnTo>
                  <a:pt x="19" y="135"/>
                </a:lnTo>
                <a:lnTo>
                  <a:pt x="22" y="132"/>
                </a:lnTo>
                <a:lnTo>
                  <a:pt x="23" y="128"/>
                </a:lnTo>
                <a:lnTo>
                  <a:pt x="26" y="117"/>
                </a:lnTo>
                <a:lnTo>
                  <a:pt x="26" y="112"/>
                </a:lnTo>
                <a:lnTo>
                  <a:pt x="23" y="103"/>
                </a:lnTo>
                <a:lnTo>
                  <a:pt x="20" y="97"/>
                </a:lnTo>
                <a:lnTo>
                  <a:pt x="19" y="96"/>
                </a:lnTo>
                <a:lnTo>
                  <a:pt x="20" y="93"/>
                </a:lnTo>
                <a:lnTo>
                  <a:pt x="17" y="90"/>
                </a:lnTo>
                <a:lnTo>
                  <a:pt x="16" y="86"/>
                </a:lnTo>
                <a:lnTo>
                  <a:pt x="13" y="83"/>
                </a:lnTo>
                <a:lnTo>
                  <a:pt x="11" y="81"/>
                </a:lnTo>
                <a:lnTo>
                  <a:pt x="13" y="76"/>
                </a:lnTo>
                <a:lnTo>
                  <a:pt x="9" y="67"/>
                </a:lnTo>
                <a:lnTo>
                  <a:pt x="3" y="63"/>
                </a:lnTo>
                <a:lnTo>
                  <a:pt x="1" y="58"/>
                </a:lnTo>
                <a:lnTo>
                  <a:pt x="0" y="5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5140440" y="5386320"/>
            <a:ext cx="477720" cy="419040"/>
          </a:xfrm>
          <a:custGeom>
            <a:avLst/>
            <a:gdLst/>
            <a:ahLst/>
            <a:rect l="l" t="t" r="r" b="b"/>
            <a:pathLst>
              <a:path w="243" h="213">
                <a:moveTo>
                  <a:pt x="0" y="5"/>
                </a:moveTo>
                <a:lnTo>
                  <a:pt x="130" y="0"/>
                </a:lnTo>
                <a:lnTo>
                  <a:pt x="130" y="6"/>
                </a:lnTo>
                <a:lnTo>
                  <a:pt x="136" y="16"/>
                </a:lnTo>
                <a:lnTo>
                  <a:pt x="136" y="26"/>
                </a:lnTo>
                <a:lnTo>
                  <a:pt x="139" y="32"/>
                </a:lnTo>
                <a:lnTo>
                  <a:pt x="142" y="35"/>
                </a:lnTo>
                <a:lnTo>
                  <a:pt x="142" y="39"/>
                </a:lnTo>
                <a:lnTo>
                  <a:pt x="136" y="44"/>
                </a:lnTo>
                <a:lnTo>
                  <a:pt x="134" y="45"/>
                </a:lnTo>
                <a:lnTo>
                  <a:pt x="131" y="57"/>
                </a:lnTo>
                <a:lnTo>
                  <a:pt x="123" y="70"/>
                </a:lnTo>
                <a:lnTo>
                  <a:pt x="116" y="93"/>
                </a:lnTo>
                <a:lnTo>
                  <a:pt x="116" y="109"/>
                </a:lnTo>
                <a:lnTo>
                  <a:pt x="199" y="106"/>
                </a:lnTo>
                <a:lnTo>
                  <a:pt x="202" y="107"/>
                </a:lnTo>
                <a:lnTo>
                  <a:pt x="199" y="116"/>
                </a:lnTo>
                <a:lnTo>
                  <a:pt x="199" y="128"/>
                </a:lnTo>
                <a:lnTo>
                  <a:pt x="208" y="136"/>
                </a:lnTo>
                <a:lnTo>
                  <a:pt x="211" y="146"/>
                </a:lnTo>
                <a:lnTo>
                  <a:pt x="198" y="145"/>
                </a:lnTo>
                <a:lnTo>
                  <a:pt x="188" y="139"/>
                </a:lnTo>
                <a:lnTo>
                  <a:pt x="185" y="139"/>
                </a:lnTo>
                <a:lnTo>
                  <a:pt x="182" y="141"/>
                </a:lnTo>
                <a:lnTo>
                  <a:pt x="173" y="148"/>
                </a:lnTo>
                <a:lnTo>
                  <a:pt x="173" y="152"/>
                </a:lnTo>
                <a:lnTo>
                  <a:pt x="176" y="156"/>
                </a:lnTo>
                <a:lnTo>
                  <a:pt x="181" y="158"/>
                </a:lnTo>
                <a:lnTo>
                  <a:pt x="191" y="156"/>
                </a:lnTo>
                <a:lnTo>
                  <a:pt x="195" y="154"/>
                </a:lnTo>
                <a:lnTo>
                  <a:pt x="198" y="151"/>
                </a:lnTo>
                <a:lnTo>
                  <a:pt x="204" y="151"/>
                </a:lnTo>
                <a:lnTo>
                  <a:pt x="207" y="151"/>
                </a:lnTo>
                <a:lnTo>
                  <a:pt x="207" y="154"/>
                </a:lnTo>
                <a:lnTo>
                  <a:pt x="205" y="155"/>
                </a:lnTo>
                <a:lnTo>
                  <a:pt x="202" y="158"/>
                </a:lnTo>
                <a:lnTo>
                  <a:pt x="202" y="162"/>
                </a:lnTo>
                <a:lnTo>
                  <a:pt x="207" y="164"/>
                </a:lnTo>
                <a:lnTo>
                  <a:pt x="209" y="164"/>
                </a:lnTo>
                <a:lnTo>
                  <a:pt x="211" y="162"/>
                </a:lnTo>
                <a:lnTo>
                  <a:pt x="215" y="155"/>
                </a:lnTo>
                <a:lnTo>
                  <a:pt x="224" y="151"/>
                </a:lnTo>
                <a:lnTo>
                  <a:pt x="227" y="149"/>
                </a:lnTo>
                <a:lnTo>
                  <a:pt x="230" y="149"/>
                </a:lnTo>
                <a:lnTo>
                  <a:pt x="231" y="152"/>
                </a:lnTo>
                <a:lnTo>
                  <a:pt x="231" y="156"/>
                </a:lnTo>
                <a:lnTo>
                  <a:pt x="231" y="158"/>
                </a:lnTo>
                <a:lnTo>
                  <a:pt x="231" y="162"/>
                </a:lnTo>
                <a:lnTo>
                  <a:pt x="227" y="165"/>
                </a:lnTo>
                <a:lnTo>
                  <a:pt x="220" y="172"/>
                </a:lnTo>
                <a:lnTo>
                  <a:pt x="212" y="178"/>
                </a:lnTo>
                <a:lnTo>
                  <a:pt x="212" y="184"/>
                </a:lnTo>
                <a:lnTo>
                  <a:pt x="215" y="187"/>
                </a:lnTo>
                <a:lnTo>
                  <a:pt x="224" y="193"/>
                </a:lnTo>
                <a:lnTo>
                  <a:pt x="241" y="198"/>
                </a:lnTo>
                <a:lnTo>
                  <a:pt x="243" y="201"/>
                </a:lnTo>
                <a:lnTo>
                  <a:pt x="241" y="206"/>
                </a:lnTo>
                <a:lnTo>
                  <a:pt x="238" y="207"/>
                </a:lnTo>
                <a:lnTo>
                  <a:pt x="225" y="213"/>
                </a:lnTo>
                <a:lnTo>
                  <a:pt x="224" y="201"/>
                </a:lnTo>
                <a:lnTo>
                  <a:pt x="217" y="198"/>
                </a:lnTo>
                <a:lnTo>
                  <a:pt x="202" y="193"/>
                </a:lnTo>
                <a:lnTo>
                  <a:pt x="202" y="188"/>
                </a:lnTo>
                <a:lnTo>
                  <a:pt x="198" y="187"/>
                </a:lnTo>
                <a:lnTo>
                  <a:pt x="195" y="188"/>
                </a:lnTo>
                <a:lnTo>
                  <a:pt x="194" y="198"/>
                </a:lnTo>
                <a:lnTo>
                  <a:pt x="194" y="200"/>
                </a:lnTo>
                <a:lnTo>
                  <a:pt x="194" y="201"/>
                </a:lnTo>
                <a:lnTo>
                  <a:pt x="188" y="207"/>
                </a:lnTo>
                <a:lnTo>
                  <a:pt x="185" y="206"/>
                </a:lnTo>
                <a:lnTo>
                  <a:pt x="181" y="201"/>
                </a:lnTo>
                <a:lnTo>
                  <a:pt x="179" y="200"/>
                </a:lnTo>
                <a:lnTo>
                  <a:pt x="173" y="201"/>
                </a:lnTo>
                <a:lnTo>
                  <a:pt x="172" y="200"/>
                </a:lnTo>
                <a:lnTo>
                  <a:pt x="169" y="200"/>
                </a:lnTo>
                <a:lnTo>
                  <a:pt x="163" y="207"/>
                </a:lnTo>
                <a:lnTo>
                  <a:pt x="156" y="207"/>
                </a:lnTo>
                <a:lnTo>
                  <a:pt x="155" y="206"/>
                </a:lnTo>
                <a:lnTo>
                  <a:pt x="146" y="204"/>
                </a:lnTo>
                <a:lnTo>
                  <a:pt x="134" y="190"/>
                </a:lnTo>
                <a:lnTo>
                  <a:pt x="129" y="188"/>
                </a:lnTo>
                <a:lnTo>
                  <a:pt x="121" y="185"/>
                </a:lnTo>
                <a:lnTo>
                  <a:pt x="120" y="181"/>
                </a:lnTo>
                <a:lnTo>
                  <a:pt x="118" y="181"/>
                </a:lnTo>
                <a:lnTo>
                  <a:pt x="117" y="181"/>
                </a:lnTo>
                <a:lnTo>
                  <a:pt x="117" y="180"/>
                </a:lnTo>
                <a:lnTo>
                  <a:pt x="117" y="177"/>
                </a:lnTo>
                <a:lnTo>
                  <a:pt x="114" y="177"/>
                </a:lnTo>
                <a:lnTo>
                  <a:pt x="113" y="177"/>
                </a:lnTo>
                <a:lnTo>
                  <a:pt x="107" y="177"/>
                </a:lnTo>
                <a:lnTo>
                  <a:pt x="107" y="177"/>
                </a:lnTo>
                <a:lnTo>
                  <a:pt x="105" y="172"/>
                </a:lnTo>
                <a:lnTo>
                  <a:pt x="103" y="172"/>
                </a:lnTo>
                <a:lnTo>
                  <a:pt x="94" y="180"/>
                </a:lnTo>
                <a:lnTo>
                  <a:pt x="98" y="185"/>
                </a:lnTo>
                <a:lnTo>
                  <a:pt x="97" y="187"/>
                </a:lnTo>
                <a:lnTo>
                  <a:pt x="82" y="187"/>
                </a:lnTo>
                <a:lnTo>
                  <a:pt x="58" y="184"/>
                </a:lnTo>
                <a:lnTo>
                  <a:pt x="45" y="177"/>
                </a:lnTo>
                <a:lnTo>
                  <a:pt x="13" y="182"/>
                </a:lnTo>
                <a:lnTo>
                  <a:pt x="10" y="180"/>
                </a:lnTo>
                <a:lnTo>
                  <a:pt x="10" y="177"/>
                </a:lnTo>
                <a:lnTo>
                  <a:pt x="11" y="175"/>
                </a:lnTo>
                <a:lnTo>
                  <a:pt x="13" y="172"/>
                </a:lnTo>
                <a:lnTo>
                  <a:pt x="16" y="168"/>
                </a:lnTo>
                <a:lnTo>
                  <a:pt x="20" y="156"/>
                </a:lnTo>
                <a:lnTo>
                  <a:pt x="16" y="151"/>
                </a:lnTo>
                <a:lnTo>
                  <a:pt x="16" y="148"/>
                </a:lnTo>
                <a:lnTo>
                  <a:pt x="17" y="145"/>
                </a:lnTo>
                <a:lnTo>
                  <a:pt x="17" y="142"/>
                </a:lnTo>
                <a:lnTo>
                  <a:pt x="19" y="135"/>
                </a:lnTo>
                <a:lnTo>
                  <a:pt x="22" y="132"/>
                </a:lnTo>
                <a:lnTo>
                  <a:pt x="23" y="128"/>
                </a:lnTo>
                <a:lnTo>
                  <a:pt x="26" y="117"/>
                </a:lnTo>
                <a:lnTo>
                  <a:pt x="26" y="112"/>
                </a:lnTo>
                <a:lnTo>
                  <a:pt x="23" y="103"/>
                </a:lnTo>
                <a:lnTo>
                  <a:pt x="20" y="97"/>
                </a:lnTo>
                <a:lnTo>
                  <a:pt x="19" y="96"/>
                </a:lnTo>
                <a:lnTo>
                  <a:pt x="20" y="93"/>
                </a:lnTo>
                <a:lnTo>
                  <a:pt x="17" y="90"/>
                </a:lnTo>
                <a:lnTo>
                  <a:pt x="16" y="86"/>
                </a:lnTo>
                <a:lnTo>
                  <a:pt x="13" y="83"/>
                </a:lnTo>
                <a:lnTo>
                  <a:pt x="11" y="81"/>
                </a:lnTo>
                <a:lnTo>
                  <a:pt x="13" y="76"/>
                </a:lnTo>
                <a:lnTo>
                  <a:pt x="9" y="67"/>
                </a:lnTo>
                <a:lnTo>
                  <a:pt x="3" y="63"/>
                </a:lnTo>
                <a:lnTo>
                  <a:pt x="1" y="58"/>
                </a:lnTo>
                <a:lnTo>
                  <a:pt x="0" y="5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4017960" y="5006880"/>
            <a:ext cx="1173240" cy="1150920"/>
          </a:xfrm>
          <a:custGeom>
            <a:avLst/>
            <a:gdLst/>
            <a:ahLst/>
            <a:rect l="l" t="t" r="r" b="b"/>
            <a:pathLst>
              <a:path w="598" h="586">
                <a:moveTo>
                  <a:pt x="1" y="240"/>
                </a:moveTo>
                <a:lnTo>
                  <a:pt x="1" y="238"/>
                </a:lnTo>
                <a:lnTo>
                  <a:pt x="0" y="235"/>
                </a:lnTo>
                <a:lnTo>
                  <a:pt x="1" y="231"/>
                </a:lnTo>
                <a:lnTo>
                  <a:pt x="1" y="231"/>
                </a:lnTo>
                <a:lnTo>
                  <a:pt x="0" y="228"/>
                </a:lnTo>
                <a:lnTo>
                  <a:pt x="1" y="228"/>
                </a:lnTo>
                <a:lnTo>
                  <a:pt x="162" y="242"/>
                </a:lnTo>
                <a:lnTo>
                  <a:pt x="182" y="0"/>
                </a:lnTo>
                <a:lnTo>
                  <a:pt x="183" y="0"/>
                </a:lnTo>
                <a:lnTo>
                  <a:pt x="312" y="7"/>
                </a:lnTo>
                <a:lnTo>
                  <a:pt x="309" y="111"/>
                </a:lnTo>
                <a:lnTo>
                  <a:pt x="313" y="112"/>
                </a:lnTo>
                <a:lnTo>
                  <a:pt x="316" y="115"/>
                </a:lnTo>
                <a:lnTo>
                  <a:pt x="322" y="123"/>
                </a:lnTo>
                <a:lnTo>
                  <a:pt x="325" y="124"/>
                </a:lnTo>
                <a:lnTo>
                  <a:pt x="333" y="123"/>
                </a:lnTo>
                <a:lnTo>
                  <a:pt x="336" y="121"/>
                </a:lnTo>
                <a:lnTo>
                  <a:pt x="342" y="123"/>
                </a:lnTo>
                <a:lnTo>
                  <a:pt x="344" y="125"/>
                </a:lnTo>
                <a:lnTo>
                  <a:pt x="342" y="128"/>
                </a:lnTo>
                <a:lnTo>
                  <a:pt x="345" y="133"/>
                </a:lnTo>
                <a:lnTo>
                  <a:pt x="346" y="133"/>
                </a:lnTo>
                <a:lnTo>
                  <a:pt x="358" y="136"/>
                </a:lnTo>
                <a:lnTo>
                  <a:pt x="362" y="137"/>
                </a:lnTo>
                <a:lnTo>
                  <a:pt x="365" y="137"/>
                </a:lnTo>
                <a:lnTo>
                  <a:pt x="365" y="137"/>
                </a:lnTo>
                <a:lnTo>
                  <a:pt x="370" y="136"/>
                </a:lnTo>
                <a:lnTo>
                  <a:pt x="373" y="140"/>
                </a:lnTo>
                <a:lnTo>
                  <a:pt x="377" y="141"/>
                </a:lnTo>
                <a:lnTo>
                  <a:pt x="380" y="138"/>
                </a:lnTo>
                <a:lnTo>
                  <a:pt x="391" y="140"/>
                </a:lnTo>
                <a:lnTo>
                  <a:pt x="391" y="141"/>
                </a:lnTo>
                <a:lnTo>
                  <a:pt x="396" y="146"/>
                </a:lnTo>
                <a:lnTo>
                  <a:pt x="399" y="147"/>
                </a:lnTo>
                <a:lnTo>
                  <a:pt x="399" y="151"/>
                </a:lnTo>
                <a:lnTo>
                  <a:pt x="407" y="154"/>
                </a:lnTo>
                <a:lnTo>
                  <a:pt x="407" y="149"/>
                </a:lnTo>
                <a:lnTo>
                  <a:pt x="412" y="147"/>
                </a:lnTo>
                <a:lnTo>
                  <a:pt x="422" y="156"/>
                </a:lnTo>
                <a:lnTo>
                  <a:pt x="423" y="156"/>
                </a:lnTo>
                <a:lnTo>
                  <a:pt x="429" y="151"/>
                </a:lnTo>
                <a:lnTo>
                  <a:pt x="432" y="151"/>
                </a:lnTo>
                <a:lnTo>
                  <a:pt x="432" y="154"/>
                </a:lnTo>
                <a:lnTo>
                  <a:pt x="432" y="159"/>
                </a:lnTo>
                <a:lnTo>
                  <a:pt x="433" y="163"/>
                </a:lnTo>
                <a:lnTo>
                  <a:pt x="436" y="160"/>
                </a:lnTo>
                <a:lnTo>
                  <a:pt x="436" y="157"/>
                </a:lnTo>
                <a:lnTo>
                  <a:pt x="439" y="151"/>
                </a:lnTo>
                <a:lnTo>
                  <a:pt x="443" y="150"/>
                </a:lnTo>
                <a:lnTo>
                  <a:pt x="445" y="150"/>
                </a:lnTo>
                <a:lnTo>
                  <a:pt x="446" y="154"/>
                </a:lnTo>
                <a:lnTo>
                  <a:pt x="451" y="156"/>
                </a:lnTo>
                <a:lnTo>
                  <a:pt x="453" y="156"/>
                </a:lnTo>
                <a:lnTo>
                  <a:pt x="455" y="153"/>
                </a:lnTo>
                <a:lnTo>
                  <a:pt x="458" y="153"/>
                </a:lnTo>
                <a:lnTo>
                  <a:pt x="458" y="154"/>
                </a:lnTo>
                <a:lnTo>
                  <a:pt x="458" y="156"/>
                </a:lnTo>
                <a:lnTo>
                  <a:pt x="462" y="157"/>
                </a:lnTo>
                <a:lnTo>
                  <a:pt x="469" y="163"/>
                </a:lnTo>
                <a:lnTo>
                  <a:pt x="477" y="157"/>
                </a:lnTo>
                <a:lnTo>
                  <a:pt x="479" y="156"/>
                </a:lnTo>
                <a:lnTo>
                  <a:pt x="490" y="154"/>
                </a:lnTo>
                <a:lnTo>
                  <a:pt x="497" y="151"/>
                </a:lnTo>
                <a:lnTo>
                  <a:pt x="500" y="151"/>
                </a:lnTo>
                <a:lnTo>
                  <a:pt x="504" y="151"/>
                </a:lnTo>
                <a:lnTo>
                  <a:pt x="513" y="151"/>
                </a:lnTo>
                <a:lnTo>
                  <a:pt x="520" y="150"/>
                </a:lnTo>
                <a:lnTo>
                  <a:pt x="521" y="149"/>
                </a:lnTo>
                <a:lnTo>
                  <a:pt x="543" y="160"/>
                </a:lnTo>
                <a:lnTo>
                  <a:pt x="546" y="162"/>
                </a:lnTo>
                <a:lnTo>
                  <a:pt x="549" y="163"/>
                </a:lnTo>
                <a:lnTo>
                  <a:pt x="550" y="164"/>
                </a:lnTo>
                <a:lnTo>
                  <a:pt x="557" y="169"/>
                </a:lnTo>
                <a:lnTo>
                  <a:pt x="559" y="170"/>
                </a:lnTo>
                <a:lnTo>
                  <a:pt x="565" y="167"/>
                </a:lnTo>
                <a:lnTo>
                  <a:pt x="572" y="169"/>
                </a:lnTo>
                <a:lnTo>
                  <a:pt x="572" y="198"/>
                </a:lnTo>
                <a:lnTo>
                  <a:pt x="573" y="251"/>
                </a:lnTo>
                <a:lnTo>
                  <a:pt x="575" y="256"/>
                </a:lnTo>
                <a:lnTo>
                  <a:pt x="581" y="260"/>
                </a:lnTo>
                <a:lnTo>
                  <a:pt x="585" y="269"/>
                </a:lnTo>
                <a:lnTo>
                  <a:pt x="583" y="274"/>
                </a:lnTo>
                <a:lnTo>
                  <a:pt x="585" y="276"/>
                </a:lnTo>
                <a:lnTo>
                  <a:pt x="588" y="279"/>
                </a:lnTo>
                <a:lnTo>
                  <a:pt x="589" y="283"/>
                </a:lnTo>
                <a:lnTo>
                  <a:pt x="592" y="286"/>
                </a:lnTo>
                <a:lnTo>
                  <a:pt x="591" y="289"/>
                </a:lnTo>
                <a:lnTo>
                  <a:pt x="592" y="290"/>
                </a:lnTo>
                <a:lnTo>
                  <a:pt x="595" y="296"/>
                </a:lnTo>
                <a:lnTo>
                  <a:pt x="598" y="305"/>
                </a:lnTo>
                <a:lnTo>
                  <a:pt x="598" y="310"/>
                </a:lnTo>
                <a:lnTo>
                  <a:pt x="595" y="321"/>
                </a:lnTo>
                <a:lnTo>
                  <a:pt x="594" y="325"/>
                </a:lnTo>
                <a:lnTo>
                  <a:pt x="591" y="328"/>
                </a:lnTo>
                <a:lnTo>
                  <a:pt x="589" y="335"/>
                </a:lnTo>
                <a:lnTo>
                  <a:pt x="589" y="338"/>
                </a:lnTo>
                <a:lnTo>
                  <a:pt x="588" y="341"/>
                </a:lnTo>
                <a:lnTo>
                  <a:pt x="588" y="344"/>
                </a:lnTo>
                <a:lnTo>
                  <a:pt x="592" y="349"/>
                </a:lnTo>
                <a:lnTo>
                  <a:pt x="588" y="361"/>
                </a:lnTo>
                <a:lnTo>
                  <a:pt x="585" y="365"/>
                </a:lnTo>
                <a:lnTo>
                  <a:pt x="583" y="368"/>
                </a:lnTo>
                <a:lnTo>
                  <a:pt x="582" y="370"/>
                </a:lnTo>
                <a:lnTo>
                  <a:pt x="582" y="373"/>
                </a:lnTo>
                <a:lnTo>
                  <a:pt x="585" y="375"/>
                </a:lnTo>
                <a:lnTo>
                  <a:pt x="585" y="377"/>
                </a:lnTo>
                <a:lnTo>
                  <a:pt x="585" y="377"/>
                </a:lnTo>
                <a:lnTo>
                  <a:pt x="573" y="378"/>
                </a:lnTo>
                <a:lnTo>
                  <a:pt x="555" y="387"/>
                </a:lnTo>
                <a:lnTo>
                  <a:pt x="552" y="384"/>
                </a:lnTo>
                <a:lnTo>
                  <a:pt x="543" y="386"/>
                </a:lnTo>
                <a:lnTo>
                  <a:pt x="542" y="383"/>
                </a:lnTo>
                <a:lnTo>
                  <a:pt x="543" y="377"/>
                </a:lnTo>
                <a:lnTo>
                  <a:pt x="542" y="377"/>
                </a:lnTo>
                <a:lnTo>
                  <a:pt x="533" y="380"/>
                </a:lnTo>
                <a:lnTo>
                  <a:pt x="531" y="386"/>
                </a:lnTo>
                <a:lnTo>
                  <a:pt x="537" y="393"/>
                </a:lnTo>
                <a:lnTo>
                  <a:pt x="537" y="394"/>
                </a:lnTo>
                <a:lnTo>
                  <a:pt x="524" y="406"/>
                </a:lnTo>
                <a:lnTo>
                  <a:pt x="523" y="413"/>
                </a:lnTo>
                <a:lnTo>
                  <a:pt x="495" y="430"/>
                </a:lnTo>
                <a:lnTo>
                  <a:pt x="479" y="435"/>
                </a:lnTo>
                <a:lnTo>
                  <a:pt x="477" y="438"/>
                </a:lnTo>
                <a:lnTo>
                  <a:pt x="475" y="438"/>
                </a:lnTo>
                <a:lnTo>
                  <a:pt x="474" y="435"/>
                </a:lnTo>
                <a:lnTo>
                  <a:pt x="475" y="433"/>
                </a:lnTo>
                <a:lnTo>
                  <a:pt x="474" y="432"/>
                </a:lnTo>
                <a:lnTo>
                  <a:pt x="471" y="433"/>
                </a:lnTo>
                <a:lnTo>
                  <a:pt x="469" y="435"/>
                </a:lnTo>
                <a:lnTo>
                  <a:pt x="458" y="438"/>
                </a:lnTo>
                <a:lnTo>
                  <a:pt x="458" y="440"/>
                </a:lnTo>
                <a:lnTo>
                  <a:pt x="465" y="443"/>
                </a:lnTo>
                <a:lnTo>
                  <a:pt x="465" y="445"/>
                </a:lnTo>
                <a:lnTo>
                  <a:pt x="465" y="448"/>
                </a:lnTo>
                <a:lnTo>
                  <a:pt x="464" y="448"/>
                </a:lnTo>
                <a:lnTo>
                  <a:pt x="452" y="451"/>
                </a:lnTo>
                <a:lnTo>
                  <a:pt x="451" y="451"/>
                </a:lnTo>
                <a:lnTo>
                  <a:pt x="449" y="449"/>
                </a:lnTo>
                <a:lnTo>
                  <a:pt x="448" y="449"/>
                </a:lnTo>
                <a:lnTo>
                  <a:pt x="446" y="452"/>
                </a:lnTo>
                <a:lnTo>
                  <a:pt x="446" y="458"/>
                </a:lnTo>
                <a:lnTo>
                  <a:pt x="446" y="459"/>
                </a:lnTo>
                <a:lnTo>
                  <a:pt x="443" y="459"/>
                </a:lnTo>
                <a:lnTo>
                  <a:pt x="442" y="459"/>
                </a:lnTo>
                <a:lnTo>
                  <a:pt x="439" y="459"/>
                </a:lnTo>
                <a:lnTo>
                  <a:pt x="438" y="461"/>
                </a:lnTo>
                <a:lnTo>
                  <a:pt x="435" y="461"/>
                </a:lnTo>
                <a:lnTo>
                  <a:pt x="433" y="459"/>
                </a:lnTo>
                <a:lnTo>
                  <a:pt x="432" y="464"/>
                </a:lnTo>
                <a:lnTo>
                  <a:pt x="436" y="466"/>
                </a:lnTo>
                <a:lnTo>
                  <a:pt x="433" y="472"/>
                </a:lnTo>
                <a:lnTo>
                  <a:pt x="426" y="478"/>
                </a:lnTo>
                <a:lnTo>
                  <a:pt x="422" y="475"/>
                </a:lnTo>
                <a:lnTo>
                  <a:pt x="417" y="479"/>
                </a:lnTo>
                <a:lnTo>
                  <a:pt x="419" y="485"/>
                </a:lnTo>
                <a:lnTo>
                  <a:pt x="422" y="487"/>
                </a:lnTo>
                <a:lnTo>
                  <a:pt x="417" y="501"/>
                </a:lnTo>
                <a:lnTo>
                  <a:pt x="412" y="505"/>
                </a:lnTo>
                <a:lnTo>
                  <a:pt x="410" y="507"/>
                </a:lnTo>
                <a:lnTo>
                  <a:pt x="410" y="507"/>
                </a:lnTo>
                <a:lnTo>
                  <a:pt x="412" y="508"/>
                </a:lnTo>
                <a:lnTo>
                  <a:pt x="413" y="508"/>
                </a:lnTo>
                <a:lnTo>
                  <a:pt x="414" y="510"/>
                </a:lnTo>
                <a:lnTo>
                  <a:pt x="414" y="514"/>
                </a:lnTo>
                <a:lnTo>
                  <a:pt x="410" y="530"/>
                </a:lnTo>
                <a:lnTo>
                  <a:pt x="413" y="540"/>
                </a:lnTo>
                <a:lnTo>
                  <a:pt x="420" y="565"/>
                </a:lnTo>
                <a:lnTo>
                  <a:pt x="425" y="571"/>
                </a:lnTo>
                <a:lnTo>
                  <a:pt x="423" y="572"/>
                </a:lnTo>
                <a:lnTo>
                  <a:pt x="429" y="573"/>
                </a:lnTo>
                <a:lnTo>
                  <a:pt x="429" y="582"/>
                </a:lnTo>
                <a:lnTo>
                  <a:pt x="419" y="586"/>
                </a:lnTo>
                <a:lnTo>
                  <a:pt x="409" y="581"/>
                </a:lnTo>
                <a:lnTo>
                  <a:pt x="386" y="579"/>
                </a:lnTo>
                <a:lnTo>
                  <a:pt x="375" y="571"/>
                </a:lnTo>
                <a:lnTo>
                  <a:pt x="361" y="568"/>
                </a:lnTo>
                <a:lnTo>
                  <a:pt x="354" y="560"/>
                </a:lnTo>
                <a:lnTo>
                  <a:pt x="341" y="556"/>
                </a:lnTo>
                <a:lnTo>
                  <a:pt x="335" y="539"/>
                </a:lnTo>
                <a:lnTo>
                  <a:pt x="323" y="516"/>
                </a:lnTo>
                <a:lnTo>
                  <a:pt x="323" y="508"/>
                </a:lnTo>
                <a:lnTo>
                  <a:pt x="319" y="497"/>
                </a:lnTo>
                <a:lnTo>
                  <a:pt x="320" y="488"/>
                </a:lnTo>
                <a:lnTo>
                  <a:pt x="318" y="482"/>
                </a:lnTo>
                <a:lnTo>
                  <a:pt x="309" y="478"/>
                </a:lnTo>
                <a:lnTo>
                  <a:pt x="306" y="474"/>
                </a:lnTo>
                <a:lnTo>
                  <a:pt x="294" y="451"/>
                </a:lnTo>
                <a:lnTo>
                  <a:pt x="284" y="443"/>
                </a:lnTo>
                <a:lnTo>
                  <a:pt x="283" y="436"/>
                </a:lnTo>
                <a:lnTo>
                  <a:pt x="266" y="403"/>
                </a:lnTo>
                <a:lnTo>
                  <a:pt x="248" y="381"/>
                </a:lnTo>
                <a:lnTo>
                  <a:pt x="228" y="362"/>
                </a:lnTo>
                <a:lnTo>
                  <a:pt x="212" y="361"/>
                </a:lnTo>
                <a:lnTo>
                  <a:pt x="193" y="355"/>
                </a:lnTo>
                <a:lnTo>
                  <a:pt x="186" y="362"/>
                </a:lnTo>
                <a:lnTo>
                  <a:pt x="180" y="362"/>
                </a:lnTo>
                <a:lnTo>
                  <a:pt x="172" y="368"/>
                </a:lnTo>
                <a:lnTo>
                  <a:pt x="167" y="386"/>
                </a:lnTo>
                <a:lnTo>
                  <a:pt x="153" y="406"/>
                </a:lnTo>
                <a:lnTo>
                  <a:pt x="146" y="407"/>
                </a:lnTo>
                <a:lnTo>
                  <a:pt x="136" y="399"/>
                </a:lnTo>
                <a:lnTo>
                  <a:pt x="130" y="397"/>
                </a:lnTo>
                <a:lnTo>
                  <a:pt x="120" y="388"/>
                </a:lnTo>
                <a:lnTo>
                  <a:pt x="112" y="387"/>
                </a:lnTo>
                <a:lnTo>
                  <a:pt x="102" y="377"/>
                </a:lnTo>
                <a:lnTo>
                  <a:pt x="95" y="373"/>
                </a:lnTo>
                <a:lnTo>
                  <a:pt x="83" y="355"/>
                </a:lnTo>
                <a:lnTo>
                  <a:pt x="83" y="336"/>
                </a:lnTo>
                <a:lnTo>
                  <a:pt x="78" y="328"/>
                </a:lnTo>
                <a:lnTo>
                  <a:pt x="73" y="310"/>
                </a:lnTo>
                <a:lnTo>
                  <a:pt x="55" y="295"/>
                </a:lnTo>
                <a:lnTo>
                  <a:pt x="24" y="264"/>
                </a:lnTo>
                <a:lnTo>
                  <a:pt x="16" y="258"/>
                </a:lnTo>
                <a:lnTo>
                  <a:pt x="10" y="245"/>
                </a:lnTo>
                <a:lnTo>
                  <a:pt x="1" y="24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4017960" y="5006880"/>
            <a:ext cx="1173240" cy="1150920"/>
          </a:xfrm>
          <a:custGeom>
            <a:avLst/>
            <a:gdLst/>
            <a:ahLst/>
            <a:rect l="l" t="t" r="r" b="b"/>
            <a:pathLst>
              <a:path w="598" h="586">
                <a:moveTo>
                  <a:pt x="1" y="240"/>
                </a:moveTo>
                <a:lnTo>
                  <a:pt x="1" y="238"/>
                </a:lnTo>
                <a:lnTo>
                  <a:pt x="0" y="235"/>
                </a:lnTo>
                <a:lnTo>
                  <a:pt x="1" y="231"/>
                </a:lnTo>
                <a:lnTo>
                  <a:pt x="1" y="231"/>
                </a:lnTo>
                <a:lnTo>
                  <a:pt x="0" y="228"/>
                </a:lnTo>
                <a:lnTo>
                  <a:pt x="1" y="228"/>
                </a:lnTo>
                <a:lnTo>
                  <a:pt x="162" y="242"/>
                </a:lnTo>
                <a:lnTo>
                  <a:pt x="182" y="0"/>
                </a:lnTo>
                <a:lnTo>
                  <a:pt x="183" y="0"/>
                </a:lnTo>
                <a:lnTo>
                  <a:pt x="312" y="7"/>
                </a:lnTo>
                <a:lnTo>
                  <a:pt x="309" y="111"/>
                </a:lnTo>
                <a:lnTo>
                  <a:pt x="313" y="112"/>
                </a:lnTo>
                <a:lnTo>
                  <a:pt x="316" y="115"/>
                </a:lnTo>
                <a:lnTo>
                  <a:pt x="322" y="123"/>
                </a:lnTo>
                <a:lnTo>
                  <a:pt x="325" y="124"/>
                </a:lnTo>
                <a:lnTo>
                  <a:pt x="333" y="123"/>
                </a:lnTo>
                <a:lnTo>
                  <a:pt x="336" y="121"/>
                </a:lnTo>
                <a:lnTo>
                  <a:pt x="342" y="123"/>
                </a:lnTo>
                <a:lnTo>
                  <a:pt x="344" y="125"/>
                </a:lnTo>
                <a:lnTo>
                  <a:pt x="342" y="128"/>
                </a:lnTo>
                <a:lnTo>
                  <a:pt x="345" y="133"/>
                </a:lnTo>
                <a:lnTo>
                  <a:pt x="346" y="133"/>
                </a:lnTo>
                <a:lnTo>
                  <a:pt x="358" y="136"/>
                </a:lnTo>
                <a:lnTo>
                  <a:pt x="362" y="137"/>
                </a:lnTo>
                <a:lnTo>
                  <a:pt x="365" y="137"/>
                </a:lnTo>
                <a:lnTo>
                  <a:pt x="365" y="137"/>
                </a:lnTo>
                <a:lnTo>
                  <a:pt x="370" y="136"/>
                </a:lnTo>
                <a:lnTo>
                  <a:pt x="373" y="140"/>
                </a:lnTo>
                <a:lnTo>
                  <a:pt x="377" y="141"/>
                </a:lnTo>
                <a:lnTo>
                  <a:pt x="380" y="138"/>
                </a:lnTo>
                <a:lnTo>
                  <a:pt x="391" y="140"/>
                </a:lnTo>
                <a:lnTo>
                  <a:pt x="391" y="141"/>
                </a:lnTo>
                <a:lnTo>
                  <a:pt x="396" y="146"/>
                </a:lnTo>
                <a:lnTo>
                  <a:pt x="399" y="147"/>
                </a:lnTo>
                <a:lnTo>
                  <a:pt x="399" y="151"/>
                </a:lnTo>
                <a:lnTo>
                  <a:pt x="407" y="154"/>
                </a:lnTo>
                <a:lnTo>
                  <a:pt x="407" y="149"/>
                </a:lnTo>
                <a:lnTo>
                  <a:pt x="412" y="147"/>
                </a:lnTo>
                <a:lnTo>
                  <a:pt x="422" y="156"/>
                </a:lnTo>
                <a:lnTo>
                  <a:pt x="423" y="156"/>
                </a:lnTo>
                <a:lnTo>
                  <a:pt x="429" y="151"/>
                </a:lnTo>
                <a:lnTo>
                  <a:pt x="432" y="151"/>
                </a:lnTo>
                <a:lnTo>
                  <a:pt x="432" y="154"/>
                </a:lnTo>
                <a:lnTo>
                  <a:pt x="432" y="159"/>
                </a:lnTo>
                <a:lnTo>
                  <a:pt x="433" y="163"/>
                </a:lnTo>
                <a:lnTo>
                  <a:pt x="436" y="160"/>
                </a:lnTo>
                <a:lnTo>
                  <a:pt x="436" y="157"/>
                </a:lnTo>
                <a:lnTo>
                  <a:pt x="439" y="151"/>
                </a:lnTo>
                <a:lnTo>
                  <a:pt x="443" y="150"/>
                </a:lnTo>
                <a:lnTo>
                  <a:pt x="445" y="150"/>
                </a:lnTo>
                <a:lnTo>
                  <a:pt x="446" y="154"/>
                </a:lnTo>
                <a:lnTo>
                  <a:pt x="451" y="156"/>
                </a:lnTo>
                <a:lnTo>
                  <a:pt x="453" y="156"/>
                </a:lnTo>
                <a:lnTo>
                  <a:pt x="455" y="153"/>
                </a:lnTo>
                <a:lnTo>
                  <a:pt x="458" y="153"/>
                </a:lnTo>
                <a:lnTo>
                  <a:pt x="458" y="154"/>
                </a:lnTo>
                <a:lnTo>
                  <a:pt x="458" y="156"/>
                </a:lnTo>
                <a:lnTo>
                  <a:pt x="462" y="157"/>
                </a:lnTo>
                <a:lnTo>
                  <a:pt x="469" y="163"/>
                </a:lnTo>
                <a:lnTo>
                  <a:pt x="477" y="157"/>
                </a:lnTo>
                <a:lnTo>
                  <a:pt x="479" y="156"/>
                </a:lnTo>
                <a:lnTo>
                  <a:pt x="490" y="154"/>
                </a:lnTo>
                <a:lnTo>
                  <a:pt x="497" y="151"/>
                </a:lnTo>
                <a:lnTo>
                  <a:pt x="500" y="151"/>
                </a:lnTo>
                <a:lnTo>
                  <a:pt x="504" y="151"/>
                </a:lnTo>
                <a:lnTo>
                  <a:pt x="513" y="151"/>
                </a:lnTo>
                <a:lnTo>
                  <a:pt x="520" y="150"/>
                </a:lnTo>
                <a:lnTo>
                  <a:pt x="521" y="149"/>
                </a:lnTo>
                <a:lnTo>
                  <a:pt x="543" y="160"/>
                </a:lnTo>
                <a:lnTo>
                  <a:pt x="546" y="162"/>
                </a:lnTo>
                <a:lnTo>
                  <a:pt x="549" y="163"/>
                </a:lnTo>
                <a:lnTo>
                  <a:pt x="550" y="164"/>
                </a:lnTo>
                <a:lnTo>
                  <a:pt x="557" y="169"/>
                </a:lnTo>
                <a:lnTo>
                  <a:pt x="559" y="170"/>
                </a:lnTo>
                <a:lnTo>
                  <a:pt x="565" y="167"/>
                </a:lnTo>
                <a:lnTo>
                  <a:pt x="572" y="169"/>
                </a:lnTo>
                <a:lnTo>
                  <a:pt x="572" y="198"/>
                </a:lnTo>
                <a:lnTo>
                  <a:pt x="573" y="251"/>
                </a:lnTo>
                <a:lnTo>
                  <a:pt x="575" y="256"/>
                </a:lnTo>
                <a:lnTo>
                  <a:pt x="581" y="260"/>
                </a:lnTo>
                <a:lnTo>
                  <a:pt x="585" y="269"/>
                </a:lnTo>
                <a:lnTo>
                  <a:pt x="583" y="274"/>
                </a:lnTo>
                <a:lnTo>
                  <a:pt x="585" y="276"/>
                </a:lnTo>
                <a:lnTo>
                  <a:pt x="588" y="279"/>
                </a:lnTo>
                <a:lnTo>
                  <a:pt x="589" y="283"/>
                </a:lnTo>
                <a:lnTo>
                  <a:pt x="592" y="286"/>
                </a:lnTo>
                <a:lnTo>
                  <a:pt x="591" y="289"/>
                </a:lnTo>
                <a:lnTo>
                  <a:pt x="592" y="290"/>
                </a:lnTo>
                <a:lnTo>
                  <a:pt x="595" y="296"/>
                </a:lnTo>
                <a:lnTo>
                  <a:pt x="598" y="305"/>
                </a:lnTo>
                <a:lnTo>
                  <a:pt x="598" y="310"/>
                </a:lnTo>
                <a:lnTo>
                  <a:pt x="595" y="321"/>
                </a:lnTo>
                <a:lnTo>
                  <a:pt x="594" y="325"/>
                </a:lnTo>
                <a:lnTo>
                  <a:pt x="591" y="328"/>
                </a:lnTo>
                <a:lnTo>
                  <a:pt x="589" y="335"/>
                </a:lnTo>
                <a:lnTo>
                  <a:pt x="589" y="338"/>
                </a:lnTo>
                <a:lnTo>
                  <a:pt x="588" y="341"/>
                </a:lnTo>
                <a:lnTo>
                  <a:pt x="588" y="344"/>
                </a:lnTo>
                <a:lnTo>
                  <a:pt x="592" y="349"/>
                </a:lnTo>
                <a:lnTo>
                  <a:pt x="588" y="361"/>
                </a:lnTo>
                <a:lnTo>
                  <a:pt x="585" y="365"/>
                </a:lnTo>
                <a:lnTo>
                  <a:pt x="583" y="368"/>
                </a:lnTo>
                <a:lnTo>
                  <a:pt x="582" y="370"/>
                </a:lnTo>
                <a:lnTo>
                  <a:pt x="582" y="373"/>
                </a:lnTo>
                <a:lnTo>
                  <a:pt x="585" y="375"/>
                </a:lnTo>
                <a:lnTo>
                  <a:pt x="585" y="377"/>
                </a:lnTo>
                <a:lnTo>
                  <a:pt x="585" y="377"/>
                </a:lnTo>
                <a:lnTo>
                  <a:pt x="573" y="378"/>
                </a:lnTo>
                <a:lnTo>
                  <a:pt x="555" y="387"/>
                </a:lnTo>
                <a:lnTo>
                  <a:pt x="552" y="384"/>
                </a:lnTo>
                <a:lnTo>
                  <a:pt x="543" y="386"/>
                </a:lnTo>
                <a:lnTo>
                  <a:pt x="542" y="383"/>
                </a:lnTo>
                <a:lnTo>
                  <a:pt x="543" y="377"/>
                </a:lnTo>
                <a:lnTo>
                  <a:pt x="542" y="377"/>
                </a:lnTo>
                <a:lnTo>
                  <a:pt x="533" y="380"/>
                </a:lnTo>
                <a:lnTo>
                  <a:pt x="531" y="386"/>
                </a:lnTo>
                <a:lnTo>
                  <a:pt x="537" y="393"/>
                </a:lnTo>
                <a:lnTo>
                  <a:pt x="537" y="394"/>
                </a:lnTo>
                <a:lnTo>
                  <a:pt x="524" y="406"/>
                </a:lnTo>
                <a:lnTo>
                  <a:pt x="523" y="413"/>
                </a:lnTo>
                <a:lnTo>
                  <a:pt x="495" y="430"/>
                </a:lnTo>
                <a:lnTo>
                  <a:pt x="479" y="435"/>
                </a:lnTo>
                <a:lnTo>
                  <a:pt x="477" y="438"/>
                </a:lnTo>
                <a:lnTo>
                  <a:pt x="475" y="438"/>
                </a:lnTo>
                <a:lnTo>
                  <a:pt x="474" y="435"/>
                </a:lnTo>
                <a:lnTo>
                  <a:pt x="475" y="433"/>
                </a:lnTo>
                <a:lnTo>
                  <a:pt x="474" y="432"/>
                </a:lnTo>
                <a:lnTo>
                  <a:pt x="471" y="433"/>
                </a:lnTo>
                <a:lnTo>
                  <a:pt x="469" y="435"/>
                </a:lnTo>
                <a:lnTo>
                  <a:pt x="458" y="438"/>
                </a:lnTo>
                <a:lnTo>
                  <a:pt x="458" y="440"/>
                </a:lnTo>
                <a:lnTo>
                  <a:pt x="465" y="443"/>
                </a:lnTo>
                <a:lnTo>
                  <a:pt x="465" y="445"/>
                </a:lnTo>
                <a:lnTo>
                  <a:pt x="465" y="448"/>
                </a:lnTo>
                <a:lnTo>
                  <a:pt x="464" y="448"/>
                </a:lnTo>
                <a:lnTo>
                  <a:pt x="452" y="451"/>
                </a:lnTo>
                <a:lnTo>
                  <a:pt x="451" y="451"/>
                </a:lnTo>
                <a:lnTo>
                  <a:pt x="449" y="449"/>
                </a:lnTo>
                <a:lnTo>
                  <a:pt x="448" y="449"/>
                </a:lnTo>
                <a:lnTo>
                  <a:pt x="446" y="452"/>
                </a:lnTo>
                <a:lnTo>
                  <a:pt x="446" y="458"/>
                </a:lnTo>
                <a:lnTo>
                  <a:pt x="446" y="459"/>
                </a:lnTo>
                <a:lnTo>
                  <a:pt x="443" y="459"/>
                </a:lnTo>
                <a:lnTo>
                  <a:pt x="442" y="459"/>
                </a:lnTo>
                <a:lnTo>
                  <a:pt x="439" y="459"/>
                </a:lnTo>
                <a:lnTo>
                  <a:pt x="438" y="461"/>
                </a:lnTo>
                <a:lnTo>
                  <a:pt x="435" y="461"/>
                </a:lnTo>
                <a:lnTo>
                  <a:pt x="433" y="459"/>
                </a:lnTo>
                <a:lnTo>
                  <a:pt x="432" y="464"/>
                </a:lnTo>
                <a:lnTo>
                  <a:pt x="436" y="466"/>
                </a:lnTo>
                <a:lnTo>
                  <a:pt x="433" y="472"/>
                </a:lnTo>
                <a:lnTo>
                  <a:pt x="426" y="478"/>
                </a:lnTo>
                <a:lnTo>
                  <a:pt x="422" y="475"/>
                </a:lnTo>
                <a:lnTo>
                  <a:pt x="417" y="479"/>
                </a:lnTo>
                <a:lnTo>
                  <a:pt x="419" y="485"/>
                </a:lnTo>
                <a:lnTo>
                  <a:pt x="422" y="487"/>
                </a:lnTo>
                <a:lnTo>
                  <a:pt x="417" y="501"/>
                </a:lnTo>
                <a:lnTo>
                  <a:pt x="412" y="505"/>
                </a:lnTo>
                <a:lnTo>
                  <a:pt x="410" y="507"/>
                </a:lnTo>
                <a:lnTo>
                  <a:pt x="410" y="507"/>
                </a:lnTo>
                <a:lnTo>
                  <a:pt x="412" y="508"/>
                </a:lnTo>
                <a:lnTo>
                  <a:pt x="413" y="508"/>
                </a:lnTo>
                <a:lnTo>
                  <a:pt x="414" y="510"/>
                </a:lnTo>
                <a:lnTo>
                  <a:pt x="414" y="514"/>
                </a:lnTo>
                <a:lnTo>
                  <a:pt x="410" y="530"/>
                </a:lnTo>
                <a:lnTo>
                  <a:pt x="413" y="540"/>
                </a:lnTo>
                <a:lnTo>
                  <a:pt x="420" y="565"/>
                </a:lnTo>
                <a:lnTo>
                  <a:pt x="425" y="571"/>
                </a:lnTo>
                <a:lnTo>
                  <a:pt x="423" y="572"/>
                </a:lnTo>
                <a:lnTo>
                  <a:pt x="429" y="573"/>
                </a:lnTo>
                <a:lnTo>
                  <a:pt x="429" y="582"/>
                </a:lnTo>
                <a:lnTo>
                  <a:pt x="419" y="586"/>
                </a:lnTo>
                <a:lnTo>
                  <a:pt x="409" y="581"/>
                </a:lnTo>
                <a:lnTo>
                  <a:pt x="386" y="579"/>
                </a:lnTo>
                <a:lnTo>
                  <a:pt x="375" y="571"/>
                </a:lnTo>
                <a:lnTo>
                  <a:pt x="361" y="568"/>
                </a:lnTo>
                <a:lnTo>
                  <a:pt x="354" y="560"/>
                </a:lnTo>
                <a:lnTo>
                  <a:pt x="341" y="556"/>
                </a:lnTo>
                <a:lnTo>
                  <a:pt x="335" y="539"/>
                </a:lnTo>
                <a:lnTo>
                  <a:pt x="323" y="516"/>
                </a:lnTo>
                <a:lnTo>
                  <a:pt x="323" y="508"/>
                </a:lnTo>
                <a:lnTo>
                  <a:pt x="319" y="497"/>
                </a:lnTo>
                <a:lnTo>
                  <a:pt x="320" y="488"/>
                </a:lnTo>
                <a:lnTo>
                  <a:pt x="318" y="482"/>
                </a:lnTo>
                <a:lnTo>
                  <a:pt x="309" y="478"/>
                </a:lnTo>
                <a:lnTo>
                  <a:pt x="306" y="474"/>
                </a:lnTo>
                <a:lnTo>
                  <a:pt x="294" y="451"/>
                </a:lnTo>
                <a:lnTo>
                  <a:pt x="284" y="443"/>
                </a:lnTo>
                <a:lnTo>
                  <a:pt x="283" y="436"/>
                </a:lnTo>
                <a:lnTo>
                  <a:pt x="266" y="403"/>
                </a:lnTo>
                <a:lnTo>
                  <a:pt x="248" y="381"/>
                </a:lnTo>
                <a:lnTo>
                  <a:pt x="228" y="362"/>
                </a:lnTo>
                <a:lnTo>
                  <a:pt x="212" y="361"/>
                </a:lnTo>
                <a:lnTo>
                  <a:pt x="193" y="355"/>
                </a:lnTo>
                <a:lnTo>
                  <a:pt x="186" y="362"/>
                </a:lnTo>
                <a:lnTo>
                  <a:pt x="180" y="362"/>
                </a:lnTo>
                <a:lnTo>
                  <a:pt x="172" y="368"/>
                </a:lnTo>
                <a:lnTo>
                  <a:pt x="167" y="386"/>
                </a:lnTo>
                <a:lnTo>
                  <a:pt x="153" y="406"/>
                </a:lnTo>
                <a:lnTo>
                  <a:pt x="146" y="407"/>
                </a:lnTo>
                <a:lnTo>
                  <a:pt x="136" y="399"/>
                </a:lnTo>
                <a:lnTo>
                  <a:pt x="130" y="397"/>
                </a:lnTo>
                <a:lnTo>
                  <a:pt x="120" y="388"/>
                </a:lnTo>
                <a:lnTo>
                  <a:pt x="112" y="387"/>
                </a:lnTo>
                <a:lnTo>
                  <a:pt x="102" y="377"/>
                </a:lnTo>
                <a:lnTo>
                  <a:pt x="95" y="373"/>
                </a:lnTo>
                <a:lnTo>
                  <a:pt x="83" y="355"/>
                </a:lnTo>
                <a:lnTo>
                  <a:pt x="83" y="336"/>
                </a:lnTo>
                <a:lnTo>
                  <a:pt x="78" y="328"/>
                </a:lnTo>
                <a:lnTo>
                  <a:pt x="73" y="310"/>
                </a:lnTo>
                <a:lnTo>
                  <a:pt x="55" y="295"/>
                </a:lnTo>
                <a:lnTo>
                  <a:pt x="24" y="264"/>
                </a:lnTo>
                <a:lnTo>
                  <a:pt x="16" y="258"/>
                </a:lnTo>
                <a:lnTo>
                  <a:pt x="10" y="245"/>
                </a:lnTo>
                <a:lnTo>
                  <a:pt x="1" y="240"/>
                </a:lnTo>
                <a:close/>
              </a:path>
            </a:pathLst>
          </a:custGeom>
          <a:solidFill>
            <a:srgbClr val="ffb31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4937040" y="5875200"/>
            <a:ext cx="20880" cy="19080"/>
          </a:xfrm>
          <a:custGeom>
            <a:avLst/>
            <a:gdLst/>
            <a:ahLst/>
            <a:rect l="l" t="t" r="r" b="b"/>
            <a:pathLst>
              <a:path w="11" h="10">
                <a:moveTo>
                  <a:pt x="1" y="10"/>
                </a:moveTo>
                <a:lnTo>
                  <a:pt x="11" y="3"/>
                </a:lnTo>
                <a:lnTo>
                  <a:pt x="9" y="0"/>
                </a:lnTo>
                <a:lnTo>
                  <a:pt x="0" y="7"/>
                </a:lnTo>
                <a:lnTo>
                  <a:pt x="1" y="1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4937040" y="5875200"/>
            <a:ext cx="20880" cy="19080"/>
          </a:xfrm>
          <a:custGeom>
            <a:avLst/>
            <a:gdLst/>
            <a:ahLst/>
            <a:rect l="l" t="t" r="r" b="b"/>
            <a:pathLst>
              <a:path w="11" h="10">
                <a:moveTo>
                  <a:pt x="1" y="10"/>
                </a:moveTo>
                <a:lnTo>
                  <a:pt x="11" y="3"/>
                </a:lnTo>
                <a:lnTo>
                  <a:pt x="9" y="0"/>
                </a:lnTo>
                <a:lnTo>
                  <a:pt x="0" y="7"/>
                </a:lnTo>
                <a:lnTo>
                  <a:pt x="1" y="10"/>
                </a:lnTo>
                <a:close/>
              </a:path>
            </a:pathLst>
          </a:custGeom>
          <a:noFill/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5369040" y="5160960"/>
            <a:ext cx="293400" cy="515880"/>
          </a:xfrm>
          <a:custGeom>
            <a:avLst/>
            <a:gdLst/>
            <a:ahLst/>
            <a:rect l="l" t="t" r="r" b="b"/>
            <a:pathLst>
              <a:path w="150" h="263">
                <a:moveTo>
                  <a:pt x="138" y="0"/>
                </a:moveTo>
                <a:lnTo>
                  <a:pt x="47" y="6"/>
                </a:lnTo>
                <a:lnTo>
                  <a:pt x="47" y="8"/>
                </a:lnTo>
                <a:lnTo>
                  <a:pt x="39" y="16"/>
                </a:lnTo>
                <a:lnTo>
                  <a:pt x="36" y="24"/>
                </a:lnTo>
                <a:lnTo>
                  <a:pt x="37" y="33"/>
                </a:lnTo>
                <a:lnTo>
                  <a:pt x="36" y="37"/>
                </a:lnTo>
                <a:lnTo>
                  <a:pt x="27" y="43"/>
                </a:lnTo>
                <a:lnTo>
                  <a:pt x="23" y="50"/>
                </a:lnTo>
                <a:lnTo>
                  <a:pt x="20" y="53"/>
                </a:lnTo>
                <a:lnTo>
                  <a:pt x="20" y="60"/>
                </a:lnTo>
                <a:lnTo>
                  <a:pt x="17" y="65"/>
                </a:lnTo>
                <a:lnTo>
                  <a:pt x="17" y="71"/>
                </a:lnTo>
                <a:lnTo>
                  <a:pt x="14" y="78"/>
                </a:lnTo>
                <a:lnTo>
                  <a:pt x="10" y="85"/>
                </a:lnTo>
                <a:lnTo>
                  <a:pt x="11" y="92"/>
                </a:lnTo>
                <a:lnTo>
                  <a:pt x="15" y="97"/>
                </a:lnTo>
                <a:lnTo>
                  <a:pt x="15" y="102"/>
                </a:lnTo>
                <a:lnTo>
                  <a:pt x="17" y="104"/>
                </a:lnTo>
                <a:lnTo>
                  <a:pt x="17" y="107"/>
                </a:lnTo>
                <a:lnTo>
                  <a:pt x="14" y="108"/>
                </a:lnTo>
                <a:lnTo>
                  <a:pt x="14" y="112"/>
                </a:lnTo>
                <a:lnTo>
                  <a:pt x="14" y="115"/>
                </a:lnTo>
                <a:lnTo>
                  <a:pt x="14" y="121"/>
                </a:lnTo>
                <a:lnTo>
                  <a:pt x="20" y="131"/>
                </a:lnTo>
                <a:lnTo>
                  <a:pt x="20" y="141"/>
                </a:lnTo>
                <a:lnTo>
                  <a:pt x="23" y="147"/>
                </a:lnTo>
                <a:lnTo>
                  <a:pt x="26" y="150"/>
                </a:lnTo>
                <a:lnTo>
                  <a:pt x="26" y="154"/>
                </a:lnTo>
                <a:lnTo>
                  <a:pt x="20" y="159"/>
                </a:lnTo>
                <a:lnTo>
                  <a:pt x="18" y="160"/>
                </a:lnTo>
                <a:lnTo>
                  <a:pt x="15" y="172"/>
                </a:lnTo>
                <a:lnTo>
                  <a:pt x="7" y="185"/>
                </a:lnTo>
                <a:lnTo>
                  <a:pt x="0" y="208"/>
                </a:lnTo>
                <a:lnTo>
                  <a:pt x="0" y="224"/>
                </a:lnTo>
                <a:lnTo>
                  <a:pt x="83" y="221"/>
                </a:lnTo>
                <a:lnTo>
                  <a:pt x="86" y="222"/>
                </a:lnTo>
                <a:lnTo>
                  <a:pt x="83" y="231"/>
                </a:lnTo>
                <a:lnTo>
                  <a:pt x="83" y="243"/>
                </a:lnTo>
                <a:lnTo>
                  <a:pt x="92" y="251"/>
                </a:lnTo>
                <a:lnTo>
                  <a:pt x="95" y="261"/>
                </a:lnTo>
                <a:lnTo>
                  <a:pt x="101" y="263"/>
                </a:lnTo>
                <a:lnTo>
                  <a:pt x="109" y="254"/>
                </a:lnTo>
                <a:lnTo>
                  <a:pt x="130" y="248"/>
                </a:lnTo>
                <a:lnTo>
                  <a:pt x="135" y="250"/>
                </a:lnTo>
                <a:lnTo>
                  <a:pt x="143" y="247"/>
                </a:lnTo>
                <a:lnTo>
                  <a:pt x="144" y="250"/>
                </a:lnTo>
                <a:lnTo>
                  <a:pt x="148" y="251"/>
                </a:lnTo>
                <a:lnTo>
                  <a:pt x="150" y="250"/>
                </a:lnTo>
                <a:lnTo>
                  <a:pt x="140" y="170"/>
                </a:lnTo>
                <a:lnTo>
                  <a:pt x="140" y="163"/>
                </a:lnTo>
                <a:lnTo>
                  <a:pt x="143" y="4"/>
                </a:lnTo>
                <a:lnTo>
                  <a:pt x="138" y="0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5369040" y="5160960"/>
            <a:ext cx="293400" cy="515880"/>
          </a:xfrm>
          <a:custGeom>
            <a:avLst/>
            <a:gdLst/>
            <a:ahLst/>
            <a:rect l="l" t="t" r="r" b="b"/>
            <a:pathLst>
              <a:path w="150" h="263">
                <a:moveTo>
                  <a:pt x="138" y="0"/>
                </a:moveTo>
                <a:lnTo>
                  <a:pt x="47" y="6"/>
                </a:lnTo>
                <a:lnTo>
                  <a:pt x="47" y="8"/>
                </a:lnTo>
                <a:lnTo>
                  <a:pt x="39" y="16"/>
                </a:lnTo>
                <a:lnTo>
                  <a:pt x="36" y="24"/>
                </a:lnTo>
                <a:lnTo>
                  <a:pt x="37" y="33"/>
                </a:lnTo>
                <a:lnTo>
                  <a:pt x="36" y="37"/>
                </a:lnTo>
                <a:lnTo>
                  <a:pt x="27" y="43"/>
                </a:lnTo>
                <a:lnTo>
                  <a:pt x="23" y="50"/>
                </a:lnTo>
                <a:lnTo>
                  <a:pt x="20" y="53"/>
                </a:lnTo>
                <a:lnTo>
                  <a:pt x="20" y="60"/>
                </a:lnTo>
                <a:lnTo>
                  <a:pt x="17" y="65"/>
                </a:lnTo>
                <a:lnTo>
                  <a:pt x="17" y="71"/>
                </a:lnTo>
                <a:lnTo>
                  <a:pt x="14" y="78"/>
                </a:lnTo>
                <a:lnTo>
                  <a:pt x="10" y="85"/>
                </a:lnTo>
                <a:lnTo>
                  <a:pt x="11" y="92"/>
                </a:lnTo>
                <a:lnTo>
                  <a:pt x="15" y="97"/>
                </a:lnTo>
                <a:lnTo>
                  <a:pt x="15" y="102"/>
                </a:lnTo>
                <a:lnTo>
                  <a:pt x="17" y="104"/>
                </a:lnTo>
                <a:lnTo>
                  <a:pt x="17" y="107"/>
                </a:lnTo>
                <a:lnTo>
                  <a:pt x="14" y="108"/>
                </a:lnTo>
                <a:lnTo>
                  <a:pt x="14" y="112"/>
                </a:lnTo>
                <a:lnTo>
                  <a:pt x="14" y="115"/>
                </a:lnTo>
                <a:lnTo>
                  <a:pt x="14" y="121"/>
                </a:lnTo>
                <a:lnTo>
                  <a:pt x="20" y="131"/>
                </a:lnTo>
                <a:lnTo>
                  <a:pt x="20" y="141"/>
                </a:lnTo>
                <a:lnTo>
                  <a:pt x="23" y="147"/>
                </a:lnTo>
                <a:lnTo>
                  <a:pt x="26" y="150"/>
                </a:lnTo>
                <a:lnTo>
                  <a:pt x="26" y="154"/>
                </a:lnTo>
                <a:lnTo>
                  <a:pt x="20" y="159"/>
                </a:lnTo>
                <a:lnTo>
                  <a:pt x="18" y="160"/>
                </a:lnTo>
                <a:lnTo>
                  <a:pt x="15" y="172"/>
                </a:lnTo>
                <a:lnTo>
                  <a:pt x="7" y="185"/>
                </a:lnTo>
                <a:lnTo>
                  <a:pt x="0" y="208"/>
                </a:lnTo>
                <a:lnTo>
                  <a:pt x="0" y="224"/>
                </a:lnTo>
                <a:lnTo>
                  <a:pt x="83" y="221"/>
                </a:lnTo>
                <a:lnTo>
                  <a:pt x="86" y="222"/>
                </a:lnTo>
                <a:lnTo>
                  <a:pt x="83" y="231"/>
                </a:lnTo>
                <a:lnTo>
                  <a:pt x="83" y="243"/>
                </a:lnTo>
                <a:lnTo>
                  <a:pt x="92" y="251"/>
                </a:lnTo>
                <a:lnTo>
                  <a:pt x="95" y="261"/>
                </a:lnTo>
                <a:lnTo>
                  <a:pt x="101" y="263"/>
                </a:lnTo>
                <a:lnTo>
                  <a:pt x="109" y="254"/>
                </a:lnTo>
                <a:lnTo>
                  <a:pt x="130" y="248"/>
                </a:lnTo>
                <a:lnTo>
                  <a:pt x="135" y="250"/>
                </a:lnTo>
                <a:lnTo>
                  <a:pt x="143" y="247"/>
                </a:lnTo>
                <a:lnTo>
                  <a:pt x="144" y="250"/>
                </a:lnTo>
                <a:lnTo>
                  <a:pt x="148" y="251"/>
                </a:lnTo>
                <a:lnTo>
                  <a:pt x="150" y="250"/>
                </a:lnTo>
                <a:lnTo>
                  <a:pt x="140" y="170"/>
                </a:lnTo>
                <a:lnTo>
                  <a:pt x="140" y="163"/>
                </a:lnTo>
                <a:lnTo>
                  <a:pt x="143" y="4"/>
                </a:lnTo>
                <a:lnTo>
                  <a:pt x="138" y="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5640480" y="5141880"/>
            <a:ext cx="323640" cy="511200"/>
          </a:xfrm>
          <a:custGeom>
            <a:avLst/>
            <a:gdLst/>
            <a:ahLst/>
            <a:rect l="l" t="t" r="r" b="b"/>
            <a:pathLst>
              <a:path w="165" h="261">
                <a:moveTo>
                  <a:pt x="0" y="10"/>
                </a:moveTo>
                <a:lnTo>
                  <a:pt x="5" y="14"/>
                </a:lnTo>
                <a:lnTo>
                  <a:pt x="2" y="173"/>
                </a:lnTo>
                <a:lnTo>
                  <a:pt x="2" y="180"/>
                </a:lnTo>
                <a:lnTo>
                  <a:pt x="12" y="260"/>
                </a:lnTo>
                <a:lnTo>
                  <a:pt x="13" y="258"/>
                </a:lnTo>
                <a:lnTo>
                  <a:pt x="16" y="257"/>
                </a:lnTo>
                <a:lnTo>
                  <a:pt x="23" y="260"/>
                </a:lnTo>
                <a:lnTo>
                  <a:pt x="25" y="255"/>
                </a:lnTo>
                <a:lnTo>
                  <a:pt x="26" y="244"/>
                </a:lnTo>
                <a:lnTo>
                  <a:pt x="29" y="237"/>
                </a:lnTo>
                <a:lnTo>
                  <a:pt x="35" y="244"/>
                </a:lnTo>
                <a:lnTo>
                  <a:pt x="33" y="247"/>
                </a:lnTo>
                <a:lnTo>
                  <a:pt x="36" y="254"/>
                </a:lnTo>
                <a:lnTo>
                  <a:pt x="41" y="261"/>
                </a:lnTo>
                <a:lnTo>
                  <a:pt x="45" y="261"/>
                </a:lnTo>
                <a:lnTo>
                  <a:pt x="49" y="261"/>
                </a:lnTo>
                <a:lnTo>
                  <a:pt x="55" y="255"/>
                </a:lnTo>
                <a:lnTo>
                  <a:pt x="57" y="254"/>
                </a:lnTo>
                <a:lnTo>
                  <a:pt x="58" y="253"/>
                </a:lnTo>
                <a:lnTo>
                  <a:pt x="58" y="251"/>
                </a:lnTo>
                <a:lnTo>
                  <a:pt x="58" y="250"/>
                </a:lnTo>
                <a:lnTo>
                  <a:pt x="55" y="250"/>
                </a:lnTo>
                <a:lnTo>
                  <a:pt x="55" y="247"/>
                </a:lnTo>
                <a:lnTo>
                  <a:pt x="57" y="242"/>
                </a:lnTo>
                <a:lnTo>
                  <a:pt x="57" y="241"/>
                </a:lnTo>
                <a:lnTo>
                  <a:pt x="52" y="238"/>
                </a:lnTo>
                <a:lnTo>
                  <a:pt x="52" y="238"/>
                </a:lnTo>
                <a:lnTo>
                  <a:pt x="49" y="235"/>
                </a:lnTo>
                <a:lnTo>
                  <a:pt x="45" y="231"/>
                </a:lnTo>
                <a:lnTo>
                  <a:pt x="45" y="227"/>
                </a:lnTo>
                <a:lnTo>
                  <a:pt x="46" y="225"/>
                </a:lnTo>
                <a:lnTo>
                  <a:pt x="46" y="225"/>
                </a:lnTo>
                <a:lnTo>
                  <a:pt x="46" y="222"/>
                </a:lnTo>
                <a:lnTo>
                  <a:pt x="165" y="211"/>
                </a:lnTo>
                <a:lnTo>
                  <a:pt x="165" y="206"/>
                </a:lnTo>
                <a:lnTo>
                  <a:pt x="159" y="199"/>
                </a:lnTo>
                <a:lnTo>
                  <a:pt x="159" y="185"/>
                </a:lnTo>
                <a:lnTo>
                  <a:pt x="155" y="173"/>
                </a:lnTo>
                <a:lnTo>
                  <a:pt x="155" y="163"/>
                </a:lnTo>
                <a:lnTo>
                  <a:pt x="156" y="157"/>
                </a:lnTo>
                <a:lnTo>
                  <a:pt x="156" y="150"/>
                </a:lnTo>
                <a:lnTo>
                  <a:pt x="161" y="144"/>
                </a:lnTo>
                <a:lnTo>
                  <a:pt x="162" y="141"/>
                </a:lnTo>
                <a:lnTo>
                  <a:pt x="158" y="138"/>
                </a:lnTo>
                <a:lnTo>
                  <a:pt x="159" y="133"/>
                </a:lnTo>
                <a:lnTo>
                  <a:pt x="156" y="130"/>
                </a:lnTo>
                <a:lnTo>
                  <a:pt x="152" y="127"/>
                </a:lnTo>
                <a:lnTo>
                  <a:pt x="151" y="124"/>
                </a:lnTo>
                <a:lnTo>
                  <a:pt x="148" y="115"/>
                </a:lnTo>
                <a:lnTo>
                  <a:pt x="145" y="112"/>
                </a:lnTo>
                <a:lnTo>
                  <a:pt x="113" y="0"/>
                </a:lnTo>
                <a:lnTo>
                  <a:pt x="0" y="10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5640480" y="5141880"/>
            <a:ext cx="323640" cy="511200"/>
          </a:xfrm>
          <a:custGeom>
            <a:avLst/>
            <a:gdLst/>
            <a:ahLst/>
            <a:rect l="l" t="t" r="r" b="b"/>
            <a:pathLst>
              <a:path w="165" h="261">
                <a:moveTo>
                  <a:pt x="0" y="10"/>
                </a:moveTo>
                <a:lnTo>
                  <a:pt x="5" y="14"/>
                </a:lnTo>
                <a:lnTo>
                  <a:pt x="2" y="173"/>
                </a:lnTo>
                <a:lnTo>
                  <a:pt x="2" y="180"/>
                </a:lnTo>
                <a:lnTo>
                  <a:pt x="12" y="260"/>
                </a:lnTo>
                <a:lnTo>
                  <a:pt x="13" y="258"/>
                </a:lnTo>
                <a:lnTo>
                  <a:pt x="16" y="257"/>
                </a:lnTo>
                <a:lnTo>
                  <a:pt x="23" y="260"/>
                </a:lnTo>
                <a:lnTo>
                  <a:pt x="25" y="255"/>
                </a:lnTo>
                <a:lnTo>
                  <a:pt x="26" y="244"/>
                </a:lnTo>
                <a:lnTo>
                  <a:pt x="29" y="237"/>
                </a:lnTo>
                <a:lnTo>
                  <a:pt x="35" y="244"/>
                </a:lnTo>
                <a:lnTo>
                  <a:pt x="33" y="247"/>
                </a:lnTo>
                <a:lnTo>
                  <a:pt x="36" y="254"/>
                </a:lnTo>
                <a:lnTo>
                  <a:pt x="41" y="261"/>
                </a:lnTo>
                <a:lnTo>
                  <a:pt x="45" y="261"/>
                </a:lnTo>
                <a:lnTo>
                  <a:pt x="49" y="261"/>
                </a:lnTo>
                <a:lnTo>
                  <a:pt x="55" y="255"/>
                </a:lnTo>
                <a:lnTo>
                  <a:pt x="57" y="254"/>
                </a:lnTo>
                <a:lnTo>
                  <a:pt x="58" y="253"/>
                </a:lnTo>
                <a:lnTo>
                  <a:pt x="58" y="251"/>
                </a:lnTo>
                <a:lnTo>
                  <a:pt x="58" y="250"/>
                </a:lnTo>
                <a:lnTo>
                  <a:pt x="55" y="250"/>
                </a:lnTo>
                <a:lnTo>
                  <a:pt x="55" y="247"/>
                </a:lnTo>
                <a:lnTo>
                  <a:pt x="57" y="242"/>
                </a:lnTo>
                <a:lnTo>
                  <a:pt x="57" y="241"/>
                </a:lnTo>
                <a:lnTo>
                  <a:pt x="52" y="238"/>
                </a:lnTo>
                <a:lnTo>
                  <a:pt x="52" y="238"/>
                </a:lnTo>
                <a:lnTo>
                  <a:pt x="49" y="235"/>
                </a:lnTo>
                <a:lnTo>
                  <a:pt x="45" y="231"/>
                </a:lnTo>
                <a:lnTo>
                  <a:pt x="45" y="227"/>
                </a:lnTo>
                <a:lnTo>
                  <a:pt x="46" y="225"/>
                </a:lnTo>
                <a:lnTo>
                  <a:pt x="46" y="225"/>
                </a:lnTo>
                <a:lnTo>
                  <a:pt x="46" y="222"/>
                </a:lnTo>
                <a:lnTo>
                  <a:pt x="165" y="211"/>
                </a:lnTo>
                <a:lnTo>
                  <a:pt x="165" y="206"/>
                </a:lnTo>
                <a:lnTo>
                  <a:pt x="159" y="199"/>
                </a:lnTo>
                <a:lnTo>
                  <a:pt x="159" y="185"/>
                </a:lnTo>
                <a:lnTo>
                  <a:pt x="155" y="173"/>
                </a:lnTo>
                <a:lnTo>
                  <a:pt x="155" y="163"/>
                </a:lnTo>
                <a:lnTo>
                  <a:pt x="156" y="157"/>
                </a:lnTo>
                <a:lnTo>
                  <a:pt x="156" y="150"/>
                </a:lnTo>
                <a:lnTo>
                  <a:pt x="161" y="144"/>
                </a:lnTo>
                <a:lnTo>
                  <a:pt x="162" y="141"/>
                </a:lnTo>
                <a:lnTo>
                  <a:pt x="158" y="138"/>
                </a:lnTo>
                <a:lnTo>
                  <a:pt x="159" y="133"/>
                </a:lnTo>
                <a:lnTo>
                  <a:pt x="156" y="130"/>
                </a:lnTo>
                <a:lnTo>
                  <a:pt x="152" y="127"/>
                </a:lnTo>
                <a:lnTo>
                  <a:pt x="151" y="124"/>
                </a:lnTo>
                <a:lnTo>
                  <a:pt x="148" y="115"/>
                </a:lnTo>
                <a:lnTo>
                  <a:pt x="145" y="112"/>
                </a:lnTo>
                <a:lnTo>
                  <a:pt x="113" y="0"/>
                </a:lnTo>
                <a:lnTo>
                  <a:pt x="0" y="1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5727600" y="5532480"/>
            <a:ext cx="766800" cy="579240"/>
          </a:xfrm>
          <a:custGeom>
            <a:avLst/>
            <a:gdLst/>
            <a:ahLst/>
            <a:rect l="l" t="t" r="r" b="b"/>
            <a:pathLst>
              <a:path w="390" h="295">
                <a:moveTo>
                  <a:pt x="120" y="12"/>
                </a:moveTo>
                <a:lnTo>
                  <a:pt x="1" y="23"/>
                </a:lnTo>
                <a:lnTo>
                  <a:pt x="1" y="26"/>
                </a:lnTo>
                <a:lnTo>
                  <a:pt x="1" y="26"/>
                </a:lnTo>
                <a:lnTo>
                  <a:pt x="0" y="28"/>
                </a:lnTo>
                <a:lnTo>
                  <a:pt x="0" y="32"/>
                </a:lnTo>
                <a:lnTo>
                  <a:pt x="4" y="36"/>
                </a:lnTo>
                <a:lnTo>
                  <a:pt x="7" y="39"/>
                </a:lnTo>
                <a:lnTo>
                  <a:pt x="7" y="39"/>
                </a:lnTo>
                <a:lnTo>
                  <a:pt x="12" y="42"/>
                </a:lnTo>
                <a:lnTo>
                  <a:pt x="12" y="43"/>
                </a:lnTo>
                <a:lnTo>
                  <a:pt x="10" y="48"/>
                </a:lnTo>
                <a:lnTo>
                  <a:pt x="10" y="51"/>
                </a:lnTo>
                <a:lnTo>
                  <a:pt x="13" y="51"/>
                </a:lnTo>
                <a:lnTo>
                  <a:pt x="13" y="52"/>
                </a:lnTo>
                <a:lnTo>
                  <a:pt x="13" y="54"/>
                </a:lnTo>
                <a:lnTo>
                  <a:pt x="12" y="55"/>
                </a:lnTo>
                <a:lnTo>
                  <a:pt x="12" y="59"/>
                </a:lnTo>
                <a:lnTo>
                  <a:pt x="12" y="59"/>
                </a:lnTo>
                <a:lnTo>
                  <a:pt x="19" y="58"/>
                </a:lnTo>
                <a:lnTo>
                  <a:pt x="22" y="56"/>
                </a:lnTo>
                <a:lnTo>
                  <a:pt x="23" y="51"/>
                </a:lnTo>
                <a:lnTo>
                  <a:pt x="25" y="48"/>
                </a:lnTo>
                <a:lnTo>
                  <a:pt x="28" y="48"/>
                </a:lnTo>
                <a:lnTo>
                  <a:pt x="30" y="48"/>
                </a:lnTo>
                <a:lnTo>
                  <a:pt x="32" y="48"/>
                </a:lnTo>
                <a:lnTo>
                  <a:pt x="33" y="48"/>
                </a:lnTo>
                <a:lnTo>
                  <a:pt x="33" y="51"/>
                </a:lnTo>
                <a:lnTo>
                  <a:pt x="29" y="54"/>
                </a:lnTo>
                <a:lnTo>
                  <a:pt x="29" y="55"/>
                </a:lnTo>
                <a:lnTo>
                  <a:pt x="33" y="52"/>
                </a:lnTo>
                <a:lnTo>
                  <a:pt x="39" y="52"/>
                </a:lnTo>
                <a:lnTo>
                  <a:pt x="59" y="45"/>
                </a:lnTo>
                <a:lnTo>
                  <a:pt x="62" y="45"/>
                </a:lnTo>
                <a:lnTo>
                  <a:pt x="62" y="48"/>
                </a:lnTo>
                <a:lnTo>
                  <a:pt x="59" y="51"/>
                </a:lnTo>
                <a:lnTo>
                  <a:pt x="61" y="51"/>
                </a:lnTo>
                <a:lnTo>
                  <a:pt x="69" y="52"/>
                </a:lnTo>
                <a:lnTo>
                  <a:pt x="80" y="55"/>
                </a:lnTo>
                <a:lnTo>
                  <a:pt x="88" y="61"/>
                </a:lnTo>
                <a:lnTo>
                  <a:pt x="91" y="61"/>
                </a:lnTo>
                <a:lnTo>
                  <a:pt x="91" y="58"/>
                </a:lnTo>
                <a:lnTo>
                  <a:pt x="93" y="56"/>
                </a:lnTo>
                <a:lnTo>
                  <a:pt x="95" y="58"/>
                </a:lnTo>
                <a:lnTo>
                  <a:pt x="101" y="61"/>
                </a:lnTo>
                <a:lnTo>
                  <a:pt x="103" y="61"/>
                </a:lnTo>
                <a:lnTo>
                  <a:pt x="103" y="62"/>
                </a:lnTo>
                <a:lnTo>
                  <a:pt x="100" y="64"/>
                </a:lnTo>
                <a:lnTo>
                  <a:pt x="101" y="65"/>
                </a:lnTo>
                <a:lnTo>
                  <a:pt x="113" y="74"/>
                </a:lnTo>
                <a:lnTo>
                  <a:pt x="113" y="77"/>
                </a:lnTo>
                <a:lnTo>
                  <a:pt x="113" y="81"/>
                </a:lnTo>
                <a:lnTo>
                  <a:pt x="113" y="82"/>
                </a:lnTo>
                <a:lnTo>
                  <a:pt x="110" y="81"/>
                </a:lnTo>
                <a:lnTo>
                  <a:pt x="110" y="78"/>
                </a:lnTo>
                <a:lnTo>
                  <a:pt x="110" y="81"/>
                </a:lnTo>
                <a:lnTo>
                  <a:pt x="110" y="84"/>
                </a:lnTo>
                <a:lnTo>
                  <a:pt x="111" y="84"/>
                </a:lnTo>
                <a:lnTo>
                  <a:pt x="129" y="80"/>
                </a:lnTo>
                <a:lnTo>
                  <a:pt x="129" y="77"/>
                </a:lnTo>
                <a:lnTo>
                  <a:pt x="134" y="77"/>
                </a:lnTo>
                <a:lnTo>
                  <a:pt x="149" y="65"/>
                </a:lnTo>
                <a:lnTo>
                  <a:pt x="158" y="65"/>
                </a:lnTo>
                <a:lnTo>
                  <a:pt x="158" y="64"/>
                </a:lnTo>
                <a:lnTo>
                  <a:pt x="156" y="62"/>
                </a:lnTo>
                <a:lnTo>
                  <a:pt x="159" y="55"/>
                </a:lnTo>
                <a:lnTo>
                  <a:pt x="173" y="54"/>
                </a:lnTo>
                <a:lnTo>
                  <a:pt x="195" y="65"/>
                </a:lnTo>
                <a:lnTo>
                  <a:pt x="195" y="68"/>
                </a:lnTo>
                <a:lnTo>
                  <a:pt x="201" y="72"/>
                </a:lnTo>
                <a:lnTo>
                  <a:pt x="205" y="80"/>
                </a:lnTo>
                <a:lnTo>
                  <a:pt x="218" y="90"/>
                </a:lnTo>
                <a:lnTo>
                  <a:pt x="220" y="93"/>
                </a:lnTo>
                <a:lnTo>
                  <a:pt x="224" y="95"/>
                </a:lnTo>
                <a:lnTo>
                  <a:pt x="234" y="95"/>
                </a:lnTo>
                <a:lnTo>
                  <a:pt x="243" y="107"/>
                </a:lnTo>
                <a:lnTo>
                  <a:pt x="244" y="110"/>
                </a:lnTo>
                <a:lnTo>
                  <a:pt x="244" y="113"/>
                </a:lnTo>
                <a:lnTo>
                  <a:pt x="247" y="124"/>
                </a:lnTo>
                <a:lnTo>
                  <a:pt x="246" y="139"/>
                </a:lnTo>
                <a:lnTo>
                  <a:pt x="243" y="152"/>
                </a:lnTo>
                <a:lnTo>
                  <a:pt x="243" y="163"/>
                </a:lnTo>
                <a:lnTo>
                  <a:pt x="244" y="168"/>
                </a:lnTo>
                <a:lnTo>
                  <a:pt x="253" y="172"/>
                </a:lnTo>
                <a:lnTo>
                  <a:pt x="254" y="168"/>
                </a:lnTo>
                <a:lnTo>
                  <a:pt x="253" y="166"/>
                </a:lnTo>
                <a:lnTo>
                  <a:pt x="250" y="158"/>
                </a:lnTo>
                <a:lnTo>
                  <a:pt x="251" y="156"/>
                </a:lnTo>
                <a:lnTo>
                  <a:pt x="254" y="156"/>
                </a:lnTo>
                <a:lnTo>
                  <a:pt x="259" y="163"/>
                </a:lnTo>
                <a:lnTo>
                  <a:pt x="262" y="163"/>
                </a:lnTo>
                <a:lnTo>
                  <a:pt x="262" y="160"/>
                </a:lnTo>
                <a:lnTo>
                  <a:pt x="263" y="159"/>
                </a:lnTo>
                <a:lnTo>
                  <a:pt x="266" y="160"/>
                </a:lnTo>
                <a:lnTo>
                  <a:pt x="264" y="163"/>
                </a:lnTo>
                <a:lnTo>
                  <a:pt x="262" y="168"/>
                </a:lnTo>
                <a:lnTo>
                  <a:pt x="260" y="171"/>
                </a:lnTo>
                <a:lnTo>
                  <a:pt x="257" y="179"/>
                </a:lnTo>
                <a:lnTo>
                  <a:pt x="254" y="181"/>
                </a:lnTo>
                <a:lnTo>
                  <a:pt x="254" y="185"/>
                </a:lnTo>
                <a:lnTo>
                  <a:pt x="259" y="189"/>
                </a:lnTo>
                <a:lnTo>
                  <a:pt x="262" y="192"/>
                </a:lnTo>
                <a:lnTo>
                  <a:pt x="269" y="208"/>
                </a:lnTo>
                <a:lnTo>
                  <a:pt x="280" y="215"/>
                </a:lnTo>
                <a:lnTo>
                  <a:pt x="282" y="215"/>
                </a:lnTo>
                <a:lnTo>
                  <a:pt x="283" y="211"/>
                </a:lnTo>
                <a:lnTo>
                  <a:pt x="286" y="211"/>
                </a:lnTo>
                <a:lnTo>
                  <a:pt x="289" y="218"/>
                </a:lnTo>
                <a:lnTo>
                  <a:pt x="289" y="223"/>
                </a:lnTo>
                <a:lnTo>
                  <a:pt x="293" y="231"/>
                </a:lnTo>
                <a:lnTo>
                  <a:pt x="298" y="234"/>
                </a:lnTo>
                <a:lnTo>
                  <a:pt x="302" y="236"/>
                </a:lnTo>
                <a:lnTo>
                  <a:pt x="311" y="257"/>
                </a:lnTo>
                <a:lnTo>
                  <a:pt x="312" y="259"/>
                </a:lnTo>
                <a:lnTo>
                  <a:pt x="324" y="262"/>
                </a:lnTo>
                <a:lnTo>
                  <a:pt x="330" y="265"/>
                </a:lnTo>
                <a:lnTo>
                  <a:pt x="341" y="280"/>
                </a:lnTo>
                <a:lnTo>
                  <a:pt x="347" y="285"/>
                </a:lnTo>
                <a:lnTo>
                  <a:pt x="350" y="285"/>
                </a:lnTo>
                <a:lnTo>
                  <a:pt x="353" y="286"/>
                </a:lnTo>
                <a:lnTo>
                  <a:pt x="354" y="289"/>
                </a:lnTo>
                <a:lnTo>
                  <a:pt x="351" y="291"/>
                </a:lnTo>
                <a:lnTo>
                  <a:pt x="348" y="289"/>
                </a:lnTo>
                <a:lnTo>
                  <a:pt x="348" y="289"/>
                </a:lnTo>
                <a:lnTo>
                  <a:pt x="345" y="291"/>
                </a:lnTo>
                <a:lnTo>
                  <a:pt x="345" y="292"/>
                </a:lnTo>
                <a:lnTo>
                  <a:pt x="347" y="295"/>
                </a:lnTo>
                <a:lnTo>
                  <a:pt x="354" y="295"/>
                </a:lnTo>
                <a:lnTo>
                  <a:pt x="357" y="293"/>
                </a:lnTo>
                <a:lnTo>
                  <a:pt x="363" y="293"/>
                </a:lnTo>
                <a:lnTo>
                  <a:pt x="380" y="286"/>
                </a:lnTo>
                <a:lnTo>
                  <a:pt x="384" y="278"/>
                </a:lnTo>
                <a:lnTo>
                  <a:pt x="386" y="276"/>
                </a:lnTo>
                <a:lnTo>
                  <a:pt x="383" y="266"/>
                </a:lnTo>
                <a:lnTo>
                  <a:pt x="383" y="262"/>
                </a:lnTo>
                <a:lnTo>
                  <a:pt x="387" y="253"/>
                </a:lnTo>
                <a:lnTo>
                  <a:pt x="390" y="253"/>
                </a:lnTo>
                <a:lnTo>
                  <a:pt x="386" y="234"/>
                </a:lnTo>
                <a:lnTo>
                  <a:pt x="387" y="225"/>
                </a:lnTo>
                <a:lnTo>
                  <a:pt x="386" y="208"/>
                </a:lnTo>
                <a:lnTo>
                  <a:pt x="383" y="194"/>
                </a:lnTo>
                <a:lnTo>
                  <a:pt x="380" y="189"/>
                </a:lnTo>
                <a:lnTo>
                  <a:pt x="367" y="172"/>
                </a:lnTo>
                <a:lnTo>
                  <a:pt x="360" y="153"/>
                </a:lnTo>
                <a:lnTo>
                  <a:pt x="348" y="140"/>
                </a:lnTo>
                <a:lnTo>
                  <a:pt x="350" y="139"/>
                </a:lnTo>
                <a:lnTo>
                  <a:pt x="348" y="134"/>
                </a:lnTo>
                <a:lnTo>
                  <a:pt x="345" y="127"/>
                </a:lnTo>
                <a:lnTo>
                  <a:pt x="345" y="124"/>
                </a:lnTo>
                <a:lnTo>
                  <a:pt x="348" y="120"/>
                </a:lnTo>
                <a:lnTo>
                  <a:pt x="348" y="117"/>
                </a:lnTo>
                <a:lnTo>
                  <a:pt x="335" y="98"/>
                </a:lnTo>
                <a:lnTo>
                  <a:pt x="328" y="93"/>
                </a:lnTo>
                <a:lnTo>
                  <a:pt x="322" y="90"/>
                </a:lnTo>
                <a:lnTo>
                  <a:pt x="321" y="87"/>
                </a:lnTo>
                <a:lnTo>
                  <a:pt x="312" y="75"/>
                </a:lnTo>
                <a:lnTo>
                  <a:pt x="302" y="55"/>
                </a:lnTo>
                <a:lnTo>
                  <a:pt x="299" y="43"/>
                </a:lnTo>
                <a:lnTo>
                  <a:pt x="292" y="26"/>
                </a:lnTo>
                <a:lnTo>
                  <a:pt x="292" y="23"/>
                </a:lnTo>
                <a:lnTo>
                  <a:pt x="289" y="22"/>
                </a:lnTo>
                <a:lnTo>
                  <a:pt x="288" y="20"/>
                </a:lnTo>
                <a:lnTo>
                  <a:pt x="286" y="7"/>
                </a:lnTo>
                <a:lnTo>
                  <a:pt x="283" y="4"/>
                </a:lnTo>
                <a:lnTo>
                  <a:pt x="280" y="4"/>
                </a:lnTo>
                <a:lnTo>
                  <a:pt x="272" y="4"/>
                </a:lnTo>
                <a:lnTo>
                  <a:pt x="263" y="0"/>
                </a:lnTo>
                <a:lnTo>
                  <a:pt x="260" y="3"/>
                </a:lnTo>
                <a:lnTo>
                  <a:pt x="259" y="4"/>
                </a:lnTo>
                <a:lnTo>
                  <a:pt x="259" y="9"/>
                </a:lnTo>
                <a:lnTo>
                  <a:pt x="262" y="22"/>
                </a:lnTo>
                <a:lnTo>
                  <a:pt x="262" y="28"/>
                </a:lnTo>
                <a:lnTo>
                  <a:pt x="254" y="26"/>
                </a:lnTo>
                <a:lnTo>
                  <a:pt x="253" y="25"/>
                </a:lnTo>
                <a:lnTo>
                  <a:pt x="251" y="19"/>
                </a:lnTo>
                <a:lnTo>
                  <a:pt x="127" y="26"/>
                </a:lnTo>
                <a:lnTo>
                  <a:pt x="124" y="22"/>
                </a:lnTo>
                <a:lnTo>
                  <a:pt x="124" y="19"/>
                </a:lnTo>
                <a:lnTo>
                  <a:pt x="120" y="15"/>
                </a:lnTo>
                <a:lnTo>
                  <a:pt x="120" y="12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5727600" y="5532480"/>
            <a:ext cx="766800" cy="579240"/>
          </a:xfrm>
          <a:custGeom>
            <a:avLst/>
            <a:gdLst/>
            <a:ahLst/>
            <a:rect l="l" t="t" r="r" b="b"/>
            <a:pathLst>
              <a:path w="390" h="295">
                <a:moveTo>
                  <a:pt x="120" y="12"/>
                </a:moveTo>
                <a:lnTo>
                  <a:pt x="1" y="23"/>
                </a:lnTo>
                <a:lnTo>
                  <a:pt x="1" y="26"/>
                </a:lnTo>
                <a:lnTo>
                  <a:pt x="1" y="26"/>
                </a:lnTo>
                <a:lnTo>
                  <a:pt x="0" y="28"/>
                </a:lnTo>
                <a:lnTo>
                  <a:pt x="0" y="32"/>
                </a:lnTo>
                <a:lnTo>
                  <a:pt x="4" y="36"/>
                </a:lnTo>
                <a:lnTo>
                  <a:pt x="7" y="39"/>
                </a:lnTo>
                <a:lnTo>
                  <a:pt x="7" y="39"/>
                </a:lnTo>
                <a:lnTo>
                  <a:pt x="12" y="42"/>
                </a:lnTo>
                <a:lnTo>
                  <a:pt x="12" y="43"/>
                </a:lnTo>
                <a:lnTo>
                  <a:pt x="10" y="48"/>
                </a:lnTo>
                <a:lnTo>
                  <a:pt x="10" y="51"/>
                </a:lnTo>
                <a:lnTo>
                  <a:pt x="13" y="51"/>
                </a:lnTo>
                <a:lnTo>
                  <a:pt x="13" y="52"/>
                </a:lnTo>
                <a:lnTo>
                  <a:pt x="13" y="54"/>
                </a:lnTo>
                <a:lnTo>
                  <a:pt x="12" y="55"/>
                </a:lnTo>
                <a:lnTo>
                  <a:pt x="12" y="59"/>
                </a:lnTo>
                <a:lnTo>
                  <a:pt x="12" y="59"/>
                </a:lnTo>
                <a:lnTo>
                  <a:pt x="19" y="58"/>
                </a:lnTo>
                <a:lnTo>
                  <a:pt x="22" y="56"/>
                </a:lnTo>
                <a:lnTo>
                  <a:pt x="23" y="51"/>
                </a:lnTo>
                <a:lnTo>
                  <a:pt x="25" y="48"/>
                </a:lnTo>
                <a:lnTo>
                  <a:pt x="28" y="48"/>
                </a:lnTo>
                <a:lnTo>
                  <a:pt x="30" y="48"/>
                </a:lnTo>
                <a:lnTo>
                  <a:pt x="32" y="48"/>
                </a:lnTo>
                <a:lnTo>
                  <a:pt x="33" y="48"/>
                </a:lnTo>
                <a:lnTo>
                  <a:pt x="33" y="51"/>
                </a:lnTo>
                <a:lnTo>
                  <a:pt x="29" y="54"/>
                </a:lnTo>
                <a:lnTo>
                  <a:pt x="29" y="55"/>
                </a:lnTo>
                <a:lnTo>
                  <a:pt x="33" y="52"/>
                </a:lnTo>
                <a:lnTo>
                  <a:pt x="39" y="52"/>
                </a:lnTo>
                <a:lnTo>
                  <a:pt x="59" y="45"/>
                </a:lnTo>
                <a:lnTo>
                  <a:pt x="62" y="45"/>
                </a:lnTo>
                <a:lnTo>
                  <a:pt x="62" y="48"/>
                </a:lnTo>
                <a:lnTo>
                  <a:pt x="59" y="51"/>
                </a:lnTo>
                <a:lnTo>
                  <a:pt x="61" y="51"/>
                </a:lnTo>
                <a:lnTo>
                  <a:pt x="69" y="52"/>
                </a:lnTo>
                <a:lnTo>
                  <a:pt x="80" y="55"/>
                </a:lnTo>
                <a:lnTo>
                  <a:pt x="88" y="61"/>
                </a:lnTo>
                <a:lnTo>
                  <a:pt x="91" y="61"/>
                </a:lnTo>
                <a:lnTo>
                  <a:pt x="91" y="58"/>
                </a:lnTo>
                <a:lnTo>
                  <a:pt x="93" y="56"/>
                </a:lnTo>
                <a:lnTo>
                  <a:pt x="95" y="58"/>
                </a:lnTo>
                <a:lnTo>
                  <a:pt x="101" y="61"/>
                </a:lnTo>
                <a:lnTo>
                  <a:pt x="103" y="61"/>
                </a:lnTo>
                <a:lnTo>
                  <a:pt x="103" y="62"/>
                </a:lnTo>
                <a:lnTo>
                  <a:pt x="100" y="64"/>
                </a:lnTo>
                <a:lnTo>
                  <a:pt x="101" y="65"/>
                </a:lnTo>
                <a:lnTo>
                  <a:pt x="113" y="74"/>
                </a:lnTo>
                <a:lnTo>
                  <a:pt x="113" y="77"/>
                </a:lnTo>
                <a:lnTo>
                  <a:pt x="113" y="81"/>
                </a:lnTo>
                <a:lnTo>
                  <a:pt x="113" y="82"/>
                </a:lnTo>
                <a:lnTo>
                  <a:pt x="110" y="81"/>
                </a:lnTo>
                <a:lnTo>
                  <a:pt x="110" y="78"/>
                </a:lnTo>
                <a:lnTo>
                  <a:pt x="110" y="81"/>
                </a:lnTo>
                <a:lnTo>
                  <a:pt x="110" y="84"/>
                </a:lnTo>
                <a:lnTo>
                  <a:pt x="111" y="84"/>
                </a:lnTo>
                <a:lnTo>
                  <a:pt x="129" y="80"/>
                </a:lnTo>
                <a:lnTo>
                  <a:pt x="129" y="77"/>
                </a:lnTo>
                <a:lnTo>
                  <a:pt x="134" y="77"/>
                </a:lnTo>
                <a:lnTo>
                  <a:pt x="149" y="65"/>
                </a:lnTo>
                <a:lnTo>
                  <a:pt x="158" y="65"/>
                </a:lnTo>
                <a:lnTo>
                  <a:pt x="158" y="64"/>
                </a:lnTo>
                <a:lnTo>
                  <a:pt x="156" y="62"/>
                </a:lnTo>
                <a:lnTo>
                  <a:pt x="159" y="55"/>
                </a:lnTo>
                <a:lnTo>
                  <a:pt x="173" y="54"/>
                </a:lnTo>
                <a:lnTo>
                  <a:pt x="195" y="65"/>
                </a:lnTo>
                <a:lnTo>
                  <a:pt x="195" y="68"/>
                </a:lnTo>
                <a:lnTo>
                  <a:pt x="201" y="72"/>
                </a:lnTo>
                <a:lnTo>
                  <a:pt x="205" y="80"/>
                </a:lnTo>
                <a:lnTo>
                  <a:pt x="218" y="90"/>
                </a:lnTo>
                <a:lnTo>
                  <a:pt x="220" y="93"/>
                </a:lnTo>
                <a:lnTo>
                  <a:pt x="224" y="95"/>
                </a:lnTo>
                <a:lnTo>
                  <a:pt x="234" y="95"/>
                </a:lnTo>
                <a:lnTo>
                  <a:pt x="243" y="107"/>
                </a:lnTo>
                <a:lnTo>
                  <a:pt x="244" y="110"/>
                </a:lnTo>
                <a:lnTo>
                  <a:pt x="244" y="113"/>
                </a:lnTo>
                <a:lnTo>
                  <a:pt x="247" y="124"/>
                </a:lnTo>
                <a:lnTo>
                  <a:pt x="246" y="139"/>
                </a:lnTo>
                <a:lnTo>
                  <a:pt x="243" y="152"/>
                </a:lnTo>
                <a:lnTo>
                  <a:pt x="243" y="163"/>
                </a:lnTo>
                <a:lnTo>
                  <a:pt x="244" y="168"/>
                </a:lnTo>
                <a:lnTo>
                  <a:pt x="253" y="172"/>
                </a:lnTo>
                <a:lnTo>
                  <a:pt x="254" y="168"/>
                </a:lnTo>
                <a:lnTo>
                  <a:pt x="253" y="166"/>
                </a:lnTo>
                <a:lnTo>
                  <a:pt x="250" y="158"/>
                </a:lnTo>
                <a:lnTo>
                  <a:pt x="251" y="156"/>
                </a:lnTo>
                <a:lnTo>
                  <a:pt x="254" y="156"/>
                </a:lnTo>
                <a:lnTo>
                  <a:pt x="259" y="163"/>
                </a:lnTo>
                <a:lnTo>
                  <a:pt x="262" y="163"/>
                </a:lnTo>
                <a:lnTo>
                  <a:pt x="262" y="160"/>
                </a:lnTo>
                <a:lnTo>
                  <a:pt x="263" y="159"/>
                </a:lnTo>
                <a:lnTo>
                  <a:pt x="266" y="160"/>
                </a:lnTo>
                <a:lnTo>
                  <a:pt x="264" y="163"/>
                </a:lnTo>
                <a:lnTo>
                  <a:pt x="262" y="168"/>
                </a:lnTo>
                <a:lnTo>
                  <a:pt x="260" y="171"/>
                </a:lnTo>
                <a:lnTo>
                  <a:pt x="257" y="179"/>
                </a:lnTo>
                <a:lnTo>
                  <a:pt x="254" y="181"/>
                </a:lnTo>
                <a:lnTo>
                  <a:pt x="254" y="185"/>
                </a:lnTo>
                <a:lnTo>
                  <a:pt x="259" y="189"/>
                </a:lnTo>
                <a:lnTo>
                  <a:pt x="262" y="192"/>
                </a:lnTo>
                <a:lnTo>
                  <a:pt x="269" y="208"/>
                </a:lnTo>
                <a:lnTo>
                  <a:pt x="280" y="215"/>
                </a:lnTo>
                <a:lnTo>
                  <a:pt x="282" y="215"/>
                </a:lnTo>
                <a:lnTo>
                  <a:pt x="283" y="211"/>
                </a:lnTo>
                <a:lnTo>
                  <a:pt x="286" y="211"/>
                </a:lnTo>
                <a:lnTo>
                  <a:pt x="289" y="218"/>
                </a:lnTo>
                <a:lnTo>
                  <a:pt x="289" y="223"/>
                </a:lnTo>
                <a:lnTo>
                  <a:pt x="293" y="231"/>
                </a:lnTo>
                <a:lnTo>
                  <a:pt x="298" y="234"/>
                </a:lnTo>
                <a:lnTo>
                  <a:pt x="302" y="236"/>
                </a:lnTo>
                <a:lnTo>
                  <a:pt x="311" y="257"/>
                </a:lnTo>
                <a:lnTo>
                  <a:pt x="312" y="259"/>
                </a:lnTo>
                <a:lnTo>
                  <a:pt x="324" y="262"/>
                </a:lnTo>
                <a:lnTo>
                  <a:pt x="330" y="265"/>
                </a:lnTo>
                <a:lnTo>
                  <a:pt x="341" y="280"/>
                </a:lnTo>
                <a:lnTo>
                  <a:pt x="347" y="285"/>
                </a:lnTo>
                <a:lnTo>
                  <a:pt x="350" y="285"/>
                </a:lnTo>
                <a:lnTo>
                  <a:pt x="353" y="286"/>
                </a:lnTo>
                <a:lnTo>
                  <a:pt x="354" y="289"/>
                </a:lnTo>
                <a:lnTo>
                  <a:pt x="351" y="291"/>
                </a:lnTo>
                <a:lnTo>
                  <a:pt x="348" y="289"/>
                </a:lnTo>
                <a:lnTo>
                  <a:pt x="348" y="289"/>
                </a:lnTo>
                <a:lnTo>
                  <a:pt x="345" y="291"/>
                </a:lnTo>
                <a:lnTo>
                  <a:pt x="345" y="292"/>
                </a:lnTo>
                <a:lnTo>
                  <a:pt x="347" y="295"/>
                </a:lnTo>
                <a:lnTo>
                  <a:pt x="354" y="295"/>
                </a:lnTo>
                <a:lnTo>
                  <a:pt x="357" y="293"/>
                </a:lnTo>
                <a:lnTo>
                  <a:pt x="363" y="293"/>
                </a:lnTo>
                <a:lnTo>
                  <a:pt x="380" y="286"/>
                </a:lnTo>
                <a:lnTo>
                  <a:pt x="384" y="278"/>
                </a:lnTo>
                <a:lnTo>
                  <a:pt x="386" y="276"/>
                </a:lnTo>
                <a:lnTo>
                  <a:pt x="383" y="266"/>
                </a:lnTo>
                <a:lnTo>
                  <a:pt x="383" y="262"/>
                </a:lnTo>
                <a:lnTo>
                  <a:pt x="387" y="253"/>
                </a:lnTo>
                <a:lnTo>
                  <a:pt x="390" y="253"/>
                </a:lnTo>
                <a:lnTo>
                  <a:pt x="386" y="234"/>
                </a:lnTo>
                <a:lnTo>
                  <a:pt x="387" y="225"/>
                </a:lnTo>
                <a:lnTo>
                  <a:pt x="386" y="208"/>
                </a:lnTo>
                <a:lnTo>
                  <a:pt x="383" y="194"/>
                </a:lnTo>
                <a:lnTo>
                  <a:pt x="380" y="189"/>
                </a:lnTo>
                <a:lnTo>
                  <a:pt x="367" y="172"/>
                </a:lnTo>
                <a:lnTo>
                  <a:pt x="360" y="153"/>
                </a:lnTo>
                <a:lnTo>
                  <a:pt x="348" y="140"/>
                </a:lnTo>
                <a:lnTo>
                  <a:pt x="350" y="139"/>
                </a:lnTo>
                <a:lnTo>
                  <a:pt x="348" y="134"/>
                </a:lnTo>
                <a:lnTo>
                  <a:pt x="345" y="127"/>
                </a:lnTo>
                <a:lnTo>
                  <a:pt x="345" y="124"/>
                </a:lnTo>
                <a:lnTo>
                  <a:pt x="348" y="120"/>
                </a:lnTo>
                <a:lnTo>
                  <a:pt x="348" y="117"/>
                </a:lnTo>
                <a:lnTo>
                  <a:pt x="335" y="98"/>
                </a:lnTo>
                <a:lnTo>
                  <a:pt x="328" y="93"/>
                </a:lnTo>
                <a:lnTo>
                  <a:pt x="322" y="90"/>
                </a:lnTo>
                <a:lnTo>
                  <a:pt x="321" y="87"/>
                </a:lnTo>
                <a:lnTo>
                  <a:pt x="312" y="75"/>
                </a:lnTo>
                <a:lnTo>
                  <a:pt x="302" y="55"/>
                </a:lnTo>
                <a:lnTo>
                  <a:pt x="299" y="43"/>
                </a:lnTo>
                <a:lnTo>
                  <a:pt x="292" y="26"/>
                </a:lnTo>
                <a:lnTo>
                  <a:pt x="292" y="23"/>
                </a:lnTo>
                <a:lnTo>
                  <a:pt x="289" y="22"/>
                </a:lnTo>
                <a:lnTo>
                  <a:pt x="288" y="20"/>
                </a:lnTo>
                <a:lnTo>
                  <a:pt x="286" y="7"/>
                </a:lnTo>
                <a:lnTo>
                  <a:pt x="283" y="4"/>
                </a:lnTo>
                <a:lnTo>
                  <a:pt x="280" y="4"/>
                </a:lnTo>
                <a:lnTo>
                  <a:pt x="272" y="4"/>
                </a:lnTo>
                <a:lnTo>
                  <a:pt x="263" y="0"/>
                </a:lnTo>
                <a:lnTo>
                  <a:pt x="260" y="3"/>
                </a:lnTo>
                <a:lnTo>
                  <a:pt x="259" y="4"/>
                </a:lnTo>
                <a:lnTo>
                  <a:pt x="259" y="9"/>
                </a:lnTo>
                <a:lnTo>
                  <a:pt x="262" y="22"/>
                </a:lnTo>
                <a:lnTo>
                  <a:pt x="262" y="28"/>
                </a:lnTo>
                <a:lnTo>
                  <a:pt x="254" y="26"/>
                </a:lnTo>
                <a:lnTo>
                  <a:pt x="253" y="25"/>
                </a:lnTo>
                <a:lnTo>
                  <a:pt x="251" y="19"/>
                </a:lnTo>
                <a:lnTo>
                  <a:pt x="127" y="26"/>
                </a:lnTo>
                <a:lnTo>
                  <a:pt x="124" y="22"/>
                </a:lnTo>
                <a:lnTo>
                  <a:pt x="124" y="19"/>
                </a:lnTo>
                <a:lnTo>
                  <a:pt x="120" y="15"/>
                </a:lnTo>
                <a:lnTo>
                  <a:pt x="120" y="12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5861160" y="5111640"/>
            <a:ext cx="463320" cy="474840"/>
          </a:xfrm>
          <a:custGeom>
            <a:avLst/>
            <a:gdLst/>
            <a:ahLst/>
            <a:rect l="l" t="t" r="r" b="b"/>
            <a:pathLst>
              <a:path w="236" h="242">
                <a:moveTo>
                  <a:pt x="0" y="15"/>
                </a:moveTo>
                <a:lnTo>
                  <a:pt x="32" y="127"/>
                </a:lnTo>
                <a:lnTo>
                  <a:pt x="35" y="130"/>
                </a:lnTo>
                <a:lnTo>
                  <a:pt x="38" y="139"/>
                </a:lnTo>
                <a:lnTo>
                  <a:pt x="39" y="142"/>
                </a:lnTo>
                <a:lnTo>
                  <a:pt x="43" y="145"/>
                </a:lnTo>
                <a:lnTo>
                  <a:pt x="46" y="148"/>
                </a:lnTo>
                <a:lnTo>
                  <a:pt x="45" y="153"/>
                </a:lnTo>
                <a:lnTo>
                  <a:pt x="49" y="156"/>
                </a:lnTo>
                <a:lnTo>
                  <a:pt x="48" y="159"/>
                </a:lnTo>
                <a:lnTo>
                  <a:pt x="43" y="165"/>
                </a:lnTo>
                <a:lnTo>
                  <a:pt x="43" y="172"/>
                </a:lnTo>
                <a:lnTo>
                  <a:pt x="42" y="178"/>
                </a:lnTo>
                <a:lnTo>
                  <a:pt x="42" y="188"/>
                </a:lnTo>
                <a:lnTo>
                  <a:pt x="46" y="200"/>
                </a:lnTo>
                <a:lnTo>
                  <a:pt x="46" y="214"/>
                </a:lnTo>
                <a:lnTo>
                  <a:pt x="52" y="221"/>
                </a:lnTo>
                <a:lnTo>
                  <a:pt x="52" y="226"/>
                </a:lnTo>
                <a:lnTo>
                  <a:pt x="52" y="229"/>
                </a:lnTo>
                <a:lnTo>
                  <a:pt x="56" y="233"/>
                </a:lnTo>
                <a:lnTo>
                  <a:pt x="56" y="236"/>
                </a:lnTo>
                <a:lnTo>
                  <a:pt x="59" y="240"/>
                </a:lnTo>
                <a:lnTo>
                  <a:pt x="183" y="233"/>
                </a:lnTo>
                <a:lnTo>
                  <a:pt x="185" y="239"/>
                </a:lnTo>
                <a:lnTo>
                  <a:pt x="186" y="240"/>
                </a:lnTo>
                <a:lnTo>
                  <a:pt x="194" y="242"/>
                </a:lnTo>
                <a:lnTo>
                  <a:pt x="194" y="236"/>
                </a:lnTo>
                <a:lnTo>
                  <a:pt x="191" y="223"/>
                </a:lnTo>
                <a:lnTo>
                  <a:pt x="191" y="218"/>
                </a:lnTo>
                <a:lnTo>
                  <a:pt x="192" y="217"/>
                </a:lnTo>
                <a:lnTo>
                  <a:pt x="195" y="214"/>
                </a:lnTo>
                <a:lnTo>
                  <a:pt x="204" y="218"/>
                </a:lnTo>
                <a:lnTo>
                  <a:pt x="212" y="218"/>
                </a:lnTo>
                <a:lnTo>
                  <a:pt x="215" y="218"/>
                </a:lnTo>
                <a:lnTo>
                  <a:pt x="215" y="208"/>
                </a:lnTo>
                <a:lnTo>
                  <a:pt x="212" y="204"/>
                </a:lnTo>
                <a:lnTo>
                  <a:pt x="212" y="198"/>
                </a:lnTo>
                <a:lnTo>
                  <a:pt x="214" y="194"/>
                </a:lnTo>
                <a:lnTo>
                  <a:pt x="220" y="175"/>
                </a:lnTo>
                <a:lnTo>
                  <a:pt x="221" y="168"/>
                </a:lnTo>
                <a:lnTo>
                  <a:pt x="224" y="161"/>
                </a:lnTo>
                <a:lnTo>
                  <a:pt x="228" y="152"/>
                </a:lnTo>
                <a:lnTo>
                  <a:pt x="233" y="149"/>
                </a:lnTo>
                <a:lnTo>
                  <a:pt x="234" y="148"/>
                </a:lnTo>
                <a:lnTo>
                  <a:pt x="236" y="145"/>
                </a:lnTo>
                <a:lnTo>
                  <a:pt x="231" y="145"/>
                </a:lnTo>
                <a:lnTo>
                  <a:pt x="231" y="143"/>
                </a:lnTo>
                <a:lnTo>
                  <a:pt x="230" y="143"/>
                </a:lnTo>
                <a:lnTo>
                  <a:pt x="223" y="142"/>
                </a:lnTo>
                <a:lnTo>
                  <a:pt x="221" y="142"/>
                </a:lnTo>
                <a:lnTo>
                  <a:pt x="220" y="139"/>
                </a:lnTo>
                <a:lnTo>
                  <a:pt x="217" y="127"/>
                </a:lnTo>
                <a:lnTo>
                  <a:pt x="212" y="120"/>
                </a:lnTo>
                <a:lnTo>
                  <a:pt x="205" y="117"/>
                </a:lnTo>
                <a:lnTo>
                  <a:pt x="201" y="106"/>
                </a:lnTo>
                <a:lnTo>
                  <a:pt x="198" y="101"/>
                </a:lnTo>
                <a:lnTo>
                  <a:pt x="195" y="96"/>
                </a:lnTo>
                <a:lnTo>
                  <a:pt x="192" y="94"/>
                </a:lnTo>
                <a:lnTo>
                  <a:pt x="183" y="91"/>
                </a:lnTo>
                <a:lnTo>
                  <a:pt x="179" y="84"/>
                </a:lnTo>
                <a:lnTo>
                  <a:pt x="175" y="81"/>
                </a:lnTo>
                <a:lnTo>
                  <a:pt x="173" y="78"/>
                </a:lnTo>
                <a:lnTo>
                  <a:pt x="172" y="72"/>
                </a:lnTo>
                <a:lnTo>
                  <a:pt x="169" y="71"/>
                </a:lnTo>
                <a:lnTo>
                  <a:pt x="162" y="68"/>
                </a:lnTo>
                <a:lnTo>
                  <a:pt x="149" y="55"/>
                </a:lnTo>
                <a:lnTo>
                  <a:pt x="143" y="54"/>
                </a:lnTo>
                <a:lnTo>
                  <a:pt x="140" y="49"/>
                </a:lnTo>
                <a:lnTo>
                  <a:pt x="134" y="44"/>
                </a:lnTo>
                <a:lnTo>
                  <a:pt x="130" y="36"/>
                </a:lnTo>
                <a:lnTo>
                  <a:pt x="126" y="32"/>
                </a:lnTo>
                <a:lnTo>
                  <a:pt x="124" y="28"/>
                </a:lnTo>
                <a:lnTo>
                  <a:pt x="116" y="26"/>
                </a:lnTo>
                <a:lnTo>
                  <a:pt x="104" y="20"/>
                </a:lnTo>
                <a:lnTo>
                  <a:pt x="100" y="18"/>
                </a:lnTo>
                <a:lnTo>
                  <a:pt x="104" y="7"/>
                </a:lnTo>
                <a:lnTo>
                  <a:pt x="107" y="6"/>
                </a:lnTo>
                <a:lnTo>
                  <a:pt x="110" y="3"/>
                </a:lnTo>
                <a:lnTo>
                  <a:pt x="110" y="0"/>
                </a:lnTo>
                <a:lnTo>
                  <a:pt x="110" y="0"/>
                </a:lnTo>
                <a:lnTo>
                  <a:pt x="45" y="9"/>
                </a:lnTo>
                <a:lnTo>
                  <a:pt x="0" y="15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5861160" y="5111640"/>
            <a:ext cx="463320" cy="474840"/>
          </a:xfrm>
          <a:custGeom>
            <a:avLst/>
            <a:gdLst/>
            <a:ahLst/>
            <a:rect l="l" t="t" r="r" b="b"/>
            <a:pathLst>
              <a:path w="236" h="242">
                <a:moveTo>
                  <a:pt x="0" y="15"/>
                </a:moveTo>
                <a:lnTo>
                  <a:pt x="32" y="127"/>
                </a:lnTo>
                <a:lnTo>
                  <a:pt x="35" y="130"/>
                </a:lnTo>
                <a:lnTo>
                  <a:pt x="38" y="139"/>
                </a:lnTo>
                <a:lnTo>
                  <a:pt x="39" y="142"/>
                </a:lnTo>
                <a:lnTo>
                  <a:pt x="43" y="145"/>
                </a:lnTo>
                <a:lnTo>
                  <a:pt x="46" y="148"/>
                </a:lnTo>
                <a:lnTo>
                  <a:pt x="45" y="153"/>
                </a:lnTo>
                <a:lnTo>
                  <a:pt x="49" y="156"/>
                </a:lnTo>
                <a:lnTo>
                  <a:pt x="48" y="159"/>
                </a:lnTo>
                <a:lnTo>
                  <a:pt x="43" y="165"/>
                </a:lnTo>
                <a:lnTo>
                  <a:pt x="43" y="172"/>
                </a:lnTo>
                <a:lnTo>
                  <a:pt x="42" y="178"/>
                </a:lnTo>
                <a:lnTo>
                  <a:pt x="42" y="188"/>
                </a:lnTo>
                <a:lnTo>
                  <a:pt x="46" y="200"/>
                </a:lnTo>
                <a:lnTo>
                  <a:pt x="46" y="214"/>
                </a:lnTo>
                <a:lnTo>
                  <a:pt x="52" y="221"/>
                </a:lnTo>
                <a:lnTo>
                  <a:pt x="52" y="226"/>
                </a:lnTo>
                <a:lnTo>
                  <a:pt x="52" y="229"/>
                </a:lnTo>
                <a:lnTo>
                  <a:pt x="56" y="233"/>
                </a:lnTo>
                <a:lnTo>
                  <a:pt x="56" y="236"/>
                </a:lnTo>
                <a:lnTo>
                  <a:pt x="59" y="240"/>
                </a:lnTo>
                <a:lnTo>
                  <a:pt x="183" y="233"/>
                </a:lnTo>
                <a:lnTo>
                  <a:pt x="185" y="239"/>
                </a:lnTo>
                <a:lnTo>
                  <a:pt x="186" y="240"/>
                </a:lnTo>
                <a:lnTo>
                  <a:pt x="194" y="242"/>
                </a:lnTo>
                <a:lnTo>
                  <a:pt x="194" y="236"/>
                </a:lnTo>
                <a:lnTo>
                  <a:pt x="191" y="223"/>
                </a:lnTo>
                <a:lnTo>
                  <a:pt x="191" y="218"/>
                </a:lnTo>
                <a:lnTo>
                  <a:pt x="192" y="217"/>
                </a:lnTo>
                <a:lnTo>
                  <a:pt x="195" y="214"/>
                </a:lnTo>
                <a:lnTo>
                  <a:pt x="204" y="218"/>
                </a:lnTo>
                <a:lnTo>
                  <a:pt x="212" y="218"/>
                </a:lnTo>
                <a:lnTo>
                  <a:pt x="215" y="218"/>
                </a:lnTo>
                <a:lnTo>
                  <a:pt x="215" y="208"/>
                </a:lnTo>
                <a:lnTo>
                  <a:pt x="212" y="204"/>
                </a:lnTo>
                <a:lnTo>
                  <a:pt x="212" y="198"/>
                </a:lnTo>
                <a:lnTo>
                  <a:pt x="214" y="194"/>
                </a:lnTo>
                <a:lnTo>
                  <a:pt x="220" y="175"/>
                </a:lnTo>
                <a:lnTo>
                  <a:pt x="221" y="168"/>
                </a:lnTo>
                <a:lnTo>
                  <a:pt x="224" y="161"/>
                </a:lnTo>
                <a:lnTo>
                  <a:pt x="228" y="152"/>
                </a:lnTo>
                <a:lnTo>
                  <a:pt x="233" y="149"/>
                </a:lnTo>
                <a:lnTo>
                  <a:pt x="234" y="148"/>
                </a:lnTo>
                <a:lnTo>
                  <a:pt x="236" y="145"/>
                </a:lnTo>
                <a:lnTo>
                  <a:pt x="231" y="145"/>
                </a:lnTo>
                <a:lnTo>
                  <a:pt x="231" y="143"/>
                </a:lnTo>
                <a:lnTo>
                  <a:pt x="230" y="143"/>
                </a:lnTo>
                <a:lnTo>
                  <a:pt x="223" y="142"/>
                </a:lnTo>
                <a:lnTo>
                  <a:pt x="221" y="142"/>
                </a:lnTo>
                <a:lnTo>
                  <a:pt x="220" y="139"/>
                </a:lnTo>
                <a:lnTo>
                  <a:pt x="217" y="127"/>
                </a:lnTo>
                <a:lnTo>
                  <a:pt x="212" y="120"/>
                </a:lnTo>
                <a:lnTo>
                  <a:pt x="205" y="117"/>
                </a:lnTo>
                <a:lnTo>
                  <a:pt x="201" y="106"/>
                </a:lnTo>
                <a:lnTo>
                  <a:pt x="198" y="101"/>
                </a:lnTo>
                <a:lnTo>
                  <a:pt x="195" y="96"/>
                </a:lnTo>
                <a:lnTo>
                  <a:pt x="192" y="94"/>
                </a:lnTo>
                <a:lnTo>
                  <a:pt x="183" y="91"/>
                </a:lnTo>
                <a:lnTo>
                  <a:pt x="179" y="84"/>
                </a:lnTo>
                <a:lnTo>
                  <a:pt x="175" y="81"/>
                </a:lnTo>
                <a:lnTo>
                  <a:pt x="173" y="78"/>
                </a:lnTo>
                <a:lnTo>
                  <a:pt x="172" y="72"/>
                </a:lnTo>
                <a:lnTo>
                  <a:pt x="169" y="71"/>
                </a:lnTo>
                <a:lnTo>
                  <a:pt x="162" y="68"/>
                </a:lnTo>
                <a:lnTo>
                  <a:pt x="149" y="55"/>
                </a:lnTo>
                <a:lnTo>
                  <a:pt x="143" y="54"/>
                </a:lnTo>
                <a:lnTo>
                  <a:pt x="140" y="49"/>
                </a:lnTo>
                <a:lnTo>
                  <a:pt x="134" y="44"/>
                </a:lnTo>
                <a:lnTo>
                  <a:pt x="130" y="36"/>
                </a:lnTo>
                <a:lnTo>
                  <a:pt x="126" y="32"/>
                </a:lnTo>
                <a:lnTo>
                  <a:pt x="124" y="28"/>
                </a:lnTo>
                <a:lnTo>
                  <a:pt x="116" y="26"/>
                </a:lnTo>
                <a:lnTo>
                  <a:pt x="104" y="20"/>
                </a:lnTo>
                <a:lnTo>
                  <a:pt x="100" y="18"/>
                </a:lnTo>
                <a:lnTo>
                  <a:pt x="104" y="7"/>
                </a:lnTo>
                <a:lnTo>
                  <a:pt x="107" y="6"/>
                </a:lnTo>
                <a:lnTo>
                  <a:pt x="110" y="3"/>
                </a:lnTo>
                <a:lnTo>
                  <a:pt x="110" y="0"/>
                </a:lnTo>
                <a:lnTo>
                  <a:pt x="110" y="0"/>
                </a:lnTo>
                <a:lnTo>
                  <a:pt x="45" y="9"/>
                </a:lnTo>
                <a:lnTo>
                  <a:pt x="0" y="15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6058080" y="5067360"/>
            <a:ext cx="430200" cy="325440"/>
          </a:xfrm>
          <a:custGeom>
            <a:avLst/>
            <a:gdLst/>
            <a:ahLst/>
            <a:rect l="l" t="t" r="r" b="b"/>
            <a:pathLst>
              <a:path w="219" h="166">
                <a:moveTo>
                  <a:pt x="131" y="166"/>
                </a:moveTo>
                <a:lnTo>
                  <a:pt x="130" y="166"/>
                </a:lnTo>
                <a:lnTo>
                  <a:pt x="123" y="165"/>
                </a:lnTo>
                <a:lnTo>
                  <a:pt x="121" y="165"/>
                </a:lnTo>
                <a:lnTo>
                  <a:pt x="120" y="162"/>
                </a:lnTo>
                <a:lnTo>
                  <a:pt x="117" y="150"/>
                </a:lnTo>
                <a:lnTo>
                  <a:pt x="112" y="143"/>
                </a:lnTo>
                <a:lnTo>
                  <a:pt x="105" y="140"/>
                </a:lnTo>
                <a:lnTo>
                  <a:pt x="101" y="129"/>
                </a:lnTo>
                <a:lnTo>
                  <a:pt x="98" y="124"/>
                </a:lnTo>
                <a:lnTo>
                  <a:pt x="95" y="119"/>
                </a:lnTo>
                <a:lnTo>
                  <a:pt x="92" y="117"/>
                </a:lnTo>
                <a:lnTo>
                  <a:pt x="83" y="114"/>
                </a:lnTo>
                <a:lnTo>
                  <a:pt x="79" y="107"/>
                </a:lnTo>
                <a:lnTo>
                  <a:pt x="75" y="104"/>
                </a:lnTo>
                <a:lnTo>
                  <a:pt x="73" y="101"/>
                </a:lnTo>
                <a:lnTo>
                  <a:pt x="72" y="95"/>
                </a:lnTo>
                <a:lnTo>
                  <a:pt x="69" y="94"/>
                </a:lnTo>
                <a:lnTo>
                  <a:pt x="62" y="91"/>
                </a:lnTo>
                <a:lnTo>
                  <a:pt x="49" y="78"/>
                </a:lnTo>
                <a:lnTo>
                  <a:pt x="43" y="77"/>
                </a:lnTo>
                <a:lnTo>
                  <a:pt x="40" y="72"/>
                </a:lnTo>
                <a:lnTo>
                  <a:pt x="34" y="67"/>
                </a:lnTo>
                <a:lnTo>
                  <a:pt x="30" y="59"/>
                </a:lnTo>
                <a:lnTo>
                  <a:pt x="26" y="55"/>
                </a:lnTo>
                <a:lnTo>
                  <a:pt x="24" y="51"/>
                </a:lnTo>
                <a:lnTo>
                  <a:pt x="16" y="49"/>
                </a:lnTo>
                <a:lnTo>
                  <a:pt x="4" y="43"/>
                </a:lnTo>
                <a:lnTo>
                  <a:pt x="0" y="41"/>
                </a:lnTo>
                <a:lnTo>
                  <a:pt x="4" y="30"/>
                </a:lnTo>
                <a:lnTo>
                  <a:pt x="7" y="29"/>
                </a:lnTo>
                <a:lnTo>
                  <a:pt x="10" y="26"/>
                </a:lnTo>
                <a:lnTo>
                  <a:pt x="10" y="23"/>
                </a:lnTo>
                <a:lnTo>
                  <a:pt x="10" y="23"/>
                </a:lnTo>
                <a:lnTo>
                  <a:pt x="21" y="16"/>
                </a:lnTo>
                <a:lnTo>
                  <a:pt x="26" y="16"/>
                </a:lnTo>
                <a:lnTo>
                  <a:pt x="26" y="15"/>
                </a:lnTo>
                <a:lnTo>
                  <a:pt x="37" y="9"/>
                </a:lnTo>
                <a:lnTo>
                  <a:pt x="39" y="7"/>
                </a:lnTo>
                <a:lnTo>
                  <a:pt x="40" y="7"/>
                </a:lnTo>
                <a:lnTo>
                  <a:pt x="98" y="0"/>
                </a:lnTo>
                <a:lnTo>
                  <a:pt x="98" y="2"/>
                </a:lnTo>
                <a:lnTo>
                  <a:pt x="98" y="4"/>
                </a:lnTo>
                <a:lnTo>
                  <a:pt x="98" y="6"/>
                </a:lnTo>
                <a:lnTo>
                  <a:pt x="102" y="4"/>
                </a:lnTo>
                <a:lnTo>
                  <a:pt x="111" y="10"/>
                </a:lnTo>
                <a:lnTo>
                  <a:pt x="112" y="17"/>
                </a:lnTo>
                <a:lnTo>
                  <a:pt x="162" y="12"/>
                </a:lnTo>
                <a:lnTo>
                  <a:pt x="219" y="51"/>
                </a:lnTo>
                <a:lnTo>
                  <a:pt x="218" y="52"/>
                </a:lnTo>
                <a:lnTo>
                  <a:pt x="212" y="55"/>
                </a:lnTo>
                <a:lnTo>
                  <a:pt x="209" y="61"/>
                </a:lnTo>
                <a:lnTo>
                  <a:pt x="203" y="68"/>
                </a:lnTo>
                <a:lnTo>
                  <a:pt x="199" y="77"/>
                </a:lnTo>
                <a:lnTo>
                  <a:pt x="198" y="81"/>
                </a:lnTo>
                <a:lnTo>
                  <a:pt x="198" y="88"/>
                </a:lnTo>
                <a:lnTo>
                  <a:pt x="198" y="93"/>
                </a:lnTo>
                <a:lnTo>
                  <a:pt x="195" y="94"/>
                </a:lnTo>
                <a:lnTo>
                  <a:pt x="195" y="97"/>
                </a:lnTo>
                <a:lnTo>
                  <a:pt x="190" y="97"/>
                </a:lnTo>
                <a:lnTo>
                  <a:pt x="188" y="100"/>
                </a:lnTo>
                <a:lnTo>
                  <a:pt x="186" y="104"/>
                </a:lnTo>
                <a:lnTo>
                  <a:pt x="183" y="108"/>
                </a:lnTo>
                <a:lnTo>
                  <a:pt x="180" y="111"/>
                </a:lnTo>
                <a:lnTo>
                  <a:pt x="173" y="117"/>
                </a:lnTo>
                <a:lnTo>
                  <a:pt x="169" y="123"/>
                </a:lnTo>
                <a:lnTo>
                  <a:pt x="166" y="127"/>
                </a:lnTo>
                <a:lnTo>
                  <a:pt x="160" y="130"/>
                </a:lnTo>
                <a:lnTo>
                  <a:pt x="157" y="133"/>
                </a:lnTo>
                <a:lnTo>
                  <a:pt x="154" y="136"/>
                </a:lnTo>
                <a:lnTo>
                  <a:pt x="150" y="137"/>
                </a:lnTo>
                <a:lnTo>
                  <a:pt x="149" y="139"/>
                </a:lnTo>
                <a:lnTo>
                  <a:pt x="146" y="140"/>
                </a:lnTo>
                <a:lnTo>
                  <a:pt x="147" y="142"/>
                </a:lnTo>
                <a:lnTo>
                  <a:pt x="146" y="143"/>
                </a:lnTo>
                <a:lnTo>
                  <a:pt x="144" y="147"/>
                </a:lnTo>
                <a:lnTo>
                  <a:pt x="141" y="150"/>
                </a:lnTo>
                <a:lnTo>
                  <a:pt x="137" y="150"/>
                </a:lnTo>
                <a:lnTo>
                  <a:pt x="137" y="152"/>
                </a:lnTo>
                <a:lnTo>
                  <a:pt x="136" y="152"/>
                </a:lnTo>
                <a:lnTo>
                  <a:pt x="137" y="153"/>
                </a:lnTo>
                <a:lnTo>
                  <a:pt x="138" y="155"/>
                </a:lnTo>
                <a:lnTo>
                  <a:pt x="140" y="155"/>
                </a:lnTo>
                <a:lnTo>
                  <a:pt x="138" y="158"/>
                </a:lnTo>
                <a:lnTo>
                  <a:pt x="137" y="158"/>
                </a:lnTo>
                <a:lnTo>
                  <a:pt x="133" y="162"/>
                </a:lnTo>
                <a:lnTo>
                  <a:pt x="131" y="165"/>
                </a:lnTo>
                <a:lnTo>
                  <a:pt x="131" y="166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6058080" y="5067360"/>
            <a:ext cx="430200" cy="325440"/>
          </a:xfrm>
          <a:custGeom>
            <a:avLst/>
            <a:gdLst/>
            <a:ahLst/>
            <a:rect l="l" t="t" r="r" b="b"/>
            <a:pathLst>
              <a:path w="219" h="166">
                <a:moveTo>
                  <a:pt x="131" y="166"/>
                </a:moveTo>
                <a:lnTo>
                  <a:pt x="130" y="166"/>
                </a:lnTo>
                <a:lnTo>
                  <a:pt x="123" y="165"/>
                </a:lnTo>
                <a:lnTo>
                  <a:pt x="121" y="165"/>
                </a:lnTo>
                <a:lnTo>
                  <a:pt x="120" y="162"/>
                </a:lnTo>
                <a:lnTo>
                  <a:pt x="117" y="150"/>
                </a:lnTo>
                <a:lnTo>
                  <a:pt x="112" y="143"/>
                </a:lnTo>
                <a:lnTo>
                  <a:pt x="105" y="140"/>
                </a:lnTo>
                <a:lnTo>
                  <a:pt x="101" y="129"/>
                </a:lnTo>
                <a:lnTo>
                  <a:pt x="98" y="124"/>
                </a:lnTo>
                <a:lnTo>
                  <a:pt x="95" y="119"/>
                </a:lnTo>
                <a:lnTo>
                  <a:pt x="92" y="117"/>
                </a:lnTo>
                <a:lnTo>
                  <a:pt x="83" y="114"/>
                </a:lnTo>
                <a:lnTo>
                  <a:pt x="79" y="107"/>
                </a:lnTo>
                <a:lnTo>
                  <a:pt x="75" y="104"/>
                </a:lnTo>
                <a:lnTo>
                  <a:pt x="73" y="101"/>
                </a:lnTo>
                <a:lnTo>
                  <a:pt x="72" y="95"/>
                </a:lnTo>
                <a:lnTo>
                  <a:pt x="69" y="94"/>
                </a:lnTo>
                <a:lnTo>
                  <a:pt x="62" y="91"/>
                </a:lnTo>
                <a:lnTo>
                  <a:pt x="49" y="78"/>
                </a:lnTo>
                <a:lnTo>
                  <a:pt x="43" y="77"/>
                </a:lnTo>
                <a:lnTo>
                  <a:pt x="40" y="72"/>
                </a:lnTo>
                <a:lnTo>
                  <a:pt x="34" y="67"/>
                </a:lnTo>
                <a:lnTo>
                  <a:pt x="30" y="59"/>
                </a:lnTo>
                <a:lnTo>
                  <a:pt x="26" y="55"/>
                </a:lnTo>
                <a:lnTo>
                  <a:pt x="24" y="51"/>
                </a:lnTo>
                <a:lnTo>
                  <a:pt x="16" y="49"/>
                </a:lnTo>
                <a:lnTo>
                  <a:pt x="4" y="43"/>
                </a:lnTo>
                <a:lnTo>
                  <a:pt x="0" y="41"/>
                </a:lnTo>
                <a:lnTo>
                  <a:pt x="4" y="30"/>
                </a:lnTo>
                <a:lnTo>
                  <a:pt x="7" y="29"/>
                </a:lnTo>
                <a:lnTo>
                  <a:pt x="10" y="26"/>
                </a:lnTo>
                <a:lnTo>
                  <a:pt x="10" y="23"/>
                </a:lnTo>
                <a:lnTo>
                  <a:pt x="10" y="23"/>
                </a:lnTo>
                <a:lnTo>
                  <a:pt x="21" y="16"/>
                </a:lnTo>
                <a:lnTo>
                  <a:pt x="26" y="16"/>
                </a:lnTo>
                <a:lnTo>
                  <a:pt x="26" y="15"/>
                </a:lnTo>
                <a:lnTo>
                  <a:pt x="37" y="9"/>
                </a:lnTo>
                <a:lnTo>
                  <a:pt x="39" y="7"/>
                </a:lnTo>
                <a:lnTo>
                  <a:pt x="40" y="7"/>
                </a:lnTo>
                <a:lnTo>
                  <a:pt x="98" y="0"/>
                </a:lnTo>
                <a:lnTo>
                  <a:pt x="98" y="2"/>
                </a:lnTo>
                <a:lnTo>
                  <a:pt x="98" y="4"/>
                </a:lnTo>
                <a:lnTo>
                  <a:pt x="98" y="6"/>
                </a:lnTo>
                <a:lnTo>
                  <a:pt x="102" y="4"/>
                </a:lnTo>
                <a:lnTo>
                  <a:pt x="111" y="10"/>
                </a:lnTo>
                <a:lnTo>
                  <a:pt x="112" y="17"/>
                </a:lnTo>
                <a:lnTo>
                  <a:pt x="162" y="12"/>
                </a:lnTo>
                <a:lnTo>
                  <a:pt x="219" y="51"/>
                </a:lnTo>
                <a:lnTo>
                  <a:pt x="218" y="52"/>
                </a:lnTo>
                <a:lnTo>
                  <a:pt x="212" y="55"/>
                </a:lnTo>
                <a:lnTo>
                  <a:pt x="209" y="61"/>
                </a:lnTo>
                <a:lnTo>
                  <a:pt x="203" y="68"/>
                </a:lnTo>
                <a:lnTo>
                  <a:pt x="199" y="77"/>
                </a:lnTo>
                <a:lnTo>
                  <a:pt x="198" y="81"/>
                </a:lnTo>
                <a:lnTo>
                  <a:pt x="198" y="88"/>
                </a:lnTo>
                <a:lnTo>
                  <a:pt x="198" y="93"/>
                </a:lnTo>
                <a:lnTo>
                  <a:pt x="195" y="94"/>
                </a:lnTo>
                <a:lnTo>
                  <a:pt x="195" y="97"/>
                </a:lnTo>
                <a:lnTo>
                  <a:pt x="190" y="97"/>
                </a:lnTo>
                <a:lnTo>
                  <a:pt x="188" y="100"/>
                </a:lnTo>
                <a:lnTo>
                  <a:pt x="186" y="104"/>
                </a:lnTo>
                <a:lnTo>
                  <a:pt x="183" y="108"/>
                </a:lnTo>
                <a:lnTo>
                  <a:pt x="180" y="111"/>
                </a:lnTo>
                <a:lnTo>
                  <a:pt x="173" y="117"/>
                </a:lnTo>
                <a:lnTo>
                  <a:pt x="169" y="123"/>
                </a:lnTo>
                <a:lnTo>
                  <a:pt x="166" y="127"/>
                </a:lnTo>
                <a:lnTo>
                  <a:pt x="160" y="130"/>
                </a:lnTo>
                <a:lnTo>
                  <a:pt x="157" y="133"/>
                </a:lnTo>
                <a:lnTo>
                  <a:pt x="154" y="136"/>
                </a:lnTo>
                <a:lnTo>
                  <a:pt x="150" y="137"/>
                </a:lnTo>
                <a:lnTo>
                  <a:pt x="149" y="139"/>
                </a:lnTo>
                <a:lnTo>
                  <a:pt x="146" y="140"/>
                </a:lnTo>
                <a:lnTo>
                  <a:pt x="147" y="142"/>
                </a:lnTo>
                <a:lnTo>
                  <a:pt x="146" y="143"/>
                </a:lnTo>
                <a:lnTo>
                  <a:pt x="144" y="147"/>
                </a:lnTo>
                <a:lnTo>
                  <a:pt x="141" y="150"/>
                </a:lnTo>
                <a:lnTo>
                  <a:pt x="137" y="150"/>
                </a:lnTo>
                <a:lnTo>
                  <a:pt x="137" y="152"/>
                </a:lnTo>
                <a:lnTo>
                  <a:pt x="136" y="152"/>
                </a:lnTo>
                <a:lnTo>
                  <a:pt x="137" y="153"/>
                </a:lnTo>
                <a:lnTo>
                  <a:pt x="138" y="155"/>
                </a:lnTo>
                <a:lnTo>
                  <a:pt x="140" y="155"/>
                </a:lnTo>
                <a:lnTo>
                  <a:pt x="138" y="158"/>
                </a:lnTo>
                <a:lnTo>
                  <a:pt x="137" y="158"/>
                </a:lnTo>
                <a:lnTo>
                  <a:pt x="133" y="162"/>
                </a:lnTo>
                <a:lnTo>
                  <a:pt x="131" y="165"/>
                </a:lnTo>
                <a:lnTo>
                  <a:pt x="131" y="166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5460840" y="4930920"/>
            <a:ext cx="689040" cy="241200"/>
          </a:xfrm>
          <a:custGeom>
            <a:avLst/>
            <a:gdLst/>
            <a:ahLst/>
            <a:rect l="l" t="t" r="r" b="b"/>
            <a:pathLst>
              <a:path w="351" h="123">
                <a:moveTo>
                  <a:pt x="351" y="0"/>
                </a:moveTo>
                <a:lnTo>
                  <a:pt x="281" y="8"/>
                </a:lnTo>
                <a:lnTo>
                  <a:pt x="278" y="11"/>
                </a:lnTo>
                <a:lnTo>
                  <a:pt x="100" y="27"/>
                </a:lnTo>
                <a:lnTo>
                  <a:pt x="97" y="26"/>
                </a:lnTo>
                <a:lnTo>
                  <a:pt x="90" y="26"/>
                </a:lnTo>
                <a:lnTo>
                  <a:pt x="91" y="29"/>
                </a:lnTo>
                <a:lnTo>
                  <a:pt x="91" y="34"/>
                </a:lnTo>
                <a:lnTo>
                  <a:pt x="29" y="39"/>
                </a:lnTo>
                <a:lnTo>
                  <a:pt x="26" y="46"/>
                </a:lnTo>
                <a:lnTo>
                  <a:pt x="23" y="56"/>
                </a:lnTo>
                <a:lnTo>
                  <a:pt x="25" y="59"/>
                </a:lnTo>
                <a:lnTo>
                  <a:pt x="22" y="68"/>
                </a:lnTo>
                <a:lnTo>
                  <a:pt x="20" y="69"/>
                </a:lnTo>
                <a:lnTo>
                  <a:pt x="22" y="72"/>
                </a:lnTo>
                <a:lnTo>
                  <a:pt x="20" y="76"/>
                </a:lnTo>
                <a:lnTo>
                  <a:pt x="15" y="82"/>
                </a:lnTo>
                <a:lnTo>
                  <a:pt x="12" y="94"/>
                </a:lnTo>
                <a:lnTo>
                  <a:pt x="6" y="101"/>
                </a:lnTo>
                <a:lnTo>
                  <a:pt x="7" y="108"/>
                </a:lnTo>
                <a:lnTo>
                  <a:pt x="7" y="118"/>
                </a:lnTo>
                <a:lnTo>
                  <a:pt x="6" y="118"/>
                </a:lnTo>
                <a:lnTo>
                  <a:pt x="0" y="123"/>
                </a:lnTo>
                <a:lnTo>
                  <a:pt x="91" y="117"/>
                </a:lnTo>
                <a:lnTo>
                  <a:pt x="204" y="107"/>
                </a:lnTo>
                <a:lnTo>
                  <a:pt x="249" y="101"/>
                </a:lnTo>
                <a:lnTo>
                  <a:pt x="249" y="89"/>
                </a:lnTo>
                <a:lnTo>
                  <a:pt x="253" y="89"/>
                </a:lnTo>
                <a:lnTo>
                  <a:pt x="255" y="88"/>
                </a:lnTo>
                <a:lnTo>
                  <a:pt x="259" y="85"/>
                </a:lnTo>
                <a:lnTo>
                  <a:pt x="259" y="82"/>
                </a:lnTo>
                <a:lnTo>
                  <a:pt x="259" y="79"/>
                </a:lnTo>
                <a:lnTo>
                  <a:pt x="260" y="76"/>
                </a:lnTo>
                <a:lnTo>
                  <a:pt x="263" y="72"/>
                </a:lnTo>
                <a:lnTo>
                  <a:pt x="272" y="68"/>
                </a:lnTo>
                <a:lnTo>
                  <a:pt x="282" y="66"/>
                </a:lnTo>
                <a:lnTo>
                  <a:pt x="292" y="56"/>
                </a:lnTo>
                <a:lnTo>
                  <a:pt x="296" y="55"/>
                </a:lnTo>
                <a:lnTo>
                  <a:pt x="302" y="49"/>
                </a:lnTo>
                <a:lnTo>
                  <a:pt x="304" y="45"/>
                </a:lnTo>
                <a:lnTo>
                  <a:pt x="305" y="45"/>
                </a:lnTo>
                <a:lnTo>
                  <a:pt x="307" y="45"/>
                </a:lnTo>
                <a:lnTo>
                  <a:pt x="309" y="42"/>
                </a:lnTo>
                <a:lnTo>
                  <a:pt x="309" y="40"/>
                </a:lnTo>
                <a:lnTo>
                  <a:pt x="314" y="37"/>
                </a:lnTo>
                <a:lnTo>
                  <a:pt x="314" y="37"/>
                </a:lnTo>
                <a:lnTo>
                  <a:pt x="318" y="39"/>
                </a:lnTo>
                <a:lnTo>
                  <a:pt x="321" y="37"/>
                </a:lnTo>
                <a:lnTo>
                  <a:pt x="321" y="36"/>
                </a:lnTo>
                <a:lnTo>
                  <a:pt x="327" y="31"/>
                </a:lnTo>
                <a:lnTo>
                  <a:pt x="331" y="30"/>
                </a:lnTo>
                <a:lnTo>
                  <a:pt x="337" y="30"/>
                </a:lnTo>
                <a:lnTo>
                  <a:pt x="344" y="17"/>
                </a:lnTo>
                <a:lnTo>
                  <a:pt x="350" y="14"/>
                </a:lnTo>
                <a:lnTo>
                  <a:pt x="350" y="10"/>
                </a:lnTo>
                <a:lnTo>
                  <a:pt x="351" y="7"/>
                </a:lnTo>
                <a:lnTo>
                  <a:pt x="351" y="3"/>
                </a:lnTo>
                <a:lnTo>
                  <a:pt x="351" y="0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5460840" y="4930920"/>
            <a:ext cx="689040" cy="241200"/>
          </a:xfrm>
          <a:custGeom>
            <a:avLst/>
            <a:gdLst/>
            <a:ahLst/>
            <a:rect l="l" t="t" r="r" b="b"/>
            <a:pathLst>
              <a:path w="351" h="123">
                <a:moveTo>
                  <a:pt x="351" y="0"/>
                </a:moveTo>
                <a:lnTo>
                  <a:pt x="281" y="8"/>
                </a:lnTo>
                <a:lnTo>
                  <a:pt x="278" y="11"/>
                </a:lnTo>
                <a:lnTo>
                  <a:pt x="100" y="27"/>
                </a:lnTo>
                <a:lnTo>
                  <a:pt x="97" y="26"/>
                </a:lnTo>
                <a:lnTo>
                  <a:pt x="90" y="26"/>
                </a:lnTo>
                <a:lnTo>
                  <a:pt x="91" y="29"/>
                </a:lnTo>
                <a:lnTo>
                  <a:pt x="91" y="34"/>
                </a:lnTo>
                <a:lnTo>
                  <a:pt x="29" y="39"/>
                </a:lnTo>
                <a:lnTo>
                  <a:pt x="26" y="46"/>
                </a:lnTo>
                <a:lnTo>
                  <a:pt x="23" y="56"/>
                </a:lnTo>
                <a:lnTo>
                  <a:pt x="25" y="59"/>
                </a:lnTo>
                <a:lnTo>
                  <a:pt x="22" y="68"/>
                </a:lnTo>
                <a:lnTo>
                  <a:pt x="20" y="69"/>
                </a:lnTo>
                <a:lnTo>
                  <a:pt x="22" y="72"/>
                </a:lnTo>
                <a:lnTo>
                  <a:pt x="20" y="76"/>
                </a:lnTo>
                <a:lnTo>
                  <a:pt x="15" y="82"/>
                </a:lnTo>
                <a:lnTo>
                  <a:pt x="12" y="94"/>
                </a:lnTo>
                <a:lnTo>
                  <a:pt x="6" y="101"/>
                </a:lnTo>
                <a:lnTo>
                  <a:pt x="7" y="108"/>
                </a:lnTo>
                <a:lnTo>
                  <a:pt x="7" y="118"/>
                </a:lnTo>
                <a:lnTo>
                  <a:pt x="6" y="118"/>
                </a:lnTo>
                <a:lnTo>
                  <a:pt x="0" y="123"/>
                </a:lnTo>
                <a:lnTo>
                  <a:pt x="91" y="117"/>
                </a:lnTo>
                <a:lnTo>
                  <a:pt x="204" y="107"/>
                </a:lnTo>
                <a:lnTo>
                  <a:pt x="249" y="101"/>
                </a:lnTo>
                <a:lnTo>
                  <a:pt x="249" y="89"/>
                </a:lnTo>
                <a:lnTo>
                  <a:pt x="253" y="89"/>
                </a:lnTo>
                <a:lnTo>
                  <a:pt x="255" y="88"/>
                </a:lnTo>
                <a:lnTo>
                  <a:pt x="259" y="85"/>
                </a:lnTo>
                <a:lnTo>
                  <a:pt x="259" y="82"/>
                </a:lnTo>
                <a:lnTo>
                  <a:pt x="259" y="79"/>
                </a:lnTo>
                <a:lnTo>
                  <a:pt x="260" y="76"/>
                </a:lnTo>
                <a:lnTo>
                  <a:pt x="263" y="72"/>
                </a:lnTo>
                <a:lnTo>
                  <a:pt x="272" y="68"/>
                </a:lnTo>
                <a:lnTo>
                  <a:pt x="282" y="66"/>
                </a:lnTo>
                <a:lnTo>
                  <a:pt x="292" y="56"/>
                </a:lnTo>
                <a:lnTo>
                  <a:pt x="296" y="55"/>
                </a:lnTo>
                <a:lnTo>
                  <a:pt x="302" y="49"/>
                </a:lnTo>
                <a:lnTo>
                  <a:pt x="304" y="45"/>
                </a:lnTo>
                <a:lnTo>
                  <a:pt x="305" y="45"/>
                </a:lnTo>
                <a:lnTo>
                  <a:pt x="307" y="45"/>
                </a:lnTo>
                <a:lnTo>
                  <a:pt x="309" y="42"/>
                </a:lnTo>
                <a:lnTo>
                  <a:pt x="309" y="40"/>
                </a:lnTo>
                <a:lnTo>
                  <a:pt x="314" y="37"/>
                </a:lnTo>
                <a:lnTo>
                  <a:pt x="314" y="37"/>
                </a:lnTo>
                <a:lnTo>
                  <a:pt x="318" y="39"/>
                </a:lnTo>
                <a:lnTo>
                  <a:pt x="321" y="37"/>
                </a:lnTo>
                <a:lnTo>
                  <a:pt x="321" y="36"/>
                </a:lnTo>
                <a:lnTo>
                  <a:pt x="327" y="31"/>
                </a:lnTo>
                <a:lnTo>
                  <a:pt x="331" y="30"/>
                </a:lnTo>
                <a:lnTo>
                  <a:pt x="337" y="30"/>
                </a:lnTo>
                <a:lnTo>
                  <a:pt x="344" y="17"/>
                </a:lnTo>
                <a:lnTo>
                  <a:pt x="350" y="14"/>
                </a:lnTo>
                <a:lnTo>
                  <a:pt x="350" y="10"/>
                </a:lnTo>
                <a:lnTo>
                  <a:pt x="351" y="7"/>
                </a:lnTo>
                <a:lnTo>
                  <a:pt x="351" y="3"/>
                </a:lnTo>
                <a:lnTo>
                  <a:pt x="351" y="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5518080" y="4691160"/>
            <a:ext cx="615960" cy="315720"/>
          </a:xfrm>
          <a:custGeom>
            <a:avLst/>
            <a:gdLst/>
            <a:ahLst/>
            <a:rect l="l" t="t" r="r" b="b"/>
            <a:pathLst>
              <a:path w="314" h="161">
                <a:moveTo>
                  <a:pt x="0" y="161"/>
                </a:moveTo>
                <a:lnTo>
                  <a:pt x="62" y="156"/>
                </a:lnTo>
                <a:lnTo>
                  <a:pt x="62" y="151"/>
                </a:lnTo>
                <a:lnTo>
                  <a:pt x="61" y="148"/>
                </a:lnTo>
                <a:lnTo>
                  <a:pt x="68" y="148"/>
                </a:lnTo>
                <a:lnTo>
                  <a:pt x="71" y="149"/>
                </a:lnTo>
                <a:lnTo>
                  <a:pt x="249" y="133"/>
                </a:lnTo>
                <a:lnTo>
                  <a:pt x="252" y="130"/>
                </a:lnTo>
                <a:lnTo>
                  <a:pt x="254" y="127"/>
                </a:lnTo>
                <a:lnTo>
                  <a:pt x="270" y="120"/>
                </a:lnTo>
                <a:lnTo>
                  <a:pt x="272" y="117"/>
                </a:lnTo>
                <a:lnTo>
                  <a:pt x="280" y="110"/>
                </a:lnTo>
                <a:lnTo>
                  <a:pt x="280" y="107"/>
                </a:lnTo>
                <a:lnTo>
                  <a:pt x="282" y="104"/>
                </a:lnTo>
                <a:lnTo>
                  <a:pt x="286" y="103"/>
                </a:lnTo>
                <a:lnTo>
                  <a:pt x="286" y="97"/>
                </a:lnTo>
                <a:lnTo>
                  <a:pt x="291" y="94"/>
                </a:lnTo>
                <a:lnTo>
                  <a:pt x="312" y="74"/>
                </a:lnTo>
                <a:lnTo>
                  <a:pt x="314" y="70"/>
                </a:lnTo>
                <a:lnTo>
                  <a:pt x="311" y="70"/>
                </a:lnTo>
                <a:lnTo>
                  <a:pt x="308" y="68"/>
                </a:lnTo>
                <a:lnTo>
                  <a:pt x="306" y="68"/>
                </a:lnTo>
                <a:lnTo>
                  <a:pt x="305" y="67"/>
                </a:lnTo>
                <a:lnTo>
                  <a:pt x="301" y="65"/>
                </a:lnTo>
                <a:lnTo>
                  <a:pt x="299" y="65"/>
                </a:lnTo>
                <a:lnTo>
                  <a:pt x="298" y="64"/>
                </a:lnTo>
                <a:lnTo>
                  <a:pt x="292" y="55"/>
                </a:lnTo>
                <a:lnTo>
                  <a:pt x="283" y="45"/>
                </a:lnTo>
                <a:lnTo>
                  <a:pt x="282" y="41"/>
                </a:lnTo>
                <a:lnTo>
                  <a:pt x="283" y="38"/>
                </a:lnTo>
                <a:lnTo>
                  <a:pt x="283" y="34"/>
                </a:lnTo>
                <a:lnTo>
                  <a:pt x="282" y="26"/>
                </a:lnTo>
                <a:lnTo>
                  <a:pt x="280" y="25"/>
                </a:lnTo>
                <a:lnTo>
                  <a:pt x="275" y="21"/>
                </a:lnTo>
                <a:lnTo>
                  <a:pt x="270" y="19"/>
                </a:lnTo>
                <a:lnTo>
                  <a:pt x="267" y="15"/>
                </a:lnTo>
                <a:lnTo>
                  <a:pt x="265" y="10"/>
                </a:lnTo>
                <a:lnTo>
                  <a:pt x="260" y="15"/>
                </a:lnTo>
                <a:lnTo>
                  <a:pt x="259" y="16"/>
                </a:lnTo>
                <a:lnTo>
                  <a:pt x="256" y="18"/>
                </a:lnTo>
                <a:lnTo>
                  <a:pt x="254" y="19"/>
                </a:lnTo>
                <a:lnTo>
                  <a:pt x="249" y="21"/>
                </a:lnTo>
                <a:lnTo>
                  <a:pt x="240" y="18"/>
                </a:lnTo>
                <a:lnTo>
                  <a:pt x="237" y="18"/>
                </a:lnTo>
                <a:lnTo>
                  <a:pt x="234" y="22"/>
                </a:lnTo>
                <a:lnTo>
                  <a:pt x="226" y="16"/>
                </a:lnTo>
                <a:lnTo>
                  <a:pt x="217" y="16"/>
                </a:lnTo>
                <a:lnTo>
                  <a:pt x="210" y="15"/>
                </a:lnTo>
                <a:lnTo>
                  <a:pt x="207" y="8"/>
                </a:lnTo>
                <a:lnTo>
                  <a:pt x="198" y="0"/>
                </a:lnTo>
                <a:lnTo>
                  <a:pt x="194" y="3"/>
                </a:lnTo>
                <a:lnTo>
                  <a:pt x="191" y="3"/>
                </a:lnTo>
                <a:lnTo>
                  <a:pt x="188" y="0"/>
                </a:lnTo>
                <a:lnTo>
                  <a:pt x="184" y="0"/>
                </a:lnTo>
                <a:lnTo>
                  <a:pt x="182" y="5"/>
                </a:lnTo>
                <a:lnTo>
                  <a:pt x="182" y="8"/>
                </a:lnTo>
                <a:lnTo>
                  <a:pt x="185" y="16"/>
                </a:lnTo>
                <a:lnTo>
                  <a:pt x="184" y="21"/>
                </a:lnTo>
                <a:lnTo>
                  <a:pt x="178" y="22"/>
                </a:lnTo>
                <a:lnTo>
                  <a:pt x="174" y="26"/>
                </a:lnTo>
                <a:lnTo>
                  <a:pt x="165" y="25"/>
                </a:lnTo>
                <a:lnTo>
                  <a:pt x="162" y="26"/>
                </a:lnTo>
                <a:lnTo>
                  <a:pt x="162" y="35"/>
                </a:lnTo>
                <a:lnTo>
                  <a:pt x="145" y="57"/>
                </a:lnTo>
                <a:lnTo>
                  <a:pt x="142" y="67"/>
                </a:lnTo>
                <a:lnTo>
                  <a:pt x="132" y="67"/>
                </a:lnTo>
                <a:lnTo>
                  <a:pt x="127" y="62"/>
                </a:lnTo>
                <a:lnTo>
                  <a:pt x="124" y="61"/>
                </a:lnTo>
                <a:lnTo>
                  <a:pt x="121" y="65"/>
                </a:lnTo>
                <a:lnTo>
                  <a:pt x="119" y="75"/>
                </a:lnTo>
                <a:lnTo>
                  <a:pt x="114" y="78"/>
                </a:lnTo>
                <a:lnTo>
                  <a:pt x="111" y="75"/>
                </a:lnTo>
                <a:lnTo>
                  <a:pt x="107" y="71"/>
                </a:lnTo>
                <a:lnTo>
                  <a:pt x="100" y="74"/>
                </a:lnTo>
                <a:lnTo>
                  <a:pt x="98" y="83"/>
                </a:lnTo>
                <a:lnTo>
                  <a:pt x="95" y="84"/>
                </a:lnTo>
                <a:lnTo>
                  <a:pt x="94" y="83"/>
                </a:lnTo>
                <a:lnTo>
                  <a:pt x="81" y="77"/>
                </a:lnTo>
                <a:lnTo>
                  <a:pt x="71" y="80"/>
                </a:lnTo>
                <a:lnTo>
                  <a:pt x="64" y="80"/>
                </a:lnTo>
                <a:lnTo>
                  <a:pt x="62" y="84"/>
                </a:lnTo>
                <a:lnTo>
                  <a:pt x="62" y="86"/>
                </a:lnTo>
                <a:lnTo>
                  <a:pt x="59" y="87"/>
                </a:lnTo>
                <a:lnTo>
                  <a:pt x="56" y="86"/>
                </a:lnTo>
                <a:lnTo>
                  <a:pt x="56" y="87"/>
                </a:lnTo>
                <a:lnTo>
                  <a:pt x="55" y="90"/>
                </a:lnTo>
                <a:lnTo>
                  <a:pt x="54" y="94"/>
                </a:lnTo>
                <a:lnTo>
                  <a:pt x="52" y="96"/>
                </a:lnTo>
                <a:lnTo>
                  <a:pt x="52" y="97"/>
                </a:lnTo>
                <a:lnTo>
                  <a:pt x="56" y="103"/>
                </a:lnTo>
                <a:lnTo>
                  <a:pt x="56" y="103"/>
                </a:lnTo>
                <a:lnTo>
                  <a:pt x="42" y="107"/>
                </a:lnTo>
                <a:lnTo>
                  <a:pt x="39" y="109"/>
                </a:lnTo>
                <a:lnTo>
                  <a:pt x="39" y="114"/>
                </a:lnTo>
                <a:lnTo>
                  <a:pt x="42" y="125"/>
                </a:lnTo>
                <a:lnTo>
                  <a:pt x="36" y="127"/>
                </a:lnTo>
                <a:lnTo>
                  <a:pt x="32" y="125"/>
                </a:lnTo>
                <a:lnTo>
                  <a:pt x="26" y="122"/>
                </a:lnTo>
                <a:lnTo>
                  <a:pt x="19" y="120"/>
                </a:lnTo>
                <a:lnTo>
                  <a:pt x="13" y="123"/>
                </a:lnTo>
                <a:lnTo>
                  <a:pt x="10" y="132"/>
                </a:lnTo>
                <a:lnTo>
                  <a:pt x="12" y="133"/>
                </a:lnTo>
                <a:lnTo>
                  <a:pt x="13" y="135"/>
                </a:lnTo>
                <a:lnTo>
                  <a:pt x="15" y="136"/>
                </a:lnTo>
                <a:lnTo>
                  <a:pt x="17" y="140"/>
                </a:lnTo>
                <a:lnTo>
                  <a:pt x="13" y="155"/>
                </a:lnTo>
                <a:lnTo>
                  <a:pt x="10" y="156"/>
                </a:lnTo>
                <a:lnTo>
                  <a:pt x="7" y="155"/>
                </a:lnTo>
                <a:lnTo>
                  <a:pt x="2" y="158"/>
                </a:lnTo>
                <a:lnTo>
                  <a:pt x="0" y="161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5518080" y="4691160"/>
            <a:ext cx="615960" cy="315720"/>
          </a:xfrm>
          <a:custGeom>
            <a:avLst/>
            <a:gdLst/>
            <a:ahLst/>
            <a:rect l="l" t="t" r="r" b="b"/>
            <a:pathLst>
              <a:path w="314" h="161">
                <a:moveTo>
                  <a:pt x="0" y="161"/>
                </a:moveTo>
                <a:lnTo>
                  <a:pt x="62" y="156"/>
                </a:lnTo>
                <a:lnTo>
                  <a:pt x="62" y="151"/>
                </a:lnTo>
                <a:lnTo>
                  <a:pt x="61" y="148"/>
                </a:lnTo>
                <a:lnTo>
                  <a:pt x="68" y="148"/>
                </a:lnTo>
                <a:lnTo>
                  <a:pt x="71" y="149"/>
                </a:lnTo>
                <a:lnTo>
                  <a:pt x="249" y="133"/>
                </a:lnTo>
                <a:lnTo>
                  <a:pt x="252" y="130"/>
                </a:lnTo>
                <a:lnTo>
                  <a:pt x="254" y="127"/>
                </a:lnTo>
                <a:lnTo>
                  <a:pt x="270" y="120"/>
                </a:lnTo>
                <a:lnTo>
                  <a:pt x="272" y="117"/>
                </a:lnTo>
                <a:lnTo>
                  <a:pt x="280" y="110"/>
                </a:lnTo>
                <a:lnTo>
                  <a:pt x="280" y="107"/>
                </a:lnTo>
                <a:lnTo>
                  <a:pt x="282" y="104"/>
                </a:lnTo>
                <a:lnTo>
                  <a:pt x="286" y="103"/>
                </a:lnTo>
                <a:lnTo>
                  <a:pt x="286" y="97"/>
                </a:lnTo>
                <a:lnTo>
                  <a:pt x="291" y="94"/>
                </a:lnTo>
                <a:lnTo>
                  <a:pt x="312" y="74"/>
                </a:lnTo>
                <a:lnTo>
                  <a:pt x="314" y="70"/>
                </a:lnTo>
                <a:lnTo>
                  <a:pt x="311" y="70"/>
                </a:lnTo>
                <a:lnTo>
                  <a:pt x="308" y="68"/>
                </a:lnTo>
                <a:lnTo>
                  <a:pt x="306" y="68"/>
                </a:lnTo>
                <a:lnTo>
                  <a:pt x="305" y="67"/>
                </a:lnTo>
                <a:lnTo>
                  <a:pt x="301" y="65"/>
                </a:lnTo>
                <a:lnTo>
                  <a:pt x="299" y="65"/>
                </a:lnTo>
                <a:lnTo>
                  <a:pt x="298" y="64"/>
                </a:lnTo>
                <a:lnTo>
                  <a:pt x="292" y="55"/>
                </a:lnTo>
                <a:lnTo>
                  <a:pt x="283" y="45"/>
                </a:lnTo>
                <a:lnTo>
                  <a:pt x="282" y="41"/>
                </a:lnTo>
                <a:lnTo>
                  <a:pt x="283" y="38"/>
                </a:lnTo>
                <a:lnTo>
                  <a:pt x="283" y="34"/>
                </a:lnTo>
                <a:lnTo>
                  <a:pt x="282" y="26"/>
                </a:lnTo>
                <a:lnTo>
                  <a:pt x="280" y="25"/>
                </a:lnTo>
                <a:lnTo>
                  <a:pt x="275" y="21"/>
                </a:lnTo>
                <a:lnTo>
                  <a:pt x="270" y="19"/>
                </a:lnTo>
                <a:lnTo>
                  <a:pt x="267" y="15"/>
                </a:lnTo>
                <a:lnTo>
                  <a:pt x="265" y="10"/>
                </a:lnTo>
                <a:lnTo>
                  <a:pt x="260" y="15"/>
                </a:lnTo>
                <a:lnTo>
                  <a:pt x="259" y="16"/>
                </a:lnTo>
                <a:lnTo>
                  <a:pt x="256" y="18"/>
                </a:lnTo>
                <a:lnTo>
                  <a:pt x="254" y="19"/>
                </a:lnTo>
                <a:lnTo>
                  <a:pt x="249" y="21"/>
                </a:lnTo>
                <a:lnTo>
                  <a:pt x="240" y="18"/>
                </a:lnTo>
                <a:lnTo>
                  <a:pt x="237" y="18"/>
                </a:lnTo>
                <a:lnTo>
                  <a:pt x="234" y="22"/>
                </a:lnTo>
                <a:lnTo>
                  <a:pt x="226" y="16"/>
                </a:lnTo>
                <a:lnTo>
                  <a:pt x="217" y="16"/>
                </a:lnTo>
                <a:lnTo>
                  <a:pt x="210" y="15"/>
                </a:lnTo>
                <a:lnTo>
                  <a:pt x="207" y="8"/>
                </a:lnTo>
                <a:lnTo>
                  <a:pt x="198" y="0"/>
                </a:lnTo>
                <a:lnTo>
                  <a:pt x="194" y="3"/>
                </a:lnTo>
                <a:lnTo>
                  <a:pt x="191" y="3"/>
                </a:lnTo>
                <a:lnTo>
                  <a:pt x="188" y="0"/>
                </a:lnTo>
                <a:lnTo>
                  <a:pt x="184" y="0"/>
                </a:lnTo>
                <a:lnTo>
                  <a:pt x="182" y="5"/>
                </a:lnTo>
                <a:lnTo>
                  <a:pt x="182" y="8"/>
                </a:lnTo>
                <a:lnTo>
                  <a:pt x="185" y="16"/>
                </a:lnTo>
                <a:lnTo>
                  <a:pt x="184" y="21"/>
                </a:lnTo>
                <a:lnTo>
                  <a:pt x="178" y="22"/>
                </a:lnTo>
                <a:lnTo>
                  <a:pt x="174" y="26"/>
                </a:lnTo>
                <a:lnTo>
                  <a:pt x="165" y="25"/>
                </a:lnTo>
                <a:lnTo>
                  <a:pt x="162" y="26"/>
                </a:lnTo>
                <a:lnTo>
                  <a:pt x="162" y="35"/>
                </a:lnTo>
                <a:lnTo>
                  <a:pt x="145" y="57"/>
                </a:lnTo>
                <a:lnTo>
                  <a:pt x="142" y="67"/>
                </a:lnTo>
                <a:lnTo>
                  <a:pt x="132" y="67"/>
                </a:lnTo>
                <a:lnTo>
                  <a:pt x="127" y="62"/>
                </a:lnTo>
                <a:lnTo>
                  <a:pt x="124" y="61"/>
                </a:lnTo>
                <a:lnTo>
                  <a:pt x="121" y="65"/>
                </a:lnTo>
                <a:lnTo>
                  <a:pt x="119" y="75"/>
                </a:lnTo>
                <a:lnTo>
                  <a:pt x="114" y="78"/>
                </a:lnTo>
                <a:lnTo>
                  <a:pt x="111" y="75"/>
                </a:lnTo>
                <a:lnTo>
                  <a:pt x="107" y="71"/>
                </a:lnTo>
                <a:lnTo>
                  <a:pt x="100" y="74"/>
                </a:lnTo>
                <a:lnTo>
                  <a:pt x="98" y="83"/>
                </a:lnTo>
                <a:lnTo>
                  <a:pt x="95" y="84"/>
                </a:lnTo>
                <a:lnTo>
                  <a:pt x="94" y="83"/>
                </a:lnTo>
                <a:lnTo>
                  <a:pt x="81" y="77"/>
                </a:lnTo>
                <a:lnTo>
                  <a:pt x="71" y="80"/>
                </a:lnTo>
                <a:lnTo>
                  <a:pt x="64" y="80"/>
                </a:lnTo>
                <a:lnTo>
                  <a:pt x="62" y="84"/>
                </a:lnTo>
                <a:lnTo>
                  <a:pt x="62" y="86"/>
                </a:lnTo>
                <a:lnTo>
                  <a:pt x="59" y="87"/>
                </a:lnTo>
                <a:lnTo>
                  <a:pt x="56" y="86"/>
                </a:lnTo>
                <a:lnTo>
                  <a:pt x="56" y="87"/>
                </a:lnTo>
                <a:lnTo>
                  <a:pt x="55" y="90"/>
                </a:lnTo>
                <a:lnTo>
                  <a:pt x="54" y="94"/>
                </a:lnTo>
                <a:lnTo>
                  <a:pt x="52" y="96"/>
                </a:lnTo>
                <a:lnTo>
                  <a:pt x="52" y="97"/>
                </a:lnTo>
                <a:lnTo>
                  <a:pt x="56" y="103"/>
                </a:lnTo>
                <a:lnTo>
                  <a:pt x="56" y="103"/>
                </a:lnTo>
                <a:lnTo>
                  <a:pt x="42" y="107"/>
                </a:lnTo>
                <a:lnTo>
                  <a:pt x="39" y="109"/>
                </a:lnTo>
                <a:lnTo>
                  <a:pt x="39" y="114"/>
                </a:lnTo>
                <a:lnTo>
                  <a:pt x="42" y="125"/>
                </a:lnTo>
                <a:lnTo>
                  <a:pt x="36" y="127"/>
                </a:lnTo>
                <a:lnTo>
                  <a:pt x="32" y="125"/>
                </a:lnTo>
                <a:lnTo>
                  <a:pt x="26" y="122"/>
                </a:lnTo>
                <a:lnTo>
                  <a:pt x="19" y="120"/>
                </a:lnTo>
                <a:lnTo>
                  <a:pt x="13" y="123"/>
                </a:lnTo>
                <a:lnTo>
                  <a:pt x="10" y="132"/>
                </a:lnTo>
                <a:lnTo>
                  <a:pt x="12" y="133"/>
                </a:lnTo>
                <a:lnTo>
                  <a:pt x="13" y="135"/>
                </a:lnTo>
                <a:lnTo>
                  <a:pt x="15" y="136"/>
                </a:lnTo>
                <a:lnTo>
                  <a:pt x="17" y="140"/>
                </a:lnTo>
                <a:lnTo>
                  <a:pt x="13" y="155"/>
                </a:lnTo>
                <a:lnTo>
                  <a:pt x="10" y="156"/>
                </a:lnTo>
                <a:lnTo>
                  <a:pt x="7" y="155"/>
                </a:lnTo>
                <a:lnTo>
                  <a:pt x="2" y="158"/>
                </a:lnTo>
                <a:lnTo>
                  <a:pt x="0" y="161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5626080" y="4414680"/>
            <a:ext cx="255600" cy="447840"/>
          </a:xfrm>
          <a:custGeom>
            <a:avLst/>
            <a:gdLst/>
            <a:ahLst/>
            <a:rect l="l" t="t" r="r" b="b"/>
            <a:pathLst>
              <a:path w="130" h="228">
                <a:moveTo>
                  <a:pt x="4" y="13"/>
                </a:moveTo>
                <a:lnTo>
                  <a:pt x="14" y="141"/>
                </a:lnTo>
                <a:lnTo>
                  <a:pt x="13" y="143"/>
                </a:lnTo>
                <a:lnTo>
                  <a:pt x="14" y="149"/>
                </a:lnTo>
                <a:lnTo>
                  <a:pt x="13" y="154"/>
                </a:lnTo>
                <a:lnTo>
                  <a:pt x="17" y="164"/>
                </a:lnTo>
                <a:lnTo>
                  <a:pt x="19" y="176"/>
                </a:lnTo>
                <a:lnTo>
                  <a:pt x="13" y="186"/>
                </a:lnTo>
                <a:lnTo>
                  <a:pt x="13" y="190"/>
                </a:lnTo>
                <a:lnTo>
                  <a:pt x="9" y="199"/>
                </a:lnTo>
                <a:lnTo>
                  <a:pt x="1" y="205"/>
                </a:lnTo>
                <a:lnTo>
                  <a:pt x="1" y="212"/>
                </a:lnTo>
                <a:lnTo>
                  <a:pt x="0" y="222"/>
                </a:lnTo>
                <a:lnTo>
                  <a:pt x="0" y="225"/>
                </a:lnTo>
                <a:lnTo>
                  <a:pt x="1" y="227"/>
                </a:lnTo>
                <a:lnTo>
                  <a:pt x="4" y="228"/>
                </a:lnTo>
                <a:lnTo>
                  <a:pt x="7" y="227"/>
                </a:lnTo>
                <a:lnTo>
                  <a:pt x="7" y="225"/>
                </a:lnTo>
                <a:lnTo>
                  <a:pt x="9" y="221"/>
                </a:lnTo>
                <a:lnTo>
                  <a:pt x="16" y="221"/>
                </a:lnTo>
                <a:lnTo>
                  <a:pt x="26" y="218"/>
                </a:lnTo>
                <a:lnTo>
                  <a:pt x="39" y="224"/>
                </a:lnTo>
                <a:lnTo>
                  <a:pt x="40" y="225"/>
                </a:lnTo>
                <a:lnTo>
                  <a:pt x="43" y="224"/>
                </a:lnTo>
                <a:lnTo>
                  <a:pt x="45" y="215"/>
                </a:lnTo>
                <a:lnTo>
                  <a:pt x="52" y="212"/>
                </a:lnTo>
                <a:lnTo>
                  <a:pt x="56" y="216"/>
                </a:lnTo>
                <a:lnTo>
                  <a:pt x="59" y="219"/>
                </a:lnTo>
                <a:lnTo>
                  <a:pt x="64" y="216"/>
                </a:lnTo>
                <a:lnTo>
                  <a:pt x="66" y="206"/>
                </a:lnTo>
                <a:lnTo>
                  <a:pt x="69" y="202"/>
                </a:lnTo>
                <a:lnTo>
                  <a:pt x="72" y="203"/>
                </a:lnTo>
                <a:lnTo>
                  <a:pt x="77" y="208"/>
                </a:lnTo>
                <a:lnTo>
                  <a:pt x="87" y="208"/>
                </a:lnTo>
                <a:lnTo>
                  <a:pt x="90" y="198"/>
                </a:lnTo>
                <a:lnTo>
                  <a:pt x="107" y="176"/>
                </a:lnTo>
                <a:lnTo>
                  <a:pt x="107" y="167"/>
                </a:lnTo>
                <a:lnTo>
                  <a:pt x="110" y="166"/>
                </a:lnTo>
                <a:lnTo>
                  <a:pt x="119" y="167"/>
                </a:lnTo>
                <a:lnTo>
                  <a:pt x="123" y="163"/>
                </a:lnTo>
                <a:lnTo>
                  <a:pt x="129" y="162"/>
                </a:lnTo>
                <a:lnTo>
                  <a:pt x="130" y="157"/>
                </a:lnTo>
                <a:lnTo>
                  <a:pt x="127" y="149"/>
                </a:lnTo>
                <a:lnTo>
                  <a:pt x="127" y="146"/>
                </a:lnTo>
                <a:lnTo>
                  <a:pt x="129" y="141"/>
                </a:lnTo>
                <a:lnTo>
                  <a:pt x="113" y="1"/>
                </a:lnTo>
                <a:lnTo>
                  <a:pt x="113" y="0"/>
                </a:lnTo>
                <a:lnTo>
                  <a:pt x="30" y="10"/>
                </a:lnTo>
                <a:lnTo>
                  <a:pt x="27" y="11"/>
                </a:lnTo>
                <a:lnTo>
                  <a:pt x="20" y="14"/>
                </a:lnTo>
                <a:lnTo>
                  <a:pt x="17" y="16"/>
                </a:lnTo>
                <a:lnTo>
                  <a:pt x="10" y="17"/>
                </a:lnTo>
                <a:lnTo>
                  <a:pt x="4" y="13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5626080" y="4414680"/>
            <a:ext cx="255600" cy="447840"/>
          </a:xfrm>
          <a:custGeom>
            <a:avLst/>
            <a:gdLst/>
            <a:ahLst/>
            <a:rect l="l" t="t" r="r" b="b"/>
            <a:pathLst>
              <a:path w="130" h="228">
                <a:moveTo>
                  <a:pt x="4" y="13"/>
                </a:moveTo>
                <a:lnTo>
                  <a:pt x="14" y="141"/>
                </a:lnTo>
                <a:lnTo>
                  <a:pt x="13" y="143"/>
                </a:lnTo>
                <a:lnTo>
                  <a:pt x="14" y="149"/>
                </a:lnTo>
                <a:lnTo>
                  <a:pt x="13" y="154"/>
                </a:lnTo>
                <a:lnTo>
                  <a:pt x="17" y="164"/>
                </a:lnTo>
                <a:lnTo>
                  <a:pt x="19" y="176"/>
                </a:lnTo>
                <a:lnTo>
                  <a:pt x="13" y="186"/>
                </a:lnTo>
                <a:lnTo>
                  <a:pt x="13" y="190"/>
                </a:lnTo>
                <a:lnTo>
                  <a:pt x="9" y="199"/>
                </a:lnTo>
                <a:lnTo>
                  <a:pt x="1" y="205"/>
                </a:lnTo>
                <a:lnTo>
                  <a:pt x="1" y="212"/>
                </a:lnTo>
                <a:lnTo>
                  <a:pt x="0" y="222"/>
                </a:lnTo>
                <a:lnTo>
                  <a:pt x="0" y="225"/>
                </a:lnTo>
                <a:lnTo>
                  <a:pt x="1" y="227"/>
                </a:lnTo>
                <a:lnTo>
                  <a:pt x="4" y="228"/>
                </a:lnTo>
                <a:lnTo>
                  <a:pt x="7" y="227"/>
                </a:lnTo>
                <a:lnTo>
                  <a:pt x="7" y="225"/>
                </a:lnTo>
                <a:lnTo>
                  <a:pt x="9" y="221"/>
                </a:lnTo>
                <a:lnTo>
                  <a:pt x="16" y="221"/>
                </a:lnTo>
                <a:lnTo>
                  <a:pt x="26" y="218"/>
                </a:lnTo>
                <a:lnTo>
                  <a:pt x="39" y="224"/>
                </a:lnTo>
                <a:lnTo>
                  <a:pt x="40" y="225"/>
                </a:lnTo>
                <a:lnTo>
                  <a:pt x="43" y="224"/>
                </a:lnTo>
                <a:lnTo>
                  <a:pt x="45" y="215"/>
                </a:lnTo>
                <a:lnTo>
                  <a:pt x="52" y="212"/>
                </a:lnTo>
                <a:lnTo>
                  <a:pt x="56" y="216"/>
                </a:lnTo>
                <a:lnTo>
                  <a:pt x="59" y="219"/>
                </a:lnTo>
                <a:lnTo>
                  <a:pt x="64" y="216"/>
                </a:lnTo>
                <a:lnTo>
                  <a:pt x="66" y="206"/>
                </a:lnTo>
                <a:lnTo>
                  <a:pt x="69" y="202"/>
                </a:lnTo>
                <a:lnTo>
                  <a:pt x="72" y="203"/>
                </a:lnTo>
                <a:lnTo>
                  <a:pt x="77" y="208"/>
                </a:lnTo>
                <a:lnTo>
                  <a:pt x="87" y="208"/>
                </a:lnTo>
                <a:lnTo>
                  <a:pt x="90" y="198"/>
                </a:lnTo>
                <a:lnTo>
                  <a:pt x="107" y="176"/>
                </a:lnTo>
                <a:lnTo>
                  <a:pt x="107" y="167"/>
                </a:lnTo>
                <a:lnTo>
                  <a:pt x="110" y="166"/>
                </a:lnTo>
                <a:lnTo>
                  <a:pt x="119" y="167"/>
                </a:lnTo>
                <a:lnTo>
                  <a:pt x="123" y="163"/>
                </a:lnTo>
                <a:lnTo>
                  <a:pt x="129" y="162"/>
                </a:lnTo>
                <a:lnTo>
                  <a:pt x="130" y="157"/>
                </a:lnTo>
                <a:lnTo>
                  <a:pt x="127" y="149"/>
                </a:lnTo>
                <a:lnTo>
                  <a:pt x="127" y="146"/>
                </a:lnTo>
                <a:lnTo>
                  <a:pt x="129" y="141"/>
                </a:lnTo>
                <a:lnTo>
                  <a:pt x="113" y="1"/>
                </a:lnTo>
                <a:lnTo>
                  <a:pt x="113" y="0"/>
                </a:lnTo>
                <a:lnTo>
                  <a:pt x="30" y="10"/>
                </a:lnTo>
                <a:lnTo>
                  <a:pt x="27" y="11"/>
                </a:lnTo>
                <a:lnTo>
                  <a:pt x="20" y="14"/>
                </a:lnTo>
                <a:lnTo>
                  <a:pt x="17" y="16"/>
                </a:lnTo>
                <a:lnTo>
                  <a:pt x="10" y="17"/>
                </a:lnTo>
                <a:lnTo>
                  <a:pt x="4" y="13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5848200" y="4348080"/>
            <a:ext cx="351000" cy="393840"/>
          </a:xfrm>
          <a:custGeom>
            <a:avLst/>
            <a:gdLst/>
            <a:ahLst/>
            <a:rect l="l" t="t" r="r" b="b"/>
            <a:pathLst>
              <a:path w="179" h="201">
                <a:moveTo>
                  <a:pt x="0" y="35"/>
                </a:moveTo>
                <a:lnTo>
                  <a:pt x="16" y="175"/>
                </a:lnTo>
                <a:lnTo>
                  <a:pt x="20" y="175"/>
                </a:lnTo>
                <a:lnTo>
                  <a:pt x="23" y="178"/>
                </a:lnTo>
                <a:lnTo>
                  <a:pt x="26" y="178"/>
                </a:lnTo>
                <a:lnTo>
                  <a:pt x="30" y="175"/>
                </a:lnTo>
                <a:lnTo>
                  <a:pt x="39" y="183"/>
                </a:lnTo>
                <a:lnTo>
                  <a:pt x="42" y="190"/>
                </a:lnTo>
                <a:lnTo>
                  <a:pt x="49" y="191"/>
                </a:lnTo>
                <a:lnTo>
                  <a:pt x="58" y="191"/>
                </a:lnTo>
                <a:lnTo>
                  <a:pt x="66" y="197"/>
                </a:lnTo>
                <a:lnTo>
                  <a:pt x="69" y="193"/>
                </a:lnTo>
                <a:lnTo>
                  <a:pt x="72" y="193"/>
                </a:lnTo>
                <a:lnTo>
                  <a:pt x="81" y="196"/>
                </a:lnTo>
                <a:lnTo>
                  <a:pt x="86" y="194"/>
                </a:lnTo>
                <a:lnTo>
                  <a:pt x="88" y="193"/>
                </a:lnTo>
                <a:lnTo>
                  <a:pt x="91" y="191"/>
                </a:lnTo>
                <a:lnTo>
                  <a:pt x="92" y="190"/>
                </a:lnTo>
                <a:lnTo>
                  <a:pt x="97" y="185"/>
                </a:lnTo>
                <a:lnTo>
                  <a:pt x="99" y="190"/>
                </a:lnTo>
                <a:lnTo>
                  <a:pt x="102" y="194"/>
                </a:lnTo>
                <a:lnTo>
                  <a:pt x="107" y="196"/>
                </a:lnTo>
                <a:lnTo>
                  <a:pt x="112" y="200"/>
                </a:lnTo>
                <a:lnTo>
                  <a:pt x="114" y="201"/>
                </a:lnTo>
                <a:lnTo>
                  <a:pt x="120" y="201"/>
                </a:lnTo>
                <a:lnTo>
                  <a:pt x="124" y="194"/>
                </a:lnTo>
                <a:lnTo>
                  <a:pt x="127" y="191"/>
                </a:lnTo>
                <a:lnTo>
                  <a:pt x="127" y="185"/>
                </a:lnTo>
                <a:lnTo>
                  <a:pt x="127" y="180"/>
                </a:lnTo>
                <a:lnTo>
                  <a:pt x="131" y="167"/>
                </a:lnTo>
                <a:lnTo>
                  <a:pt x="134" y="167"/>
                </a:lnTo>
                <a:lnTo>
                  <a:pt x="137" y="172"/>
                </a:lnTo>
                <a:lnTo>
                  <a:pt x="143" y="168"/>
                </a:lnTo>
                <a:lnTo>
                  <a:pt x="141" y="161"/>
                </a:lnTo>
                <a:lnTo>
                  <a:pt x="146" y="151"/>
                </a:lnTo>
                <a:lnTo>
                  <a:pt x="149" y="148"/>
                </a:lnTo>
                <a:lnTo>
                  <a:pt x="150" y="146"/>
                </a:lnTo>
                <a:lnTo>
                  <a:pt x="153" y="142"/>
                </a:lnTo>
                <a:lnTo>
                  <a:pt x="156" y="144"/>
                </a:lnTo>
                <a:lnTo>
                  <a:pt x="162" y="142"/>
                </a:lnTo>
                <a:lnTo>
                  <a:pt x="162" y="139"/>
                </a:lnTo>
                <a:lnTo>
                  <a:pt x="169" y="131"/>
                </a:lnTo>
                <a:lnTo>
                  <a:pt x="172" y="129"/>
                </a:lnTo>
                <a:lnTo>
                  <a:pt x="176" y="125"/>
                </a:lnTo>
                <a:lnTo>
                  <a:pt x="176" y="119"/>
                </a:lnTo>
                <a:lnTo>
                  <a:pt x="175" y="116"/>
                </a:lnTo>
                <a:lnTo>
                  <a:pt x="175" y="112"/>
                </a:lnTo>
                <a:lnTo>
                  <a:pt x="176" y="107"/>
                </a:lnTo>
                <a:lnTo>
                  <a:pt x="179" y="89"/>
                </a:lnTo>
                <a:lnTo>
                  <a:pt x="172" y="84"/>
                </a:lnTo>
                <a:lnTo>
                  <a:pt x="177" y="78"/>
                </a:lnTo>
                <a:lnTo>
                  <a:pt x="175" y="74"/>
                </a:lnTo>
                <a:lnTo>
                  <a:pt x="177" y="71"/>
                </a:lnTo>
                <a:lnTo>
                  <a:pt x="179" y="71"/>
                </a:lnTo>
                <a:lnTo>
                  <a:pt x="166" y="0"/>
                </a:lnTo>
                <a:lnTo>
                  <a:pt x="146" y="11"/>
                </a:lnTo>
                <a:lnTo>
                  <a:pt x="137" y="16"/>
                </a:lnTo>
                <a:lnTo>
                  <a:pt x="134" y="19"/>
                </a:lnTo>
                <a:lnTo>
                  <a:pt x="123" y="31"/>
                </a:lnTo>
                <a:lnTo>
                  <a:pt x="118" y="34"/>
                </a:lnTo>
                <a:lnTo>
                  <a:pt x="115" y="34"/>
                </a:lnTo>
                <a:lnTo>
                  <a:pt x="108" y="34"/>
                </a:lnTo>
                <a:lnTo>
                  <a:pt x="105" y="34"/>
                </a:lnTo>
                <a:lnTo>
                  <a:pt x="95" y="42"/>
                </a:lnTo>
                <a:lnTo>
                  <a:pt x="92" y="41"/>
                </a:lnTo>
                <a:lnTo>
                  <a:pt x="84" y="39"/>
                </a:lnTo>
                <a:lnTo>
                  <a:pt x="82" y="41"/>
                </a:lnTo>
                <a:lnTo>
                  <a:pt x="79" y="39"/>
                </a:lnTo>
                <a:lnTo>
                  <a:pt x="81" y="37"/>
                </a:lnTo>
                <a:lnTo>
                  <a:pt x="79" y="35"/>
                </a:lnTo>
                <a:lnTo>
                  <a:pt x="73" y="35"/>
                </a:lnTo>
                <a:lnTo>
                  <a:pt x="60" y="31"/>
                </a:lnTo>
                <a:lnTo>
                  <a:pt x="58" y="31"/>
                </a:lnTo>
                <a:lnTo>
                  <a:pt x="52" y="31"/>
                </a:lnTo>
                <a:lnTo>
                  <a:pt x="52" y="29"/>
                </a:lnTo>
                <a:lnTo>
                  <a:pt x="0" y="35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5848200" y="4348080"/>
            <a:ext cx="351000" cy="393840"/>
          </a:xfrm>
          <a:custGeom>
            <a:avLst/>
            <a:gdLst/>
            <a:ahLst/>
            <a:rect l="l" t="t" r="r" b="b"/>
            <a:pathLst>
              <a:path w="179" h="201">
                <a:moveTo>
                  <a:pt x="0" y="35"/>
                </a:moveTo>
                <a:lnTo>
                  <a:pt x="16" y="175"/>
                </a:lnTo>
                <a:lnTo>
                  <a:pt x="20" y="175"/>
                </a:lnTo>
                <a:lnTo>
                  <a:pt x="23" y="178"/>
                </a:lnTo>
                <a:lnTo>
                  <a:pt x="26" y="178"/>
                </a:lnTo>
                <a:lnTo>
                  <a:pt x="30" y="175"/>
                </a:lnTo>
                <a:lnTo>
                  <a:pt x="39" y="183"/>
                </a:lnTo>
                <a:lnTo>
                  <a:pt x="42" y="190"/>
                </a:lnTo>
                <a:lnTo>
                  <a:pt x="49" y="191"/>
                </a:lnTo>
                <a:lnTo>
                  <a:pt x="58" y="191"/>
                </a:lnTo>
                <a:lnTo>
                  <a:pt x="66" y="197"/>
                </a:lnTo>
                <a:lnTo>
                  <a:pt x="69" y="193"/>
                </a:lnTo>
                <a:lnTo>
                  <a:pt x="72" y="193"/>
                </a:lnTo>
                <a:lnTo>
                  <a:pt x="81" y="196"/>
                </a:lnTo>
                <a:lnTo>
                  <a:pt x="86" y="194"/>
                </a:lnTo>
                <a:lnTo>
                  <a:pt x="88" y="193"/>
                </a:lnTo>
                <a:lnTo>
                  <a:pt x="91" y="191"/>
                </a:lnTo>
                <a:lnTo>
                  <a:pt x="92" y="190"/>
                </a:lnTo>
                <a:lnTo>
                  <a:pt x="97" y="185"/>
                </a:lnTo>
                <a:lnTo>
                  <a:pt x="99" y="190"/>
                </a:lnTo>
                <a:lnTo>
                  <a:pt x="102" y="194"/>
                </a:lnTo>
                <a:lnTo>
                  <a:pt x="107" y="196"/>
                </a:lnTo>
                <a:lnTo>
                  <a:pt x="112" y="200"/>
                </a:lnTo>
                <a:lnTo>
                  <a:pt x="114" y="201"/>
                </a:lnTo>
                <a:lnTo>
                  <a:pt x="120" y="201"/>
                </a:lnTo>
                <a:lnTo>
                  <a:pt x="124" y="194"/>
                </a:lnTo>
                <a:lnTo>
                  <a:pt x="127" y="191"/>
                </a:lnTo>
                <a:lnTo>
                  <a:pt x="127" y="185"/>
                </a:lnTo>
                <a:lnTo>
                  <a:pt x="127" y="180"/>
                </a:lnTo>
                <a:lnTo>
                  <a:pt x="131" y="167"/>
                </a:lnTo>
                <a:lnTo>
                  <a:pt x="134" y="167"/>
                </a:lnTo>
                <a:lnTo>
                  <a:pt x="137" y="172"/>
                </a:lnTo>
                <a:lnTo>
                  <a:pt x="143" y="168"/>
                </a:lnTo>
                <a:lnTo>
                  <a:pt x="141" y="161"/>
                </a:lnTo>
                <a:lnTo>
                  <a:pt x="146" y="151"/>
                </a:lnTo>
                <a:lnTo>
                  <a:pt x="149" y="148"/>
                </a:lnTo>
                <a:lnTo>
                  <a:pt x="150" y="146"/>
                </a:lnTo>
                <a:lnTo>
                  <a:pt x="153" y="142"/>
                </a:lnTo>
                <a:lnTo>
                  <a:pt x="156" y="144"/>
                </a:lnTo>
                <a:lnTo>
                  <a:pt x="162" y="142"/>
                </a:lnTo>
                <a:lnTo>
                  <a:pt x="162" y="139"/>
                </a:lnTo>
                <a:lnTo>
                  <a:pt x="169" y="131"/>
                </a:lnTo>
                <a:lnTo>
                  <a:pt x="172" y="129"/>
                </a:lnTo>
                <a:lnTo>
                  <a:pt x="176" y="125"/>
                </a:lnTo>
                <a:lnTo>
                  <a:pt x="176" y="119"/>
                </a:lnTo>
                <a:lnTo>
                  <a:pt x="175" y="116"/>
                </a:lnTo>
                <a:lnTo>
                  <a:pt x="175" y="112"/>
                </a:lnTo>
                <a:lnTo>
                  <a:pt x="176" y="107"/>
                </a:lnTo>
                <a:lnTo>
                  <a:pt x="179" y="89"/>
                </a:lnTo>
                <a:lnTo>
                  <a:pt x="172" y="84"/>
                </a:lnTo>
                <a:lnTo>
                  <a:pt x="177" y="78"/>
                </a:lnTo>
                <a:lnTo>
                  <a:pt x="175" y="74"/>
                </a:lnTo>
                <a:lnTo>
                  <a:pt x="177" y="71"/>
                </a:lnTo>
                <a:lnTo>
                  <a:pt x="179" y="71"/>
                </a:lnTo>
                <a:lnTo>
                  <a:pt x="166" y="0"/>
                </a:lnTo>
                <a:lnTo>
                  <a:pt x="146" y="11"/>
                </a:lnTo>
                <a:lnTo>
                  <a:pt x="137" y="16"/>
                </a:lnTo>
                <a:lnTo>
                  <a:pt x="134" y="19"/>
                </a:lnTo>
                <a:lnTo>
                  <a:pt x="123" y="31"/>
                </a:lnTo>
                <a:lnTo>
                  <a:pt x="118" y="34"/>
                </a:lnTo>
                <a:lnTo>
                  <a:pt x="115" y="34"/>
                </a:lnTo>
                <a:lnTo>
                  <a:pt x="108" y="34"/>
                </a:lnTo>
                <a:lnTo>
                  <a:pt x="105" y="34"/>
                </a:lnTo>
                <a:lnTo>
                  <a:pt x="95" y="42"/>
                </a:lnTo>
                <a:lnTo>
                  <a:pt x="92" y="41"/>
                </a:lnTo>
                <a:lnTo>
                  <a:pt x="84" y="39"/>
                </a:lnTo>
                <a:lnTo>
                  <a:pt x="82" y="41"/>
                </a:lnTo>
                <a:lnTo>
                  <a:pt x="79" y="39"/>
                </a:lnTo>
                <a:lnTo>
                  <a:pt x="81" y="37"/>
                </a:lnTo>
                <a:lnTo>
                  <a:pt x="79" y="35"/>
                </a:lnTo>
                <a:lnTo>
                  <a:pt x="73" y="35"/>
                </a:lnTo>
                <a:lnTo>
                  <a:pt x="60" y="31"/>
                </a:lnTo>
                <a:lnTo>
                  <a:pt x="58" y="31"/>
                </a:lnTo>
                <a:lnTo>
                  <a:pt x="52" y="31"/>
                </a:lnTo>
                <a:lnTo>
                  <a:pt x="52" y="29"/>
                </a:lnTo>
                <a:lnTo>
                  <a:pt x="0" y="35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6072120" y="4487760"/>
            <a:ext cx="376200" cy="373320"/>
          </a:xfrm>
          <a:custGeom>
            <a:avLst/>
            <a:gdLst/>
            <a:ahLst/>
            <a:rect l="l" t="t" r="r" b="b"/>
            <a:pathLst>
              <a:path w="192" h="190">
                <a:moveTo>
                  <a:pt x="65" y="0"/>
                </a:moveTo>
                <a:lnTo>
                  <a:pt x="63" y="0"/>
                </a:lnTo>
                <a:lnTo>
                  <a:pt x="61" y="3"/>
                </a:lnTo>
                <a:lnTo>
                  <a:pt x="63" y="7"/>
                </a:lnTo>
                <a:lnTo>
                  <a:pt x="58" y="13"/>
                </a:lnTo>
                <a:lnTo>
                  <a:pt x="65" y="18"/>
                </a:lnTo>
                <a:lnTo>
                  <a:pt x="62" y="36"/>
                </a:lnTo>
                <a:lnTo>
                  <a:pt x="61" y="41"/>
                </a:lnTo>
                <a:lnTo>
                  <a:pt x="61" y="45"/>
                </a:lnTo>
                <a:lnTo>
                  <a:pt x="62" y="48"/>
                </a:lnTo>
                <a:lnTo>
                  <a:pt x="62" y="54"/>
                </a:lnTo>
                <a:lnTo>
                  <a:pt x="58" y="58"/>
                </a:lnTo>
                <a:lnTo>
                  <a:pt x="55" y="60"/>
                </a:lnTo>
                <a:lnTo>
                  <a:pt x="48" y="68"/>
                </a:lnTo>
                <a:lnTo>
                  <a:pt x="48" y="71"/>
                </a:lnTo>
                <a:lnTo>
                  <a:pt x="42" y="73"/>
                </a:lnTo>
                <a:lnTo>
                  <a:pt x="39" y="71"/>
                </a:lnTo>
                <a:lnTo>
                  <a:pt x="36" y="75"/>
                </a:lnTo>
                <a:lnTo>
                  <a:pt x="35" y="77"/>
                </a:lnTo>
                <a:lnTo>
                  <a:pt x="32" y="80"/>
                </a:lnTo>
                <a:lnTo>
                  <a:pt x="27" y="90"/>
                </a:lnTo>
                <a:lnTo>
                  <a:pt x="29" y="97"/>
                </a:lnTo>
                <a:lnTo>
                  <a:pt x="23" y="101"/>
                </a:lnTo>
                <a:lnTo>
                  <a:pt x="20" y="96"/>
                </a:lnTo>
                <a:lnTo>
                  <a:pt x="17" y="96"/>
                </a:lnTo>
                <a:lnTo>
                  <a:pt x="13" y="109"/>
                </a:lnTo>
                <a:lnTo>
                  <a:pt x="13" y="114"/>
                </a:lnTo>
                <a:lnTo>
                  <a:pt x="13" y="120"/>
                </a:lnTo>
                <a:lnTo>
                  <a:pt x="10" y="123"/>
                </a:lnTo>
                <a:lnTo>
                  <a:pt x="6" y="130"/>
                </a:lnTo>
                <a:lnTo>
                  <a:pt x="0" y="130"/>
                </a:lnTo>
                <a:lnTo>
                  <a:pt x="1" y="138"/>
                </a:lnTo>
                <a:lnTo>
                  <a:pt x="1" y="142"/>
                </a:lnTo>
                <a:lnTo>
                  <a:pt x="0" y="145"/>
                </a:lnTo>
                <a:lnTo>
                  <a:pt x="1" y="149"/>
                </a:lnTo>
                <a:lnTo>
                  <a:pt x="10" y="159"/>
                </a:lnTo>
                <a:lnTo>
                  <a:pt x="16" y="168"/>
                </a:lnTo>
                <a:lnTo>
                  <a:pt x="17" y="169"/>
                </a:lnTo>
                <a:lnTo>
                  <a:pt x="19" y="169"/>
                </a:lnTo>
                <a:lnTo>
                  <a:pt x="23" y="171"/>
                </a:lnTo>
                <a:lnTo>
                  <a:pt x="24" y="172"/>
                </a:lnTo>
                <a:lnTo>
                  <a:pt x="26" y="172"/>
                </a:lnTo>
                <a:lnTo>
                  <a:pt x="29" y="174"/>
                </a:lnTo>
                <a:lnTo>
                  <a:pt x="32" y="174"/>
                </a:lnTo>
                <a:lnTo>
                  <a:pt x="33" y="175"/>
                </a:lnTo>
                <a:lnTo>
                  <a:pt x="32" y="179"/>
                </a:lnTo>
                <a:lnTo>
                  <a:pt x="39" y="187"/>
                </a:lnTo>
                <a:lnTo>
                  <a:pt x="48" y="190"/>
                </a:lnTo>
                <a:lnTo>
                  <a:pt x="52" y="190"/>
                </a:lnTo>
                <a:lnTo>
                  <a:pt x="58" y="185"/>
                </a:lnTo>
                <a:lnTo>
                  <a:pt x="58" y="182"/>
                </a:lnTo>
                <a:lnTo>
                  <a:pt x="61" y="181"/>
                </a:lnTo>
                <a:lnTo>
                  <a:pt x="65" y="184"/>
                </a:lnTo>
                <a:lnTo>
                  <a:pt x="66" y="185"/>
                </a:lnTo>
                <a:lnTo>
                  <a:pt x="69" y="184"/>
                </a:lnTo>
                <a:lnTo>
                  <a:pt x="79" y="181"/>
                </a:lnTo>
                <a:lnTo>
                  <a:pt x="82" y="174"/>
                </a:lnTo>
                <a:lnTo>
                  <a:pt x="84" y="174"/>
                </a:lnTo>
                <a:lnTo>
                  <a:pt x="87" y="175"/>
                </a:lnTo>
                <a:lnTo>
                  <a:pt x="94" y="168"/>
                </a:lnTo>
                <a:lnTo>
                  <a:pt x="97" y="169"/>
                </a:lnTo>
                <a:lnTo>
                  <a:pt x="104" y="161"/>
                </a:lnTo>
                <a:lnTo>
                  <a:pt x="103" y="156"/>
                </a:lnTo>
                <a:lnTo>
                  <a:pt x="103" y="151"/>
                </a:lnTo>
                <a:lnTo>
                  <a:pt x="110" y="138"/>
                </a:lnTo>
                <a:lnTo>
                  <a:pt x="120" y="101"/>
                </a:lnTo>
                <a:lnTo>
                  <a:pt x="121" y="101"/>
                </a:lnTo>
                <a:lnTo>
                  <a:pt x="127" y="104"/>
                </a:lnTo>
                <a:lnTo>
                  <a:pt x="127" y="107"/>
                </a:lnTo>
                <a:lnTo>
                  <a:pt x="130" y="110"/>
                </a:lnTo>
                <a:lnTo>
                  <a:pt x="136" y="109"/>
                </a:lnTo>
                <a:lnTo>
                  <a:pt x="139" y="103"/>
                </a:lnTo>
                <a:lnTo>
                  <a:pt x="142" y="90"/>
                </a:lnTo>
                <a:lnTo>
                  <a:pt x="144" y="84"/>
                </a:lnTo>
                <a:lnTo>
                  <a:pt x="150" y="87"/>
                </a:lnTo>
                <a:lnTo>
                  <a:pt x="153" y="78"/>
                </a:lnTo>
                <a:lnTo>
                  <a:pt x="157" y="77"/>
                </a:lnTo>
                <a:lnTo>
                  <a:pt x="160" y="73"/>
                </a:lnTo>
                <a:lnTo>
                  <a:pt x="163" y="65"/>
                </a:lnTo>
                <a:lnTo>
                  <a:pt x="165" y="65"/>
                </a:lnTo>
                <a:lnTo>
                  <a:pt x="165" y="62"/>
                </a:lnTo>
                <a:lnTo>
                  <a:pt x="163" y="61"/>
                </a:lnTo>
                <a:lnTo>
                  <a:pt x="165" y="51"/>
                </a:lnTo>
                <a:lnTo>
                  <a:pt x="165" y="49"/>
                </a:lnTo>
                <a:lnTo>
                  <a:pt x="166" y="48"/>
                </a:lnTo>
                <a:lnTo>
                  <a:pt x="186" y="60"/>
                </a:lnTo>
                <a:lnTo>
                  <a:pt x="189" y="61"/>
                </a:lnTo>
                <a:lnTo>
                  <a:pt x="189" y="60"/>
                </a:lnTo>
                <a:lnTo>
                  <a:pt x="192" y="49"/>
                </a:lnTo>
                <a:lnTo>
                  <a:pt x="188" y="39"/>
                </a:lnTo>
                <a:lnTo>
                  <a:pt x="185" y="39"/>
                </a:lnTo>
                <a:lnTo>
                  <a:pt x="183" y="35"/>
                </a:lnTo>
                <a:lnTo>
                  <a:pt x="181" y="36"/>
                </a:lnTo>
                <a:lnTo>
                  <a:pt x="178" y="36"/>
                </a:lnTo>
                <a:lnTo>
                  <a:pt x="173" y="34"/>
                </a:lnTo>
                <a:lnTo>
                  <a:pt x="160" y="39"/>
                </a:lnTo>
                <a:lnTo>
                  <a:pt x="159" y="42"/>
                </a:lnTo>
                <a:lnTo>
                  <a:pt x="153" y="44"/>
                </a:lnTo>
                <a:lnTo>
                  <a:pt x="149" y="44"/>
                </a:lnTo>
                <a:lnTo>
                  <a:pt x="146" y="41"/>
                </a:lnTo>
                <a:lnTo>
                  <a:pt x="144" y="47"/>
                </a:lnTo>
                <a:lnTo>
                  <a:pt x="142" y="47"/>
                </a:lnTo>
                <a:lnTo>
                  <a:pt x="137" y="52"/>
                </a:lnTo>
                <a:lnTo>
                  <a:pt x="134" y="54"/>
                </a:lnTo>
                <a:lnTo>
                  <a:pt x="126" y="62"/>
                </a:lnTo>
                <a:lnTo>
                  <a:pt x="123" y="64"/>
                </a:lnTo>
                <a:lnTo>
                  <a:pt x="121" y="68"/>
                </a:lnTo>
                <a:lnTo>
                  <a:pt x="116" y="39"/>
                </a:lnTo>
                <a:lnTo>
                  <a:pt x="74" y="48"/>
                </a:lnTo>
                <a:lnTo>
                  <a:pt x="65" y="0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6072120" y="4487760"/>
            <a:ext cx="376200" cy="373320"/>
          </a:xfrm>
          <a:custGeom>
            <a:avLst/>
            <a:gdLst/>
            <a:ahLst/>
            <a:rect l="l" t="t" r="r" b="b"/>
            <a:pathLst>
              <a:path w="192" h="190">
                <a:moveTo>
                  <a:pt x="65" y="0"/>
                </a:moveTo>
                <a:lnTo>
                  <a:pt x="63" y="0"/>
                </a:lnTo>
                <a:lnTo>
                  <a:pt x="61" y="3"/>
                </a:lnTo>
                <a:lnTo>
                  <a:pt x="63" y="7"/>
                </a:lnTo>
                <a:lnTo>
                  <a:pt x="58" y="13"/>
                </a:lnTo>
                <a:lnTo>
                  <a:pt x="65" y="18"/>
                </a:lnTo>
                <a:lnTo>
                  <a:pt x="62" y="36"/>
                </a:lnTo>
                <a:lnTo>
                  <a:pt x="61" y="41"/>
                </a:lnTo>
                <a:lnTo>
                  <a:pt x="61" y="45"/>
                </a:lnTo>
                <a:lnTo>
                  <a:pt x="62" y="48"/>
                </a:lnTo>
                <a:lnTo>
                  <a:pt x="62" y="54"/>
                </a:lnTo>
                <a:lnTo>
                  <a:pt x="58" y="58"/>
                </a:lnTo>
                <a:lnTo>
                  <a:pt x="55" y="60"/>
                </a:lnTo>
                <a:lnTo>
                  <a:pt x="48" y="68"/>
                </a:lnTo>
                <a:lnTo>
                  <a:pt x="48" y="71"/>
                </a:lnTo>
                <a:lnTo>
                  <a:pt x="42" y="73"/>
                </a:lnTo>
                <a:lnTo>
                  <a:pt x="39" y="71"/>
                </a:lnTo>
                <a:lnTo>
                  <a:pt x="36" y="75"/>
                </a:lnTo>
                <a:lnTo>
                  <a:pt x="35" y="77"/>
                </a:lnTo>
                <a:lnTo>
                  <a:pt x="32" y="80"/>
                </a:lnTo>
                <a:lnTo>
                  <a:pt x="27" y="90"/>
                </a:lnTo>
                <a:lnTo>
                  <a:pt x="29" y="97"/>
                </a:lnTo>
                <a:lnTo>
                  <a:pt x="23" y="101"/>
                </a:lnTo>
                <a:lnTo>
                  <a:pt x="20" y="96"/>
                </a:lnTo>
                <a:lnTo>
                  <a:pt x="17" y="96"/>
                </a:lnTo>
                <a:lnTo>
                  <a:pt x="13" y="109"/>
                </a:lnTo>
                <a:lnTo>
                  <a:pt x="13" y="114"/>
                </a:lnTo>
                <a:lnTo>
                  <a:pt x="13" y="120"/>
                </a:lnTo>
                <a:lnTo>
                  <a:pt x="10" y="123"/>
                </a:lnTo>
                <a:lnTo>
                  <a:pt x="6" y="130"/>
                </a:lnTo>
                <a:lnTo>
                  <a:pt x="0" y="130"/>
                </a:lnTo>
                <a:lnTo>
                  <a:pt x="1" y="138"/>
                </a:lnTo>
                <a:lnTo>
                  <a:pt x="1" y="142"/>
                </a:lnTo>
                <a:lnTo>
                  <a:pt x="0" y="145"/>
                </a:lnTo>
                <a:lnTo>
                  <a:pt x="1" y="149"/>
                </a:lnTo>
                <a:lnTo>
                  <a:pt x="10" y="159"/>
                </a:lnTo>
                <a:lnTo>
                  <a:pt x="16" y="168"/>
                </a:lnTo>
                <a:lnTo>
                  <a:pt x="17" y="169"/>
                </a:lnTo>
                <a:lnTo>
                  <a:pt x="19" y="169"/>
                </a:lnTo>
                <a:lnTo>
                  <a:pt x="23" y="171"/>
                </a:lnTo>
                <a:lnTo>
                  <a:pt x="24" y="172"/>
                </a:lnTo>
                <a:lnTo>
                  <a:pt x="26" y="172"/>
                </a:lnTo>
                <a:lnTo>
                  <a:pt x="29" y="174"/>
                </a:lnTo>
                <a:lnTo>
                  <a:pt x="32" y="174"/>
                </a:lnTo>
                <a:lnTo>
                  <a:pt x="33" y="175"/>
                </a:lnTo>
                <a:lnTo>
                  <a:pt x="32" y="179"/>
                </a:lnTo>
                <a:lnTo>
                  <a:pt x="39" y="187"/>
                </a:lnTo>
                <a:lnTo>
                  <a:pt x="48" y="190"/>
                </a:lnTo>
                <a:lnTo>
                  <a:pt x="52" y="190"/>
                </a:lnTo>
                <a:lnTo>
                  <a:pt x="58" y="185"/>
                </a:lnTo>
                <a:lnTo>
                  <a:pt x="58" y="182"/>
                </a:lnTo>
                <a:lnTo>
                  <a:pt x="61" y="181"/>
                </a:lnTo>
                <a:lnTo>
                  <a:pt x="65" y="184"/>
                </a:lnTo>
                <a:lnTo>
                  <a:pt x="66" y="185"/>
                </a:lnTo>
                <a:lnTo>
                  <a:pt x="69" y="184"/>
                </a:lnTo>
                <a:lnTo>
                  <a:pt x="79" y="181"/>
                </a:lnTo>
                <a:lnTo>
                  <a:pt x="82" y="174"/>
                </a:lnTo>
                <a:lnTo>
                  <a:pt x="84" y="174"/>
                </a:lnTo>
                <a:lnTo>
                  <a:pt x="87" y="175"/>
                </a:lnTo>
                <a:lnTo>
                  <a:pt x="94" y="168"/>
                </a:lnTo>
                <a:lnTo>
                  <a:pt x="97" y="169"/>
                </a:lnTo>
                <a:lnTo>
                  <a:pt x="104" y="161"/>
                </a:lnTo>
                <a:lnTo>
                  <a:pt x="103" y="156"/>
                </a:lnTo>
                <a:lnTo>
                  <a:pt x="103" y="151"/>
                </a:lnTo>
                <a:lnTo>
                  <a:pt x="110" y="138"/>
                </a:lnTo>
                <a:lnTo>
                  <a:pt x="120" y="101"/>
                </a:lnTo>
                <a:lnTo>
                  <a:pt x="121" y="101"/>
                </a:lnTo>
                <a:lnTo>
                  <a:pt x="127" y="104"/>
                </a:lnTo>
                <a:lnTo>
                  <a:pt x="127" y="107"/>
                </a:lnTo>
                <a:lnTo>
                  <a:pt x="130" y="110"/>
                </a:lnTo>
                <a:lnTo>
                  <a:pt x="136" y="109"/>
                </a:lnTo>
                <a:lnTo>
                  <a:pt x="139" y="103"/>
                </a:lnTo>
                <a:lnTo>
                  <a:pt x="142" y="90"/>
                </a:lnTo>
                <a:lnTo>
                  <a:pt x="144" y="84"/>
                </a:lnTo>
                <a:lnTo>
                  <a:pt x="150" y="87"/>
                </a:lnTo>
                <a:lnTo>
                  <a:pt x="153" y="78"/>
                </a:lnTo>
                <a:lnTo>
                  <a:pt x="157" y="77"/>
                </a:lnTo>
                <a:lnTo>
                  <a:pt x="160" y="73"/>
                </a:lnTo>
                <a:lnTo>
                  <a:pt x="163" y="65"/>
                </a:lnTo>
                <a:lnTo>
                  <a:pt x="165" y="65"/>
                </a:lnTo>
                <a:lnTo>
                  <a:pt x="165" y="62"/>
                </a:lnTo>
                <a:lnTo>
                  <a:pt x="163" y="61"/>
                </a:lnTo>
                <a:lnTo>
                  <a:pt x="165" y="51"/>
                </a:lnTo>
                <a:lnTo>
                  <a:pt x="165" y="49"/>
                </a:lnTo>
                <a:lnTo>
                  <a:pt x="166" y="48"/>
                </a:lnTo>
                <a:lnTo>
                  <a:pt x="186" y="60"/>
                </a:lnTo>
                <a:lnTo>
                  <a:pt x="189" y="61"/>
                </a:lnTo>
                <a:lnTo>
                  <a:pt x="189" y="60"/>
                </a:lnTo>
                <a:lnTo>
                  <a:pt x="192" y="49"/>
                </a:lnTo>
                <a:lnTo>
                  <a:pt x="188" y="39"/>
                </a:lnTo>
                <a:lnTo>
                  <a:pt x="185" y="39"/>
                </a:lnTo>
                <a:lnTo>
                  <a:pt x="183" y="35"/>
                </a:lnTo>
                <a:lnTo>
                  <a:pt x="181" y="36"/>
                </a:lnTo>
                <a:lnTo>
                  <a:pt x="178" y="36"/>
                </a:lnTo>
                <a:lnTo>
                  <a:pt x="173" y="34"/>
                </a:lnTo>
                <a:lnTo>
                  <a:pt x="160" y="39"/>
                </a:lnTo>
                <a:lnTo>
                  <a:pt x="159" y="42"/>
                </a:lnTo>
                <a:lnTo>
                  <a:pt x="153" y="44"/>
                </a:lnTo>
                <a:lnTo>
                  <a:pt x="149" y="44"/>
                </a:lnTo>
                <a:lnTo>
                  <a:pt x="146" y="41"/>
                </a:lnTo>
                <a:lnTo>
                  <a:pt x="144" y="47"/>
                </a:lnTo>
                <a:lnTo>
                  <a:pt x="142" y="47"/>
                </a:lnTo>
                <a:lnTo>
                  <a:pt x="137" y="52"/>
                </a:lnTo>
                <a:lnTo>
                  <a:pt x="134" y="54"/>
                </a:lnTo>
                <a:lnTo>
                  <a:pt x="126" y="62"/>
                </a:lnTo>
                <a:lnTo>
                  <a:pt x="123" y="64"/>
                </a:lnTo>
                <a:lnTo>
                  <a:pt x="121" y="68"/>
                </a:lnTo>
                <a:lnTo>
                  <a:pt x="116" y="39"/>
                </a:lnTo>
                <a:lnTo>
                  <a:pt x="74" y="48"/>
                </a:lnTo>
                <a:lnTo>
                  <a:pt x="65" y="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5950080" y="4848120"/>
            <a:ext cx="736560" cy="319320"/>
          </a:xfrm>
          <a:custGeom>
            <a:avLst/>
            <a:gdLst/>
            <a:ahLst/>
            <a:rect l="l" t="t" r="r" b="b"/>
            <a:pathLst>
              <a:path w="375" h="162">
                <a:moveTo>
                  <a:pt x="0" y="143"/>
                </a:moveTo>
                <a:lnTo>
                  <a:pt x="0" y="131"/>
                </a:lnTo>
                <a:lnTo>
                  <a:pt x="4" y="131"/>
                </a:lnTo>
                <a:lnTo>
                  <a:pt x="6" y="130"/>
                </a:lnTo>
                <a:lnTo>
                  <a:pt x="10" y="127"/>
                </a:lnTo>
                <a:lnTo>
                  <a:pt x="10" y="124"/>
                </a:lnTo>
                <a:lnTo>
                  <a:pt x="10" y="121"/>
                </a:lnTo>
                <a:lnTo>
                  <a:pt x="11" y="118"/>
                </a:lnTo>
                <a:lnTo>
                  <a:pt x="14" y="114"/>
                </a:lnTo>
                <a:lnTo>
                  <a:pt x="23" y="110"/>
                </a:lnTo>
                <a:lnTo>
                  <a:pt x="33" y="108"/>
                </a:lnTo>
                <a:lnTo>
                  <a:pt x="43" y="98"/>
                </a:lnTo>
                <a:lnTo>
                  <a:pt x="47" y="97"/>
                </a:lnTo>
                <a:lnTo>
                  <a:pt x="53" y="91"/>
                </a:lnTo>
                <a:lnTo>
                  <a:pt x="55" y="87"/>
                </a:lnTo>
                <a:lnTo>
                  <a:pt x="56" y="87"/>
                </a:lnTo>
                <a:lnTo>
                  <a:pt x="58" y="87"/>
                </a:lnTo>
                <a:lnTo>
                  <a:pt x="60" y="84"/>
                </a:lnTo>
                <a:lnTo>
                  <a:pt x="60" y="82"/>
                </a:lnTo>
                <a:lnTo>
                  <a:pt x="65" y="79"/>
                </a:lnTo>
                <a:lnTo>
                  <a:pt x="65" y="79"/>
                </a:lnTo>
                <a:lnTo>
                  <a:pt x="69" y="81"/>
                </a:lnTo>
                <a:lnTo>
                  <a:pt x="72" y="79"/>
                </a:lnTo>
                <a:lnTo>
                  <a:pt x="72" y="78"/>
                </a:lnTo>
                <a:lnTo>
                  <a:pt x="78" y="73"/>
                </a:lnTo>
                <a:lnTo>
                  <a:pt x="82" y="72"/>
                </a:lnTo>
                <a:lnTo>
                  <a:pt x="88" y="72"/>
                </a:lnTo>
                <a:lnTo>
                  <a:pt x="95" y="59"/>
                </a:lnTo>
                <a:lnTo>
                  <a:pt x="101" y="56"/>
                </a:lnTo>
                <a:lnTo>
                  <a:pt x="101" y="52"/>
                </a:lnTo>
                <a:lnTo>
                  <a:pt x="102" y="49"/>
                </a:lnTo>
                <a:lnTo>
                  <a:pt x="102" y="45"/>
                </a:lnTo>
                <a:lnTo>
                  <a:pt x="102" y="42"/>
                </a:lnTo>
                <a:lnTo>
                  <a:pt x="102" y="40"/>
                </a:lnTo>
                <a:lnTo>
                  <a:pt x="115" y="37"/>
                </a:lnTo>
                <a:lnTo>
                  <a:pt x="114" y="40"/>
                </a:lnTo>
                <a:lnTo>
                  <a:pt x="125" y="39"/>
                </a:lnTo>
                <a:lnTo>
                  <a:pt x="131" y="37"/>
                </a:lnTo>
                <a:lnTo>
                  <a:pt x="133" y="39"/>
                </a:lnTo>
                <a:lnTo>
                  <a:pt x="245" y="20"/>
                </a:lnTo>
                <a:lnTo>
                  <a:pt x="352" y="0"/>
                </a:lnTo>
                <a:lnTo>
                  <a:pt x="355" y="1"/>
                </a:lnTo>
                <a:lnTo>
                  <a:pt x="355" y="3"/>
                </a:lnTo>
                <a:lnTo>
                  <a:pt x="360" y="4"/>
                </a:lnTo>
                <a:lnTo>
                  <a:pt x="361" y="6"/>
                </a:lnTo>
                <a:lnTo>
                  <a:pt x="362" y="8"/>
                </a:lnTo>
                <a:lnTo>
                  <a:pt x="364" y="10"/>
                </a:lnTo>
                <a:lnTo>
                  <a:pt x="367" y="16"/>
                </a:lnTo>
                <a:lnTo>
                  <a:pt x="365" y="17"/>
                </a:lnTo>
                <a:lnTo>
                  <a:pt x="367" y="17"/>
                </a:lnTo>
                <a:lnTo>
                  <a:pt x="364" y="17"/>
                </a:lnTo>
                <a:lnTo>
                  <a:pt x="364" y="16"/>
                </a:lnTo>
                <a:lnTo>
                  <a:pt x="360" y="16"/>
                </a:lnTo>
                <a:lnTo>
                  <a:pt x="358" y="16"/>
                </a:lnTo>
                <a:lnTo>
                  <a:pt x="355" y="16"/>
                </a:lnTo>
                <a:lnTo>
                  <a:pt x="355" y="16"/>
                </a:lnTo>
                <a:lnTo>
                  <a:pt x="355" y="19"/>
                </a:lnTo>
                <a:lnTo>
                  <a:pt x="355" y="19"/>
                </a:lnTo>
                <a:lnTo>
                  <a:pt x="345" y="24"/>
                </a:lnTo>
                <a:lnTo>
                  <a:pt x="344" y="26"/>
                </a:lnTo>
                <a:lnTo>
                  <a:pt x="339" y="30"/>
                </a:lnTo>
                <a:lnTo>
                  <a:pt x="334" y="30"/>
                </a:lnTo>
                <a:lnTo>
                  <a:pt x="332" y="34"/>
                </a:lnTo>
                <a:lnTo>
                  <a:pt x="332" y="36"/>
                </a:lnTo>
                <a:lnTo>
                  <a:pt x="334" y="37"/>
                </a:lnTo>
                <a:lnTo>
                  <a:pt x="335" y="36"/>
                </a:lnTo>
                <a:lnTo>
                  <a:pt x="342" y="33"/>
                </a:lnTo>
                <a:lnTo>
                  <a:pt x="348" y="30"/>
                </a:lnTo>
                <a:lnTo>
                  <a:pt x="352" y="29"/>
                </a:lnTo>
                <a:lnTo>
                  <a:pt x="360" y="29"/>
                </a:lnTo>
                <a:lnTo>
                  <a:pt x="360" y="30"/>
                </a:lnTo>
                <a:lnTo>
                  <a:pt x="360" y="33"/>
                </a:lnTo>
                <a:lnTo>
                  <a:pt x="360" y="36"/>
                </a:lnTo>
                <a:lnTo>
                  <a:pt x="361" y="37"/>
                </a:lnTo>
                <a:lnTo>
                  <a:pt x="364" y="36"/>
                </a:lnTo>
                <a:lnTo>
                  <a:pt x="364" y="33"/>
                </a:lnTo>
                <a:lnTo>
                  <a:pt x="368" y="29"/>
                </a:lnTo>
                <a:lnTo>
                  <a:pt x="371" y="29"/>
                </a:lnTo>
                <a:lnTo>
                  <a:pt x="374" y="33"/>
                </a:lnTo>
                <a:lnTo>
                  <a:pt x="374" y="42"/>
                </a:lnTo>
                <a:lnTo>
                  <a:pt x="375" y="45"/>
                </a:lnTo>
                <a:lnTo>
                  <a:pt x="375" y="46"/>
                </a:lnTo>
                <a:lnTo>
                  <a:pt x="370" y="50"/>
                </a:lnTo>
                <a:lnTo>
                  <a:pt x="368" y="55"/>
                </a:lnTo>
                <a:lnTo>
                  <a:pt x="368" y="56"/>
                </a:lnTo>
                <a:lnTo>
                  <a:pt x="364" y="59"/>
                </a:lnTo>
                <a:lnTo>
                  <a:pt x="361" y="60"/>
                </a:lnTo>
                <a:lnTo>
                  <a:pt x="358" y="63"/>
                </a:lnTo>
                <a:lnTo>
                  <a:pt x="351" y="62"/>
                </a:lnTo>
                <a:lnTo>
                  <a:pt x="348" y="62"/>
                </a:lnTo>
                <a:lnTo>
                  <a:pt x="347" y="62"/>
                </a:lnTo>
                <a:lnTo>
                  <a:pt x="347" y="62"/>
                </a:lnTo>
                <a:lnTo>
                  <a:pt x="345" y="59"/>
                </a:lnTo>
                <a:lnTo>
                  <a:pt x="345" y="58"/>
                </a:lnTo>
                <a:lnTo>
                  <a:pt x="344" y="56"/>
                </a:lnTo>
                <a:lnTo>
                  <a:pt x="342" y="56"/>
                </a:lnTo>
                <a:lnTo>
                  <a:pt x="341" y="58"/>
                </a:lnTo>
                <a:lnTo>
                  <a:pt x="342" y="63"/>
                </a:lnTo>
                <a:lnTo>
                  <a:pt x="341" y="66"/>
                </a:lnTo>
                <a:lnTo>
                  <a:pt x="339" y="65"/>
                </a:lnTo>
                <a:lnTo>
                  <a:pt x="342" y="68"/>
                </a:lnTo>
                <a:lnTo>
                  <a:pt x="345" y="68"/>
                </a:lnTo>
                <a:lnTo>
                  <a:pt x="348" y="72"/>
                </a:lnTo>
                <a:lnTo>
                  <a:pt x="345" y="75"/>
                </a:lnTo>
                <a:lnTo>
                  <a:pt x="347" y="78"/>
                </a:lnTo>
                <a:lnTo>
                  <a:pt x="339" y="88"/>
                </a:lnTo>
                <a:lnTo>
                  <a:pt x="336" y="88"/>
                </a:lnTo>
                <a:lnTo>
                  <a:pt x="332" y="87"/>
                </a:lnTo>
                <a:lnTo>
                  <a:pt x="328" y="87"/>
                </a:lnTo>
                <a:lnTo>
                  <a:pt x="328" y="88"/>
                </a:lnTo>
                <a:lnTo>
                  <a:pt x="331" y="89"/>
                </a:lnTo>
                <a:lnTo>
                  <a:pt x="339" y="89"/>
                </a:lnTo>
                <a:lnTo>
                  <a:pt x="345" y="88"/>
                </a:lnTo>
                <a:lnTo>
                  <a:pt x="352" y="84"/>
                </a:lnTo>
                <a:lnTo>
                  <a:pt x="354" y="81"/>
                </a:lnTo>
                <a:lnTo>
                  <a:pt x="355" y="82"/>
                </a:lnTo>
                <a:lnTo>
                  <a:pt x="360" y="84"/>
                </a:lnTo>
                <a:lnTo>
                  <a:pt x="355" y="91"/>
                </a:lnTo>
                <a:lnTo>
                  <a:pt x="349" y="98"/>
                </a:lnTo>
                <a:lnTo>
                  <a:pt x="342" y="100"/>
                </a:lnTo>
                <a:lnTo>
                  <a:pt x="339" y="101"/>
                </a:lnTo>
                <a:lnTo>
                  <a:pt x="331" y="102"/>
                </a:lnTo>
                <a:lnTo>
                  <a:pt x="323" y="115"/>
                </a:lnTo>
                <a:lnTo>
                  <a:pt x="319" y="115"/>
                </a:lnTo>
                <a:lnTo>
                  <a:pt x="319" y="117"/>
                </a:lnTo>
                <a:lnTo>
                  <a:pt x="321" y="117"/>
                </a:lnTo>
                <a:lnTo>
                  <a:pt x="312" y="123"/>
                </a:lnTo>
                <a:lnTo>
                  <a:pt x="308" y="128"/>
                </a:lnTo>
                <a:lnTo>
                  <a:pt x="302" y="139"/>
                </a:lnTo>
                <a:lnTo>
                  <a:pt x="300" y="152"/>
                </a:lnTo>
                <a:lnTo>
                  <a:pt x="297" y="156"/>
                </a:lnTo>
                <a:lnTo>
                  <a:pt x="295" y="157"/>
                </a:lnTo>
                <a:lnTo>
                  <a:pt x="276" y="160"/>
                </a:lnTo>
                <a:lnTo>
                  <a:pt x="274" y="162"/>
                </a:lnTo>
                <a:lnTo>
                  <a:pt x="217" y="123"/>
                </a:lnTo>
                <a:lnTo>
                  <a:pt x="167" y="128"/>
                </a:lnTo>
                <a:lnTo>
                  <a:pt x="166" y="121"/>
                </a:lnTo>
                <a:lnTo>
                  <a:pt x="157" y="115"/>
                </a:lnTo>
                <a:lnTo>
                  <a:pt x="153" y="117"/>
                </a:lnTo>
                <a:lnTo>
                  <a:pt x="153" y="115"/>
                </a:lnTo>
                <a:lnTo>
                  <a:pt x="153" y="113"/>
                </a:lnTo>
                <a:lnTo>
                  <a:pt x="153" y="111"/>
                </a:lnTo>
                <a:lnTo>
                  <a:pt x="95" y="118"/>
                </a:lnTo>
                <a:lnTo>
                  <a:pt x="94" y="118"/>
                </a:lnTo>
                <a:lnTo>
                  <a:pt x="92" y="120"/>
                </a:lnTo>
                <a:lnTo>
                  <a:pt x="81" y="126"/>
                </a:lnTo>
                <a:lnTo>
                  <a:pt x="81" y="127"/>
                </a:lnTo>
                <a:lnTo>
                  <a:pt x="76" y="127"/>
                </a:lnTo>
                <a:lnTo>
                  <a:pt x="65" y="134"/>
                </a:lnTo>
                <a:lnTo>
                  <a:pt x="0" y="143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5950080" y="4848120"/>
            <a:ext cx="736560" cy="319320"/>
          </a:xfrm>
          <a:custGeom>
            <a:avLst/>
            <a:gdLst/>
            <a:ahLst/>
            <a:rect l="l" t="t" r="r" b="b"/>
            <a:pathLst>
              <a:path w="375" h="162">
                <a:moveTo>
                  <a:pt x="0" y="143"/>
                </a:moveTo>
                <a:lnTo>
                  <a:pt x="0" y="131"/>
                </a:lnTo>
                <a:lnTo>
                  <a:pt x="4" y="131"/>
                </a:lnTo>
                <a:lnTo>
                  <a:pt x="6" y="130"/>
                </a:lnTo>
                <a:lnTo>
                  <a:pt x="10" y="127"/>
                </a:lnTo>
                <a:lnTo>
                  <a:pt x="10" y="124"/>
                </a:lnTo>
                <a:lnTo>
                  <a:pt x="10" y="121"/>
                </a:lnTo>
                <a:lnTo>
                  <a:pt x="11" y="118"/>
                </a:lnTo>
                <a:lnTo>
                  <a:pt x="14" y="114"/>
                </a:lnTo>
                <a:lnTo>
                  <a:pt x="23" y="110"/>
                </a:lnTo>
                <a:lnTo>
                  <a:pt x="33" y="108"/>
                </a:lnTo>
                <a:lnTo>
                  <a:pt x="43" y="98"/>
                </a:lnTo>
                <a:lnTo>
                  <a:pt x="47" y="97"/>
                </a:lnTo>
                <a:lnTo>
                  <a:pt x="53" y="91"/>
                </a:lnTo>
                <a:lnTo>
                  <a:pt x="55" y="87"/>
                </a:lnTo>
                <a:lnTo>
                  <a:pt x="56" y="87"/>
                </a:lnTo>
                <a:lnTo>
                  <a:pt x="58" y="87"/>
                </a:lnTo>
                <a:lnTo>
                  <a:pt x="60" y="84"/>
                </a:lnTo>
                <a:lnTo>
                  <a:pt x="60" y="82"/>
                </a:lnTo>
                <a:lnTo>
                  <a:pt x="65" y="79"/>
                </a:lnTo>
                <a:lnTo>
                  <a:pt x="65" y="79"/>
                </a:lnTo>
                <a:lnTo>
                  <a:pt x="69" y="81"/>
                </a:lnTo>
                <a:lnTo>
                  <a:pt x="72" y="79"/>
                </a:lnTo>
                <a:lnTo>
                  <a:pt x="72" y="78"/>
                </a:lnTo>
                <a:lnTo>
                  <a:pt x="78" y="73"/>
                </a:lnTo>
                <a:lnTo>
                  <a:pt x="82" y="72"/>
                </a:lnTo>
                <a:lnTo>
                  <a:pt x="88" y="72"/>
                </a:lnTo>
                <a:lnTo>
                  <a:pt x="95" y="59"/>
                </a:lnTo>
                <a:lnTo>
                  <a:pt x="101" y="56"/>
                </a:lnTo>
                <a:lnTo>
                  <a:pt x="101" y="52"/>
                </a:lnTo>
                <a:lnTo>
                  <a:pt x="102" y="49"/>
                </a:lnTo>
                <a:lnTo>
                  <a:pt x="102" y="45"/>
                </a:lnTo>
                <a:lnTo>
                  <a:pt x="102" y="42"/>
                </a:lnTo>
                <a:lnTo>
                  <a:pt x="102" y="40"/>
                </a:lnTo>
                <a:lnTo>
                  <a:pt x="115" y="37"/>
                </a:lnTo>
                <a:lnTo>
                  <a:pt x="114" y="40"/>
                </a:lnTo>
                <a:lnTo>
                  <a:pt x="125" y="39"/>
                </a:lnTo>
                <a:lnTo>
                  <a:pt x="131" y="37"/>
                </a:lnTo>
                <a:lnTo>
                  <a:pt x="133" y="39"/>
                </a:lnTo>
                <a:lnTo>
                  <a:pt x="245" y="20"/>
                </a:lnTo>
                <a:lnTo>
                  <a:pt x="352" y="0"/>
                </a:lnTo>
                <a:lnTo>
                  <a:pt x="355" y="1"/>
                </a:lnTo>
                <a:lnTo>
                  <a:pt x="355" y="3"/>
                </a:lnTo>
                <a:lnTo>
                  <a:pt x="360" y="4"/>
                </a:lnTo>
                <a:lnTo>
                  <a:pt x="361" y="6"/>
                </a:lnTo>
                <a:lnTo>
                  <a:pt x="362" y="8"/>
                </a:lnTo>
                <a:lnTo>
                  <a:pt x="364" y="10"/>
                </a:lnTo>
                <a:lnTo>
                  <a:pt x="367" y="16"/>
                </a:lnTo>
                <a:lnTo>
                  <a:pt x="365" y="17"/>
                </a:lnTo>
                <a:lnTo>
                  <a:pt x="367" y="17"/>
                </a:lnTo>
                <a:lnTo>
                  <a:pt x="364" y="17"/>
                </a:lnTo>
                <a:lnTo>
                  <a:pt x="364" y="16"/>
                </a:lnTo>
                <a:lnTo>
                  <a:pt x="360" y="16"/>
                </a:lnTo>
                <a:lnTo>
                  <a:pt x="358" y="16"/>
                </a:lnTo>
                <a:lnTo>
                  <a:pt x="355" y="16"/>
                </a:lnTo>
                <a:lnTo>
                  <a:pt x="355" y="16"/>
                </a:lnTo>
                <a:lnTo>
                  <a:pt x="355" y="19"/>
                </a:lnTo>
                <a:lnTo>
                  <a:pt x="355" y="19"/>
                </a:lnTo>
                <a:lnTo>
                  <a:pt x="345" y="24"/>
                </a:lnTo>
                <a:lnTo>
                  <a:pt x="344" y="26"/>
                </a:lnTo>
                <a:lnTo>
                  <a:pt x="339" y="30"/>
                </a:lnTo>
                <a:lnTo>
                  <a:pt x="334" y="30"/>
                </a:lnTo>
                <a:lnTo>
                  <a:pt x="332" y="34"/>
                </a:lnTo>
                <a:lnTo>
                  <a:pt x="332" y="36"/>
                </a:lnTo>
                <a:lnTo>
                  <a:pt x="334" y="37"/>
                </a:lnTo>
                <a:lnTo>
                  <a:pt x="335" y="36"/>
                </a:lnTo>
                <a:lnTo>
                  <a:pt x="342" y="33"/>
                </a:lnTo>
                <a:lnTo>
                  <a:pt x="348" y="30"/>
                </a:lnTo>
                <a:lnTo>
                  <a:pt x="352" y="29"/>
                </a:lnTo>
                <a:lnTo>
                  <a:pt x="360" y="29"/>
                </a:lnTo>
                <a:lnTo>
                  <a:pt x="360" y="30"/>
                </a:lnTo>
                <a:lnTo>
                  <a:pt x="360" y="33"/>
                </a:lnTo>
                <a:lnTo>
                  <a:pt x="360" y="36"/>
                </a:lnTo>
                <a:lnTo>
                  <a:pt x="361" y="37"/>
                </a:lnTo>
                <a:lnTo>
                  <a:pt x="364" y="36"/>
                </a:lnTo>
                <a:lnTo>
                  <a:pt x="364" y="33"/>
                </a:lnTo>
                <a:lnTo>
                  <a:pt x="368" y="29"/>
                </a:lnTo>
                <a:lnTo>
                  <a:pt x="371" y="29"/>
                </a:lnTo>
                <a:lnTo>
                  <a:pt x="374" y="33"/>
                </a:lnTo>
                <a:lnTo>
                  <a:pt x="374" y="42"/>
                </a:lnTo>
                <a:lnTo>
                  <a:pt x="375" y="45"/>
                </a:lnTo>
                <a:lnTo>
                  <a:pt x="375" y="46"/>
                </a:lnTo>
                <a:lnTo>
                  <a:pt x="370" y="50"/>
                </a:lnTo>
                <a:lnTo>
                  <a:pt x="368" y="55"/>
                </a:lnTo>
                <a:lnTo>
                  <a:pt x="368" y="56"/>
                </a:lnTo>
                <a:lnTo>
                  <a:pt x="364" y="59"/>
                </a:lnTo>
                <a:lnTo>
                  <a:pt x="361" y="60"/>
                </a:lnTo>
                <a:lnTo>
                  <a:pt x="358" y="63"/>
                </a:lnTo>
                <a:lnTo>
                  <a:pt x="351" y="62"/>
                </a:lnTo>
                <a:lnTo>
                  <a:pt x="348" y="62"/>
                </a:lnTo>
                <a:lnTo>
                  <a:pt x="347" y="62"/>
                </a:lnTo>
                <a:lnTo>
                  <a:pt x="347" y="62"/>
                </a:lnTo>
                <a:lnTo>
                  <a:pt x="345" y="59"/>
                </a:lnTo>
                <a:lnTo>
                  <a:pt x="345" y="58"/>
                </a:lnTo>
                <a:lnTo>
                  <a:pt x="344" y="56"/>
                </a:lnTo>
                <a:lnTo>
                  <a:pt x="342" y="56"/>
                </a:lnTo>
                <a:lnTo>
                  <a:pt x="341" y="58"/>
                </a:lnTo>
                <a:lnTo>
                  <a:pt x="342" y="63"/>
                </a:lnTo>
                <a:lnTo>
                  <a:pt x="341" y="66"/>
                </a:lnTo>
                <a:lnTo>
                  <a:pt x="339" y="65"/>
                </a:lnTo>
                <a:lnTo>
                  <a:pt x="342" y="68"/>
                </a:lnTo>
                <a:lnTo>
                  <a:pt x="345" y="68"/>
                </a:lnTo>
                <a:lnTo>
                  <a:pt x="348" y="72"/>
                </a:lnTo>
                <a:lnTo>
                  <a:pt x="345" y="75"/>
                </a:lnTo>
                <a:lnTo>
                  <a:pt x="347" y="78"/>
                </a:lnTo>
                <a:lnTo>
                  <a:pt x="339" y="88"/>
                </a:lnTo>
                <a:lnTo>
                  <a:pt x="336" y="88"/>
                </a:lnTo>
                <a:lnTo>
                  <a:pt x="332" y="87"/>
                </a:lnTo>
                <a:lnTo>
                  <a:pt x="328" y="87"/>
                </a:lnTo>
                <a:lnTo>
                  <a:pt x="328" y="88"/>
                </a:lnTo>
                <a:lnTo>
                  <a:pt x="331" y="89"/>
                </a:lnTo>
                <a:lnTo>
                  <a:pt x="339" y="89"/>
                </a:lnTo>
                <a:lnTo>
                  <a:pt x="345" y="88"/>
                </a:lnTo>
                <a:lnTo>
                  <a:pt x="352" y="84"/>
                </a:lnTo>
                <a:lnTo>
                  <a:pt x="354" y="81"/>
                </a:lnTo>
                <a:lnTo>
                  <a:pt x="355" y="82"/>
                </a:lnTo>
                <a:lnTo>
                  <a:pt x="360" y="84"/>
                </a:lnTo>
                <a:lnTo>
                  <a:pt x="355" y="91"/>
                </a:lnTo>
                <a:lnTo>
                  <a:pt x="349" y="98"/>
                </a:lnTo>
                <a:lnTo>
                  <a:pt x="342" y="100"/>
                </a:lnTo>
                <a:lnTo>
                  <a:pt x="339" y="101"/>
                </a:lnTo>
                <a:lnTo>
                  <a:pt x="331" y="102"/>
                </a:lnTo>
                <a:lnTo>
                  <a:pt x="323" y="115"/>
                </a:lnTo>
                <a:lnTo>
                  <a:pt x="319" y="115"/>
                </a:lnTo>
                <a:lnTo>
                  <a:pt x="319" y="117"/>
                </a:lnTo>
                <a:lnTo>
                  <a:pt x="321" y="117"/>
                </a:lnTo>
                <a:lnTo>
                  <a:pt x="312" y="123"/>
                </a:lnTo>
                <a:lnTo>
                  <a:pt x="308" y="128"/>
                </a:lnTo>
                <a:lnTo>
                  <a:pt x="302" y="139"/>
                </a:lnTo>
                <a:lnTo>
                  <a:pt x="300" y="152"/>
                </a:lnTo>
                <a:lnTo>
                  <a:pt x="297" y="156"/>
                </a:lnTo>
                <a:lnTo>
                  <a:pt x="295" y="157"/>
                </a:lnTo>
                <a:lnTo>
                  <a:pt x="276" y="160"/>
                </a:lnTo>
                <a:lnTo>
                  <a:pt x="274" y="162"/>
                </a:lnTo>
                <a:lnTo>
                  <a:pt x="217" y="123"/>
                </a:lnTo>
                <a:lnTo>
                  <a:pt x="167" y="128"/>
                </a:lnTo>
                <a:lnTo>
                  <a:pt x="166" y="121"/>
                </a:lnTo>
                <a:lnTo>
                  <a:pt x="157" y="115"/>
                </a:lnTo>
                <a:lnTo>
                  <a:pt x="153" y="117"/>
                </a:lnTo>
                <a:lnTo>
                  <a:pt x="153" y="115"/>
                </a:lnTo>
                <a:lnTo>
                  <a:pt x="153" y="113"/>
                </a:lnTo>
                <a:lnTo>
                  <a:pt x="153" y="111"/>
                </a:lnTo>
                <a:lnTo>
                  <a:pt x="95" y="118"/>
                </a:lnTo>
                <a:lnTo>
                  <a:pt x="94" y="118"/>
                </a:lnTo>
                <a:lnTo>
                  <a:pt x="92" y="120"/>
                </a:lnTo>
                <a:lnTo>
                  <a:pt x="81" y="126"/>
                </a:lnTo>
                <a:lnTo>
                  <a:pt x="81" y="127"/>
                </a:lnTo>
                <a:lnTo>
                  <a:pt x="76" y="127"/>
                </a:lnTo>
                <a:lnTo>
                  <a:pt x="65" y="134"/>
                </a:lnTo>
                <a:lnTo>
                  <a:pt x="0" y="143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6299280" y="4511520"/>
            <a:ext cx="382680" cy="184320"/>
          </a:xfrm>
          <a:custGeom>
            <a:avLst/>
            <a:gdLst/>
            <a:ahLst/>
            <a:rect l="l" t="t" r="r" b="b"/>
            <a:pathLst>
              <a:path w="195" h="94">
                <a:moveTo>
                  <a:pt x="148" y="0"/>
                </a:moveTo>
                <a:lnTo>
                  <a:pt x="112" y="6"/>
                </a:lnTo>
                <a:lnTo>
                  <a:pt x="0" y="27"/>
                </a:lnTo>
                <a:lnTo>
                  <a:pt x="5" y="56"/>
                </a:lnTo>
                <a:lnTo>
                  <a:pt x="7" y="52"/>
                </a:lnTo>
                <a:lnTo>
                  <a:pt x="10" y="50"/>
                </a:lnTo>
                <a:lnTo>
                  <a:pt x="18" y="42"/>
                </a:lnTo>
                <a:lnTo>
                  <a:pt x="21" y="40"/>
                </a:lnTo>
                <a:lnTo>
                  <a:pt x="26" y="35"/>
                </a:lnTo>
                <a:lnTo>
                  <a:pt x="28" y="35"/>
                </a:lnTo>
                <a:lnTo>
                  <a:pt x="30" y="29"/>
                </a:lnTo>
                <a:lnTo>
                  <a:pt x="33" y="32"/>
                </a:lnTo>
                <a:lnTo>
                  <a:pt x="37" y="32"/>
                </a:lnTo>
                <a:lnTo>
                  <a:pt x="43" y="30"/>
                </a:lnTo>
                <a:lnTo>
                  <a:pt x="44" y="27"/>
                </a:lnTo>
                <a:lnTo>
                  <a:pt x="57" y="22"/>
                </a:lnTo>
                <a:lnTo>
                  <a:pt x="62" y="24"/>
                </a:lnTo>
                <a:lnTo>
                  <a:pt x="65" y="24"/>
                </a:lnTo>
                <a:lnTo>
                  <a:pt x="67" y="23"/>
                </a:lnTo>
                <a:lnTo>
                  <a:pt x="69" y="27"/>
                </a:lnTo>
                <a:lnTo>
                  <a:pt x="72" y="27"/>
                </a:lnTo>
                <a:lnTo>
                  <a:pt x="76" y="37"/>
                </a:lnTo>
                <a:lnTo>
                  <a:pt x="79" y="37"/>
                </a:lnTo>
                <a:lnTo>
                  <a:pt x="83" y="39"/>
                </a:lnTo>
                <a:lnTo>
                  <a:pt x="88" y="40"/>
                </a:lnTo>
                <a:lnTo>
                  <a:pt x="85" y="45"/>
                </a:lnTo>
                <a:lnTo>
                  <a:pt x="89" y="49"/>
                </a:lnTo>
                <a:lnTo>
                  <a:pt x="98" y="49"/>
                </a:lnTo>
                <a:lnTo>
                  <a:pt x="101" y="53"/>
                </a:lnTo>
                <a:lnTo>
                  <a:pt x="106" y="55"/>
                </a:lnTo>
                <a:lnTo>
                  <a:pt x="109" y="59"/>
                </a:lnTo>
                <a:lnTo>
                  <a:pt x="109" y="62"/>
                </a:lnTo>
                <a:lnTo>
                  <a:pt x="104" y="71"/>
                </a:lnTo>
                <a:lnTo>
                  <a:pt x="101" y="79"/>
                </a:lnTo>
                <a:lnTo>
                  <a:pt x="102" y="85"/>
                </a:lnTo>
                <a:lnTo>
                  <a:pt x="108" y="87"/>
                </a:lnTo>
                <a:lnTo>
                  <a:pt x="114" y="82"/>
                </a:lnTo>
                <a:lnTo>
                  <a:pt x="118" y="88"/>
                </a:lnTo>
                <a:lnTo>
                  <a:pt x="119" y="89"/>
                </a:lnTo>
                <a:lnTo>
                  <a:pt x="119" y="88"/>
                </a:lnTo>
                <a:lnTo>
                  <a:pt x="125" y="87"/>
                </a:lnTo>
                <a:lnTo>
                  <a:pt x="131" y="87"/>
                </a:lnTo>
                <a:lnTo>
                  <a:pt x="141" y="89"/>
                </a:lnTo>
                <a:lnTo>
                  <a:pt x="145" y="92"/>
                </a:lnTo>
                <a:lnTo>
                  <a:pt x="147" y="91"/>
                </a:lnTo>
                <a:lnTo>
                  <a:pt x="147" y="89"/>
                </a:lnTo>
                <a:lnTo>
                  <a:pt x="145" y="88"/>
                </a:lnTo>
                <a:lnTo>
                  <a:pt x="141" y="81"/>
                </a:lnTo>
                <a:lnTo>
                  <a:pt x="138" y="81"/>
                </a:lnTo>
                <a:lnTo>
                  <a:pt x="137" y="79"/>
                </a:lnTo>
                <a:lnTo>
                  <a:pt x="138" y="78"/>
                </a:lnTo>
                <a:lnTo>
                  <a:pt x="138" y="78"/>
                </a:lnTo>
                <a:lnTo>
                  <a:pt x="140" y="75"/>
                </a:lnTo>
                <a:lnTo>
                  <a:pt x="135" y="74"/>
                </a:lnTo>
                <a:lnTo>
                  <a:pt x="132" y="68"/>
                </a:lnTo>
                <a:lnTo>
                  <a:pt x="130" y="59"/>
                </a:lnTo>
                <a:lnTo>
                  <a:pt x="128" y="56"/>
                </a:lnTo>
                <a:lnTo>
                  <a:pt x="127" y="49"/>
                </a:lnTo>
                <a:lnTo>
                  <a:pt x="130" y="40"/>
                </a:lnTo>
                <a:lnTo>
                  <a:pt x="130" y="37"/>
                </a:lnTo>
                <a:lnTo>
                  <a:pt x="127" y="36"/>
                </a:lnTo>
                <a:lnTo>
                  <a:pt x="127" y="33"/>
                </a:lnTo>
                <a:lnTo>
                  <a:pt x="127" y="32"/>
                </a:lnTo>
                <a:lnTo>
                  <a:pt x="130" y="29"/>
                </a:lnTo>
                <a:lnTo>
                  <a:pt x="131" y="26"/>
                </a:lnTo>
                <a:lnTo>
                  <a:pt x="138" y="20"/>
                </a:lnTo>
                <a:lnTo>
                  <a:pt x="138" y="19"/>
                </a:lnTo>
                <a:lnTo>
                  <a:pt x="141" y="11"/>
                </a:lnTo>
                <a:lnTo>
                  <a:pt x="145" y="11"/>
                </a:lnTo>
                <a:lnTo>
                  <a:pt x="147" y="14"/>
                </a:lnTo>
                <a:lnTo>
                  <a:pt x="144" y="20"/>
                </a:lnTo>
                <a:lnTo>
                  <a:pt x="141" y="24"/>
                </a:lnTo>
                <a:lnTo>
                  <a:pt x="138" y="27"/>
                </a:lnTo>
                <a:lnTo>
                  <a:pt x="137" y="33"/>
                </a:lnTo>
                <a:lnTo>
                  <a:pt x="138" y="37"/>
                </a:lnTo>
                <a:lnTo>
                  <a:pt x="141" y="39"/>
                </a:lnTo>
                <a:lnTo>
                  <a:pt x="144" y="49"/>
                </a:lnTo>
                <a:lnTo>
                  <a:pt x="144" y="50"/>
                </a:lnTo>
                <a:lnTo>
                  <a:pt x="138" y="53"/>
                </a:lnTo>
                <a:lnTo>
                  <a:pt x="138" y="56"/>
                </a:lnTo>
                <a:lnTo>
                  <a:pt x="144" y="58"/>
                </a:lnTo>
                <a:lnTo>
                  <a:pt x="145" y="59"/>
                </a:lnTo>
                <a:lnTo>
                  <a:pt x="144" y="63"/>
                </a:lnTo>
                <a:lnTo>
                  <a:pt x="145" y="66"/>
                </a:lnTo>
                <a:lnTo>
                  <a:pt x="144" y="69"/>
                </a:lnTo>
                <a:lnTo>
                  <a:pt x="147" y="75"/>
                </a:lnTo>
                <a:lnTo>
                  <a:pt x="153" y="79"/>
                </a:lnTo>
                <a:lnTo>
                  <a:pt x="156" y="79"/>
                </a:lnTo>
                <a:lnTo>
                  <a:pt x="158" y="78"/>
                </a:lnTo>
                <a:lnTo>
                  <a:pt x="161" y="78"/>
                </a:lnTo>
                <a:lnTo>
                  <a:pt x="163" y="78"/>
                </a:lnTo>
                <a:lnTo>
                  <a:pt x="163" y="82"/>
                </a:lnTo>
                <a:lnTo>
                  <a:pt x="166" y="88"/>
                </a:lnTo>
                <a:lnTo>
                  <a:pt x="166" y="89"/>
                </a:lnTo>
                <a:lnTo>
                  <a:pt x="167" y="92"/>
                </a:lnTo>
                <a:lnTo>
                  <a:pt x="173" y="92"/>
                </a:lnTo>
                <a:lnTo>
                  <a:pt x="174" y="94"/>
                </a:lnTo>
                <a:lnTo>
                  <a:pt x="177" y="89"/>
                </a:lnTo>
                <a:lnTo>
                  <a:pt x="190" y="85"/>
                </a:lnTo>
                <a:lnTo>
                  <a:pt x="190" y="82"/>
                </a:lnTo>
                <a:lnTo>
                  <a:pt x="192" y="79"/>
                </a:lnTo>
                <a:lnTo>
                  <a:pt x="195" y="62"/>
                </a:lnTo>
                <a:lnTo>
                  <a:pt x="195" y="61"/>
                </a:lnTo>
                <a:lnTo>
                  <a:pt x="167" y="66"/>
                </a:lnTo>
                <a:lnTo>
                  <a:pt x="148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6299280" y="4511520"/>
            <a:ext cx="382680" cy="184320"/>
          </a:xfrm>
          <a:custGeom>
            <a:avLst/>
            <a:gdLst/>
            <a:ahLst/>
            <a:rect l="l" t="t" r="r" b="b"/>
            <a:pathLst>
              <a:path w="195" h="94">
                <a:moveTo>
                  <a:pt x="148" y="0"/>
                </a:moveTo>
                <a:lnTo>
                  <a:pt x="112" y="6"/>
                </a:lnTo>
                <a:lnTo>
                  <a:pt x="0" y="27"/>
                </a:lnTo>
                <a:lnTo>
                  <a:pt x="5" y="56"/>
                </a:lnTo>
                <a:lnTo>
                  <a:pt x="7" y="52"/>
                </a:lnTo>
                <a:lnTo>
                  <a:pt x="10" y="50"/>
                </a:lnTo>
                <a:lnTo>
                  <a:pt x="18" y="42"/>
                </a:lnTo>
                <a:lnTo>
                  <a:pt x="21" y="40"/>
                </a:lnTo>
                <a:lnTo>
                  <a:pt x="26" y="35"/>
                </a:lnTo>
                <a:lnTo>
                  <a:pt x="28" y="35"/>
                </a:lnTo>
                <a:lnTo>
                  <a:pt x="30" y="29"/>
                </a:lnTo>
                <a:lnTo>
                  <a:pt x="33" y="32"/>
                </a:lnTo>
                <a:lnTo>
                  <a:pt x="37" y="32"/>
                </a:lnTo>
                <a:lnTo>
                  <a:pt x="43" y="30"/>
                </a:lnTo>
                <a:lnTo>
                  <a:pt x="44" y="27"/>
                </a:lnTo>
                <a:lnTo>
                  <a:pt x="57" y="22"/>
                </a:lnTo>
                <a:lnTo>
                  <a:pt x="62" y="24"/>
                </a:lnTo>
                <a:lnTo>
                  <a:pt x="65" y="24"/>
                </a:lnTo>
                <a:lnTo>
                  <a:pt x="67" y="23"/>
                </a:lnTo>
                <a:lnTo>
                  <a:pt x="69" y="27"/>
                </a:lnTo>
                <a:lnTo>
                  <a:pt x="72" y="27"/>
                </a:lnTo>
                <a:lnTo>
                  <a:pt x="76" y="37"/>
                </a:lnTo>
                <a:lnTo>
                  <a:pt x="79" y="37"/>
                </a:lnTo>
                <a:lnTo>
                  <a:pt x="83" y="39"/>
                </a:lnTo>
                <a:lnTo>
                  <a:pt x="88" y="40"/>
                </a:lnTo>
                <a:lnTo>
                  <a:pt x="85" y="45"/>
                </a:lnTo>
                <a:lnTo>
                  <a:pt x="89" y="49"/>
                </a:lnTo>
                <a:lnTo>
                  <a:pt x="98" y="49"/>
                </a:lnTo>
                <a:lnTo>
                  <a:pt x="101" y="53"/>
                </a:lnTo>
                <a:lnTo>
                  <a:pt x="106" y="55"/>
                </a:lnTo>
                <a:lnTo>
                  <a:pt x="109" y="59"/>
                </a:lnTo>
                <a:lnTo>
                  <a:pt x="109" y="62"/>
                </a:lnTo>
                <a:lnTo>
                  <a:pt x="104" y="71"/>
                </a:lnTo>
                <a:lnTo>
                  <a:pt x="101" y="79"/>
                </a:lnTo>
                <a:lnTo>
                  <a:pt x="102" y="85"/>
                </a:lnTo>
                <a:lnTo>
                  <a:pt x="108" y="87"/>
                </a:lnTo>
                <a:lnTo>
                  <a:pt x="114" y="82"/>
                </a:lnTo>
                <a:lnTo>
                  <a:pt x="118" y="88"/>
                </a:lnTo>
                <a:lnTo>
                  <a:pt x="119" y="89"/>
                </a:lnTo>
                <a:lnTo>
                  <a:pt x="119" y="88"/>
                </a:lnTo>
                <a:lnTo>
                  <a:pt x="125" y="87"/>
                </a:lnTo>
                <a:lnTo>
                  <a:pt x="131" y="87"/>
                </a:lnTo>
                <a:lnTo>
                  <a:pt x="141" y="89"/>
                </a:lnTo>
                <a:lnTo>
                  <a:pt x="145" y="92"/>
                </a:lnTo>
                <a:lnTo>
                  <a:pt x="147" y="91"/>
                </a:lnTo>
                <a:lnTo>
                  <a:pt x="147" y="89"/>
                </a:lnTo>
                <a:lnTo>
                  <a:pt x="145" y="88"/>
                </a:lnTo>
                <a:lnTo>
                  <a:pt x="141" y="81"/>
                </a:lnTo>
                <a:lnTo>
                  <a:pt x="138" y="81"/>
                </a:lnTo>
                <a:lnTo>
                  <a:pt x="137" y="79"/>
                </a:lnTo>
                <a:lnTo>
                  <a:pt x="138" y="78"/>
                </a:lnTo>
                <a:lnTo>
                  <a:pt x="138" y="78"/>
                </a:lnTo>
                <a:lnTo>
                  <a:pt x="140" y="75"/>
                </a:lnTo>
                <a:lnTo>
                  <a:pt x="135" y="74"/>
                </a:lnTo>
                <a:lnTo>
                  <a:pt x="132" y="68"/>
                </a:lnTo>
                <a:lnTo>
                  <a:pt x="130" y="59"/>
                </a:lnTo>
                <a:lnTo>
                  <a:pt x="128" y="56"/>
                </a:lnTo>
                <a:lnTo>
                  <a:pt x="127" y="49"/>
                </a:lnTo>
                <a:lnTo>
                  <a:pt x="130" y="40"/>
                </a:lnTo>
                <a:lnTo>
                  <a:pt x="130" y="37"/>
                </a:lnTo>
                <a:lnTo>
                  <a:pt x="127" y="36"/>
                </a:lnTo>
                <a:lnTo>
                  <a:pt x="127" y="33"/>
                </a:lnTo>
                <a:lnTo>
                  <a:pt x="127" y="32"/>
                </a:lnTo>
                <a:lnTo>
                  <a:pt x="130" y="29"/>
                </a:lnTo>
                <a:lnTo>
                  <a:pt x="131" y="26"/>
                </a:lnTo>
                <a:lnTo>
                  <a:pt x="138" y="20"/>
                </a:lnTo>
                <a:lnTo>
                  <a:pt x="138" y="19"/>
                </a:lnTo>
                <a:lnTo>
                  <a:pt x="141" y="11"/>
                </a:lnTo>
                <a:lnTo>
                  <a:pt x="145" y="11"/>
                </a:lnTo>
                <a:lnTo>
                  <a:pt x="147" y="14"/>
                </a:lnTo>
                <a:lnTo>
                  <a:pt x="144" y="20"/>
                </a:lnTo>
                <a:lnTo>
                  <a:pt x="141" y="24"/>
                </a:lnTo>
                <a:lnTo>
                  <a:pt x="138" y="27"/>
                </a:lnTo>
                <a:lnTo>
                  <a:pt x="137" y="33"/>
                </a:lnTo>
                <a:lnTo>
                  <a:pt x="138" y="37"/>
                </a:lnTo>
                <a:lnTo>
                  <a:pt x="141" y="39"/>
                </a:lnTo>
                <a:lnTo>
                  <a:pt x="144" y="49"/>
                </a:lnTo>
                <a:lnTo>
                  <a:pt x="144" y="50"/>
                </a:lnTo>
                <a:lnTo>
                  <a:pt x="138" y="53"/>
                </a:lnTo>
                <a:lnTo>
                  <a:pt x="138" y="56"/>
                </a:lnTo>
                <a:lnTo>
                  <a:pt x="144" y="58"/>
                </a:lnTo>
                <a:lnTo>
                  <a:pt x="145" y="59"/>
                </a:lnTo>
                <a:lnTo>
                  <a:pt x="144" y="63"/>
                </a:lnTo>
                <a:lnTo>
                  <a:pt x="145" y="66"/>
                </a:lnTo>
                <a:lnTo>
                  <a:pt x="144" y="69"/>
                </a:lnTo>
                <a:lnTo>
                  <a:pt x="147" y="75"/>
                </a:lnTo>
                <a:lnTo>
                  <a:pt x="153" y="79"/>
                </a:lnTo>
                <a:lnTo>
                  <a:pt x="156" y="79"/>
                </a:lnTo>
                <a:lnTo>
                  <a:pt x="158" y="78"/>
                </a:lnTo>
                <a:lnTo>
                  <a:pt x="161" y="78"/>
                </a:lnTo>
                <a:lnTo>
                  <a:pt x="163" y="78"/>
                </a:lnTo>
                <a:lnTo>
                  <a:pt x="163" y="82"/>
                </a:lnTo>
                <a:lnTo>
                  <a:pt x="166" y="88"/>
                </a:lnTo>
                <a:lnTo>
                  <a:pt x="166" y="89"/>
                </a:lnTo>
                <a:lnTo>
                  <a:pt x="167" y="92"/>
                </a:lnTo>
                <a:lnTo>
                  <a:pt x="173" y="92"/>
                </a:lnTo>
                <a:lnTo>
                  <a:pt x="174" y="94"/>
                </a:lnTo>
                <a:lnTo>
                  <a:pt x="177" y="89"/>
                </a:lnTo>
                <a:lnTo>
                  <a:pt x="190" y="85"/>
                </a:lnTo>
                <a:lnTo>
                  <a:pt x="190" y="82"/>
                </a:lnTo>
                <a:lnTo>
                  <a:pt x="192" y="79"/>
                </a:lnTo>
                <a:lnTo>
                  <a:pt x="195" y="62"/>
                </a:lnTo>
                <a:lnTo>
                  <a:pt x="195" y="61"/>
                </a:lnTo>
                <a:lnTo>
                  <a:pt x="167" y="66"/>
                </a:lnTo>
                <a:lnTo>
                  <a:pt x="148" y="0"/>
                </a:lnTo>
                <a:close/>
              </a:path>
            </a:pathLst>
          </a:custGeom>
          <a:solidFill>
            <a:srgbClr val="ffb31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6589800" y="4492800"/>
            <a:ext cx="92160" cy="147600"/>
          </a:xfrm>
          <a:custGeom>
            <a:avLst/>
            <a:gdLst/>
            <a:ahLst/>
            <a:rect l="l" t="t" r="r" b="b"/>
            <a:pathLst>
              <a:path w="47" h="75">
                <a:moveTo>
                  <a:pt x="47" y="70"/>
                </a:moveTo>
                <a:lnTo>
                  <a:pt x="45" y="64"/>
                </a:lnTo>
                <a:lnTo>
                  <a:pt x="42" y="57"/>
                </a:lnTo>
                <a:lnTo>
                  <a:pt x="38" y="51"/>
                </a:lnTo>
                <a:lnTo>
                  <a:pt x="29" y="46"/>
                </a:lnTo>
                <a:lnTo>
                  <a:pt x="28" y="44"/>
                </a:lnTo>
                <a:lnTo>
                  <a:pt x="26" y="39"/>
                </a:lnTo>
                <a:lnTo>
                  <a:pt x="21" y="29"/>
                </a:lnTo>
                <a:lnTo>
                  <a:pt x="18" y="25"/>
                </a:lnTo>
                <a:lnTo>
                  <a:pt x="13" y="19"/>
                </a:lnTo>
                <a:lnTo>
                  <a:pt x="12" y="16"/>
                </a:lnTo>
                <a:lnTo>
                  <a:pt x="10" y="12"/>
                </a:lnTo>
                <a:lnTo>
                  <a:pt x="12" y="12"/>
                </a:lnTo>
                <a:lnTo>
                  <a:pt x="12" y="10"/>
                </a:lnTo>
                <a:lnTo>
                  <a:pt x="13" y="0"/>
                </a:lnTo>
                <a:lnTo>
                  <a:pt x="10" y="0"/>
                </a:lnTo>
                <a:lnTo>
                  <a:pt x="6" y="0"/>
                </a:lnTo>
                <a:lnTo>
                  <a:pt x="2" y="4"/>
                </a:lnTo>
                <a:lnTo>
                  <a:pt x="2" y="7"/>
                </a:lnTo>
                <a:lnTo>
                  <a:pt x="0" y="7"/>
                </a:lnTo>
                <a:lnTo>
                  <a:pt x="0" y="9"/>
                </a:lnTo>
                <a:lnTo>
                  <a:pt x="19" y="75"/>
                </a:lnTo>
                <a:lnTo>
                  <a:pt x="47" y="7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6589800" y="4492800"/>
            <a:ext cx="92160" cy="147600"/>
          </a:xfrm>
          <a:custGeom>
            <a:avLst/>
            <a:gdLst/>
            <a:ahLst/>
            <a:rect l="l" t="t" r="r" b="b"/>
            <a:pathLst>
              <a:path w="47" h="75">
                <a:moveTo>
                  <a:pt x="47" y="70"/>
                </a:moveTo>
                <a:lnTo>
                  <a:pt x="45" y="64"/>
                </a:lnTo>
                <a:lnTo>
                  <a:pt x="42" y="57"/>
                </a:lnTo>
                <a:lnTo>
                  <a:pt x="38" y="51"/>
                </a:lnTo>
                <a:lnTo>
                  <a:pt x="29" y="46"/>
                </a:lnTo>
                <a:lnTo>
                  <a:pt x="28" y="44"/>
                </a:lnTo>
                <a:lnTo>
                  <a:pt x="26" y="39"/>
                </a:lnTo>
                <a:lnTo>
                  <a:pt x="21" y="29"/>
                </a:lnTo>
                <a:lnTo>
                  <a:pt x="18" y="25"/>
                </a:lnTo>
                <a:lnTo>
                  <a:pt x="13" y="19"/>
                </a:lnTo>
                <a:lnTo>
                  <a:pt x="12" y="16"/>
                </a:lnTo>
                <a:lnTo>
                  <a:pt x="10" y="12"/>
                </a:lnTo>
                <a:lnTo>
                  <a:pt x="12" y="12"/>
                </a:lnTo>
                <a:lnTo>
                  <a:pt x="12" y="10"/>
                </a:lnTo>
                <a:lnTo>
                  <a:pt x="13" y="0"/>
                </a:lnTo>
                <a:lnTo>
                  <a:pt x="10" y="0"/>
                </a:lnTo>
                <a:lnTo>
                  <a:pt x="6" y="0"/>
                </a:lnTo>
                <a:lnTo>
                  <a:pt x="2" y="4"/>
                </a:lnTo>
                <a:lnTo>
                  <a:pt x="2" y="7"/>
                </a:lnTo>
                <a:lnTo>
                  <a:pt x="0" y="7"/>
                </a:lnTo>
                <a:lnTo>
                  <a:pt x="0" y="9"/>
                </a:lnTo>
                <a:lnTo>
                  <a:pt x="19" y="75"/>
                </a:lnTo>
                <a:lnTo>
                  <a:pt x="47" y="70"/>
                </a:lnTo>
                <a:close/>
              </a:path>
            </a:pathLst>
          </a:custGeom>
          <a:solidFill>
            <a:srgbClr val="ffb31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6173640" y="4264200"/>
            <a:ext cx="493920" cy="317160"/>
          </a:xfrm>
          <a:custGeom>
            <a:avLst/>
            <a:gdLst/>
            <a:ahLst/>
            <a:rect l="l" t="t" r="r" b="b"/>
            <a:pathLst>
              <a:path w="251" h="162">
                <a:moveTo>
                  <a:pt x="64" y="153"/>
                </a:moveTo>
                <a:lnTo>
                  <a:pt x="176" y="132"/>
                </a:lnTo>
                <a:lnTo>
                  <a:pt x="212" y="126"/>
                </a:lnTo>
                <a:lnTo>
                  <a:pt x="212" y="124"/>
                </a:lnTo>
                <a:lnTo>
                  <a:pt x="214" y="124"/>
                </a:lnTo>
                <a:lnTo>
                  <a:pt x="214" y="121"/>
                </a:lnTo>
                <a:lnTo>
                  <a:pt x="218" y="117"/>
                </a:lnTo>
                <a:lnTo>
                  <a:pt x="222" y="117"/>
                </a:lnTo>
                <a:lnTo>
                  <a:pt x="225" y="117"/>
                </a:lnTo>
                <a:lnTo>
                  <a:pt x="237" y="110"/>
                </a:lnTo>
                <a:lnTo>
                  <a:pt x="238" y="104"/>
                </a:lnTo>
                <a:lnTo>
                  <a:pt x="244" y="98"/>
                </a:lnTo>
                <a:lnTo>
                  <a:pt x="250" y="94"/>
                </a:lnTo>
                <a:lnTo>
                  <a:pt x="251" y="93"/>
                </a:lnTo>
                <a:lnTo>
                  <a:pt x="246" y="88"/>
                </a:lnTo>
                <a:lnTo>
                  <a:pt x="243" y="85"/>
                </a:lnTo>
                <a:lnTo>
                  <a:pt x="240" y="84"/>
                </a:lnTo>
                <a:lnTo>
                  <a:pt x="238" y="82"/>
                </a:lnTo>
                <a:lnTo>
                  <a:pt x="234" y="81"/>
                </a:lnTo>
                <a:lnTo>
                  <a:pt x="233" y="75"/>
                </a:lnTo>
                <a:lnTo>
                  <a:pt x="227" y="74"/>
                </a:lnTo>
                <a:lnTo>
                  <a:pt x="227" y="74"/>
                </a:lnTo>
                <a:lnTo>
                  <a:pt x="225" y="64"/>
                </a:lnTo>
                <a:lnTo>
                  <a:pt x="228" y="62"/>
                </a:lnTo>
                <a:lnTo>
                  <a:pt x="228" y="56"/>
                </a:lnTo>
                <a:lnTo>
                  <a:pt x="224" y="54"/>
                </a:lnTo>
                <a:lnTo>
                  <a:pt x="224" y="52"/>
                </a:lnTo>
                <a:lnTo>
                  <a:pt x="225" y="51"/>
                </a:lnTo>
                <a:lnTo>
                  <a:pt x="231" y="45"/>
                </a:lnTo>
                <a:lnTo>
                  <a:pt x="231" y="38"/>
                </a:lnTo>
                <a:lnTo>
                  <a:pt x="231" y="35"/>
                </a:lnTo>
                <a:lnTo>
                  <a:pt x="234" y="30"/>
                </a:lnTo>
                <a:lnTo>
                  <a:pt x="237" y="30"/>
                </a:lnTo>
                <a:lnTo>
                  <a:pt x="234" y="26"/>
                </a:lnTo>
                <a:lnTo>
                  <a:pt x="224" y="26"/>
                </a:lnTo>
                <a:lnTo>
                  <a:pt x="222" y="25"/>
                </a:lnTo>
                <a:lnTo>
                  <a:pt x="221" y="23"/>
                </a:lnTo>
                <a:lnTo>
                  <a:pt x="220" y="19"/>
                </a:lnTo>
                <a:lnTo>
                  <a:pt x="214" y="9"/>
                </a:lnTo>
                <a:lnTo>
                  <a:pt x="212" y="9"/>
                </a:lnTo>
                <a:lnTo>
                  <a:pt x="209" y="6"/>
                </a:lnTo>
                <a:lnTo>
                  <a:pt x="209" y="7"/>
                </a:lnTo>
                <a:lnTo>
                  <a:pt x="208" y="6"/>
                </a:lnTo>
                <a:lnTo>
                  <a:pt x="207" y="3"/>
                </a:lnTo>
                <a:lnTo>
                  <a:pt x="204" y="0"/>
                </a:lnTo>
                <a:lnTo>
                  <a:pt x="30" y="35"/>
                </a:lnTo>
                <a:lnTo>
                  <a:pt x="27" y="22"/>
                </a:lnTo>
                <a:lnTo>
                  <a:pt x="19" y="30"/>
                </a:lnTo>
                <a:lnTo>
                  <a:pt x="17" y="30"/>
                </a:lnTo>
                <a:lnTo>
                  <a:pt x="16" y="29"/>
                </a:lnTo>
                <a:lnTo>
                  <a:pt x="13" y="29"/>
                </a:lnTo>
                <a:lnTo>
                  <a:pt x="11" y="35"/>
                </a:lnTo>
                <a:lnTo>
                  <a:pt x="4" y="41"/>
                </a:lnTo>
                <a:lnTo>
                  <a:pt x="0" y="43"/>
                </a:lnTo>
                <a:lnTo>
                  <a:pt x="13" y="114"/>
                </a:lnTo>
                <a:lnTo>
                  <a:pt x="22" y="162"/>
                </a:lnTo>
                <a:lnTo>
                  <a:pt x="64" y="153"/>
                </a:lnTo>
                <a:close/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6173640" y="4264200"/>
            <a:ext cx="493920" cy="317160"/>
          </a:xfrm>
          <a:custGeom>
            <a:avLst/>
            <a:gdLst/>
            <a:ahLst/>
            <a:rect l="l" t="t" r="r" b="b"/>
            <a:pathLst>
              <a:path w="251" h="162">
                <a:moveTo>
                  <a:pt x="64" y="153"/>
                </a:moveTo>
                <a:lnTo>
                  <a:pt x="176" y="132"/>
                </a:lnTo>
                <a:lnTo>
                  <a:pt x="212" y="126"/>
                </a:lnTo>
                <a:lnTo>
                  <a:pt x="212" y="124"/>
                </a:lnTo>
                <a:lnTo>
                  <a:pt x="214" y="124"/>
                </a:lnTo>
                <a:lnTo>
                  <a:pt x="214" y="121"/>
                </a:lnTo>
                <a:lnTo>
                  <a:pt x="218" y="117"/>
                </a:lnTo>
                <a:lnTo>
                  <a:pt x="222" y="117"/>
                </a:lnTo>
                <a:lnTo>
                  <a:pt x="225" y="117"/>
                </a:lnTo>
                <a:lnTo>
                  <a:pt x="237" y="110"/>
                </a:lnTo>
                <a:lnTo>
                  <a:pt x="238" y="104"/>
                </a:lnTo>
                <a:lnTo>
                  <a:pt x="244" y="98"/>
                </a:lnTo>
                <a:lnTo>
                  <a:pt x="250" y="94"/>
                </a:lnTo>
                <a:lnTo>
                  <a:pt x="251" y="93"/>
                </a:lnTo>
                <a:lnTo>
                  <a:pt x="246" y="88"/>
                </a:lnTo>
                <a:lnTo>
                  <a:pt x="243" y="85"/>
                </a:lnTo>
                <a:lnTo>
                  <a:pt x="240" y="84"/>
                </a:lnTo>
                <a:lnTo>
                  <a:pt x="238" y="82"/>
                </a:lnTo>
                <a:lnTo>
                  <a:pt x="234" y="81"/>
                </a:lnTo>
                <a:lnTo>
                  <a:pt x="233" y="75"/>
                </a:lnTo>
                <a:lnTo>
                  <a:pt x="227" y="74"/>
                </a:lnTo>
                <a:lnTo>
                  <a:pt x="227" y="74"/>
                </a:lnTo>
                <a:lnTo>
                  <a:pt x="225" y="64"/>
                </a:lnTo>
                <a:lnTo>
                  <a:pt x="228" y="62"/>
                </a:lnTo>
                <a:lnTo>
                  <a:pt x="228" y="56"/>
                </a:lnTo>
                <a:lnTo>
                  <a:pt x="224" y="54"/>
                </a:lnTo>
                <a:lnTo>
                  <a:pt x="224" y="52"/>
                </a:lnTo>
                <a:lnTo>
                  <a:pt x="225" y="51"/>
                </a:lnTo>
                <a:lnTo>
                  <a:pt x="231" y="45"/>
                </a:lnTo>
                <a:lnTo>
                  <a:pt x="231" y="38"/>
                </a:lnTo>
                <a:lnTo>
                  <a:pt x="231" y="35"/>
                </a:lnTo>
                <a:lnTo>
                  <a:pt x="234" y="30"/>
                </a:lnTo>
                <a:lnTo>
                  <a:pt x="237" y="30"/>
                </a:lnTo>
                <a:lnTo>
                  <a:pt x="234" y="26"/>
                </a:lnTo>
                <a:lnTo>
                  <a:pt x="224" y="26"/>
                </a:lnTo>
                <a:lnTo>
                  <a:pt x="222" y="25"/>
                </a:lnTo>
                <a:lnTo>
                  <a:pt x="221" y="23"/>
                </a:lnTo>
                <a:lnTo>
                  <a:pt x="220" y="19"/>
                </a:lnTo>
                <a:lnTo>
                  <a:pt x="214" y="9"/>
                </a:lnTo>
                <a:lnTo>
                  <a:pt x="212" y="9"/>
                </a:lnTo>
                <a:lnTo>
                  <a:pt x="209" y="6"/>
                </a:lnTo>
                <a:lnTo>
                  <a:pt x="209" y="7"/>
                </a:lnTo>
                <a:lnTo>
                  <a:pt x="208" y="6"/>
                </a:lnTo>
                <a:lnTo>
                  <a:pt x="207" y="3"/>
                </a:lnTo>
                <a:lnTo>
                  <a:pt x="204" y="0"/>
                </a:lnTo>
                <a:lnTo>
                  <a:pt x="30" y="35"/>
                </a:lnTo>
                <a:lnTo>
                  <a:pt x="27" y="22"/>
                </a:lnTo>
                <a:lnTo>
                  <a:pt x="19" y="30"/>
                </a:lnTo>
                <a:lnTo>
                  <a:pt x="17" y="30"/>
                </a:lnTo>
                <a:lnTo>
                  <a:pt x="16" y="29"/>
                </a:lnTo>
                <a:lnTo>
                  <a:pt x="13" y="29"/>
                </a:lnTo>
                <a:lnTo>
                  <a:pt x="11" y="35"/>
                </a:lnTo>
                <a:lnTo>
                  <a:pt x="4" y="41"/>
                </a:lnTo>
                <a:lnTo>
                  <a:pt x="0" y="43"/>
                </a:lnTo>
                <a:lnTo>
                  <a:pt x="13" y="114"/>
                </a:lnTo>
                <a:lnTo>
                  <a:pt x="22" y="162"/>
                </a:lnTo>
                <a:lnTo>
                  <a:pt x="64" y="153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6613560" y="4322880"/>
            <a:ext cx="114120" cy="257040"/>
          </a:xfrm>
          <a:custGeom>
            <a:avLst/>
            <a:gdLst/>
            <a:ahLst/>
            <a:rect l="l" t="t" r="r" b="b"/>
            <a:pathLst>
              <a:path w="58" h="131">
                <a:moveTo>
                  <a:pt x="1" y="87"/>
                </a:moveTo>
                <a:lnTo>
                  <a:pt x="0" y="97"/>
                </a:lnTo>
                <a:lnTo>
                  <a:pt x="0" y="99"/>
                </a:lnTo>
                <a:lnTo>
                  <a:pt x="1" y="99"/>
                </a:lnTo>
                <a:lnTo>
                  <a:pt x="3" y="103"/>
                </a:lnTo>
                <a:lnTo>
                  <a:pt x="7" y="107"/>
                </a:lnTo>
                <a:lnTo>
                  <a:pt x="10" y="110"/>
                </a:lnTo>
                <a:lnTo>
                  <a:pt x="20" y="116"/>
                </a:lnTo>
                <a:lnTo>
                  <a:pt x="22" y="116"/>
                </a:lnTo>
                <a:lnTo>
                  <a:pt x="29" y="118"/>
                </a:lnTo>
                <a:lnTo>
                  <a:pt x="32" y="118"/>
                </a:lnTo>
                <a:lnTo>
                  <a:pt x="32" y="125"/>
                </a:lnTo>
                <a:lnTo>
                  <a:pt x="32" y="129"/>
                </a:lnTo>
                <a:lnTo>
                  <a:pt x="35" y="131"/>
                </a:lnTo>
                <a:lnTo>
                  <a:pt x="36" y="128"/>
                </a:lnTo>
                <a:lnTo>
                  <a:pt x="39" y="122"/>
                </a:lnTo>
                <a:lnTo>
                  <a:pt x="40" y="116"/>
                </a:lnTo>
                <a:lnTo>
                  <a:pt x="45" y="107"/>
                </a:lnTo>
                <a:lnTo>
                  <a:pt x="46" y="102"/>
                </a:lnTo>
                <a:lnTo>
                  <a:pt x="53" y="93"/>
                </a:lnTo>
                <a:lnTo>
                  <a:pt x="55" y="87"/>
                </a:lnTo>
                <a:lnTo>
                  <a:pt x="58" y="81"/>
                </a:lnTo>
                <a:lnTo>
                  <a:pt x="58" y="77"/>
                </a:lnTo>
                <a:lnTo>
                  <a:pt x="56" y="58"/>
                </a:lnTo>
                <a:lnTo>
                  <a:pt x="55" y="44"/>
                </a:lnTo>
                <a:lnTo>
                  <a:pt x="52" y="39"/>
                </a:lnTo>
                <a:lnTo>
                  <a:pt x="46" y="42"/>
                </a:lnTo>
                <a:lnTo>
                  <a:pt x="43" y="44"/>
                </a:lnTo>
                <a:lnTo>
                  <a:pt x="42" y="44"/>
                </a:lnTo>
                <a:lnTo>
                  <a:pt x="40" y="42"/>
                </a:lnTo>
                <a:lnTo>
                  <a:pt x="39" y="44"/>
                </a:lnTo>
                <a:lnTo>
                  <a:pt x="39" y="42"/>
                </a:lnTo>
                <a:lnTo>
                  <a:pt x="39" y="39"/>
                </a:lnTo>
                <a:lnTo>
                  <a:pt x="42" y="34"/>
                </a:lnTo>
                <a:lnTo>
                  <a:pt x="43" y="32"/>
                </a:lnTo>
                <a:lnTo>
                  <a:pt x="46" y="32"/>
                </a:lnTo>
                <a:lnTo>
                  <a:pt x="45" y="25"/>
                </a:lnTo>
                <a:lnTo>
                  <a:pt x="46" y="22"/>
                </a:lnTo>
                <a:lnTo>
                  <a:pt x="48" y="21"/>
                </a:lnTo>
                <a:lnTo>
                  <a:pt x="50" y="18"/>
                </a:lnTo>
                <a:lnTo>
                  <a:pt x="48" y="12"/>
                </a:lnTo>
                <a:lnTo>
                  <a:pt x="13" y="0"/>
                </a:lnTo>
                <a:lnTo>
                  <a:pt x="10" y="0"/>
                </a:lnTo>
                <a:lnTo>
                  <a:pt x="7" y="5"/>
                </a:lnTo>
                <a:lnTo>
                  <a:pt x="7" y="8"/>
                </a:lnTo>
                <a:lnTo>
                  <a:pt x="7" y="15"/>
                </a:lnTo>
                <a:lnTo>
                  <a:pt x="1" y="21"/>
                </a:lnTo>
                <a:lnTo>
                  <a:pt x="0" y="22"/>
                </a:lnTo>
                <a:lnTo>
                  <a:pt x="0" y="24"/>
                </a:lnTo>
                <a:lnTo>
                  <a:pt x="4" y="26"/>
                </a:lnTo>
                <a:lnTo>
                  <a:pt x="4" y="32"/>
                </a:lnTo>
                <a:lnTo>
                  <a:pt x="1" y="34"/>
                </a:lnTo>
                <a:lnTo>
                  <a:pt x="3" y="44"/>
                </a:lnTo>
                <a:lnTo>
                  <a:pt x="3" y="44"/>
                </a:lnTo>
                <a:lnTo>
                  <a:pt x="9" y="45"/>
                </a:lnTo>
                <a:lnTo>
                  <a:pt x="10" y="51"/>
                </a:lnTo>
                <a:lnTo>
                  <a:pt x="14" y="52"/>
                </a:lnTo>
                <a:lnTo>
                  <a:pt x="16" y="54"/>
                </a:lnTo>
                <a:lnTo>
                  <a:pt x="19" y="55"/>
                </a:lnTo>
                <a:lnTo>
                  <a:pt x="22" y="58"/>
                </a:lnTo>
                <a:lnTo>
                  <a:pt x="27" y="63"/>
                </a:lnTo>
                <a:lnTo>
                  <a:pt x="26" y="64"/>
                </a:lnTo>
                <a:lnTo>
                  <a:pt x="20" y="68"/>
                </a:lnTo>
                <a:lnTo>
                  <a:pt x="14" y="74"/>
                </a:lnTo>
                <a:lnTo>
                  <a:pt x="13" y="80"/>
                </a:lnTo>
                <a:lnTo>
                  <a:pt x="1" y="87"/>
                </a:lnTo>
                <a:close/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6613560" y="4322880"/>
            <a:ext cx="114120" cy="257040"/>
          </a:xfrm>
          <a:custGeom>
            <a:avLst/>
            <a:gdLst/>
            <a:ahLst/>
            <a:rect l="l" t="t" r="r" b="b"/>
            <a:pathLst>
              <a:path w="58" h="131">
                <a:moveTo>
                  <a:pt x="1" y="87"/>
                </a:moveTo>
                <a:lnTo>
                  <a:pt x="0" y="97"/>
                </a:lnTo>
                <a:lnTo>
                  <a:pt x="0" y="99"/>
                </a:lnTo>
                <a:lnTo>
                  <a:pt x="1" y="99"/>
                </a:lnTo>
                <a:lnTo>
                  <a:pt x="3" y="103"/>
                </a:lnTo>
                <a:lnTo>
                  <a:pt x="7" y="107"/>
                </a:lnTo>
                <a:lnTo>
                  <a:pt x="10" y="110"/>
                </a:lnTo>
                <a:lnTo>
                  <a:pt x="20" y="116"/>
                </a:lnTo>
                <a:lnTo>
                  <a:pt x="22" y="116"/>
                </a:lnTo>
                <a:lnTo>
                  <a:pt x="29" y="118"/>
                </a:lnTo>
                <a:lnTo>
                  <a:pt x="32" y="118"/>
                </a:lnTo>
                <a:lnTo>
                  <a:pt x="32" y="125"/>
                </a:lnTo>
                <a:lnTo>
                  <a:pt x="32" y="129"/>
                </a:lnTo>
                <a:lnTo>
                  <a:pt x="35" y="131"/>
                </a:lnTo>
                <a:lnTo>
                  <a:pt x="36" y="128"/>
                </a:lnTo>
                <a:lnTo>
                  <a:pt x="39" y="122"/>
                </a:lnTo>
                <a:lnTo>
                  <a:pt x="40" y="116"/>
                </a:lnTo>
                <a:lnTo>
                  <a:pt x="45" y="107"/>
                </a:lnTo>
                <a:lnTo>
                  <a:pt x="46" y="102"/>
                </a:lnTo>
                <a:lnTo>
                  <a:pt x="53" y="93"/>
                </a:lnTo>
                <a:lnTo>
                  <a:pt x="55" y="87"/>
                </a:lnTo>
                <a:lnTo>
                  <a:pt x="58" y="81"/>
                </a:lnTo>
                <a:lnTo>
                  <a:pt x="58" y="77"/>
                </a:lnTo>
                <a:lnTo>
                  <a:pt x="56" y="58"/>
                </a:lnTo>
                <a:lnTo>
                  <a:pt x="55" y="44"/>
                </a:lnTo>
                <a:lnTo>
                  <a:pt x="52" y="39"/>
                </a:lnTo>
                <a:lnTo>
                  <a:pt x="46" y="42"/>
                </a:lnTo>
                <a:lnTo>
                  <a:pt x="43" y="44"/>
                </a:lnTo>
                <a:lnTo>
                  <a:pt x="42" y="44"/>
                </a:lnTo>
                <a:lnTo>
                  <a:pt x="40" y="42"/>
                </a:lnTo>
                <a:lnTo>
                  <a:pt x="39" y="44"/>
                </a:lnTo>
                <a:lnTo>
                  <a:pt x="39" y="42"/>
                </a:lnTo>
                <a:lnTo>
                  <a:pt x="39" y="39"/>
                </a:lnTo>
                <a:lnTo>
                  <a:pt x="42" y="34"/>
                </a:lnTo>
                <a:lnTo>
                  <a:pt x="43" y="32"/>
                </a:lnTo>
                <a:lnTo>
                  <a:pt x="46" y="32"/>
                </a:lnTo>
                <a:lnTo>
                  <a:pt x="45" y="25"/>
                </a:lnTo>
                <a:lnTo>
                  <a:pt x="46" y="22"/>
                </a:lnTo>
                <a:lnTo>
                  <a:pt x="48" y="21"/>
                </a:lnTo>
                <a:lnTo>
                  <a:pt x="50" y="18"/>
                </a:lnTo>
                <a:lnTo>
                  <a:pt x="48" y="12"/>
                </a:lnTo>
                <a:lnTo>
                  <a:pt x="13" y="0"/>
                </a:lnTo>
                <a:lnTo>
                  <a:pt x="10" y="0"/>
                </a:lnTo>
                <a:lnTo>
                  <a:pt x="7" y="5"/>
                </a:lnTo>
                <a:lnTo>
                  <a:pt x="7" y="8"/>
                </a:lnTo>
                <a:lnTo>
                  <a:pt x="7" y="15"/>
                </a:lnTo>
                <a:lnTo>
                  <a:pt x="1" y="21"/>
                </a:lnTo>
                <a:lnTo>
                  <a:pt x="0" y="22"/>
                </a:lnTo>
                <a:lnTo>
                  <a:pt x="0" y="24"/>
                </a:lnTo>
                <a:lnTo>
                  <a:pt x="4" y="26"/>
                </a:lnTo>
                <a:lnTo>
                  <a:pt x="4" y="32"/>
                </a:lnTo>
                <a:lnTo>
                  <a:pt x="1" y="34"/>
                </a:lnTo>
                <a:lnTo>
                  <a:pt x="3" y="44"/>
                </a:lnTo>
                <a:lnTo>
                  <a:pt x="3" y="44"/>
                </a:lnTo>
                <a:lnTo>
                  <a:pt x="9" y="45"/>
                </a:lnTo>
                <a:lnTo>
                  <a:pt x="10" y="51"/>
                </a:lnTo>
                <a:lnTo>
                  <a:pt x="14" y="52"/>
                </a:lnTo>
                <a:lnTo>
                  <a:pt x="16" y="54"/>
                </a:lnTo>
                <a:lnTo>
                  <a:pt x="19" y="55"/>
                </a:lnTo>
                <a:lnTo>
                  <a:pt x="22" y="58"/>
                </a:lnTo>
                <a:lnTo>
                  <a:pt x="27" y="63"/>
                </a:lnTo>
                <a:lnTo>
                  <a:pt x="26" y="64"/>
                </a:lnTo>
                <a:lnTo>
                  <a:pt x="20" y="68"/>
                </a:lnTo>
                <a:lnTo>
                  <a:pt x="14" y="74"/>
                </a:lnTo>
                <a:lnTo>
                  <a:pt x="13" y="80"/>
                </a:lnTo>
                <a:lnTo>
                  <a:pt x="1" y="87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6718320" y="4199040"/>
            <a:ext cx="144360" cy="141120"/>
          </a:xfrm>
          <a:custGeom>
            <a:avLst/>
            <a:gdLst/>
            <a:ahLst/>
            <a:rect l="l" t="t" r="r" b="b"/>
            <a:pathLst>
              <a:path w="74" h="72">
                <a:moveTo>
                  <a:pt x="0" y="14"/>
                </a:moveTo>
                <a:lnTo>
                  <a:pt x="23" y="9"/>
                </a:lnTo>
                <a:lnTo>
                  <a:pt x="26" y="11"/>
                </a:lnTo>
                <a:lnTo>
                  <a:pt x="28" y="11"/>
                </a:lnTo>
                <a:lnTo>
                  <a:pt x="28" y="9"/>
                </a:lnTo>
                <a:lnTo>
                  <a:pt x="64" y="0"/>
                </a:lnTo>
                <a:lnTo>
                  <a:pt x="74" y="30"/>
                </a:lnTo>
                <a:lnTo>
                  <a:pt x="71" y="33"/>
                </a:lnTo>
                <a:lnTo>
                  <a:pt x="71" y="35"/>
                </a:lnTo>
                <a:lnTo>
                  <a:pt x="71" y="36"/>
                </a:lnTo>
                <a:lnTo>
                  <a:pt x="71" y="37"/>
                </a:lnTo>
                <a:lnTo>
                  <a:pt x="67" y="37"/>
                </a:lnTo>
                <a:lnTo>
                  <a:pt x="55" y="43"/>
                </a:lnTo>
                <a:lnTo>
                  <a:pt x="52" y="42"/>
                </a:lnTo>
                <a:lnTo>
                  <a:pt x="51" y="43"/>
                </a:lnTo>
                <a:lnTo>
                  <a:pt x="51" y="46"/>
                </a:lnTo>
                <a:lnTo>
                  <a:pt x="50" y="46"/>
                </a:lnTo>
                <a:lnTo>
                  <a:pt x="42" y="48"/>
                </a:lnTo>
                <a:lnTo>
                  <a:pt x="32" y="52"/>
                </a:lnTo>
                <a:lnTo>
                  <a:pt x="31" y="50"/>
                </a:lnTo>
                <a:lnTo>
                  <a:pt x="25" y="56"/>
                </a:lnTo>
                <a:lnTo>
                  <a:pt x="10" y="69"/>
                </a:lnTo>
                <a:lnTo>
                  <a:pt x="5" y="72"/>
                </a:lnTo>
                <a:lnTo>
                  <a:pt x="0" y="68"/>
                </a:lnTo>
                <a:lnTo>
                  <a:pt x="8" y="61"/>
                </a:lnTo>
                <a:lnTo>
                  <a:pt x="8" y="58"/>
                </a:lnTo>
                <a:lnTo>
                  <a:pt x="5" y="55"/>
                </a:lnTo>
                <a:lnTo>
                  <a:pt x="0" y="14"/>
                </a:lnTo>
                <a:close/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6718320" y="4199040"/>
            <a:ext cx="144360" cy="141120"/>
          </a:xfrm>
          <a:custGeom>
            <a:avLst/>
            <a:gdLst/>
            <a:ahLst/>
            <a:rect l="l" t="t" r="r" b="b"/>
            <a:pathLst>
              <a:path w="74" h="72">
                <a:moveTo>
                  <a:pt x="0" y="14"/>
                </a:moveTo>
                <a:lnTo>
                  <a:pt x="23" y="9"/>
                </a:lnTo>
                <a:lnTo>
                  <a:pt x="26" y="11"/>
                </a:lnTo>
                <a:lnTo>
                  <a:pt x="28" y="11"/>
                </a:lnTo>
                <a:lnTo>
                  <a:pt x="28" y="9"/>
                </a:lnTo>
                <a:lnTo>
                  <a:pt x="64" y="0"/>
                </a:lnTo>
                <a:lnTo>
                  <a:pt x="74" y="30"/>
                </a:lnTo>
                <a:lnTo>
                  <a:pt x="71" y="33"/>
                </a:lnTo>
                <a:lnTo>
                  <a:pt x="71" y="35"/>
                </a:lnTo>
                <a:lnTo>
                  <a:pt x="71" y="36"/>
                </a:lnTo>
                <a:lnTo>
                  <a:pt x="71" y="37"/>
                </a:lnTo>
                <a:lnTo>
                  <a:pt x="67" y="37"/>
                </a:lnTo>
                <a:lnTo>
                  <a:pt x="55" y="43"/>
                </a:lnTo>
                <a:lnTo>
                  <a:pt x="52" y="42"/>
                </a:lnTo>
                <a:lnTo>
                  <a:pt x="51" y="43"/>
                </a:lnTo>
                <a:lnTo>
                  <a:pt x="51" y="46"/>
                </a:lnTo>
                <a:lnTo>
                  <a:pt x="50" y="46"/>
                </a:lnTo>
                <a:lnTo>
                  <a:pt x="42" y="48"/>
                </a:lnTo>
                <a:lnTo>
                  <a:pt x="32" y="52"/>
                </a:lnTo>
                <a:lnTo>
                  <a:pt x="31" y="50"/>
                </a:lnTo>
                <a:lnTo>
                  <a:pt x="25" y="56"/>
                </a:lnTo>
                <a:lnTo>
                  <a:pt x="10" y="69"/>
                </a:lnTo>
                <a:lnTo>
                  <a:pt x="5" y="72"/>
                </a:lnTo>
                <a:lnTo>
                  <a:pt x="0" y="68"/>
                </a:lnTo>
                <a:lnTo>
                  <a:pt x="8" y="61"/>
                </a:lnTo>
                <a:lnTo>
                  <a:pt x="8" y="58"/>
                </a:lnTo>
                <a:lnTo>
                  <a:pt x="5" y="55"/>
                </a:lnTo>
                <a:lnTo>
                  <a:pt x="0" y="14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6843600" y="4191120"/>
            <a:ext cx="74880" cy="81000"/>
          </a:xfrm>
          <a:custGeom>
            <a:avLst/>
            <a:gdLst/>
            <a:ahLst/>
            <a:rect l="l" t="t" r="r" b="b"/>
            <a:pathLst>
              <a:path w="38" h="41">
                <a:moveTo>
                  <a:pt x="0" y="4"/>
                </a:moveTo>
                <a:lnTo>
                  <a:pt x="10" y="34"/>
                </a:lnTo>
                <a:lnTo>
                  <a:pt x="7" y="37"/>
                </a:lnTo>
                <a:lnTo>
                  <a:pt x="7" y="39"/>
                </a:lnTo>
                <a:lnTo>
                  <a:pt x="7" y="40"/>
                </a:lnTo>
                <a:lnTo>
                  <a:pt x="7" y="41"/>
                </a:lnTo>
                <a:lnTo>
                  <a:pt x="10" y="41"/>
                </a:lnTo>
                <a:lnTo>
                  <a:pt x="17" y="36"/>
                </a:lnTo>
                <a:lnTo>
                  <a:pt x="22" y="31"/>
                </a:lnTo>
                <a:lnTo>
                  <a:pt x="22" y="28"/>
                </a:lnTo>
                <a:lnTo>
                  <a:pt x="20" y="27"/>
                </a:lnTo>
                <a:lnTo>
                  <a:pt x="20" y="21"/>
                </a:lnTo>
                <a:lnTo>
                  <a:pt x="25" y="18"/>
                </a:lnTo>
                <a:lnTo>
                  <a:pt x="26" y="20"/>
                </a:lnTo>
                <a:lnTo>
                  <a:pt x="26" y="23"/>
                </a:lnTo>
                <a:lnTo>
                  <a:pt x="26" y="28"/>
                </a:lnTo>
                <a:lnTo>
                  <a:pt x="27" y="31"/>
                </a:lnTo>
                <a:lnTo>
                  <a:pt x="29" y="30"/>
                </a:lnTo>
                <a:lnTo>
                  <a:pt x="29" y="27"/>
                </a:lnTo>
                <a:lnTo>
                  <a:pt x="32" y="27"/>
                </a:lnTo>
                <a:lnTo>
                  <a:pt x="33" y="24"/>
                </a:lnTo>
                <a:lnTo>
                  <a:pt x="38" y="24"/>
                </a:lnTo>
                <a:lnTo>
                  <a:pt x="38" y="23"/>
                </a:lnTo>
                <a:lnTo>
                  <a:pt x="35" y="20"/>
                </a:lnTo>
                <a:lnTo>
                  <a:pt x="35" y="18"/>
                </a:lnTo>
                <a:lnTo>
                  <a:pt x="33" y="17"/>
                </a:lnTo>
                <a:lnTo>
                  <a:pt x="32" y="17"/>
                </a:lnTo>
                <a:lnTo>
                  <a:pt x="29" y="14"/>
                </a:lnTo>
                <a:lnTo>
                  <a:pt x="29" y="13"/>
                </a:lnTo>
                <a:lnTo>
                  <a:pt x="22" y="11"/>
                </a:lnTo>
                <a:lnTo>
                  <a:pt x="20" y="5"/>
                </a:lnTo>
                <a:lnTo>
                  <a:pt x="17" y="5"/>
                </a:lnTo>
                <a:lnTo>
                  <a:pt x="16" y="0"/>
                </a:lnTo>
                <a:lnTo>
                  <a:pt x="0" y="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6843600" y="4191120"/>
            <a:ext cx="74880" cy="81000"/>
          </a:xfrm>
          <a:custGeom>
            <a:avLst/>
            <a:gdLst/>
            <a:ahLst/>
            <a:rect l="l" t="t" r="r" b="b"/>
            <a:pathLst>
              <a:path w="38" h="41">
                <a:moveTo>
                  <a:pt x="0" y="4"/>
                </a:moveTo>
                <a:lnTo>
                  <a:pt x="10" y="34"/>
                </a:lnTo>
                <a:lnTo>
                  <a:pt x="7" y="37"/>
                </a:lnTo>
                <a:lnTo>
                  <a:pt x="7" y="39"/>
                </a:lnTo>
                <a:lnTo>
                  <a:pt x="7" y="40"/>
                </a:lnTo>
                <a:lnTo>
                  <a:pt x="7" y="41"/>
                </a:lnTo>
                <a:lnTo>
                  <a:pt x="10" y="41"/>
                </a:lnTo>
                <a:lnTo>
                  <a:pt x="17" y="36"/>
                </a:lnTo>
                <a:lnTo>
                  <a:pt x="22" y="31"/>
                </a:lnTo>
                <a:lnTo>
                  <a:pt x="22" y="28"/>
                </a:lnTo>
                <a:lnTo>
                  <a:pt x="20" y="27"/>
                </a:lnTo>
                <a:lnTo>
                  <a:pt x="20" y="21"/>
                </a:lnTo>
                <a:lnTo>
                  <a:pt x="25" y="18"/>
                </a:lnTo>
                <a:lnTo>
                  <a:pt x="26" y="20"/>
                </a:lnTo>
                <a:lnTo>
                  <a:pt x="26" y="23"/>
                </a:lnTo>
                <a:lnTo>
                  <a:pt x="26" y="28"/>
                </a:lnTo>
                <a:lnTo>
                  <a:pt x="27" y="31"/>
                </a:lnTo>
                <a:lnTo>
                  <a:pt x="29" y="30"/>
                </a:lnTo>
                <a:lnTo>
                  <a:pt x="29" y="27"/>
                </a:lnTo>
                <a:lnTo>
                  <a:pt x="32" y="27"/>
                </a:lnTo>
                <a:lnTo>
                  <a:pt x="33" y="24"/>
                </a:lnTo>
                <a:lnTo>
                  <a:pt x="38" y="24"/>
                </a:lnTo>
                <a:lnTo>
                  <a:pt x="38" y="23"/>
                </a:lnTo>
                <a:lnTo>
                  <a:pt x="35" y="20"/>
                </a:lnTo>
                <a:lnTo>
                  <a:pt x="35" y="18"/>
                </a:lnTo>
                <a:lnTo>
                  <a:pt x="33" y="17"/>
                </a:lnTo>
                <a:lnTo>
                  <a:pt x="32" y="17"/>
                </a:lnTo>
                <a:lnTo>
                  <a:pt x="29" y="14"/>
                </a:lnTo>
                <a:lnTo>
                  <a:pt x="29" y="13"/>
                </a:lnTo>
                <a:lnTo>
                  <a:pt x="22" y="11"/>
                </a:lnTo>
                <a:lnTo>
                  <a:pt x="20" y="5"/>
                </a:lnTo>
                <a:lnTo>
                  <a:pt x="17" y="5"/>
                </a:lnTo>
                <a:lnTo>
                  <a:pt x="16" y="0"/>
                </a:lnTo>
                <a:lnTo>
                  <a:pt x="0" y="4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>
            <a:off x="6711840" y="4092480"/>
            <a:ext cx="282600" cy="142920"/>
          </a:xfrm>
          <a:custGeom>
            <a:avLst/>
            <a:gdLst/>
            <a:ahLst/>
            <a:rect l="l" t="t" r="r" b="b"/>
            <a:pathLst>
              <a:path w="144" h="73">
                <a:moveTo>
                  <a:pt x="2" y="31"/>
                </a:moveTo>
                <a:lnTo>
                  <a:pt x="31" y="24"/>
                </a:lnTo>
                <a:lnTo>
                  <a:pt x="77" y="13"/>
                </a:lnTo>
                <a:lnTo>
                  <a:pt x="77" y="12"/>
                </a:lnTo>
                <a:lnTo>
                  <a:pt x="79" y="11"/>
                </a:lnTo>
                <a:lnTo>
                  <a:pt x="80" y="12"/>
                </a:lnTo>
                <a:lnTo>
                  <a:pt x="80" y="11"/>
                </a:lnTo>
                <a:lnTo>
                  <a:pt x="80" y="8"/>
                </a:lnTo>
                <a:lnTo>
                  <a:pt x="83" y="6"/>
                </a:lnTo>
                <a:lnTo>
                  <a:pt x="87" y="0"/>
                </a:lnTo>
                <a:lnTo>
                  <a:pt x="90" y="0"/>
                </a:lnTo>
                <a:lnTo>
                  <a:pt x="92" y="2"/>
                </a:lnTo>
                <a:lnTo>
                  <a:pt x="94" y="8"/>
                </a:lnTo>
                <a:lnTo>
                  <a:pt x="99" y="12"/>
                </a:lnTo>
                <a:lnTo>
                  <a:pt x="100" y="13"/>
                </a:lnTo>
                <a:lnTo>
                  <a:pt x="100" y="16"/>
                </a:lnTo>
                <a:lnTo>
                  <a:pt x="97" y="18"/>
                </a:lnTo>
                <a:lnTo>
                  <a:pt x="94" y="22"/>
                </a:lnTo>
                <a:lnTo>
                  <a:pt x="93" y="28"/>
                </a:lnTo>
                <a:lnTo>
                  <a:pt x="93" y="31"/>
                </a:lnTo>
                <a:lnTo>
                  <a:pt x="99" y="31"/>
                </a:lnTo>
                <a:lnTo>
                  <a:pt x="105" y="34"/>
                </a:lnTo>
                <a:lnTo>
                  <a:pt x="113" y="42"/>
                </a:lnTo>
                <a:lnTo>
                  <a:pt x="116" y="48"/>
                </a:lnTo>
                <a:lnTo>
                  <a:pt x="119" y="52"/>
                </a:lnTo>
                <a:lnTo>
                  <a:pt x="129" y="52"/>
                </a:lnTo>
                <a:lnTo>
                  <a:pt x="135" y="51"/>
                </a:lnTo>
                <a:lnTo>
                  <a:pt x="138" y="44"/>
                </a:lnTo>
                <a:lnTo>
                  <a:pt x="136" y="42"/>
                </a:lnTo>
                <a:lnTo>
                  <a:pt x="132" y="39"/>
                </a:lnTo>
                <a:lnTo>
                  <a:pt x="128" y="37"/>
                </a:lnTo>
                <a:lnTo>
                  <a:pt x="128" y="34"/>
                </a:lnTo>
                <a:lnTo>
                  <a:pt x="131" y="34"/>
                </a:lnTo>
                <a:lnTo>
                  <a:pt x="133" y="34"/>
                </a:lnTo>
                <a:lnTo>
                  <a:pt x="139" y="44"/>
                </a:lnTo>
                <a:lnTo>
                  <a:pt x="144" y="52"/>
                </a:lnTo>
                <a:lnTo>
                  <a:pt x="142" y="58"/>
                </a:lnTo>
                <a:lnTo>
                  <a:pt x="139" y="55"/>
                </a:lnTo>
                <a:lnTo>
                  <a:pt x="135" y="58"/>
                </a:lnTo>
                <a:lnTo>
                  <a:pt x="128" y="61"/>
                </a:lnTo>
                <a:lnTo>
                  <a:pt x="120" y="67"/>
                </a:lnTo>
                <a:lnTo>
                  <a:pt x="119" y="67"/>
                </a:lnTo>
                <a:lnTo>
                  <a:pt x="118" y="67"/>
                </a:lnTo>
                <a:lnTo>
                  <a:pt x="118" y="63"/>
                </a:lnTo>
                <a:lnTo>
                  <a:pt x="116" y="60"/>
                </a:lnTo>
                <a:lnTo>
                  <a:pt x="115" y="60"/>
                </a:lnTo>
                <a:lnTo>
                  <a:pt x="112" y="65"/>
                </a:lnTo>
                <a:lnTo>
                  <a:pt x="106" y="71"/>
                </a:lnTo>
                <a:lnTo>
                  <a:pt x="105" y="73"/>
                </a:lnTo>
                <a:lnTo>
                  <a:pt x="102" y="70"/>
                </a:lnTo>
                <a:lnTo>
                  <a:pt x="102" y="68"/>
                </a:lnTo>
                <a:lnTo>
                  <a:pt x="100" y="67"/>
                </a:lnTo>
                <a:lnTo>
                  <a:pt x="99" y="67"/>
                </a:lnTo>
                <a:lnTo>
                  <a:pt x="96" y="64"/>
                </a:lnTo>
                <a:lnTo>
                  <a:pt x="96" y="63"/>
                </a:lnTo>
                <a:lnTo>
                  <a:pt x="89" y="61"/>
                </a:lnTo>
                <a:lnTo>
                  <a:pt x="87" y="55"/>
                </a:lnTo>
                <a:lnTo>
                  <a:pt x="84" y="55"/>
                </a:lnTo>
                <a:lnTo>
                  <a:pt x="83" y="50"/>
                </a:lnTo>
                <a:lnTo>
                  <a:pt x="67" y="54"/>
                </a:lnTo>
                <a:lnTo>
                  <a:pt x="31" y="63"/>
                </a:lnTo>
                <a:lnTo>
                  <a:pt x="31" y="65"/>
                </a:lnTo>
                <a:lnTo>
                  <a:pt x="29" y="65"/>
                </a:lnTo>
                <a:lnTo>
                  <a:pt x="26" y="63"/>
                </a:lnTo>
                <a:lnTo>
                  <a:pt x="3" y="68"/>
                </a:lnTo>
                <a:lnTo>
                  <a:pt x="0" y="67"/>
                </a:lnTo>
                <a:lnTo>
                  <a:pt x="2" y="31"/>
                </a:lnTo>
                <a:close/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6711840" y="4092480"/>
            <a:ext cx="282600" cy="142920"/>
          </a:xfrm>
          <a:custGeom>
            <a:avLst/>
            <a:gdLst/>
            <a:ahLst/>
            <a:rect l="l" t="t" r="r" b="b"/>
            <a:pathLst>
              <a:path w="144" h="73">
                <a:moveTo>
                  <a:pt x="2" y="31"/>
                </a:moveTo>
                <a:lnTo>
                  <a:pt x="31" y="24"/>
                </a:lnTo>
                <a:lnTo>
                  <a:pt x="77" y="13"/>
                </a:lnTo>
                <a:lnTo>
                  <a:pt x="77" y="12"/>
                </a:lnTo>
                <a:lnTo>
                  <a:pt x="79" y="11"/>
                </a:lnTo>
                <a:lnTo>
                  <a:pt x="80" y="12"/>
                </a:lnTo>
                <a:lnTo>
                  <a:pt x="80" y="11"/>
                </a:lnTo>
                <a:lnTo>
                  <a:pt x="80" y="8"/>
                </a:lnTo>
                <a:lnTo>
                  <a:pt x="83" y="6"/>
                </a:lnTo>
                <a:lnTo>
                  <a:pt x="87" y="0"/>
                </a:lnTo>
                <a:lnTo>
                  <a:pt x="90" y="0"/>
                </a:lnTo>
                <a:lnTo>
                  <a:pt x="92" y="2"/>
                </a:lnTo>
                <a:lnTo>
                  <a:pt x="94" y="8"/>
                </a:lnTo>
                <a:lnTo>
                  <a:pt x="99" y="12"/>
                </a:lnTo>
                <a:lnTo>
                  <a:pt x="100" y="13"/>
                </a:lnTo>
                <a:lnTo>
                  <a:pt x="100" y="16"/>
                </a:lnTo>
                <a:lnTo>
                  <a:pt x="97" y="18"/>
                </a:lnTo>
                <a:lnTo>
                  <a:pt x="94" y="22"/>
                </a:lnTo>
                <a:lnTo>
                  <a:pt x="93" y="28"/>
                </a:lnTo>
                <a:lnTo>
                  <a:pt x="93" y="31"/>
                </a:lnTo>
                <a:lnTo>
                  <a:pt x="99" y="31"/>
                </a:lnTo>
                <a:lnTo>
                  <a:pt x="105" y="34"/>
                </a:lnTo>
                <a:lnTo>
                  <a:pt x="113" y="42"/>
                </a:lnTo>
                <a:lnTo>
                  <a:pt x="116" y="48"/>
                </a:lnTo>
                <a:lnTo>
                  <a:pt x="119" y="52"/>
                </a:lnTo>
                <a:lnTo>
                  <a:pt x="129" y="52"/>
                </a:lnTo>
                <a:lnTo>
                  <a:pt x="135" y="51"/>
                </a:lnTo>
                <a:lnTo>
                  <a:pt x="138" y="44"/>
                </a:lnTo>
                <a:lnTo>
                  <a:pt x="136" y="42"/>
                </a:lnTo>
                <a:lnTo>
                  <a:pt x="132" y="39"/>
                </a:lnTo>
                <a:lnTo>
                  <a:pt x="128" y="37"/>
                </a:lnTo>
                <a:lnTo>
                  <a:pt x="128" y="34"/>
                </a:lnTo>
                <a:lnTo>
                  <a:pt x="131" y="34"/>
                </a:lnTo>
                <a:lnTo>
                  <a:pt x="133" y="34"/>
                </a:lnTo>
                <a:lnTo>
                  <a:pt x="139" y="44"/>
                </a:lnTo>
                <a:lnTo>
                  <a:pt x="144" y="52"/>
                </a:lnTo>
                <a:lnTo>
                  <a:pt x="142" y="58"/>
                </a:lnTo>
                <a:lnTo>
                  <a:pt x="139" y="55"/>
                </a:lnTo>
                <a:lnTo>
                  <a:pt x="135" y="58"/>
                </a:lnTo>
                <a:lnTo>
                  <a:pt x="128" y="61"/>
                </a:lnTo>
                <a:lnTo>
                  <a:pt x="120" y="67"/>
                </a:lnTo>
                <a:lnTo>
                  <a:pt x="119" y="67"/>
                </a:lnTo>
                <a:lnTo>
                  <a:pt x="118" y="67"/>
                </a:lnTo>
                <a:lnTo>
                  <a:pt x="118" y="63"/>
                </a:lnTo>
                <a:lnTo>
                  <a:pt x="116" y="60"/>
                </a:lnTo>
                <a:lnTo>
                  <a:pt x="115" y="60"/>
                </a:lnTo>
                <a:lnTo>
                  <a:pt x="112" y="65"/>
                </a:lnTo>
                <a:lnTo>
                  <a:pt x="106" y="71"/>
                </a:lnTo>
                <a:lnTo>
                  <a:pt x="105" y="73"/>
                </a:lnTo>
                <a:lnTo>
                  <a:pt x="102" y="70"/>
                </a:lnTo>
                <a:lnTo>
                  <a:pt x="102" y="68"/>
                </a:lnTo>
                <a:lnTo>
                  <a:pt x="100" y="67"/>
                </a:lnTo>
                <a:lnTo>
                  <a:pt x="99" y="67"/>
                </a:lnTo>
                <a:lnTo>
                  <a:pt x="96" y="64"/>
                </a:lnTo>
                <a:lnTo>
                  <a:pt x="96" y="63"/>
                </a:lnTo>
                <a:lnTo>
                  <a:pt x="89" y="61"/>
                </a:lnTo>
                <a:lnTo>
                  <a:pt x="87" y="55"/>
                </a:lnTo>
                <a:lnTo>
                  <a:pt x="84" y="55"/>
                </a:lnTo>
                <a:lnTo>
                  <a:pt x="83" y="50"/>
                </a:lnTo>
                <a:lnTo>
                  <a:pt x="67" y="54"/>
                </a:lnTo>
                <a:lnTo>
                  <a:pt x="31" y="63"/>
                </a:lnTo>
                <a:lnTo>
                  <a:pt x="31" y="65"/>
                </a:lnTo>
                <a:lnTo>
                  <a:pt x="29" y="65"/>
                </a:lnTo>
                <a:lnTo>
                  <a:pt x="26" y="63"/>
                </a:lnTo>
                <a:lnTo>
                  <a:pt x="3" y="68"/>
                </a:lnTo>
                <a:lnTo>
                  <a:pt x="0" y="67"/>
                </a:lnTo>
                <a:lnTo>
                  <a:pt x="2" y="31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"/>
          <p:cNvSpPr/>
          <p:nvPr/>
        </p:nvSpPr>
        <p:spPr>
          <a:xfrm>
            <a:off x="6647040" y="3887640"/>
            <a:ext cx="147600" cy="265320"/>
          </a:xfrm>
          <a:custGeom>
            <a:avLst/>
            <a:gdLst/>
            <a:ahLst/>
            <a:rect l="l" t="t" r="r" b="b"/>
            <a:pathLst>
              <a:path w="75" h="135">
                <a:moveTo>
                  <a:pt x="0" y="16"/>
                </a:moveTo>
                <a:lnTo>
                  <a:pt x="3" y="22"/>
                </a:lnTo>
                <a:lnTo>
                  <a:pt x="2" y="25"/>
                </a:lnTo>
                <a:lnTo>
                  <a:pt x="5" y="26"/>
                </a:lnTo>
                <a:lnTo>
                  <a:pt x="5" y="29"/>
                </a:lnTo>
                <a:lnTo>
                  <a:pt x="10" y="44"/>
                </a:lnTo>
                <a:lnTo>
                  <a:pt x="12" y="55"/>
                </a:lnTo>
                <a:lnTo>
                  <a:pt x="10" y="61"/>
                </a:lnTo>
                <a:lnTo>
                  <a:pt x="10" y="67"/>
                </a:lnTo>
                <a:lnTo>
                  <a:pt x="18" y="83"/>
                </a:lnTo>
                <a:lnTo>
                  <a:pt x="16" y="90"/>
                </a:lnTo>
                <a:lnTo>
                  <a:pt x="18" y="91"/>
                </a:lnTo>
                <a:lnTo>
                  <a:pt x="19" y="91"/>
                </a:lnTo>
                <a:lnTo>
                  <a:pt x="18" y="90"/>
                </a:lnTo>
                <a:lnTo>
                  <a:pt x="20" y="90"/>
                </a:lnTo>
                <a:lnTo>
                  <a:pt x="25" y="96"/>
                </a:lnTo>
                <a:lnTo>
                  <a:pt x="28" y="109"/>
                </a:lnTo>
                <a:lnTo>
                  <a:pt x="28" y="116"/>
                </a:lnTo>
                <a:lnTo>
                  <a:pt x="31" y="126"/>
                </a:lnTo>
                <a:lnTo>
                  <a:pt x="35" y="135"/>
                </a:lnTo>
                <a:lnTo>
                  <a:pt x="64" y="128"/>
                </a:lnTo>
                <a:lnTo>
                  <a:pt x="62" y="125"/>
                </a:lnTo>
                <a:lnTo>
                  <a:pt x="59" y="122"/>
                </a:lnTo>
                <a:lnTo>
                  <a:pt x="59" y="116"/>
                </a:lnTo>
                <a:lnTo>
                  <a:pt x="61" y="115"/>
                </a:lnTo>
                <a:lnTo>
                  <a:pt x="59" y="109"/>
                </a:lnTo>
                <a:lnTo>
                  <a:pt x="57" y="87"/>
                </a:lnTo>
                <a:lnTo>
                  <a:pt x="57" y="81"/>
                </a:lnTo>
                <a:lnTo>
                  <a:pt x="59" y="68"/>
                </a:lnTo>
                <a:lnTo>
                  <a:pt x="62" y="60"/>
                </a:lnTo>
                <a:lnTo>
                  <a:pt x="62" y="54"/>
                </a:lnTo>
                <a:lnTo>
                  <a:pt x="59" y="49"/>
                </a:lnTo>
                <a:lnTo>
                  <a:pt x="59" y="44"/>
                </a:lnTo>
                <a:lnTo>
                  <a:pt x="62" y="41"/>
                </a:lnTo>
                <a:lnTo>
                  <a:pt x="70" y="34"/>
                </a:lnTo>
                <a:lnTo>
                  <a:pt x="75" y="22"/>
                </a:lnTo>
                <a:lnTo>
                  <a:pt x="70" y="15"/>
                </a:lnTo>
                <a:lnTo>
                  <a:pt x="70" y="12"/>
                </a:lnTo>
                <a:lnTo>
                  <a:pt x="71" y="10"/>
                </a:lnTo>
                <a:lnTo>
                  <a:pt x="71" y="8"/>
                </a:lnTo>
                <a:lnTo>
                  <a:pt x="70" y="0"/>
                </a:lnTo>
                <a:lnTo>
                  <a:pt x="0" y="16"/>
                </a:lnTo>
                <a:close/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6647040" y="3887640"/>
            <a:ext cx="147600" cy="265320"/>
          </a:xfrm>
          <a:custGeom>
            <a:avLst/>
            <a:gdLst/>
            <a:ahLst/>
            <a:rect l="l" t="t" r="r" b="b"/>
            <a:pathLst>
              <a:path w="75" h="135">
                <a:moveTo>
                  <a:pt x="0" y="16"/>
                </a:moveTo>
                <a:lnTo>
                  <a:pt x="3" y="22"/>
                </a:lnTo>
                <a:lnTo>
                  <a:pt x="2" y="25"/>
                </a:lnTo>
                <a:lnTo>
                  <a:pt x="5" y="26"/>
                </a:lnTo>
                <a:lnTo>
                  <a:pt x="5" y="29"/>
                </a:lnTo>
                <a:lnTo>
                  <a:pt x="10" y="44"/>
                </a:lnTo>
                <a:lnTo>
                  <a:pt x="12" y="55"/>
                </a:lnTo>
                <a:lnTo>
                  <a:pt x="10" y="61"/>
                </a:lnTo>
                <a:lnTo>
                  <a:pt x="10" y="67"/>
                </a:lnTo>
                <a:lnTo>
                  <a:pt x="18" y="83"/>
                </a:lnTo>
                <a:lnTo>
                  <a:pt x="16" y="90"/>
                </a:lnTo>
                <a:lnTo>
                  <a:pt x="18" y="91"/>
                </a:lnTo>
                <a:lnTo>
                  <a:pt x="19" y="91"/>
                </a:lnTo>
                <a:lnTo>
                  <a:pt x="18" y="90"/>
                </a:lnTo>
                <a:lnTo>
                  <a:pt x="20" y="90"/>
                </a:lnTo>
                <a:lnTo>
                  <a:pt x="25" y="96"/>
                </a:lnTo>
                <a:lnTo>
                  <a:pt x="28" y="109"/>
                </a:lnTo>
                <a:lnTo>
                  <a:pt x="28" y="116"/>
                </a:lnTo>
                <a:lnTo>
                  <a:pt x="31" y="126"/>
                </a:lnTo>
                <a:lnTo>
                  <a:pt x="35" y="135"/>
                </a:lnTo>
                <a:lnTo>
                  <a:pt x="64" y="128"/>
                </a:lnTo>
                <a:lnTo>
                  <a:pt x="62" y="125"/>
                </a:lnTo>
                <a:lnTo>
                  <a:pt x="59" y="122"/>
                </a:lnTo>
                <a:lnTo>
                  <a:pt x="59" y="116"/>
                </a:lnTo>
                <a:lnTo>
                  <a:pt x="61" y="115"/>
                </a:lnTo>
                <a:lnTo>
                  <a:pt x="59" y="109"/>
                </a:lnTo>
                <a:lnTo>
                  <a:pt x="57" y="87"/>
                </a:lnTo>
                <a:lnTo>
                  <a:pt x="57" y="81"/>
                </a:lnTo>
                <a:lnTo>
                  <a:pt x="59" y="68"/>
                </a:lnTo>
                <a:lnTo>
                  <a:pt x="62" y="60"/>
                </a:lnTo>
                <a:lnTo>
                  <a:pt x="62" y="54"/>
                </a:lnTo>
                <a:lnTo>
                  <a:pt x="59" y="49"/>
                </a:lnTo>
                <a:lnTo>
                  <a:pt x="59" y="44"/>
                </a:lnTo>
                <a:lnTo>
                  <a:pt x="62" y="41"/>
                </a:lnTo>
                <a:lnTo>
                  <a:pt x="70" y="34"/>
                </a:lnTo>
                <a:lnTo>
                  <a:pt x="75" y="22"/>
                </a:lnTo>
                <a:lnTo>
                  <a:pt x="70" y="15"/>
                </a:lnTo>
                <a:lnTo>
                  <a:pt x="70" y="12"/>
                </a:lnTo>
                <a:lnTo>
                  <a:pt x="71" y="10"/>
                </a:lnTo>
                <a:lnTo>
                  <a:pt x="71" y="8"/>
                </a:lnTo>
                <a:lnTo>
                  <a:pt x="70" y="0"/>
                </a:lnTo>
                <a:lnTo>
                  <a:pt x="0" y="16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/>
          <p:nvPr/>
        </p:nvSpPr>
        <p:spPr>
          <a:xfrm>
            <a:off x="6759720" y="3849840"/>
            <a:ext cx="134640" cy="290520"/>
          </a:xfrm>
          <a:custGeom>
            <a:avLst/>
            <a:gdLst/>
            <a:ahLst/>
            <a:rect l="l" t="t" r="r" b="b"/>
            <a:pathLst>
              <a:path w="69" h="148">
                <a:moveTo>
                  <a:pt x="68" y="126"/>
                </a:moveTo>
                <a:lnTo>
                  <a:pt x="66" y="124"/>
                </a:lnTo>
                <a:lnTo>
                  <a:pt x="63" y="124"/>
                </a:lnTo>
                <a:lnTo>
                  <a:pt x="59" y="130"/>
                </a:lnTo>
                <a:lnTo>
                  <a:pt x="56" y="132"/>
                </a:lnTo>
                <a:lnTo>
                  <a:pt x="56" y="135"/>
                </a:lnTo>
                <a:lnTo>
                  <a:pt x="56" y="136"/>
                </a:lnTo>
                <a:lnTo>
                  <a:pt x="55" y="135"/>
                </a:lnTo>
                <a:lnTo>
                  <a:pt x="53" y="136"/>
                </a:lnTo>
                <a:lnTo>
                  <a:pt x="53" y="137"/>
                </a:lnTo>
                <a:lnTo>
                  <a:pt x="7" y="148"/>
                </a:lnTo>
                <a:lnTo>
                  <a:pt x="5" y="145"/>
                </a:lnTo>
                <a:lnTo>
                  <a:pt x="2" y="142"/>
                </a:lnTo>
                <a:lnTo>
                  <a:pt x="2" y="136"/>
                </a:lnTo>
                <a:lnTo>
                  <a:pt x="4" y="135"/>
                </a:lnTo>
                <a:lnTo>
                  <a:pt x="2" y="129"/>
                </a:lnTo>
                <a:lnTo>
                  <a:pt x="0" y="107"/>
                </a:lnTo>
                <a:lnTo>
                  <a:pt x="0" y="101"/>
                </a:lnTo>
                <a:lnTo>
                  <a:pt x="2" y="88"/>
                </a:lnTo>
                <a:lnTo>
                  <a:pt x="5" y="80"/>
                </a:lnTo>
                <a:lnTo>
                  <a:pt x="5" y="74"/>
                </a:lnTo>
                <a:lnTo>
                  <a:pt x="2" y="69"/>
                </a:lnTo>
                <a:lnTo>
                  <a:pt x="2" y="64"/>
                </a:lnTo>
                <a:lnTo>
                  <a:pt x="5" y="61"/>
                </a:lnTo>
                <a:lnTo>
                  <a:pt x="13" y="54"/>
                </a:lnTo>
                <a:lnTo>
                  <a:pt x="18" y="42"/>
                </a:lnTo>
                <a:lnTo>
                  <a:pt x="13" y="35"/>
                </a:lnTo>
                <a:lnTo>
                  <a:pt x="13" y="32"/>
                </a:lnTo>
                <a:lnTo>
                  <a:pt x="14" y="30"/>
                </a:lnTo>
                <a:lnTo>
                  <a:pt x="14" y="28"/>
                </a:lnTo>
                <a:lnTo>
                  <a:pt x="13" y="20"/>
                </a:lnTo>
                <a:lnTo>
                  <a:pt x="14" y="9"/>
                </a:lnTo>
                <a:lnTo>
                  <a:pt x="11" y="6"/>
                </a:lnTo>
                <a:lnTo>
                  <a:pt x="13" y="4"/>
                </a:lnTo>
                <a:lnTo>
                  <a:pt x="16" y="4"/>
                </a:lnTo>
                <a:lnTo>
                  <a:pt x="17" y="2"/>
                </a:lnTo>
                <a:lnTo>
                  <a:pt x="18" y="2"/>
                </a:lnTo>
                <a:lnTo>
                  <a:pt x="21" y="2"/>
                </a:lnTo>
                <a:lnTo>
                  <a:pt x="24" y="0"/>
                </a:lnTo>
                <a:lnTo>
                  <a:pt x="55" y="91"/>
                </a:lnTo>
                <a:lnTo>
                  <a:pt x="55" y="93"/>
                </a:lnTo>
                <a:lnTo>
                  <a:pt x="55" y="97"/>
                </a:lnTo>
                <a:lnTo>
                  <a:pt x="55" y="98"/>
                </a:lnTo>
                <a:lnTo>
                  <a:pt x="62" y="104"/>
                </a:lnTo>
                <a:lnTo>
                  <a:pt x="63" y="104"/>
                </a:lnTo>
                <a:lnTo>
                  <a:pt x="65" y="107"/>
                </a:lnTo>
                <a:lnTo>
                  <a:pt x="65" y="110"/>
                </a:lnTo>
                <a:lnTo>
                  <a:pt x="69" y="117"/>
                </a:lnTo>
                <a:lnTo>
                  <a:pt x="68" y="119"/>
                </a:lnTo>
                <a:lnTo>
                  <a:pt x="68" y="122"/>
                </a:lnTo>
                <a:lnTo>
                  <a:pt x="68" y="126"/>
                </a:lnTo>
                <a:close/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>
            <a:off x="6759720" y="3849840"/>
            <a:ext cx="134640" cy="290520"/>
          </a:xfrm>
          <a:custGeom>
            <a:avLst/>
            <a:gdLst/>
            <a:ahLst/>
            <a:rect l="l" t="t" r="r" b="b"/>
            <a:pathLst>
              <a:path w="69" h="148">
                <a:moveTo>
                  <a:pt x="68" y="126"/>
                </a:moveTo>
                <a:lnTo>
                  <a:pt x="66" y="124"/>
                </a:lnTo>
                <a:lnTo>
                  <a:pt x="63" y="124"/>
                </a:lnTo>
                <a:lnTo>
                  <a:pt x="59" y="130"/>
                </a:lnTo>
                <a:lnTo>
                  <a:pt x="56" y="132"/>
                </a:lnTo>
                <a:lnTo>
                  <a:pt x="56" y="135"/>
                </a:lnTo>
                <a:lnTo>
                  <a:pt x="56" y="136"/>
                </a:lnTo>
                <a:lnTo>
                  <a:pt x="55" y="135"/>
                </a:lnTo>
                <a:lnTo>
                  <a:pt x="53" y="136"/>
                </a:lnTo>
                <a:lnTo>
                  <a:pt x="53" y="137"/>
                </a:lnTo>
                <a:lnTo>
                  <a:pt x="7" y="148"/>
                </a:lnTo>
                <a:lnTo>
                  <a:pt x="5" y="145"/>
                </a:lnTo>
                <a:lnTo>
                  <a:pt x="2" y="142"/>
                </a:lnTo>
                <a:lnTo>
                  <a:pt x="2" y="136"/>
                </a:lnTo>
                <a:lnTo>
                  <a:pt x="4" y="135"/>
                </a:lnTo>
                <a:lnTo>
                  <a:pt x="2" y="129"/>
                </a:lnTo>
                <a:lnTo>
                  <a:pt x="0" y="107"/>
                </a:lnTo>
                <a:lnTo>
                  <a:pt x="0" y="101"/>
                </a:lnTo>
                <a:lnTo>
                  <a:pt x="2" y="88"/>
                </a:lnTo>
                <a:lnTo>
                  <a:pt x="5" y="80"/>
                </a:lnTo>
                <a:lnTo>
                  <a:pt x="5" y="74"/>
                </a:lnTo>
                <a:lnTo>
                  <a:pt x="2" y="69"/>
                </a:lnTo>
                <a:lnTo>
                  <a:pt x="2" y="64"/>
                </a:lnTo>
                <a:lnTo>
                  <a:pt x="5" y="61"/>
                </a:lnTo>
                <a:lnTo>
                  <a:pt x="13" y="54"/>
                </a:lnTo>
                <a:lnTo>
                  <a:pt x="18" y="42"/>
                </a:lnTo>
                <a:lnTo>
                  <a:pt x="13" y="35"/>
                </a:lnTo>
                <a:lnTo>
                  <a:pt x="13" y="32"/>
                </a:lnTo>
                <a:lnTo>
                  <a:pt x="14" y="30"/>
                </a:lnTo>
                <a:lnTo>
                  <a:pt x="14" y="28"/>
                </a:lnTo>
                <a:lnTo>
                  <a:pt x="13" y="20"/>
                </a:lnTo>
                <a:lnTo>
                  <a:pt x="14" y="9"/>
                </a:lnTo>
                <a:lnTo>
                  <a:pt x="11" y="6"/>
                </a:lnTo>
                <a:lnTo>
                  <a:pt x="13" y="4"/>
                </a:lnTo>
                <a:lnTo>
                  <a:pt x="16" y="4"/>
                </a:lnTo>
                <a:lnTo>
                  <a:pt x="17" y="2"/>
                </a:lnTo>
                <a:lnTo>
                  <a:pt x="18" y="2"/>
                </a:lnTo>
                <a:lnTo>
                  <a:pt x="21" y="2"/>
                </a:lnTo>
                <a:lnTo>
                  <a:pt x="24" y="0"/>
                </a:lnTo>
                <a:lnTo>
                  <a:pt x="55" y="91"/>
                </a:lnTo>
                <a:lnTo>
                  <a:pt x="55" y="93"/>
                </a:lnTo>
                <a:lnTo>
                  <a:pt x="55" y="97"/>
                </a:lnTo>
                <a:lnTo>
                  <a:pt x="55" y="98"/>
                </a:lnTo>
                <a:lnTo>
                  <a:pt x="62" y="104"/>
                </a:lnTo>
                <a:lnTo>
                  <a:pt x="63" y="104"/>
                </a:lnTo>
                <a:lnTo>
                  <a:pt x="65" y="107"/>
                </a:lnTo>
                <a:lnTo>
                  <a:pt x="65" y="110"/>
                </a:lnTo>
                <a:lnTo>
                  <a:pt x="69" y="117"/>
                </a:lnTo>
                <a:lnTo>
                  <a:pt x="68" y="119"/>
                </a:lnTo>
                <a:lnTo>
                  <a:pt x="68" y="122"/>
                </a:lnTo>
                <a:lnTo>
                  <a:pt x="68" y="126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6805440" y="3581280"/>
            <a:ext cx="306720" cy="497160"/>
          </a:xfrm>
          <a:custGeom>
            <a:avLst/>
            <a:gdLst/>
            <a:ahLst/>
            <a:rect l="l" t="t" r="r" b="b"/>
            <a:pathLst>
              <a:path w="156" h="253">
                <a:moveTo>
                  <a:pt x="0" y="136"/>
                </a:moveTo>
                <a:lnTo>
                  <a:pt x="31" y="227"/>
                </a:lnTo>
                <a:lnTo>
                  <a:pt x="31" y="229"/>
                </a:lnTo>
                <a:lnTo>
                  <a:pt x="31" y="233"/>
                </a:lnTo>
                <a:lnTo>
                  <a:pt x="31" y="234"/>
                </a:lnTo>
                <a:lnTo>
                  <a:pt x="38" y="240"/>
                </a:lnTo>
                <a:lnTo>
                  <a:pt x="39" y="240"/>
                </a:lnTo>
                <a:lnTo>
                  <a:pt x="41" y="243"/>
                </a:lnTo>
                <a:lnTo>
                  <a:pt x="41" y="246"/>
                </a:lnTo>
                <a:lnTo>
                  <a:pt x="45" y="253"/>
                </a:lnTo>
                <a:lnTo>
                  <a:pt x="46" y="250"/>
                </a:lnTo>
                <a:lnTo>
                  <a:pt x="46" y="246"/>
                </a:lnTo>
                <a:lnTo>
                  <a:pt x="48" y="239"/>
                </a:lnTo>
                <a:lnTo>
                  <a:pt x="51" y="232"/>
                </a:lnTo>
                <a:lnTo>
                  <a:pt x="54" y="221"/>
                </a:lnTo>
                <a:lnTo>
                  <a:pt x="58" y="217"/>
                </a:lnTo>
                <a:lnTo>
                  <a:pt x="58" y="216"/>
                </a:lnTo>
                <a:lnTo>
                  <a:pt x="55" y="214"/>
                </a:lnTo>
                <a:lnTo>
                  <a:pt x="54" y="208"/>
                </a:lnTo>
                <a:lnTo>
                  <a:pt x="64" y="200"/>
                </a:lnTo>
                <a:lnTo>
                  <a:pt x="65" y="201"/>
                </a:lnTo>
                <a:lnTo>
                  <a:pt x="67" y="205"/>
                </a:lnTo>
                <a:lnTo>
                  <a:pt x="68" y="207"/>
                </a:lnTo>
                <a:lnTo>
                  <a:pt x="70" y="204"/>
                </a:lnTo>
                <a:lnTo>
                  <a:pt x="70" y="200"/>
                </a:lnTo>
                <a:lnTo>
                  <a:pt x="71" y="197"/>
                </a:lnTo>
                <a:lnTo>
                  <a:pt x="78" y="197"/>
                </a:lnTo>
                <a:lnTo>
                  <a:pt x="81" y="192"/>
                </a:lnTo>
                <a:lnTo>
                  <a:pt x="81" y="190"/>
                </a:lnTo>
                <a:lnTo>
                  <a:pt x="83" y="188"/>
                </a:lnTo>
                <a:lnTo>
                  <a:pt x="87" y="188"/>
                </a:lnTo>
                <a:lnTo>
                  <a:pt x="90" y="187"/>
                </a:lnTo>
                <a:lnTo>
                  <a:pt x="90" y="185"/>
                </a:lnTo>
                <a:lnTo>
                  <a:pt x="93" y="178"/>
                </a:lnTo>
                <a:lnTo>
                  <a:pt x="91" y="172"/>
                </a:lnTo>
                <a:lnTo>
                  <a:pt x="97" y="166"/>
                </a:lnTo>
                <a:lnTo>
                  <a:pt x="97" y="164"/>
                </a:lnTo>
                <a:lnTo>
                  <a:pt x="98" y="164"/>
                </a:lnTo>
                <a:lnTo>
                  <a:pt x="104" y="165"/>
                </a:lnTo>
                <a:lnTo>
                  <a:pt x="107" y="164"/>
                </a:lnTo>
                <a:lnTo>
                  <a:pt x="109" y="161"/>
                </a:lnTo>
                <a:lnTo>
                  <a:pt x="110" y="156"/>
                </a:lnTo>
                <a:lnTo>
                  <a:pt x="113" y="155"/>
                </a:lnTo>
                <a:lnTo>
                  <a:pt x="116" y="149"/>
                </a:lnTo>
                <a:lnTo>
                  <a:pt x="122" y="149"/>
                </a:lnTo>
                <a:lnTo>
                  <a:pt x="126" y="153"/>
                </a:lnTo>
                <a:lnTo>
                  <a:pt x="132" y="143"/>
                </a:lnTo>
                <a:lnTo>
                  <a:pt x="137" y="140"/>
                </a:lnTo>
                <a:lnTo>
                  <a:pt x="145" y="133"/>
                </a:lnTo>
                <a:lnTo>
                  <a:pt x="148" y="130"/>
                </a:lnTo>
                <a:lnTo>
                  <a:pt x="149" y="129"/>
                </a:lnTo>
                <a:lnTo>
                  <a:pt x="150" y="129"/>
                </a:lnTo>
                <a:lnTo>
                  <a:pt x="155" y="127"/>
                </a:lnTo>
                <a:lnTo>
                  <a:pt x="156" y="122"/>
                </a:lnTo>
                <a:lnTo>
                  <a:pt x="156" y="119"/>
                </a:lnTo>
                <a:lnTo>
                  <a:pt x="152" y="117"/>
                </a:lnTo>
                <a:lnTo>
                  <a:pt x="152" y="117"/>
                </a:lnTo>
                <a:lnTo>
                  <a:pt x="149" y="116"/>
                </a:lnTo>
                <a:lnTo>
                  <a:pt x="150" y="113"/>
                </a:lnTo>
                <a:lnTo>
                  <a:pt x="152" y="113"/>
                </a:lnTo>
                <a:lnTo>
                  <a:pt x="152" y="109"/>
                </a:lnTo>
                <a:lnTo>
                  <a:pt x="149" y="101"/>
                </a:lnTo>
                <a:lnTo>
                  <a:pt x="145" y="100"/>
                </a:lnTo>
                <a:lnTo>
                  <a:pt x="142" y="101"/>
                </a:lnTo>
                <a:lnTo>
                  <a:pt x="140" y="101"/>
                </a:lnTo>
                <a:lnTo>
                  <a:pt x="137" y="103"/>
                </a:lnTo>
                <a:lnTo>
                  <a:pt x="133" y="101"/>
                </a:lnTo>
                <a:lnTo>
                  <a:pt x="130" y="88"/>
                </a:lnTo>
                <a:lnTo>
                  <a:pt x="132" y="87"/>
                </a:lnTo>
                <a:lnTo>
                  <a:pt x="130" y="84"/>
                </a:lnTo>
                <a:lnTo>
                  <a:pt x="130" y="83"/>
                </a:lnTo>
                <a:lnTo>
                  <a:pt x="126" y="83"/>
                </a:lnTo>
                <a:lnTo>
                  <a:pt x="126" y="84"/>
                </a:lnTo>
                <a:lnTo>
                  <a:pt x="119" y="81"/>
                </a:lnTo>
                <a:lnTo>
                  <a:pt x="116" y="81"/>
                </a:lnTo>
                <a:lnTo>
                  <a:pt x="114" y="80"/>
                </a:lnTo>
                <a:lnTo>
                  <a:pt x="111" y="73"/>
                </a:lnTo>
                <a:lnTo>
                  <a:pt x="111" y="70"/>
                </a:lnTo>
                <a:lnTo>
                  <a:pt x="93" y="10"/>
                </a:lnTo>
                <a:lnTo>
                  <a:pt x="77" y="0"/>
                </a:lnTo>
                <a:lnTo>
                  <a:pt x="72" y="0"/>
                </a:lnTo>
                <a:lnTo>
                  <a:pt x="68" y="0"/>
                </a:lnTo>
                <a:lnTo>
                  <a:pt x="67" y="3"/>
                </a:lnTo>
                <a:lnTo>
                  <a:pt x="65" y="6"/>
                </a:lnTo>
                <a:lnTo>
                  <a:pt x="64" y="6"/>
                </a:lnTo>
                <a:lnTo>
                  <a:pt x="58" y="9"/>
                </a:lnTo>
                <a:lnTo>
                  <a:pt x="49" y="16"/>
                </a:lnTo>
                <a:lnTo>
                  <a:pt x="46" y="16"/>
                </a:lnTo>
                <a:lnTo>
                  <a:pt x="44" y="12"/>
                </a:lnTo>
                <a:lnTo>
                  <a:pt x="44" y="8"/>
                </a:lnTo>
                <a:lnTo>
                  <a:pt x="42" y="3"/>
                </a:lnTo>
                <a:lnTo>
                  <a:pt x="39" y="3"/>
                </a:lnTo>
                <a:lnTo>
                  <a:pt x="33" y="8"/>
                </a:lnTo>
                <a:lnTo>
                  <a:pt x="20" y="52"/>
                </a:lnTo>
                <a:lnTo>
                  <a:pt x="19" y="60"/>
                </a:lnTo>
                <a:lnTo>
                  <a:pt x="22" y="62"/>
                </a:lnTo>
                <a:lnTo>
                  <a:pt x="22" y="68"/>
                </a:lnTo>
                <a:lnTo>
                  <a:pt x="20" y="71"/>
                </a:lnTo>
                <a:lnTo>
                  <a:pt x="18" y="73"/>
                </a:lnTo>
                <a:lnTo>
                  <a:pt x="18" y="77"/>
                </a:lnTo>
                <a:lnTo>
                  <a:pt x="22" y="96"/>
                </a:lnTo>
                <a:lnTo>
                  <a:pt x="19" y="101"/>
                </a:lnTo>
                <a:lnTo>
                  <a:pt x="19" y="107"/>
                </a:lnTo>
                <a:lnTo>
                  <a:pt x="12" y="116"/>
                </a:lnTo>
                <a:lnTo>
                  <a:pt x="12" y="119"/>
                </a:lnTo>
                <a:lnTo>
                  <a:pt x="15" y="126"/>
                </a:lnTo>
                <a:lnTo>
                  <a:pt x="13" y="126"/>
                </a:lnTo>
                <a:lnTo>
                  <a:pt x="10" y="126"/>
                </a:lnTo>
                <a:lnTo>
                  <a:pt x="10" y="130"/>
                </a:lnTo>
                <a:lnTo>
                  <a:pt x="9" y="135"/>
                </a:lnTo>
                <a:lnTo>
                  <a:pt x="7" y="133"/>
                </a:lnTo>
                <a:lnTo>
                  <a:pt x="3" y="132"/>
                </a:lnTo>
                <a:lnTo>
                  <a:pt x="0" y="136"/>
                </a:lnTo>
                <a:close/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>
            <a:off x="6805440" y="3581280"/>
            <a:ext cx="306720" cy="497160"/>
          </a:xfrm>
          <a:custGeom>
            <a:avLst/>
            <a:gdLst/>
            <a:ahLst/>
            <a:rect l="l" t="t" r="r" b="b"/>
            <a:pathLst>
              <a:path w="156" h="253">
                <a:moveTo>
                  <a:pt x="0" y="136"/>
                </a:moveTo>
                <a:lnTo>
                  <a:pt x="31" y="227"/>
                </a:lnTo>
                <a:lnTo>
                  <a:pt x="31" y="229"/>
                </a:lnTo>
                <a:lnTo>
                  <a:pt x="31" y="233"/>
                </a:lnTo>
                <a:lnTo>
                  <a:pt x="31" y="234"/>
                </a:lnTo>
                <a:lnTo>
                  <a:pt x="38" y="240"/>
                </a:lnTo>
                <a:lnTo>
                  <a:pt x="39" y="240"/>
                </a:lnTo>
                <a:lnTo>
                  <a:pt x="41" y="243"/>
                </a:lnTo>
                <a:lnTo>
                  <a:pt x="41" y="246"/>
                </a:lnTo>
                <a:lnTo>
                  <a:pt x="45" y="253"/>
                </a:lnTo>
                <a:lnTo>
                  <a:pt x="46" y="250"/>
                </a:lnTo>
                <a:lnTo>
                  <a:pt x="46" y="246"/>
                </a:lnTo>
                <a:lnTo>
                  <a:pt x="48" y="239"/>
                </a:lnTo>
                <a:lnTo>
                  <a:pt x="51" y="232"/>
                </a:lnTo>
                <a:lnTo>
                  <a:pt x="54" y="221"/>
                </a:lnTo>
                <a:lnTo>
                  <a:pt x="58" y="217"/>
                </a:lnTo>
                <a:lnTo>
                  <a:pt x="58" y="216"/>
                </a:lnTo>
                <a:lnTo>
                  <a:pt x="55" y="214"/>
                </a:lnTo>
                <a:lnTo>
                  <a:pt x="54" y="208"/>
                </a:lnTo>
                <a:lnTo>
                  <a:pt x="64" y="200"/>
                </a:lnTo>
                <a:lnTo>
                  <a:pt x="65" y="201"/>
                </a:lnTo>
                <a:lnTo>
                  <a:pt x="67" y="205"/>
                </a:lnTo>
                <a:lnTo>
                  <a:pt x="68" y="207"/>
                </a:lnTo>
                <a:lnTo>
                  <a:pt x="70" y="204"/>
                </a:lnTo>
                <a:lnTo>
                  <a:pt x="70" y="200"/>
                </a:lnTo>
                <a:lnTo>
                  <a:pt x="71" y="197"/>
                </a:lnTo>
                <a:lnTo>
                  <a:pt x="78" y="197"/>
                </a:lnTo>
                <a:lnTo>
                  <a:pt x="81" y="192"/>
                </a:lnTo>
                <a:lnTo>
                  <a:pt x="81" y="190"/>
                </a:lnTo>
                <a:lnTo>
                  <a:pt x="83" y="188"/>
                </a:lnTo>
                <a:lnTo>
                  <a:pt x="87" y="188"/>
                </a:lnTo>
                <a:lnTo>
                  <a:pt x="90" y="187"/>
                </a:lnTo>
                <a:lnTo>
                  <a:pt x="90" y="185"/>
                </a:lnTo>
                <a:lnTo>
                  <a:pt x="93" y="178"/>
                </a:lnTo>
                <a:lnTo>
                  <a:pt x="91" y="172"/>
                </a:lnTo>
                <a:lnTo>
                  <a:pt x="97" y="166"/>
                </a:lnTo>
                <a:lnTo>
                  <a:pt x="97" y="164"/>
                </a:lnTo>
                <a:lnTo>
                  <a:pt x="98" y="164"/>
                </a:lnTo>
                <a:lnTo>
                  <a:pt x="104" y="165"/>
                </a:lnTo>
                <a:lnTo>
                  <a:pt x="107" y="164"/>
                </a:lnTo>
                <a:lnTo>
                  <a:pt x="109" y="161"/>
                </a:lnTo>
                <a:lnTo>
                  <a:pt x="110" y="156"/>
                </a:lnTo>
                <a:lnTo>
                  <a:pt x="113" y="155"/>
                </a:lnTo>
                <a:lnTo>
                  <a:pt x="116" y="149"/>
                </a:lnTo>
                <a:lnTo>
                  <a:pt x="122" y="149"/>
                </a:lnTo>
                <a:lnTo>
                  <a:pt x="126" y="153"/>
                </a:lnTo>
                <a:lnTo>
                  <a:pt x="132" y="143"/>
                </a:lnTo>
                <a:lnTo>
                  <a:pt x="137" y="140"/>
                </a:lnTo>
                <a:lnTo>
                  <a:pt x="145" y="133"/>
                </a:lnTo>
                <a:lnTo>
                  <a:pt x="148" y="130"/>
                </a:lnTo>
                <a:lnTo>
                  <a:pt x="149" y="129"/>
                </a:lnTo>
                <a:lnTo>
                  <a:pt x="150" y="129"/>
                </a:lnTo>
                <a:lnTo>
                  <a:pt x="155" y="127"/>
                </a:lnTo>
                <a:lnTo>
                  <a:pt x="156" y="122"/>
                </a:lnTo>
                <a:lnTo>
                  <a:pt x="156" y="119"/>
                </a:lnTo>
                <a:lnTo>
                  <a:pt x="152" y="117"/>
                </a:lnTo>
                <a:lnTo>
                  <a:pt x="152" y="117"/>
                </a:lnTo>
                <a:lnTo>
                  <a:pt x="149" y="116"/>
                </a:lnTo>
                <a:lnTo>
                  <a:pt x="150" y="113"/>
                </a:lnTo>
                <a:lnTo>
                  <a:pt x="152" y="113"/>
                </a:lnTo>
                <a:lnTo>
                  <a:pt x="152" y="109"/>
                </a:lnTo>
                <a:lnTo>
                  <a:pt x="149" y="101"/>
                </a:lnTo>
                <a:lnTo>
                  <a:pt x="145" y="100"/>
                </a:lnTo>
                <a:lnTo>
                  <a:pt x="142" y="101"/>
                </a:lnTo>
                <a:lnTo>
                  <a:pt x="140" y="101"/>
                </a:lnTo>
                <a:lnTo>
                  <a:pt x="137" y="103"/>
                </a:lnTo>
                <a:lnTo>
                  <a:pt x="133" y="101"/>
                </a:lnTo>
                <a:lnTo>
                  <a:pt x="130" y="88"/>
                </a:lnTo>
                <a:lnTo>
                  <a:pt x="132" y="87"/>
                </a:lnTo>
                <a:lnTo>
                  <a:pt x="130" y="84"/>
                </a:lnTo>
                <a:lnTo>
                  <a:pt x="130" y="83"/>
                </a:lnTo>
                <a:lnTo>
                  <a:pt x="126" y="83"/>
                </a:lnTo>
                <a:lnTo>
                  <a:pt x="126" y="84"/>
                </a:lnTo>
                <a:lnTo>
                  <a:pt x="119" y="81"/>
                </a:lnTo>
                <a:lnTo>
                  <a:pt x="116" y="81"/>
                </a:lnTo>
                <a:lnTo>
                  <a:pt x="114" y="80"/>
                </a:lnTo>
                <a:lnTo>
                  <a:pt x="111" y="73"/>
                </a:lnTo>
                <a:lnTo>
                  <a:pt x="111" y="70"/>
                </a:lnTo>
                <a:lnTo>
                  <a:pt x="93" y="10"/>
                </a:lnTo>
                <a:lnTo>
                  <a:pt x="77" y="0"/>
                </a:lnTo>
                <a:lnTo>
                  <a:pt x="72" y="0"/>
                </a:lnTo>
                <a:lnTo>
                  <a:pt x="68" y="0"/>
                </a:lnTo>
                <a:lnTo>
                  <a:pt x="67" y="3"/>
                </a:lnTo>
                <a:lnTo>
                  <a:pt x="65" y="6"/>
                </a:lnTo>
                <a:lnTo>
                  <a:pt x="64" y="6"/>
                </a:lnTo>
                <a:lnTo>
                  <a:pt x="58" y="9"/>
                </a:lnTo>
                <a:lnTo>
                  <a:pt x="49" y="16"/>
                </a:lnTo>
                <a:lnTo>
                  <a:pt x="46" y="16"/>
                </a:lnTo>
                <a:lnTo>
                  <a:pt x="44" y="12"/>
                </a:lnTo>
                <a:lnTo>
                  <a:pt x="44" y="8"/>
                </a:lnTo>
                <a:lnTo>
                  <a:pt x="42" y="3"/>
                </a:lnTo>
                <a:lnTo>
                  <a:pt x="39" y="3"/>
                </a:lnTo>
                <a:lnTo>
                  <a:pt x="33" y="8"/>
                </a:lnTo>
                <a:lnTo>
                  <a:pt x="20" y="52"/>
                </a:lnTo>
                <a:lnTo>
                  <a:pt x="19" y="60"/>
                </a:lnTo>
                <a:lnTo>
                  <a:pt x="22" y="62"/>
                </a:lnTo>
                <a:lnTo>
                  <a:pt x="22" y="68"/>
                </a:lnTo>
                <a:lnTo>
                  <a:pt x="20" y="71"/>
                </a:lnTo>
                <a:lnTo>
                  <a:pt x="18" y="73"/>
                </a:lnTo>
                <a:lnTo>
                  <a:pt x="18" y="77"/>
                </a:lnTo>
                <a:lnTo>
                  <a:pt x="22" y="96"/>
                </a:lnTo>
                <a:lnTo>
                  <a:pt x="19" y="101"/>
                </a:lnTo>
                <a:lnTo>
                  <a:pt x="19" y="107"/>
                </a:lnTo>
                <a:lnTo>
                  <a:pt x="12" y="116"/>
                </a:lnTo>
                <a:lnTo>
                  <a:pt x="12" y="119"/>
                </a:lnTo>
                <a:lnTo>
                  <a:pt x="15" y="126"/>
                </a:lnTo>
                <a:lnTo>
                  <a:pt x="13" y="126"/>
                </a:lnTo>
                <a:lnTo>
                  <a:pt x="10" y="126"/>
                </a:lnTo>
                <a:lnTo>
                  <a:pt x="10" y="130"/>
                </a:lnTo>
                <a:lnTo>
                  <a:pt x="9" y="135"/>
                </a:lnTo>
                <a:lnTo>
                  <a:pt x="7" y="133"/>
                </a:lnTo>
                <a:lnTo>
                  <a:pt x="3" y="132"/>
                </a:lnTo>
                <a:lnTo>
                  <a:pt x="0" y="136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>
            <a:off x="6013440" y="4581360"/>
            <a:ext cx="639720" cy="365400"/>
          </a:xfrm>
          <a:custGeom>
            <a:avLst/>
            <a:gdLst/>
            <a:ahLst/>
            <a:rect l="l" t="t" r="r" b="b"/>
            <a:pathLst>
              <a:path w="326" h="186">
                <a:moveTo>
                  <a:pt x="320" y="136"/>
                </a:moveTo>
                <a:lnTo>
                  <a:pt x="213" y="156"/>
                </a:lnTo>
                <a:lnTo>
                  <a:pt x="101" y="175"/>
                </a:lnTo>
                <a:lnTo>
                  <a:pt x="99" y="173"/>
                </a:lnTo>
                <a:lnTo>
                  <a:pt x="93" y="175"/>
                </a:lnTo>
                <a:lnTo>
                  <a:pt x="82" y="176"/>
                </a:lnTo>
                <a:lnTo>
                  <a:pt x="83" y="173"/>
                </a:lnTo>
                <a:lnTo>
                  <a:pt x="70" y="176"/>
                </a:lnTo>
                <a:lnTo>
                  <a:pt x="70" y="178"/>
                </a:lnTo>
                <a:lnTo>
                  <a:pt x="0" y="186"/>
                </a:lnTo>
                <a:lnTo>
                  <a:pt x="2" y="183"/>
                </a:lnTo>
                <a:lnTo>
                  <a:pt x="18" y="176"/>
                </a:lnTo>
                <a:lnTo>
                  <a:pt x="20" y="173"/>
                </a:lnTo>
                <a:lnTo>
                  <a:pt x="28" y="166"/>
                </a:lnTo>
                <a:lnTo>
                  <a:pt x="28" y="163"/>
                </a:lnTo>
                <a:lnTo>
                  <a:pt x="30" y="160"/>
                </a:lnTo>
                <a:lnTo>
                  <a:pt x="34" y="159"/>
                </a:lnTo>
                <a:lnTo>
                  <a:pt x="34" y="153"/>
                </a:lnTo>
                <a:lnTo>
                  <a:pt x="39" y="150"/>
                </a:lnTo>
                <a:lnTo>
                  <a:pt x="60" y="130"/>
                </a:lnTo>
                <a:lnTo>
                  <a:pt x="62" y="126"/>
                </a:lnTo>
                <a:lnTo>
                  <a:pt x="63" y="127"/>
                </a:lnTo>
                <a:lnTo>
                  <a:pt x="62" y="131"/>
                </a:lnTo>
                <a:lnTo>
                  <a:pt x="69" y="139"/>
                </a:lnTo>
                <a:lnTo>
                  <a:pt x="78" y="142"/>
                </a:lnTo>
                <a:lnTo>
                  <a:pt x="82" y="142"/>
                </a:lnTo>
                <a:lnTo>
                  <a:pt x="88" y="137"/>
                </a:lnTo>
                <a:lnTo>
                  <a:pt x="88" y="134"/>
                </a:lnTo>
                <a:lnTo>
                  <a:pt x="91" y="133"/>
                </a:lnTo>
                <a:lnTo>
                  <a:pt x="95" y="136"/>
                </a:lnTo>
                <a:lnTo>
                  <a:pt x="96" y="137"/>
                </a:lnTo>
                <a:lnTo>
                  <a:pt x="99" y="136"/>
                </a:lnTo>
                <a:lnTo>
                  <a:pt x="109" y="133"/>
                </a:lnTo>
                <a:lnTo>
                  <a:pt x="112" y="126"/>
                </a:lnTo>
                <a:lnTo>
                  <a:pt x="114" y="126"/>
                </a:lnTo>
                <a:lnTo>
                  <a:pt x="117" y="127"/>
                </a:lnTo>
                <a:lnTo>
                  <a:pt x="124" y="120"/>
                </a:lnTo>
                <a:lnTo>
                  <a:pt x="127" y="121"/>
                </a:lnTo>
                <a:lnTo>
                  <a:pt x="134" y="113"/>
                </a:lnTo>
                <a:lnTo>
                  <a:pt x="133" y="108"/>
                </a:lnTo>
                <a:lnTo>
                  <a:pt x="133" y="103"/>
                </a:lnTo>
                <a:lnTo>
                  <a:pt x="140" y="90"/>
                </a:lnTo>
                <a:lnTo>
                  <a:pt x="150" y="53"/>
                </a:lnTo>
                <a:lnTo>
                  <a:pt x="151" y="53"/>
                </a:lnTo>
                <a:lnTo>
                  <a:pt x="157" y="56"/>
                </a:lnTo>
                <a:lnTo>
                  <a:pt x="157" y="59"/>
                </a:lnTo>
                <a:lnTo>
                  <a:pt x="160" y="62"/>
                </a:lnTo>
                <a:lnTo>
                  <a:pt x="166" y="61"/>
                </a:lnTo>
                <a:lnTo>
                  <a:pt x="169" y="55"/>
                </a:lnTo>
                <a:lnTo>
                  <a:pt x="172" y="42"/>
                </a:lnTo>
                <a:lnTo>
                  <a:pt x="174" y="36"/>
                </a:lnTo>
                <a:lnTo>
                  <a:pt x="180" y="39"/>
                </a:lnTo>
                <a:lnTo>
                  <a:pt x="183" y="30"/>
                </a:lnTo>
                <a:lnTo>
                  <a:pt x="187" y="29"/>
                </a:lnTo>
                <a:lnTo>
                  <a:pt x="190" y="25"/>
                </a:lnTo>
                <a:lnTo>
                  <a:pt x="193" y="17"/>
                </a:lnTo>
                <a:lnTo>
                  <a:pt x="195" y="17"/>
                </a:lnTo>
                <a:lnTo>
                  <a:pt x="195" y="14"/>
                </a:lnTo>
                <a:lnTo>
                  <a:pt x="193" y="13"/>
                </a:lnTo>
                <a:lnTo>
                  <a:pt x="195" y="3"/>
                </a:lnTo>
                <a:lnTo>
                  <a:pt x="195" y="1"/>
                </a:lnTo>
                <a:lnTo>
                  <a:pt x="196" y="0"/>
                </a:lnTo>
                <a:lnTo>
                  <a:pt x="216" y="12"/>
                </a:lnTo>
                <a:lnTo>
                  <a:pt x="219" y="13"/>
                </a:lnTo>
                <a:lnTo>
                  <a:pt x="219" y="12"/>
                </a:lnTo>
                <a:lnTo>
                  <a:pt x="222" y="1"/>
                </a:lnTo>
                <a:lnTo>
                  <a:pt x="225" y="1"/>
                </a:lnTo>
                <a:lnTo>
                  <a:pt x="229" y="3"/>
                </a:lnTo>
                <a:lnTo>
                  <a:pt x="234" y="4"/>
                </a:lnTo>
                <a:lnTo>
                  <a:pt x="231" y="9"/>
                </a:lnTo>
                <a:lnTo>
                  <a:pt x="235" y="13"/>
                </a:lnTo>
                <a:lnTo>
                  <a:pt x="244" y="13"/>
                </a:lnTo>
                <a:lnTo>
                  <a:pt x="247" y="17"/>
                </a:lnTo>
                <a:lnTo>
                  <a:pt x="252" y="19"/>
                </a:lnTo>
                <a:lnTo>
                  <a:pt x="255" y="23"/>
                </a:lnTo>
                <a:lnTo>
                  <a:pt x="255" y="26"/>
                </a:lnTo>
                <a:lnTo>
                  <a:pt x="250" y="35"/>
                </a:lnTo>
                <a:lnTo>
                  <a:pt x="247" y="43"/>
                </a:lnTo>
                <a:lnTo>
                  <a:pt x="248" y="49"/>
                </a:lnTo>
                <a:lnTo>
                  <a:pt x="254" y="51"/>
                </a:lnTo>
                <a:lnTo>
                  <a:pt x="260" y="46"/>
                </a:lnTo>
                <a:lnTo>
                  <a:pt x="264" y="52"/>
                </a:lnTo>
                <a:lnTo>
                  <a:pt x="265" y="53"/>
                </a:lnTo>
                <a:lnTo>
                  <a:pt x="268" y="53"/>
                </a:lnTo>
                <a:lnTo>
                  <a:pt x="271" y="56"/>
                </a:lnTo>
                <a:lnTo>
                  <a:pt x="273" y="56"/>
                </a:lnTo>
                <a:lnTo>
                  <a:pt x="277" y="55"/>
                </a:lnTo>
                <a:lnTo>
                  <a:pt x="277" y="56"/>
                </a:lnTo>
                <a:lnTo>
                  <a:pt x="287" y="61"/>
                </a:lnTo>
                <a:lnTo>
                  <a:pt x="294" y="64"/>
                </a:lnTo>
                <a:lnTo>
                  <a:pt x="299" y="68"/>
                </a:lnTo>
                <a:lnTo>
                  <a:pt x="297" y="69"/>
                </a:lnTo>
                <a:lnTo>
                  <a:pt x="294" y="71"/>
                </a:lnTo>
                <a:lnTo>
                  <a:pt x="296" y="78"/>
                </a:lnTo>
                <a:lnTo>
                  <a:pt x="294" y="79"/>
                </a:lnTo>
                <a:lnTo>
                  <a:pt x="293" y="81"/>
                </a:lnTo>
                <a:lnTo>
                  <a:pt x="293" y="81"/>
                </a:lnTo>
                <a:lnTo>
                  <a:pt x="300" y="85"/>
                </a:lnTo>
                <a:lnTo>
                  <a:pt x="303" y="90"/>
                </a:lnTo>
                <a:lnTo>
                  <a:pt x="303" y="92"/>
                </a:lnTo>
                <a:lnTo>
                  <a:pt x="302" y="94"/>
                </a:lnTo>
                <a:lnTo>
                  <a:pt x="296" y="92"/>
                </a:lnTo>
                <a:lnTo>
                  <a:pt x="294" y="95"/>
                </a:lnTo>
                <a:lnTo>
                  <a:pt x="297" y="98"/>
                </a:lnTo>
                <a:lnTo>
                  <a:pt x="299" y="97"/>
                </a:lnTo>
                <a:lnTo>
                  <a:pt x="299" y="100"/>
                </a:lnTo>
                <a:lnTo>
                  <a:pt x="294" y="101"/>
                </a:lnTo>
                <a:lnTo>
                  <a:pt x="293" y="101"/>
                </a:lnTo>
                <a:lnTo>
                  <a:pt x="293" y="103"/>
                </a:lnTo>
                <a:lnTo>
                  <a:pt x="294" y="104"/>
                </a:lnTo>
                <a:lnTo>
                  <a:pt x="300" y="104"/>
                </a:lnTo>
                <a:lnTo>
                  <a:pt x="304" y="105"/>
                </a:lnTo>
                <a:lnTo>
                  <a:pt x="306" y="108"/>
                </a:lnTo>
                <a:lnTo>
                  <a:pt x="300" y="114"/>
                </a:lnTo>
                <a:lnTo>
                  <a:pt x="299" y="114"/>
                </a:lnTo>
                <a:lnTo>
                  <a:pt x="291" y="111"/>
                </a:lnTo>
                <a:lnTo>
                  <a:pt x="291" y="114"/>
                </a:lnTo>
                <a:lnTo>
                  <a:pt x="296" y="116"/>
                </a:lnTo>
                <a:lnTo>
                  <a:pt x="300" y="118"/>
                </a:lnTo>
                <a:lnTo>
                  <a:pt x="304" y="118"/>
                </a:lnTo>
                <a:lnTo>
                  <a:pt x="309" y="114"/>
                </a:lnTo>
                <a:lnTo>
                  <a:pt x="313" y="114"/>
                </a:lnTo>
                <a:lnTo>
                  <a:pt x="320" y="114"/>
                </a:lnTo>
                <a:lnTo>
                  <a:pt x="320" y="114"/>
                </a:lnTo>
                <a:lnTo>
                  <a:pt x="326" y="130"/>
                </a:lnTo>
                <a:lnTo>
                  <a:pt x="322" y="133"/>
                </a:lnTo>
                <a:lnTo>
                  <a:pt x="320" y="133"/>
                </a:lnTo>
                <a:lnTo>
                  <a:pt x="320" y="136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>
            <a:off x="6013440" y="4581360"/>
            <a:ext cx="639720" cy="365400"/>
          </a:xfrm>
          <a:custGeom>
            <a:avLst/>
            <a:gdLst/>
            <a:ahLst/>
            <a:rect l="l" t="t" r="r" b="b"/>
            <a:pathLst>
              <a:path w="326" h="186">
                <a:moveTo>
                  <a:pt x="320" y="136"/>
                </a:moveTo>
                <a:lnTo>
                  <a:pt x="213" y="156"/>
                </a:lnTo>
                <a:lnTo>
                  <a:pt x="101" y="175"/>
                </a:lnTo>
                <a:lnTo>
                  <a:pt x="99" y="173"/>
                </a:lnTo>
                <a:lnTo>
                  <a:pt x="93" y="175"/>
                </a:lnTo>
                <a:lnTo>
                  <a:pt x="82" y="176"/>
                </a:lnTo>
                <a:lnTo>
                  <a:pt x="83" y="173"/>
                </a:lnTo>
                <a:lnTo>
                  <a:pt x="70" y="176"/>
                </a:lnTo>
                <a:lnTo>
                  <a:pt x="70" y="178"/>
                </a:lnTo>
                <a:lnTo>
                  <a:pt x="0" y="186"/>
                </a:lnTo>
                <a:lnTo>
                  <a:pt x="2" y="183"/>
                </a:lnTo>
                <a:lnTo>
                  <a:pt x="18" y="176"/>
                </a:lnTo>
                <a:lnTo>
                  <a:pt x="20" y="173"/>
                </a:lnTo>
                <a:lnTo>
                  <a:pt x="28" y="166"/>
                </a:lnTo>
                <a:lnTo>
                  <a:pt x="28" y="163"/>
                </a:lnTo>
                <a:lnTo>
                  <a:pt x="30" y="160"/>
                </a:lnTo>
                <a:lnTo>
                  <a:pt x="34" y="159"/>
                </a:lnTo>
                <a:lnTo>
                  <a:pt x="34" y="153"/>
                </a:lnTo>
                <a:lnTo>
                  <a:pt x="39" y="150"/>
                </a:lnTo>
                <a:lnTo>
                  <a:pt x="60" y="130"/>
                </a:lnTo>
                <a:lnTo>
                  <a:pt x="62" y="126"/>
                </a:lnTo>
                <a:lnTo>
                  <a:pt x="63" y="127"/>
                </a:lnTo>
                <a:lnTo>
                  <a:pt x="62" y="131"/>
                </a:lnTo>
                <a:lnTo>
                  <a:pt x="69" y="139"/>
                </a:lnTo>
                <a:lnTo>
                  <a:pt x="78" y="142"/>
                </a:lnTo>
                <a:lnTo>
                  <a:pt x="82" y="142"/>
                </a:lnTo>
                <a:lnTo>
                  <a:pt x="88" y="137"/>
                </a:lnTo>
                <a:lnTo>
                  <a:pt x="88" y="134"/>
                </a:lnTo>
                <a:lnTo>
                  <a:pt x="91" y="133"/>
                </a:lnTo>
                <a:lnTo>
                  <a:pt x="95" y="136"/>
                </a:lnTo>
                <a:lnTo>
                  <a:pt x="96" y="137"/>
                </a:lnTo>
                <a:lnTo>
                  <a:pt x="99" y="136"/>
                </a:lnTo>
                <a:lnTo>
                  <a:pt x="109" y="133"/>
                </a:lnTo>
                <a:lnTo>
                  <a:pt x="112" y="126"/>
                </a:lnTo>
                <a:lnTo>
                  <a:pt x="114" y="126"/>
                </a:lnTo>
                <a:lnTo>
                  <a:pt x="117" y="127"/>
                </a:lnTo>
                <a:lnTo>
                  <a:pt x="124" y="120"/>
                </a:lnTo>
                <a:lnTo>
                  <a:pt x="127" y="121"/>
                </a:lnTo>
                <a:lnTo>
                  <a:pt x="134" y="113"/>
                </a:lnTo>
                <a:lnTo>
                  <a:pt x="133" y="108"/>
                </a:lnTo>
                <a:lnTo>
                  <a:pt x="133" y="103"/>
                </a:lnTo>
                <a:lnTo>
                  <a:pt x="140" y="90"/>
                </a:lnTo>
                <a:lnTo>
                  <a:pt x="150" y="53"/>
                </a:lnTo>
                <a:lnTo>
                  <a:pt x="151" y="53"/>
                </a:lnTo>
                <a:lnTo>
                  <a:pt x="157" y="56"/>
                </a:lnTo>
                <a:lnTo>
                  <a:pt x="157" y="59"/>
                </a:lnTo>
                <a:lnTo>
                  <a:pt x="160" y="62"/>
                </a:lnTo>
                <a:lnTo>
                  <a:pt x="166" y="61"/>
                </a:lnTo>
                <a:lnTo>
                  <a:pt x="169" y="55"/>
                </a:lnTo>
                <a:lnTo>
                  <a:pt x="172" y="42"/>
                </a:lnTo>
                <a:lnTo>
                  <a:pt x="174" y="36"/>
                </a:lnTo>
                <a:lnTo>
                  <a:pt x="180" y="39"/>
                </a:lnTo>
                <a:lnTo>
                  <a:pt x="183" y="30"/>
                </a:lnTo>
                <a:lnTo>
                  <a:pt x="187" y="29"/>
                </a:lnTo>
                <a:lnTo>
                  <a:pt x="190" y="25"/>
                </a:lnTo>
                <a:lnTo>
                  <a:pt x="193" y="17"/>
                </a:lnTo>
                <a:lnTo>
                  <a:pt x="195" y="17"/>
                </a:lnTo>
                <a:lnTo>
                  <a:pt x="195" y="14"/>
                </a:lnTo>
                <a:lnTo>
                  <a:pt x="193" y="13"/>
                </a:lnTo>
                <a:lnTo>
                  <a:pt x="195" y="3"/>
                </a:lnTo>
                <a:lnTo>
                  <a:pt x="195" y="1"/>
                </a:lnTo>
                <a:lnTo>
                  <a:pt x="196" y="0"/>
                </a:lnTo>
                <a:lnTo>
                  <a:pt x="216" y="12"/>
                </a:lnTo>
                <a:lnTo>
                  <a:pt x="219" y="13"/>
                </a:lnTo>
                <a:lnTo>
                  <a:pt x="219" y="12"/>
                </a:lnTo>
                <a:lnTo>
                  <a:pt x="222" y="1"/>
                </a:lnTo>
                <a:lnTo>
                  <a:pt x="225" y="1"/>
                </a:lnTo>
                <a:lnTo>
                  <a:pt x="229" y="3"/>
                </a:lnTo>
                <a:lnTo>
                  <a:pt x="234" y="4"/>
                </a:lnTo>
                <a:lnTo>
                  <a:pt x="231" y="9"/>
                </a:lnTo>
                <a:lnTo>
                  <a:pt x="235" y="13"/>
                </a:lnTo>
                <a:lnTo>
                  <a:pt x="244" y="13"/>
                </a:lnTo>
                <a:lnTo>
                  <a:pt x="247" y="17"/>
                </a:lnTo>
                <a:lnTo>
                  <a:pt x="252" y="19"/>
                </a:lnTo>
                <a:lnTo>
                  <a:pt x="255" y="23"/>
                </a:lnTo>
                <a:lnTo>
                  <a:pt x="255" y="26"/>
                </a:lnTo>
                <a:lnTo>
                  <a:pt x="250" y="35"/>
                </a:lnTo>
                <a:lnTo>
                  <a:pt x="247" y="43"/>
                </a:lnTo>
                <a:lnTo>
                  <a:pt x="248" y="49"/>
                </a:lnTo>
                <a:lnTo>
                  <a:pt x="254" y="51"/>
                </a:lnTo>
                <a:lnTo>
                  <a:pt x="260" y="46"/>
                </a:lnTo>
                <a:lnTo>
                  <a:pt x="264" y="52"/>
                </a:lnTo>
                <a:lnTo>
                  <a:pt x="265" y="53"/>
                </a:lnTo>
                <a:lnTo>
                  <a:pt x="268" y="53"/>
                </a:lnTo>
                <a:lnTo>
                  <a:pt x="271" y="56"/>
                </a:lnTo>
                <a:lnTo>
                  <a:pt x="273" y="56"/>
                </a:lnTo>
                <a:lnTo>
                  <a:pt x="277" y="55"/>
                </a:lnTo>
                <a:lnTo>
                  <a:pt x="277" y="56"/>
                </a:lnTo>
                <a:lnTo>
                  <a:pt x="287" y="61"/>
                </a:lnTo>
                <a:lnTo>
                  <a:pt x="294" y="64"/>
                </a:lnTo>
                <a:lnTo>
                  <a:pt x="299" y="68"/>
                </a:lnTo>
                <a:lnTo>
                  <a:pt x="297" y="69"/>
                </a:lnTo>
                <a:lnTo>
                  <a:pt x="294" y="71"/>
                </a:lnTo>
                <a:lnTo>
                  <a:pt x="296" y="78"/>
                </a:lnTo>
                <a:lnTo>
                  <a:pt x="294" y="79"/>
                </a:lnTo>
                <a:lnTo>
                  <a:pt x="293" y="81"/>
                </a:lnTo>
                <a:lnTo>
                  <a:pt x="293" y="81"/>
                </a:lnTo>
                <a:lnTo>
                  <a:pt x="300" y="85"/>
                </a:lnTo>
                <a:lnTo>
                  <a:pt x="303" y="90"/>
                </a:lnTo>
                <a:lnTo>
                  <a:pt x="303" y="92"/>
                </a:lnTo>
                <a:lnTo>
                  <a:pt x="302" y="94"/>
                </a:lnTo>
                <a:lnTo>
                  <a:pt x="296" y="92"/>
                </a:lnTo>
                <a:lnTo>
                  <a:pt x="294" y="95"/>
                </a:lnTo>
                <a:lnTo>
                  <a:pt x="297" y="98"/>
                </a:lnTo>
                <a:lnTo>
                  <a:pt x="299" y="97"/>
                </a:lnTo>
                <a:lnTo>
                  <a:pt x="299" y="100"/>
                </a:lnTo>
                <a:lnTo>
                  <a:pt x="294" y="101"/>
                </a:lnTo>
                <a:lnTo>
                  <a:pt x="293" y="101"/>
                </a:lnTo>
                <a:lnTo>
                  <a:pt x="293" y="103"/>
                </a:lnTo>
                <a:lnTo>
                  <a:pt x="294" y="104"/>
                </a:lnTo>
                <a:lnTo>
                  <a:pt x="300" y="104"/>
                </a:lnTo>
                <a:lnTo>
                  <a:pt x="304" y="105"/>
                </a:lnTo>
                <a:lnTo>
                  <a:pt x="306" y="108"/>
                </a:lnTo>
                <a:lnTo>
                  <a:pt x="300" y="114"/>
                </a:lnTo>
                <a:lnTo>
                  <a:pt x="299" y="114"/>
                </a:lnTo>
                <a:lnTo>
                  <a:pt x="291" y="111"/>
                </a:lnTo>
                <a:lnTo>
                  <a:pt x="291" y="114"/>
                </a:lnTo>
                <a:lnTo>
                  <a:pt x="296" y="116"/>
                </a:lnTo>
                <a:lnTo>
                  <a:pt x="300" y="118"/>
                </a:lnTo>
                <a:lnTo>
                  <a:pt x="304" y="118"/>
                </a:lnTo>
                <a:lnTo>
                  <a:pt x="309" y="114"/>
                </a:lnTo>
                <a:lnTo>
                  <a:pt x="313" y="114"/>
                </a:lnTo>
                <a:lnTo>
                  <a:pt x="320" y="114"/>
                </a:lnTo>
                <a:lnTo>
                  <a:pt x="320" y="114"/>
                </a:lnTo>
                <a:lnTo>
                  <a:pt x="326" y="130"/>
                </a:lnTo>
                <a:lnTo>
                  <a:pt x="322" y="133"/>
                </a:lnTo>
                <a:lnTo>
                  <a:pt x="320" y="133"/>
                </a:lnTo>
                <a:lnTo>
                  <a:pt x="320" y="136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>
            <a:off x="6630840" y="4678200"/>
            <a:ext cx="41400" cy="104760"/>
          </a:xfrm>
          <a:custGeom>
            <a:avLst/>
            <a:gdLst/>
            <a:ahLst/>
            <a:rect l="l" t="t" r="r" b="b"/>
            <a:pathLst>
              <a:path w="21" h="54">
                <a:moveTo>
                  <a:pt x="4" y="9"/>
                </a:moveTo>
                <a:lnTo>
                  <a:pt x="5" y="9"/>
                </a:lnTo>
                <a:lnTo>
                  <a:pt x="5" y="15"/>
                </a:lnTo>
                <a:lnTo>
                  <a:pt x="5" y="16"/>
                </a:lnTo>
                <a:lnTo>
                  <a:pt x="2" y="20"/>
                </a:lnTo>
                <a:lnTo>
                  <a:pt x="1" y="23"/>
                </a:lnTo>
                <a:lnTo>
                  <a:pt x="0" y="32"/>
                </a:lnTo>
                <a:lnTo>
                  <a:pt x="1" y="39"/>
                </a:lnTo>
                <a:lnTo>
                  <a:pt x="1" y="48"/>
                </a:lnTo>
                <a:lnTo>
                  <a:pt x="2" y="54"/>
                </a:lnTo>
                <a:lnTo>
                  <a:pt x="4" y="45"/>
                </a:lnTo>
                <a:lnTo>
                  <a:pt x="5" y="38"/>
                </a:lnTo>
                <a:lnTo>
                  <a:pt x="11" y="26"/>
                </a:lnTo>
                <a:lnTo>
                  <a:pt x="13" y="20"/>
                </a:lnTo>
                <a:lnTo>
                  <a:pt x="14" y="16"/>
                </a:lnTo>
                <a:lnTo>
                  <a:pt x="14" y="9"/>
                </a:lnTo>
                <a:lnTo>
                  <a:pt x="14" y="7"/>
                </a:lnTo>
                <a:lnTo>
                  <a:pt x="20" y="2"/>
                </a:lnTo>
                <a:lnTo>
                  <a:pt x="21" y="0"/>
                </a:lnTo>
                <a:lnTo>
                  <a:pt x="8" y="4"/>
                </a:lnTo>
                <a:lnTo>
                  <a:pt x="4" y="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>
            <a:off x="6630840" y="4678200"/>
            <a:ext cx="41400" cy="104760"/>
          </a:xfrm>
          <a:custGeom>
            <a:avLst/>
            <a:gdLst/>
            <a:ahLst/>
            <a:rect l="l" t="t" r="r" b="b"/>
            <a:pathLst>
              <a:path w="21" h="54">
                <a:moveTo>
                  <a:pt x="4" y="9"/>
                </a:moveTo>
                <a:lnTo>
                  <a:pt x="5" y="9"/>
                </a:lnTo>
                <a:lnTo>
                  <a:pt x="5" y="15"/>
                </a:lnTo>
                <a:lnTo>
                  <a:pt x="5" y="16"/>
                </a:lnTo>
                <a:lnTo>
                  <a:pt x="2" y="20"/>
                </a:lnTo>
                <a:lnTo>
                  <a:pt x="1" y="23"/>
                </a:lnTo>
                <a:lnTo>
                  <a:pt x="0" y="32"/>
                </a:lnTo>
                <a:lnTo>
                  <a:pt x="1" y="39"/>
                </a:lnTo>
                <a:lnTo>
                  <a:pt x="1" y="48"/>
                </a:lnTo>
                <a:lnTo>
                  <a:pt x="2" y="54"/>
                </a:lnTo>
                <a:lnTo>
                  <a:pt x="4" y="45"/>
                </a:lnTo>
                <a:lnTo>
                  <a:pt x="5" y="38"/>
                </a:lnTo>
                <a:lnTo>
                  <a:pt x="11" y="26"/>
                </a:lnTo>
                <a:lnTo>
                  <a:pt x="13" y="20"/>
                </a:lnTo>
                <a:lnTo>
                  <a:pt x="14" y="16"/>
                </a:lnTo>
                <a:lnTo>
                  <a:pt x="14" y="9"/>
                </a:lnTo>
                <a:lnTo>
                  <a:pt x="14" y="7"/>
                </a:lnTo>
                <a:lnTo>
                  <a:pt x="20" y="2"/>
                </a:lnTo>
                <a:lnTo>
                  <a:pt x="21" y="0"/>
                </a:lnTo>
                <a:lnTo>
                  <a:pt x="8" y="4"/>
                </a:lnTo>
                <a:lnTo>
                  <a:pt x="4" y="9"/>
                </a:lnTo>
                <a:close/>
              </a:path>
            </a:pathLst>
          </a:custGeom>
          <a:solidFill>
            <a:srgbClr val="ffb31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4376880" y="4956120"/>
            <a:ext cx="725400" cy="372960"/>
          </a:xfrm>
          <a:custGeom>
            <a:avLst/>
            <a:gdLst/>
            <a:ahLst/>
            <a:rect l="l" t="t" r="r" b="b"/>
            <a:pathLst>
              <a:path w="369" h="190">
                <a:moveTo>
                  <a:pt x="360" y="10"/>
                </a:moveTo>
                <a:lnTo>
                  <a:pt x="44" y="3"/>
                </a:lnTo>
                <a:lnTo>
                  <a:pt x="2" y="0"/>
                </a:lnTo>
                <a:lnTo>
                  <a:pt x="0" y="26"/>
                </a:lnTo>
                <a:lnTo>
                  <a:pt x="129" y="33"/>
                </a:lnTo>
                <a:lnTo>
                  <a:pt x="126" y="137"/>
                </a:lnTo>
                <a:lnTo>
                  <a:pt x="130" y="138"/>
                </a:lnTo>
                <a:lnTo>
                  <a:pt x="133" y="141"/>
                </a:lnTo>
                <a:lnTo>
                  <a:pt x="139" y="149"/>
                </a:lnTo>
                <a:lnTo>
                  <a:pt x="142" y="150"/>
                </a:lnTo>
                <a:lnTo>
                  <a:pt x="150" y="149"/>
                </a:lnTo>
                <a:lnTo>
                  <a:pt x="153" y="147"/>
                </a:lnTo>
                <a:lnTo>
                  <a:pt x="159" y="149"/>
                </a:lnTo>
                <a:lnTo>
                  <a:pt x="161" y="151"/>
                </a:lnTo>
                <a:lnTo>
                  <a:pt x="159" y="154"/>
                </a:lnTo>
                <a:lnTo>
                  <a:pt x="162" y="159"/>
                </a:lnTo>
                <a:lnTo>
                  <a:pt x="163" y="159"/>
                </a:lnTo>
                <a:lnTo>
                  <a:pt x="175" y="162"/>
                </a:lnTo>
                <a:lnTo>
                  <a:pt x="179" y="163"/>
                </a:lnTo>
                <a:lnTo>
                  <a:pt x="182" y="163"/>
                </a:lnTo>
                <a:lnTo>
                  <a:pt x="182" y="163"/>
                </a:lnTo>
                <a:lnTo>
                  <a:pt x="187" y="162"/>
                </a:lnTo>
                <a:lnTo>
                  <a:pt x="190" y="166"/>
                </a:lnTo>
                <a:lnTo>
                  <a:pt x="194" y="167"/>
                </a:lnTo>
                <a:lnTo>
                  <a:pt x="197" y="164"/>
                </a:lnTo>
                <a:lnTo>
                  <a:pt x="208" y="166"/>
                </a:lnTo>
                <a:lnTo>
                  <a:pt x="208" y="167"/>
                </a:lnTo>
                <a:lnTo>
                  <a:pt x="213" y="172"/>
                </a:lnTo>
                <a:lnTo>
                  <a:pt x="216" y="173"/>
                </a:lnTo>
                <a:lnTo>
                  <a:pt x="216" y="177"/>
                </a:lnTo>
                <a:lnTo>
                  <a:pt x="224" y="180"/>
                </a:lnTo>
                <a:lnTo>
                  <a:pt x="224" y="175"/>
                </a:lnTo>
                <a:lnTo>
                  <a:pt x="229" y="173"/>
                </a:lnTo>
                <a:lnTo>
                  <a:pt x="239" y="182"/>
                </a:lnTo>
                <a:lnTo>
                  <a:pt x="240" y="182"/>
                </a:lnTo>
                <a:lnTo>
                  <a:pt x="246" y="177"/>
                </a:lnTo>
                <a:lnTo>
                  <a:pt x="249" y="177"/>
                </a:lnTo>
                <a:lnTo>
                  <a:pt x="249" y="180"/>
                </a:lnTo>
                <a:lnTo>
                  <a:pt x="249" y="185"/>
                </a:lnTo>
                <a:lnTo>
                  <a:pt x="250" y="189"/>
                </a:lnTo>
                <a:lnTo>
                  <a:pt x="253" y="186"/>
                </a:lnTo>
                <a:lnTo>
                  <a:pt x="253" y="183"/>
                </a:lnTo>
                <a:lnTo>
                  <a:pt x="256" y="177"/>
                </a:lnTo>
                <a:lnTo>
                  <a:pt x="260" y="176"/>
                </a:lnTo>
                <a:lnTo>
                  <a:pt x="262" y="176"/>
                </a:lnTo>
                <a:lnTo>
                  <a:pt x="263" y="180"/>
                </a:lnTo>
                <a:lnTo>
                  <a:pt x="268" y="182"/>
                </a:lnTo>
                <a:lnTo>
                  <a:pt x="270" y="182"/>
                </a:lnTo>
                <a:lnTo>
                  <a:pt x="272" y="179"/>
                </a:lnTo>
                <a:lnTo>
                  <a:pt x="275" y="179"/>
                </a:lnTo>
                <a:lnTo>
                  <a:pt x="275" y="180"/>
                </a:lnTo>
                <a:lnTo>
                  <a:pt x="275" y="182"/>
                </a:lnTo>
                <a:lnTo>
                  <a:pt x="279" y="183"/>
                </a:lnTo>
                <a:lnTo>
                  <a:pt x="286" y="189"/>
                </a:lnTo>
                <a:lnTo>
                  <a:pt x="294" y="183"/>
                </a:lnTo>
                <a:lnTo>
                  <a:pt x="296" y="182"/>
                </a:lnTo>
                <a:lnTo>
                  <a:pt x="307" y="180"/>
                </a:lnTo>
                <a:lnTo>
                  <a:pt x="314" y="177"/>
                </a:lnTo>
                <a:lnTo>
                  <a:pt x="317" y="177"/>
                </a:lnTo>
                <a:lnTo>
                  <a:pt x="321" y="177"/>
                </a:lnTo>
                <a:lnTo>
                  <a:pt x="330" y="177"/>
                </a:lnTo>
                <a:lnTo>
                  <a:pt x="337" y="176"/>
                </a:lnTo>
                <a:lnTo>
                  <a:pt x="338" y="175"/>
                </a:lnTo>
                <a:lnTo>
                  <a:pt x="360" y="186"/>
                </a:lnTo>
                <a:lnTo>
                  <a:pt x="363" y="188"/>
                </a:lnTo>
                <a:lnTo>
                  <a:pt x="366" y="189"/>
                </a:lnTo>
                <a:lnTo>
                  <a:pt x="367" y="190"/>
                </a:lnTo>
                <a:lnTo>
                  <a:pt x="369" y="95"/>
                </a:lnTo>
                <a:lnTo>
                  <a:pt x="361" y="36"/>
                </a:lnTo>
                <a:lnTo>
                  <a:pt x="360" y="10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4376880" y="4956120"/>
            <a:ext cx="725400" cy="372960"/>
          </a:xfrm>
          <a:custGeom>
            <a:avLst/>
            <a:gdLst/>
            <a:ahLst/>
            <a:rect l="l" t="t" r="r" b="b"/>
            <a:pathLst>
              <a:path w="369" h="190">
                <a:moveTo>
                  <a:pt x="360" y="10"/>
                </a:moveTo>
                <a:lnTo>
                  <a:pt x="44" y="3"/>
                </a:lnTo>
                <a:lnTo>
                  <a:pt x="2" y="0"/>
                </a:lnTo>
                <a:lnTo>
                  <a:pt x="0" y="26"/>
                </a:lnTo>
                <a:lnTo>
                  <a:pt x="129" y="33"/>
                </a:lnTo>
                <a:lnTo>
                  <a:pt x="126" y="137"/>
                </a:lnTo>
                <a:lnTo>
                  <a:pt x="130" y="138"/>
                </a:lnTo>
                <a:lnTo>
                  <a:pt x="133" y="141"/>
                </a:lnTo>
                <a:lnTo>
                  <a:pt x="139" y="149"/>
                </a:lnTo>
                <a:lnTo>
                  <a:pt x="142" y="150"/>
                </a:lnTo>
                <a:lnTo>
                  <a:pt x="150" y="149"/>
                </a:lnTo>
                <a:lnTo>
                  <a:pt x="153" y="147"/>
                </a:lnTo>
                <a:lnTo>
                  <a:pt x="159" y="149"/>
                </a:lnTo>
                <a:lnTo>
                  <a:pt x="161" y="151"/>
                </a:lnTo>
                <a:lnTo>
                  <a:pt x="159" y="154"/>
                </a:lnTo>
                <a:lnTo>
                  <a:pt x="162" y="159"/>
                </a:lnTo>
                <a:lnTo>
                  <a:pt x="163" y="159"/>
                </a:lnTo>
                <a:lnTo>
                  <a:pt x="175" y="162"/>
                </a:lnTo>
                <a:lnTo>
                  <a:pt x="179" y="163"/>
                </a:lnTo>
                <a:lnTo>
                  <a:pt x="182" y="163"/>
                </a:lnTo>
                <a:lnTo>
                  <a:pt x="182" y="163"/>
                </a:lnTo>
                <a:lnTo>
                  <a:pt x="187" y="162"/>
                </a:lnTo>
                <a:lnTo>
                  <a:pt x="190" y="166"/>
                </a:lnTo>
                <a:lnTo>
                  <a:pt x="194" y="167"/>
                </a:lnTo>
                <a:lnTo>
                  <a:pt x="197" y="164"/>
                </a:lnTo>
                <a:lnTo>
                  <a:pt x="208" y="166"/>
                </a:lnTo>
                <a:lnTo>
                  <a:pt x="208" y="167"/>
                </a:lnTo>
                <a:lnTo>
                  <a:pt x="213" y="172"/>
                </a:lnTo>
                <a:lnTo>
                  <a:pt x="216" y="173"/>
                </a:lnTo>
                <a:lnTo>
                  <a:pt x="216" y="177"/>
                </a:lnTo>
                <a:lnTo>
                  <a:pt x="224" y="180"/>
                </a:lnTo>
                <a:lnTo>
                  <a:pt x="224" y="175"/>
                </a:lnTo>
                <a:lnTo>
                  <a:pt x="229" y="173"/>
                </a:lnTo>
                <a:lnTo>
                  <a:pt x="239" y="182"/>
                </a:lnTo>
                <a:lnTo>
                  <a:pt x="240" y="182"/>
                </a:lnTo>
                <a:lnTo>
                  <a:pt x="246" y="177"/>
                </a:lnTo>
                <a:lnTo>
                  <a:pt x="249" y="177"/>
                </a:lnTo>
                <a:lnTo>
                  <a:pt x="249" y="180"/>
                </a:lnTo>
                <a:lnTo>
                  <a:pt x="249" y="185"/>
                </a:lnTo>
                <a:lnTo>
                  <a:pt x="250" y="189"/>
                </a:lnTo>
                <a:lnTo>
                  <a:pt x="253" y="186"/>
                </a:lnTo>
                <a:lnTo>
                  <a:pt x="253" y="183"/>
                </a:lnTo>
                <a:lnTo>
                  <a:pt x="256" y="177"/>
                </a:lnTo>
                <a:lnTo>
                  <a:pt x="260" y="176"/>
                </a:lnTo>
                <a:lnTo>
                  <a:pt x="262" y="176"/>
                </a:lnTo>
                <a:lnTo>
                  <a:pt x="263" y="180"/>
                </a:lnTo>
                <a:lnTo>
                  <a:pt x="268" y="182"/>
                </a:lnTo>
                <a:lnTo>
                  <a:pt x="270" y="182"/>
                </a:lnTo>
                <a:lnTo>
                  <a:pt x="272" y="179"/>
                </a:lnTo>
                <a:lnTo>
                  <a:pt x="275" y="179"/>
                </a:lnTo>
                <a:lnTo>
                  <a:pt x="275" y="180"/>
                </a:lnTo>
                <a:lnTo>
                  <a:pt x="275" y="182"/>
                </a:lnTo>
                <a:lnTo>
                  <a:pt x="279" y="183"/>
                </a:lnTo>
                <a:lnTo>
                  <a:pt x="286" y="189"/>
                </a:lnTo>
                <a:lnTo>
                  <a:pt x="294" y="183"/>
                </a:lnTo>
                <a:lnTo>
                  <a:pt x="296" y="182"/>
                </a:lnTo>
                <a:lnTo>
                  <a:pt x="307" y="180"/>
                </a:lnTo>
                <a:lnTo>
                  <a:pt x="314" y="177"/>
                </a:lnTo>
                <a:lnTo>
                  <a:pt x="317" y="177"/>
                </a:lnTo>
                <a:lnTo>
                  <a:pt x="321" y="177"/>
                </a:lnTo>
                <a:lnTo>
                  <a:pt x="330" y="177"/>
                </a:lnTo>
                <a:lnTo>
                  <a:pt x="337" y="176"/>
                </a:lnTo>
                <a:lnTo>
                  <a:pt x="338" y="175"/>
                </a:lnTo>
                <a:lnTo>
                  <a:pt x="360" y="186"/>
                </a:lnTo>
                <a:lnTo>
                  <a:pt x="363" y="188"/>
                </a:lnTo>
                <a:lnTo>
                  <a:pt x="366" y="189"/>
                </a:lnTo>
                <a:lnTo>
                  <a:pt x="367" y="190"/>
                </a:lnTo>
                <a:lnTo>
                  <a:pt x="369" y="95"/>
                </a:lnTo>
                <a:lnTo>
                  <a:pt x="361" y="36"/>
                </a:lnTo>
                <a:lnTo>
                  <a:pt x="360" y="1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>
            <a:off x="4375080" y="3676680"/>
            <a:ext cx="549360" cy="345960"/>
          </a:xfrm>
          <a:custGeom>
            <a:avLst/>
            <a:gdLst/>
            <a:ahLst/>
            <a:rect l="l" t="t" r="r" b="b"/>
            <a:pathLst>
              <a:path w="280" h="176">
                <a:moveTo>
                  <a:pt x="0" y="163"/>
                </a:moveTo>
                <a:lnTo>
                  <a:pt x="13" y="0"/>
                </a:lnTo>
                <a:lnTo>
                  <a:pt x="91" y="7"/>
                </a:lnTo>
                <a:lnTo>
                  <a:pt x="137" y="10"/>
                </a:lnTo>
                <a:lnTo>
                  <a:pt x="257" y="13"/>
                </a:lnTo>
                <a:lnTo>
                  <a:pt x="258" y="17"/>
                </a:lnTo>
                <a:lnTo>
                  <a:pt x="261" y="29"/>
                </a:lnTo>
                <a:lnTo>
                  <a:pt x="261" y="33"/>
                </a:lnTo>
                <a:lnTo>
                  <a:pt x="260" y="42"/>
                </a:lnTo>
                <a:lnTo>
                  <a:pt x="260" y="58"/>
                </a:lnTo>
                <a:lnTo>
                  <a:pt x="263" y="75"/>
                </a:lnTo>
                <a:lnTo>
                  <a:pt x="269" y="79"/>
                </a:lnTo>
                <a:lnTo>
                  <a:pt x="271" y="95"/>
                </a:lnTo>
                <a:lnTo>
                  <a:pt x="271" y="123"/>
                </a:lnTo>
                <a:lnTo>
                  <a:pt x="273" y="127"/>
                </a:lnTo>
                <a:lnTo>
                  <a:pt x="273" y="137"/>
                </a:lnTo>
                <a:lnTo>
                  <a:pt x="274" y="142"/>
                </a:lnTo>
                <a:lnTo>
                  <a:pt x="280" y="160"/>
                </a:lnTo>
                <a:lnTo>
                  <a:pt x="280" y="168"/>
                </a:lnTo>
                <a:lnTo>
                  <a:pt x="280" y="176"/>
                </a:lnTo>
                <a:lnTo>
                  <a:pt x="0" y="163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4375080" y="3676680"/>
            <a:ext cx="549360" cy="345960"/>
          </a:xfrm>
          <a:custGeom>
            <a:avLst/>
            <a:gdLst/>
            <a:ahLst/>
            <a:rect l="l" t="t" r="r" b="b"/>
            <a:pathLst>
              <a:path w="280" h="176">
                <a:moveTo>
                  <a:pt x="0" y="163"/>
                </a:moveTo>
                <a:lnTo>
                  <a:pt x="13" y="0"/>
                </a:lnTo>
                <a:lnTo>
                  <a:pt x="91" y="7"/>
                </a:lnTo>
                <a:lnTo>
                  <a:pt x="137" y="10"/>
                </a:lnTo>
                <a:lnTo>
                  <a:pt x="257" y="13"/>
                </a:lnTo>
                <a:lnTo>
                  <a:pt x="258" y="17"/>
                </a:lnTo>
                <a:lnTo>
                  <a:pt x="261" y="29"/>
                </a:lnTo>
                <a:lnTo>
                  <a:pt x="261" y="33"/>
                </a:lnTo>
                <a:lnTo>
                  <a:pt x="260" y="42"/>
                </a:lnTo>
                <a:lnTo>
                  <a:pt x="260" y="58"/>
                </a:lnTo>
                <a:lnTo>
                  <a:pt x="263" y="75"/>
                </a:lnTo>
                <a:lnTo>
                  <a:pt x="269" y="79"/>
                </a:lnTo>
                <a:lnTo>
                  <a:pt x="271" y="95"/>
                </a:lnTo>
                <a:lnTo>
                  <a:pt x="271" y="123"/>
                </a:lnTo>
                <a:lnTo>
                  <a:pt x="273" y="127"/>
                </a:lnTo>
                <a:lnTo>
                  <a:pt x="273" y="137"/>
                </a:lnTo>
                <a:lnTo>
                  <a:pt x="274" y="142"/>
                </a:lnTo>
                <a:lnTo>
                  <a:pt x="280" y="160"/>
                </a:lnTo>
                <a:lnTo>
                  <a:pt x="280" y="168"/>
                </a:lnTo>
                <a:lnTo>
                  <a:pt x="280" y="176"/>
                </a:lnTo>
                <a:lnTo>
                  <a:pt x="0" y="163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/>
          <p:nvPr/>
        </p:nvSpPr>
        <p:spPr>
          <a:xfrm>
            <a:off x="2933640" y="3440160"/>
            <a:ext cx="557280" cy="412560"/>
          </a:xfrm>
          <a:custGeom>
            <a:avLst/>
            <a:gdLst/>
            <a:ahLst/>
            <a:rect l="l" t="t" r="r" b="b"/>
            <a:pathLst>
              <a:path w="284" h="210">
                <a:moveTo>
                  <a:pt x="255" y="197"/>
                </a:moveTo>
                <a:lnTo>
                  <a:pt x="255" y="199"/>
                </a:lnTo>
                <a:lnTo>
                  <a:pt x="253" y="202"/>
                </a:lnTo>
                <a:lnTo>
                  <a:pt x="254" y="210"/>
                </a:lnTo>
                <a:lnTo>
                  <a:pt x="179" y="191"/>
                </a:lnTo>
                <a:lnTo>
                  <a:pt x="173" y="194"/>
                </a:lnTo>
                <a:lnTo>
                  <a:pt x="169" y="194"/>
                </a:lnTo>
                <a:lnTo>
                  <a:pt x="166" y="192"/>
                </a:lnTo>
                <a:lnTo>
                  <a:pt x="160" y="192"/>
                </a:lnTo>
                <a:lnTo>
                  <a:pt x="157" y="191"/>
                </a:lnTo>
                <a:lnTo>
                  <a:pt x="153" y="191"/>
                </a:lnTo>
                <a:lnTo>
                  <a:pt x="150" y="192"/>
                </a:lnTo>
                <a:lnTo>
                  <a:pt x="144" y="191"/>
                </a:lnTo>
                <a:lnTo>
                  <a:pt x="138" y="191"/>
                </a:lnTo>
                <a:lnTo>
                  <a:pt x="134" y="194"/>
                </a:lnTo>
                <a:lnTo>
                  <a:pt x="130" y="194"/>
                </a:lnTo>
                <a:lnTo>
                  <a:pt x="121" y="192"/>
                </a:lnTo>
                <a:lnTo>
                  <a:pt x="117" y="191"/>
                </a:lnTo>
                <a:lnTo>
                  <a:pt x="112" y="189"/>
                </a:lnTo>
                <a:lnTo>
                  <a:pt x="95" y="191"/>
                </a:lnTo>
                <a:lnTo>
                  <a:pt x="92" y="186"/>
                </a:lnTo>
                <a:lnTo>
                  <a:pt x="78" y="182"/>
                </a:lnTo>
                <a:lnTo>
                  <a:pt x="70" y="181"/>
                </a:lnTo>
                <a:lnTo>
                  <a:pt x="62" y="182"/>
                </a:lnTo>
                <a:lnTo>
                  <a:pt x="49" y="181"/>
                </a:lnTo>
                <a:lnTo>
                  <a:pt x="37" y="176"/>
                </a:lnTo>
                <a:lnTo>
                  <a:pt x="36" y="172"/>
                </a:lnTo>
                <a:lnTo>
                  <a:pt x="36" y="158"/>
                </a:lnTo>
                <a:lnTo>
                  <a:pt x="37" y="156"/>
                </a:lnTo>
                <a:lnTo>
                  <a:pt x="36" y="147"/>
                </a:lnTo>
                <a:lnTo>
                  <a:pt x="27" y="142"/>
                </a:lnTo>
                <a:lnTo>
                  <a:pt x="23" y="140"/>
                </a:lnTo>
                <a:lnTo>
                  <a:pt x="21" y="139"/>
                </a:lnTo>
                <a:lnTo>
                  <a:pt x="18" y="134"/>
                </a:lnTo>
                <a:lnTo>
                  <a:pt x="11" y="132"/>
                </a:lnTo>
                <a:lnTo>
                  <a:pt x="10" y="132"/>
                </a:lnTo>
                <a:lnTo>
                  <a:pt x="4" y="127"/>
                </a:lnTo>
                <a:lnTo>
                  <a:pt x="1" y="127"/>
                </a:lnTo>
                <a:lnTo>
                  <a:pt x="0" y="127"/>
                </a:lnTo>
                <a:lnTo>
                  <a:pt x="0" y="124"/>
                </a:lnTo>
                <a:lnTo>
                  <a:pt x="1" y="119"/>
                </a:lnTo>
                <a:lnTo>
                  <a:pt x="3" y="116"/>
                </a:lnTo>
                <a:lnTo>
                  <a:pt x="3" y="113"/>
                </a:lnTo>
                <a:lnTo>
                  <a:pt x="3" y="111"/>
                </a:lnTo>
                <a:lnTo>
                  <a:pt x="4" y="110"/>
                </a:lnTo>
                <a:lnTo>
                  <a:pt x="5" y="111"/>
                </a:lnTo>
                <a:lnTo>
                  <a:pt x="5" y="114"/>
                </a:lnTo>
                <a:lnTo>
                  <a:pt x="5" y="117"/>
                </a:lnTo>
                <a:lnTo>
                  <a:pt x="4" y="119"/>
                </a:lnTo>
                <a:lnTo>
                  <a:pt x="5" y="120"/>
                </a:lnTo>
                <a:lnTo>
                  <a:pt x="10" y="116"/>
                </a:lnTo>
                <a:lnTo>
                  <a:pt x="10" y="113"/>
                </a:lnTo>
                <a:lnTo>
                  <a:pt x="10" y="111"/>
                </a:lnTo>
                <a:lnTo>
                  <a:pt x="11" y="108"/>
                </a:lnTo>
                <a:lnTo>
                  <a:pt x="10" y="106"/>
                </a:lnTo>
                <a:lnTo>
                  <a:pt x="7" y="104"/>
                </a:lnTo>
                <a:lnTo>
                  <a:pt x="7" y="95"/>
                </a:lnTo>
                <a:lnTo>
                  <a:pt x="8" y="95"/>
                </a:lnTo>
                <a:lnTo>
                  <a:pt x="11" y="95"/>
                </a:lnTo>
                <a:lnTo>
                  <a:pt x="11" y="94"/>
                </a:lnTo>
                <a:lnTo>
                  <a:pt x="17" y="94"/>
                </a:lnTo>
                <a:lnTo>
                  <a:pt x="14" y="90"/>
                </a:lnTo>
                <a:lnTo>
                  <a:pt x="14" y="90"/>
                </a:lnTo>
                <a:lnTo>
                  <a:pt x="13" y="88"/>
                </a:lnTo>
                <a:lnTo>
                  <a:pt x="8" y="91"/>
                </a:lnTo>
                <a:lnTo>
                  <a:pt x="8" y="84"/>
                </a:lnTo>
                <a:lnTo>
                  <a:pt x="8" y="81"/>
                </a:lnTo>
                <a:lnTo>
                  <a:pt x="10" y="75"/>
                </a:lnTo>
                <a:lnTo>
                  <a:pt x="8" y="69"/>
                </a:lnTo>
                <a:lnTo>
                  <a:pt x="8" y="65"/>
                </a:lnTo>
                <a:lnTo>
                  <a:pt x="10" y="54"/>
                </a:lnTo>
                <a:lnTo>
                  <a:pt x="11" y="49"/>
                </a:lnTo>
                <a:lnTo>
                  <a:pt x="5" y="35"/>
                </a:lnTo>
                <a:lnTo>
                  <a:pt x="7" y="25"/>
                </a:lnTo>
                <a:lnTo>
                  <a:pt x="8" y="19"/>
                </a:lnTo>
                <a:lnTo>
                  <a:pt x="10" y="12"/>
                </a:lnTo>
                <a:lnTo>
                  <a:pt x="36" y="29"/>
                </a:lnTo>
                <a:lnTo>
                  <a:pt x="50" y="38"/>
                </a:lnTo>
                <a:lnTo>
                  <a:pt x="60" y="40"/>
                </a:lnTo>
                <a:lnTo>
                  <a:pt x="66" y="45"/>
                </a:lnTo>
                <a:lnTo>
                  <a:pt x="73" y="45"/>
                </a:lnTo>
                <a:lnTo>
                  <a:pt x="75" y="46"/>
                </a:lnTo>
                <a:lnTo>
                  <a:pt x="78" y="49"/>
                </a:lnTo>
                <a:lnTo>
                  <a:pt x="78" y="62"/>
                </a:lnTo>
                <a:lnTo>
                  <a:pt x="78" y="65"/>
                </a:lnTo>
                <a:lnTo>
                  <a:pt x="73" y="68"/>
                </a:lnTo>
                <a:lnTo>
                  <a:pt x="70" y="74"/>
                </a:lnTo>
                <a:lnTo>
                  <a:pt x="70" y="80"/>
                </a:lnTo>
                <a:lnTo>
                  <a:pt x="72" y="81"/>
                </a:lnTo>
                <a:lnTo>
                  <a:pt x="70" y="84"/>
                </a:lnTo>
                <a:lnTo>
                  <a:pt x="70" y="87"/>
                </a:lnTo>
                <a:lnTo>
                  <a:pt x="70" y="88"/>
                </a:lnTo>
                <a:lnTo>
                  <a:pt x="72" y="90"/>
                </a:lnTo>
                <a:lnTo>
                  <a:pt x="78" y="87"/>
                </a:lnTo>
                <a:lnTo>
                  <a:pt x="81" y="75"/>
                </a:lnTo>
                <a:lnTo>
                  <a:pt x="82" y="72"/>
                </a:lnTo>
                <a:lnTo>
                  <a:pt x="85" y="68"/>
                </a:lnTo>
                <a:lnTo>
                  <a:pt x="92" y="61"/>
                </a:lnTo>
                <a:lnTo>
                  <a:pt x="92" y="58"/>
                </a:lnTo>
                <a:lnTo>
                  <a:pt x="89" y="46"/>
                </a:lnTo>
                <a:lnTo>
                  <a:pt x="83" y="32"/>
                </a:lnTo>
                <a:lnTo>
                  <a:pt x="83" y="29"/>
                </a:lnTo>
                <a:lnTo>
                  <a:pt x="85" y="29"/>
                </a:lnTo>
                <a:lnTo>
                  <a:pt x="88" y="29"/>
                </a:lnTo>
                <a:lnTo>
                  <a:pt x="92" y="23"/>
                </a:lnTo>
                <a:lnTo>
                  <a:pt x="91" y="16"/>
                </a:lnTo>
                <a:lnTo>
                  <a:pt x="86" y="16"/>
                </a:lnTo>
                <a:lnTo>
                  <a:pt x="86" y="10"/>
                </a:lnTo>
                <a:lnTo>
                  <a:pt x="85" y="0"/>
                </a:lnTo>
                <a:lnTo>
                  <a:pt x="143" y="16"/>
                </a:lnTo>
                <a:lnTo>
                  <a:pt x="196" y="30"/>
                </a:lnTo>
                <a:lnTo>
                  <a:pt x="284" y="52"/>
                </a:lnTo>
                <a:lnTo>
                  <a:pt x="255" y="185"/>
                </a:lnTo>
                <a:lnTo>
                  <a:pt x="253" y="188"/>
                </a:lnTo>
                <a:lnTo>
                  <a:pt x="253" y="192"/>
                </a:lnTo>
                <a:lnTo>
                  <a:pt x="255" y="197"/>
                </a:lnTo>
                <a:close/>
              </a:path>
            </a:pathLst>
          </a:cu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/>
          <p:nvPr/>
        </p:nvSpPr>
        <p:spPr>
          <a:xfrm>
            <a:off x="2933640" y="3440160"/>
            <a:ext cx="557280" cy="412560"/>
          </a:xfrm>
          <a:custGeom>
            <a:avLst/>
            <a:gdLst/>
            <a:ahLst/>
            <a:rect l="l" t="t" r="r" b="b"/>
            <a:pathLst>
              <a:path w="284" h="210">
                <a:moveTo>
                  <a:pt x="255" y="197"/>
                </a:moveTo>
                <a:lnTo>
                  <a:pt x="255" y="199"/>
                </a:lnTo>
                <a:lnTo>
                  <a:pt x="253" y="202"/>
                </a:lnTo>
                <a:lnTo>
                  <a:pt x="254" y="210"/>
                </a:lnTo>
                <a:lnTo>
                  <a:pt x="179" y="191"/>
                </a:lnTo>
                <a:lnTo>
                  <a:pt x="173" y="194"/>
                </a:lnTo>
                <a:lnTo>
                  <a:pt x="169" y="194"/>
                </a:lnTo>
                <a:lnTo>
                  <a:pt x="166" y="192"/>
                </a:lnTo>
                <a:lnTo>
                  <a:pt x="160" y="192"/>
                </a:lnTo>
                <a:lnTo>
                  <a:pt x="157" y="191"/>
                </a:lnTo>
                <a:lnTo>
                  <a:pt x="153" y="191"/>
                </a:lnTo>
                <a:lnTo>
                  <a:pt x="150" y="192"/>
                </a:lnTo>
                <a:lnTo>
                  <a:pt x="144" y="191"/>
                </a:lnTo>
                <a:lnTo>
                  <a:pt x="138" y="191"/>
                </a:lnTo>
                <a:lnTo>
                  <a:pt x="134" y="194"/>
                </a:lnTo>
                <a:lnTo>
                  <a:pt x="130" y="194"/>
                </a:lnTo>
                <a:lnTo>
                  <a:pt x="121" y="192"/>
                </a:lnTo>
                <a:lnTo>
                  <a:pt x="117" y="191"/>
                </a:lnTo>
                <a:lnTo>
                  <a:pt x="112" y="189"/>
                </a:lnTo>
                <a:lnTo>
                  <a:pt x="95" y="191"/>
                </a:lnTo>
                <a:lnTo>
                  <a:pt x="92" y="186"/>
                </a:lnTo>
                <a:lnTo>
                  <a:pt x="78" y="182"/>
                </a:lnTo>
                <a:lnTo>
                  <a:pt x="70" y="181"/>
                </a:lnTo>
                <a:lnTo>
                  <a:pt x="62" y="182"/>
                </a:lnTo>
                <a:lnTo>
                  <a:pt x="49" y="181"/>
                </a:lnTo>
                <a:lnTo>
                  <a:pt x="37" y="176"/>
                </a:lnTo>
                <a:lnTo>
                  <a:pt x="36" y="172"/>
                </a:lnTo>
                <a:lnTo>
                  <a:pt x="36" y="158"/>
                </a:lnTo>
                <a:lnTo>
                  <a:pt x="37" y="156"/>
                </a:lnTo>
                <a:lnTo>
                  <a:pt x="36" y="147"/>
                </a:lnTo>
                <a:lnTo>
                  <a:pt x="27" y="142"/>
                </a:lnTo>
                <a:lnTo>
                  <a:pt x="23" y="140"/>
                </a:lnTo>
                <a:lnTo>
                  <a:pt x="21" y="139"/>
                </a:lnTo>
                <a:lnTo>
                  <a:pt x="18" y="134"/>
                </a:lnTo>
                <a:lnTo>
                  <a:pt x="11" y="132"/>
                </a:lnTo>
                <a:lnTo>
                  <a:pt x="10" y="132"/>
                </a:lnTo>
                <a:lnTo>
                  <a:pt x="4" y="127"/>
                </a:lnTo>
                <a:lnTo>
                  <a:pt x="1" y="127"/>
                </a:lnTo>
                <a:lnTo>
                  <a:pt x="0" y="127"/>
                </a:lnTo>
                <a:lnTo>
                  <a:pt x="0" y="124"/>
                </a:lnTo>
                <a:lnTo>
                  <a:pt x="1" y="119"/>
                </a:lnTo>
                <a:lnTo>
                  <a:pt x="3" y="116"/>
                </a:lnTo>
                <a:lnTo>
                  <a:pt x="3" y="113"/>
                </a:lnTo>
                <a:lnTo>
                  <a:pt x="3" y="111"/>
                </a:lnTo>
                <a:lnTo>
                  <a:pt x="4" y="110"/>
                </a:lnTo>
                <a:lnTo>
                  <a:pt x="5" y="111"/>
                </a:lnTo>
                <a:lnTo>
                  <a:pt x="5" y="114"/>
                </a:lnTo>
                <a:lnTo>
                  <a:pt x="5" y="117"/>
                </a:lnTo>
                <a:lnTo>
                  <a:pt x="4" y="119"/>
                </a:lnTo>
                <a:lnTo>
                  <a:pt x="5" y="120"/>
                </a:lnTo>
                <a:lnTo>
                  <a:pt x="10" y="116"/>
                </a:lnTo>
                <a:lnTo>
                  <a:pt x="10" y="113"/>
                </a:lnTo>
                <a:lnTo>
                  <a:pt x="10" y="111"/>
                </a:lnTo>
                <a:lnTo>
                  <a:pt x="11" y="108"/>
                </a:lnTo>
                <a:lnTo>
                  <a:pt x="10" y="106"/>
                </a:lnTo>
                <a:lnTo>
                  <a:pt x="7" y="104"/>
                </a:lnTo>
                <a:lnTo>
                  <a:pt x="7" y="95"/>
                </a:lnTo>
                <a:lnTo>
                  <a:pt x="8" y="95"/>
                </a:lnTo>
                <a:lnTo>
                  <a:pt x="11" y="95"/>
                </a:lnTo>
                <a:lnTo>
                  <a:pt x="11" y="94"/>
                </a:lnTo>
                <a:lnTo>
                  <a:pt x="17" y="94"/>
                </a:lnTo>
                <a:lnTo>
                  <a:pt x="14" y="90"/>
                </a:lnTo>
                <a:lnTo>
                  <a:pt x="14" y="90"/>
                </a:lnTo>
                <a:lnTo>
                  <a:pt x="13" y="88"/>
                </a:lnTo>
                <a:lnTo>
                  <a:pt x="8" y="91"/>
                </a:lnTo>
                <a:lnTo>
                  <a:pt x="8" y="84"/>
                </a:lnTo>
                <a:lnTo>
                  <a:pt x="8" y="81"/>
                </a:lnTo>
                <a:lnTo>
                  <a:pt x="10" y="75"/>
                </a:lnTo>
                <a:lnTo>
                  <a:pt x="8" y="69"/>
                </a:lnTo>
                <a:lnTo>
                  <a:pt x="8" y="65"/>
                </a:lnTo>
                <a:lnTo>
                  <a:pt x="10" y="54"/>
                </a:lnTo>
                <a:lnTo>
                  <a:pt x="11" y="49"/>
                </a:lnTo>
                <a:lnTo>
                  <a:pt x="5" y="35"/>
                </a:lnTo>
                <a:lnTo>
                  <a:pt x="7" y="25"/>
                </a:lnTo>
                <a:lnTo>
                  <a:pt x="8" y="19"/>
                </a:lnTo>
                <a:lnTo>
                  <a:pt x="10" y="12"/>
                </a:lnTo>
                <a:lnTo>
                  <a:pt x="36" y="29"/>
                </a:lnTo>
                <a:lnTo>
                  <a:pt x="50" y="38"/>
                </a:lnTo>
                <a:lnTo>
                  <a:pt x="60" y="40"/>
                </a:lnTo>
                <a:lnTo>
                  <a:pt x="66" y="45"/>
                </a:lnTo>
                <a:lnTo>
                  <a:pt x="73" y="45"/>
                </a:lnTo>
                <a:lnTo>
                  <a:pt x="75" y="46"/>
                </a:lnTo>
                <a:lnTo>
                  <a:pt x="78" y="49"/>
                </a:lnTo>
                <a:lnTo>
                  <a:pt x="78" y="62"/>
                </a:lnTo>
                <a:lnTo>
                  <a:pt x="78" y="65"/>
                </a:lnTo>
                <a:lnTo>
                  <a:pt x="73" y="68"/>
                </a:lnTo>
                <a:lnTo>
                  <a:pt x="70" y="74"/>
                </a:lnTo>
                <a:lnTo>
                  <a:pt x="70" y="80"/>
                </a:lnTo>
                <a:lnTo>
                  <a:pt x="72" y="81"/>
                </a:lnTo>
                <a:lnTo>
                  <a:pt x="70" y="84"/>
                </a:lnTo>
                <a:lnTo>
                  <a:pt x="70" y="87"/>
                </a:lnTo>
                <a:lnTo>
                  <a:pt x="70" y="88"/>
                </a:lnTo>
                <a:lnTo>
                  <a:pt x="72" y="90"/>
                </a:lnTo>
                <a:lnTo>
                  <a:pt x="78" y="87"/>
                </a:lnTo>
                <a:lnTo>
                  <a:pt x="81" y="75"/>
                </a:lnTo>
                <a:lnTo>
                  <a:pt x="82" y="72"/>
                </a:lnTo>
                <a:lnTo>
                  <a:pt x="85" y="68"/>
                </a:lnTo>
                <a:lnTo>
                  <a:pt x="92" y="61"/>
                </a:lnTo>
                <a:lnTo>
                  <a:pt x="92" y="58"/>
                </a:lnTo>
                <a:lnTo>
                  <a:pt x="89" y="46"/>
                </a:lnTo>
                <a:lnTo>
                  <a:pt x="83" y="32"/>
                </a:lnTo>
                <a:lnTo>
                  <a:pt x="83" y="29"/>
                </a:lnTo>
                <a:lnTo>
                  <a:pt x="85" y="29"/>
                </a:lnTo>
                <a:lnTo>
                  <a:pt x="88" y="29"/>
                </a:lnTo>
                <a:lnTo>
                  <a:pt x="92" y="23"/>
                </a:lnTo>
                <a:lnTo>
                  <a:pt x="91" y="16"/>
                </a:lnTo>
                <a:lnTo>
                  <a:pt x="86" y="16"/>
                </a:lnTo>
                <a:lnTo>
                  <a:pt x="86" y="10"/>
                </a:lnTo>
                <a:lnTo>
                  <a:pt x="85" y="0"/>
                </a:lnTo>
                <a:lnTo>
                  <a:pt x="143" y="16"/>
                </a:lnTo>
                <a:lnTo>
                  <a:pt x="196" y="30"/>
                </a:lnTo>
                <a:lnTo>
                  <a:pt x="284" y="52"/>
                </a:lnTo>
                <a:lnTo>
                  <a:pt x="255" y="185"/>
                </a:lnTo>
                <a:lnTo>
                  <a:pt x="253" y="188"/>
                </a:lnTo>
                <a:lnTo>
                  <a:pt x="253" y="192"/>
                </a:lnTo>
                <a:lnTo>
                  <a:pt x="255" y="197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6226200" y="3919680"/>
            <a:ext cx="636480" cy="488880"/>
          </a:xfrm>
          <a:custGeom>
            <a:avLst/>
            <a:gdLst/>
            <a:ahLst/>
            <a:rect l="l" t="t" r="r" b="b"/>
            <a:pathLst>
              <a:path w="324" h="249">
                <a:moveTo>
                  <a:pt x="210" y="205"/>
                </a:moveTo>
                <a:lnTo>
                  <a:pt x="245" y="217"/>
                </a:lnTo>
                <a:lnTo>
                  <a:pt x="247" y="223"/>
                </a:lnTo>
                <a:lnTo>
                  <a:pt x="245" y="226"/>
                </a:lnTo>
                <a:lnTo>
                  <a:pt x="243" y="227"/>
                </a:lnTo>
                <a:lnTo>
                  <a:pt x="242" y="230"/>
                </a:lnTo>
                <a:lnTo>
                  <a:pt x="243" y="237"/>
                </a:lnTo>
                <a:lnTo>
                  <a:pt x="240" y="237"/>
                </a:lnTo>
                <a:lnTo>
                  <a:pt x="239" y="239"/>
                </a:lnTo>
                <a:lnTo>
                  <a:pt x="236" y="244"/>
                </a:lnTo>
                <a:lnTo>
                  <a:pt x="236" y="247"/>
                </a:lnTo>
                <a:lnTo>
                  <a:pt x="236" y="249"/>
                </a:lnTo>
                <a:lnTo>
                  <a:pt x="237" y="247"/>
                </a:lnTo>
                <a:lnTo>
                  <a:pt x="239" y="244"/>
                </a:lnTo>
                <a:lnTo>
                  <a:pt x="245" y="240"/>
                </a:lnTo>
                <a:lnTo>
                  <a:pt x="247" y="240"/>
                </a:lnTo>
                <a:lnTo>
                  <a:pt x="255" y="240"/>
                </a:lnTo>
                <a:lnTo>
                  <a:pt x="258" y="239"/>
                </a:lnTo>
                <a:lnTo>
                  <a:pt x="265" y="237"/>
                </a:lnTo>
                <a:lnTo>
                  <a:pt x="271" y="234"/>
                </a:lnTo>
                <a:lnTo>
                  <a:pt x="275" y="231"/>
                </a:lnTo>
                <a:lnTo>
                  <a:pt x="279" y="227"/>
                </a:lnTo>
                <a:lnTo>
                  <a:pt x="300" y="214"/>
                </a:lnTo>
                <a:lnTo>
                  <a:pt x="304" y="210"/>
                </a:lnTo>
                <a:lnTo>
                  <a:pt x="308" y="207"/>
                </a:lnTo>
                <a:lnTo>
                  <a:pt x="313" y="205"/>
                </a:lnTo>
                <a:lnTo>
                  <a:pt x="314" y="203"/>
                </a:lnTo>
                <a:lnTo>
                  <a:pt x="318" y="201"/>
                </a:lnTo>
                <a:lnTo>
                  <a:pt x="320" y="198"/>
                </a:lnTo>
                <a:lnTo>
                  <a:pt x="323" y="194"/>
                </a:lnTo>
                <a:lnTo>
                  <a:pt x="324" y="192"/>
                </a:lnTo>
                <a:lnTo>
                  <a:pt x="323" y="191"/>
                </a:lnTo>
                <a:lnTo>
                  <a:pt x="318" y="197"/>
                </a:lnTo>
                <a:lnTo>
                  <a:pt x="314" y="198"/>
                </a:lnTo>
                <a:lnTo>
                  <a:pt x="310" y="200"/>
                </a:lnTo>
                <a:lnTo>
                  <a:pt x="305" y="201"/>
                </a:lnTo>
                <a:lnTo>
                  <a:pt x="304" y="205"/>
                </a:lnTo>
                <a:lnTo>
                  <a:pt x="300" y="207"/>
                </a:lnTo>
                <a:lnTo>
                  <a:pt x="298" y="205"/>
                </a:lnTo>
                <a:lnTo>
                  <a:pt x="301" y="203"/>
                </a:lnTo>
                <a:lnTo>
                  <a:pt x="304" y="198"/>
                </a:lnTo>
                <a:lnTo>
                  <a:pt x="308" y="192"/>
                </a:lnTo>
                <a:lnTo>
                  <a:pt x="307" y="191"/>
                </a:lnTo>
                <a:lnTo>
                  <a:pt x="302" y="194"/>
                </a:lnTo>
                <a:lnTo>
                  <a:pt x="301" y="198"/>
                </a:lnTo>
                <a:lnTo>
                  <a:pt x="298" y="201"/>
                </a:lnTo>
                <a:lnTo>
                  <a:pt x="287" y="207"/>
                </a:lnTo>
                <a:lnTo>
                  <a:pt x="272" y="214"/>
                </a:lnTo>
                <a:lnTo>
                  <a:pt x="262" y="220"/>
                </a:lnTo>
                <a:lnTo>
                  <a:pt x="258" y="221"/>
                </a:lnTo>
                <a:lnTo>
                  <a:pt x="253" y="227"/>
                </a:lnTo>
                <a:lnTo>
                  <a:pt x="250" y="226"/>
                </a:lnTo>
                <a:lnTo>
                  <a:pt x="250" y="221"/>
                </a:lnTo>
                <a:lnTo>
                  <a:pt x="252" y="217"/>
                </a:lnTo>
                <a:lnTo>
                  <a:pt x="255" y="214"/>
                </a:lnTo>
                <a:lnTo>
                  <a:pt x="250" y="210"/>
                </a:lnTo>
                <a:lnTo>
                  <a:pt x="258" y="203"/>
                </a:lnTo>
                <a:lnTo>
                  <a:pt x="258" y="200"/>
                </a:lnTo>
                <a:lnTo>
                  <a:pt x="255" y="197"/>
                </a:lnTo>
                <a:lnTo>
                  <a:pt x="250" y="156"/>
                </a:lnTo>
                <a:lnTo>
                  <a:pt x="247" y="155"/>
                </a:lnTo>
                <a:lnTo>
                  <a:pt x="249" y="119"/>
                </a:lnTo>
                <a:lnTo>
                  <a:pt x="245" y="110"/>
                </a:lnTo>
                <a:lnTo>
                  <a:pt x="242" y="100"/>
                </a:lnTo>
                <a:lnTo>
                  <a:pt x="242" y="93"/>
                </a:lnTo>
                <a:lnTo>
                  <a:pt x="239" y="80"/>
                </a:lnTo>
                <a:lnTo>
                  <a:pt x="234" y="74"/>
                </a:lnTo>
                <a:lnTo>
                  <a:pt x="232" y="74"/>
                </a:lnTo>
                <a:lnTo>
                  <a:pt x="233" y="75"/>
                </a:lnTo>
                <a:lnTo>
                  <a:pt x="232" y="75"/>
                </a:lnTo>
                <a:lnTo>
                  <a:pt x="230" y="74"/>
                </a:lnTo>
                <a:lnTo>
                  <a:pt x="232" y="67"/>
                </a:lnTo>
                <a:lnTo>
                  <a:pt x="224" y="51"/>
                </a:lnTo>
                <a:lnTo>
                  <a:pt x="224" y="45"/>
                </a:lnTo>
                <a:lnTo>
                  <a:pt x="226" y="39"/>
                </a:lnTo>
                <a:lnTo>
                  <a:pt x="224" y="28"/>
                </a:lnTo>
                <a:lnTo>
                  <a:pt x="219" y="13"/>
                </a:lnTo>
                <a:lnTo>
                  <a:pt x="219" y="10"/>
                </a:lnTo>
                <a:lnTo>
                  <a:pt x="216" y="9"/>
                </a:lnTo>
                <a:lnTo>
                  <a:pt x="217" y="6"/>
                </a:lnTo>
                <a:lnTo>
                  <a:pt x="214" y="0"/>
                </a:lnTo>
                <a:lnTo>
                  <a:pt x="164" y="13"/>
                </a:lnTo>
                <a:lnTo>
                  <a:pt x="164" y="12"/>
                </a:lnTo>
                <a:lnTo>
                  <a:pt x="161" y="13"/>
                </a:lnTo>
                <a:lnTo>
                  <a:pt x="156" y="15"/>
                </a:lnTo>
                <a:lnTo>
                  <a:pt x="145" y="28"/>
                </a:lnTo>
                <a:lnTo>
                  <a:pt x="132" y="45"/>
                </a:lnTo>
                <a:lnTo>
                  <a:pt x="130" y="46"/>
                </a:lnTo>
                <a:lnTo>
                  <a:pt x="132" y="49"/>
                </a:lnTo>
                <a:lnTo>
                  <a:pt x="129" y="57"/>
                </a:lnTo>
                <a:lnTo>
                  <a:pt x="128" y="60"/>
                </a:lnTo>
                <a:lnTo>
                  <a:pt x="115" y="71"/>
                </a:lnTo>
                <a:lnTo>
                  <a:pt x="113" y="74"/>
                </a:lnTo>
                <a:lnTo>
                  <a:pt x="115" y="80"/>
                </a:lnTo>
                <a:lnTo>
                  <a:pt x="116" y="80"/>
                </a:lnTo>
                <a:lnTo>
                  <a:pt x="119" y="80"/>
                </a:lnTo>
                <a:lnTo>
                  <a:pt x="122" y="81"/>
                </a:lnTo>
                <a:lnTo>
                  <a:pt x="122" y="84"/>
                </a:lnTo>
                <a:lnTo>
                  <a:pt x="120" y="87"/>
                </a:lnTo>
                <a:lnTo>
                  <a:pt x="120" y="91"/>
                </a:lnTo>
                <a:lnTo>
                  <a:pt x="125" y="96"/>
                </a:lnTo>
                <a:lnTo>
                  <a:pt x="123" y="104"/>
                </a:lnTo>
                <a:lnTo>
                  <a:pt x="116" y="107"/>
                </a:lnTo>
                <a:lnTo>
                  <a:pt x="103" y="119"/>
                </a:lnTo>
                <a:lnTo>
                  <a:pt x="94" y="122"/>
                </a:lnTo>
                <a:lnTo>
                  <a:pt x="74" y="129"/>
                </a:lnTo>
                <a:lnTo>
                  <a:pt x="67" y="126"/>
                </a:lnTo>
                <a:lnTo>
                  <a:pt x="61" y="125"/>
                </a:lnTo>
                <a:lnTo>
                  <a:pt x="51" y="126"/>
                </a:lnTo>
                <a:lnTo>
                  <a:pt x="39" y="127"/>
                </a:lnTo>
                <a:lnTo>
                  <a:pt x="28" y="133"/>
                </a:lnTo>
                <a:lnTo>
                  <a:pt x="22" y="136"/>
                </a:lnTo>
                <a:lnTo>
                  <a:pt x="21" y="143"/>
                </a:lnTo>
                <a:lnTo>
                  <a:pt x="21" y="148"/>
                </a:lnTo>
                <a:lnTo>
                  <a:pt x="28" y="156"/>
                </a:lnTo>
                <a:lnTo>
                  <a:pt x="29" y="158"/>
                </a:lnTo>
                <a:lnTo>
                  <a:pt x="31" y="162"/>
                </a:lnTo>
                <a:lnTo>
                  <a:pt x="29" y="165"/>
                </a:lnTo>
                <a:lnTo>
                  <a:pt x="26" y="166"/>
                </a:lnTo>
                <a:lnTo>
                  <a:pt x="24" y="175"/>
                </a:lnTo>
                <a:lnTo>
                  <a:pt x="8" y="191"/>
                </a:lnTo>
                <a:lnTo>
                  <a:pt x="0" y="197"/>
                </a:lnTo>
                <a:lnTo>
                  <a:pt x="3" y="210"/>
                </a:lnTo>
                <a:lnTo>
                  <a:pt x="177" y="175"/>
                </a:lnTo>
                <a:lnTo>
                  <a:pt x="180" y="178"/>
                </a:lnTo>
                <a:lnTo>
                  <a:pt x="181" y="181"/>
                </a:lnTo>
                <a:lnTo>
                  <a:pt x="182" y="182"/>
                </a:lnTo>
                <a:lnTo>
                  <a:pt x="182" y="181"/>
                </a:lnTo>
                <a:lnTo>
                  <a:pt x="185" y="184"/>
                </a:lnTo>
                <a:lnTo>
                  <a:pt x="187" y="184"/>
                </a:lnTo>
                <a:lnTo>
                  <a:pt x="193" y="194"/>
                </a:lnTo>
                <a:lnTo>
                  <a:pt x="194" y="198"/>
                </a:lnTo>
                <a:lnTo>
                  <a:pt x="195" y="200"/>
                </a:lnTo>
                <a:lnTo>
                  <a:pt x="197" y="201"/>
                </a:lnTo>
                <a:lnTo>
                  <a:pt x="207" y="201"/>
                </a:lnTo>
                <a:lnTo>
                  <a:pt x="210" y="20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6226200" y="3919680"/>
            <a:ext cx="636480" cy="488880"/>
          </a:xfrm>
          <a:custGeom>
            <a:avLst/>
            <a:gdLst/>
            <a:ahLst/>
            <a:rect l="l" t="t" r="r" b="b"/>
            <a:pathLst>
              <a:path w="324" h="249">
                <a:moveTo>
                  <a:pt x="210" y="205"/>
                </a:moveTo>
                <a:lnTo>
                  <a:pt x="245" y="217"/>
                </a:lnTo>
                <a:lnTo>
                  <a:pt x="247" y="223"/>
                </a:lnTo>
                <a:lnTo>
                  <a:pt x="245" y="226"/>
                </a:lnTo>
                <a:lnTo>
                  <a:pt x="243" y="227"/>
                </a:lnTo>
                <a:lnTo>
                  <a:pt x="242" y="230"/>
                </a:lnTo>
                <a:lnTo>
                  <a:pt x="243" y="237"/>
                </a:lnTo>
                <a:lnTo>
                  <a:pt x="240" y="237"/>
                </a:lnTo>
                <a:lnTo>
                  <a:pt x="239" y="239"/>
                </a:lnTo>
                <a:lnTo>
                  <a:pt x="236" y="244"/>
                </a:lnTo>
                <a:lnTo>
                  <a:pt x="236" y="247"/>
                </a:lnTo>
                <a:lnTo>
                  <a:pt x="236" y="249"/>
                </a:lnTo>
                <a:lnTo>
                  <a:pt x="237" y="247"/>
                </a:lnTo>
                <a:lnTo>
                  <a:pt x="239" y="244"/>
                </a:lnTo>
                <a:lnTo>
                  <a:pt x="245" y="240"/>
                </a:lnTo>
                <a:lnTo>
                  <a:pt x="247" y="240"/>
                </a:lnTo>
                <a:lnTo>
                  <a:pt x="255" y="240"/>
                </a:lnTo>
                <a:lnTo>
                  <a:pt x="258" y="239"/>
                </a:lnTo>
                <a:lnTo>
                  <a:pt x="265" y="237"/>
                </a:lnTo>
                <a:lnTo>
                  <a:pt x="271" y="234"/>
                </a:lnTo>
                <a:lnTo>
                  <a:pt x="275" y="231"/>
                </a:lnTo>
                <a:lnTo>
                  <a:pt x="279" y="227"/>
                </a:lnTo>
                <a:lnTo>
                  <a:pt x="300" y="214"/>
                </a:lnTo>
                <a:lnTo>
                  <a:pt x="304" y="210"/>
                </a:lnTo>
                <a:lnTo>
                  <a:pt x="308" y="207"/>
                </a:lnTo>
                <a:lnTo>
                  <a:pt x="313" y="205"/>
                </a:lnTo>
                <a:lnTo>
                  <a:pt x="314" y="203"/>
                </a:lnTo>
                <a:lnTo>
                  <a:pt x="318" y="201"/>
                </a:lnTo>
                <a:lnTo>
                  <a:pt x="320" y="198"/>
                </a:lnTo>
                <a:lnTo>
                  <a:pt x="323" y="194"/>
                </a:lnTo>
                <a:lnTo>
                  <a:pt x="324" y="192"/>
                </a:lnTo>
                <a:lnTo>
                  <a:pt x="323" y="191"/>
                </a:lnTo>
                <a:lnTo>
                  <a:pt x="318" y="197"/>
                </a:lnTo>
                <a:lnTo>
                  <a:pt x="314" y="198"/>
                </a:lnTo>
                <a:lnTo>
                  <a:pt x="310" y="200"/>
                </a:lnTo>
                <a:lnTo>
                  <a:pt x="305" y="201"/>
                </a:lnTo>
                <a:lnTo>
                  <a:pt x="304" y="205"/>
                </a:lnTo>
                <a:lnTo>
                  <a:pt x="300" y="207"/>
                </a:lnTo>
                <a:lnTo>
                  <a:pt x="298" y="205"/>
                </a:lnTo>
                <a:lnTo>
                  <a:pt x="301" y="203"/>
                </a:lnTo>
                <a:lnTo>
                  <a:pt x="304" y="198"/>
                </a:lnTo>
                <a:lnTo>
                  <a:pt x="308" y="192"/>
                </a:lnTo>
                <a:lnTo>
                  <a:pt x="307" y="191"/>
                </a:lnTo>
                <a:lnTo>
                  <a:pt x="302" y="194"/>
                </a:lnTo>
                <a:lnTo>
                  <a:pt x="301" y="198"/>
                </a:lnTo>
                <a:lnTo>
                  <a:pt x="298" y="201"/>
                </a:lnTo>
                <a:lnTo>
                  <a:pt x="287" y="207"/>
                </a:lnTo>
                <a:lnTo>
                  <a:pt x="272" y="214"/>
                </a:lnTo>
                <a:lnTo>
                  <a:pt x="262" y="220"/>
                </a:lnTo>
                <a:lnTo>
                  <a:pt x="258" y="221"/>
                </a:lnTo>
                <a:lnTo>
                  <a:pt x="253" y="227"/>
                </a:lnTo>
                <a:lnTo>
                  <a:pt x="250" y="226"/>
                </a:lnTo>
                <a:lnTo>
                  <a:pt x="250" y="221"/>
                </a:lnTo>
                <a:lnTo>
                  <a:pt x="252" y="217"/>
                </a:lnTo>
                <a:lnTo>
                  <a:pt x="255" y="214"/>
                </a:lnTo>
                <a:lnTo>
                  <a:pt x="250" y="210"/>
                </a:lnTo>
                <a:lnTo>
                  <a:pt x="258" y="203"/>
                </a:lnTo>
                <a:lnTo>
                  <a:pt x="258" y="200"/>
                </a:lnTo>
                <a:lnTo>
                  <a:pt x="255" y="197"/>
                </a:lnTo>
                <a:lnTo>
                  <a:pt x="250" y="156"/>
                </a:lnTo>
                <a:lnTo>
                  <a:pt x="247" y="155"/>
                </a:lnTo>
                <a:lnTo>
                  <a:pt x="249" y="119"/>
                </a:lnTo>
                <a:lnTo>
                  <a:pt x="245" y="110"/>
                </a:lnTo>
                <a:lnTo>
                  <a:pt x="242" y="100"/>
                </a:lnTo>
                <a:lnTo>
                  <a:pt x="242" y="93"/>
                </a:lnTo>
                <a:lnTo>
                  <a:pt x="239" y="80"/>
                </a:lnTo>
                <a:lnTo>
                  <a:pt x="234" y="74"/>
                </a:lnTo>
                <a:lnTo>
                  <a:pt x="232" y="74"/>
                </a:lnTo>
                <a:lnTo>
                  <a:pt x="233" y="75"/>
                </a:lnTo>
                <a:lnTo>
                  <a:pt x="232" y="75"/>
                </a:lnTo>
                <a:lnTo>
                  <a:pt x="230" y="74"/>
                </a:lnTo>
                <a:lnTo>
                  <a:pt x="232" y="67"/>
                </a:lnTo>
                <a:lnTo>
                  <a:pt x="224" y="51"/>
                </a:lnTo>
                <a:lnTo>
                  <a:pt x="224" y="45"/>
                </a:lnTo>
                <a:lnTo>
                  <a:pt x="226" y="39"/>
                </a:lnTo>
                <a:lnTo>
                  <a:pt x="224" y="28"/>
                </a:lnTo>
                <a:lnTo>
                  <a:pt x="219" y="13"/>
                </a:lnTo>
                <a:lnTo>
                  <a:pt x="219" y="10"/>
                </a:lnTo>
                <a:lnTo>
                  <a:pt x="216" y="9"/>
                </a:lnTo>
                <a:lnTo>
                  <a:pt x="217" y="6"/>
                </a:lnTo>
                <a:lnTo>
                  <a:pt x="214" y="0"/>
                </a:lnTo>
                <a:lnTo>
                  <a:pt x="164" y="13"/>
                </a:lnTo>
                <a:lnTo>
                  <a:pt x="164" y="12"/>
                </a:lnTo>
                <a:lnTo>
                  <a:pt x="161" y="13"/>
                </a:lnTo>
                <a:lnTo>
                  <a:pt x="156" y="15"/>
                </a:lnTo>
                <a:lnTo>
                  <a:pt x="145" y="28"/>
                </a:lnTo>
                <a:lnTo>
                  <a:pt x="132" y="45"/>
                </a:lnTo>
                <a:lnTo>
                  <a:pt x="130" y="46"/>
                </a:lnTo>
                <a:lnTo>
                  <a:pt x="132" y="49"/>
                </a:lnTo>
                <a:lnTo>
                  <a:pt x="129" y="57"/>
                </a:lnTo>
                <a:lnTo>
                  <a:pt x="128" y="60"/>
                </a:lnTo>
                <a:lnTo>
                  <a:pt x="115" y="71"/>
                </a:lnTo>
                <a:lnTo>
                  <a:pt x="113" y="74"/>
                </a:lnTo>
                <a:lnTo>
                  <a:pt x="115" y="80"/>
                </a:lnTo>
                <a:lnTo>
                  <a:pt x="116" y="80"/>
                </a:lnTo>
                <a:lnTo>
                  <a:pt x="119" y="80"/>
                </a:lnTo>
                <a:lnTo>
                  <a:pt x="122" y="81"/>
                </a:lnTo>
                <a:lnTo>
                  <a:pt x="122" y="84"/>
                </a:lnTo>
                <a:lnTo>
                  <a:pt x="120" y="87"/>
                </a:lnTo>
                <a:lnTo>
                  <a:pt x="120" y="91"/>
                </a:lnTo>
                <a:lnTo>
                  <a:pt x="125" y="96"/>
                </a:lnTo>
                <a:lnTo>
                  <a:pt x="123" y="104"/>
                </a:lnTo>
                <a:lnTo>
                  <a:pt x="116" y="107"/>
                </a:lnTo>
                <a:lnTo>
                  <a:pt x="103" y="119"/>
                </a:lnTo>
                <a:lnTo>
                  <a:pt x="94" y="122"/>
                </a:lnTo>
                <a:lnTo>
                  <a:pt x="74" y="129"/>
                </a:lnTo>
                <a:lnTo>
                  <a:pt x="67" y="126"/>
                </a:lnTo>
                <a:lnTo>
                  <a:pt x="61" y="125"/>
                </a:lnTo>
                <a:lnTo>
                  <a:pt x="51" y="126"/>
                </a:lnTo>
                <a:lnTo>
                  <a:pt x="39" y="127"/>
                </a:lnTo>
                <a:lnTo>
                  <a:pt x="28" y="133"/>
                </a:lnTo>
                <a:lnTo>
                  <a:pt x="22" y="136"/>
                </a:lnTo>
                <a:lnTo>
                  <a:pt x="21" y="143"/>
                </a:lnTo>
                <a:lnTo>
                  <a:pt x="21" y="148"/>
                </a:lnTo>
                <a:lnTo>
                  <a:pt x="28" y="156"/>
                </a:lnTo>
                <a:lnTo>
                  <a:pt x="29" y="158"/>
                </a:lnTo>
                <a:lnTo>
                  <a:pt x="31" y="162"/>
                </a:lnTo>
                <a:lnTo>
                  <a:pt x="29" y="165"/>
                </a:lnTo>
                <a:lnTo>
                  <a:pt x="26" y="166"/>
                </a:lnTo>
                <a:lnTo>
                  <a:pt x="24" y="175"/>
                </a:lnTo>
                <a:lnTo>
                  <a:pt x="8" y="191"/>
                </a:lnTo>
                <a:lnTo>
                  <a:pt x="0" y="197"/>
                </a:lnTo>
                <a:lnTo>
                  <a:pt x="3" y="210"/>
                </a:lnTo>
                <a:lnTo>
                  <a:pt x="177" y="175"/>
                </a:lnTo>
                <a:lnTo>
                  <a:pt x="180" y="178"/>
                </a:lnTo>
                <a:lnTo>
                  <a:pt x="181" y="181"/>
                </a:lnTo>
                <a:lnTo>
                  <a:pt x="182" y="182"/>
                </a:lnTo>
                <a:lnTo>
                  <a:pt x="182" y="181"/>
                </a:lnTo>
                <a:lnTo>
                  <a:pt x="185" y="184"/>
                </a:lnTo>
                <a:lnTo>
                  <a:pt x="187" y="184"/>
                </a:lnTo>
                <a:lnTo>
                  <a:pt x="193" y="194"/>
                </a:lnTo>
                <a:lnTo>
                  <a:pt x="194" y="198"/>
                </a:lnTo>
                <a:lnTo>
                  <a:pt x="195" y="200"/>
                </a:lnTo>
                <a:lnTo>
                  <a:pt x="197" y="201"/>
                </a:lnTo>
                <a:lnTo>
                  <a:pt x="207" y="201"/>
                </a:lnTo>
                <a:lnTo>
                  <a:pt x="210" y="205"/>
                </a:lnTo>
                <a:close/>
              </a:path>
            </a:pathLst>
          </a:custGeom>
          <a:solidFill>
            <a:srgbClr val="ffb31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>
            <a:off x="2992320" y="5156280"/>
            <a:ext cx="19080" cy="36360"/>
          </a:xfrm>
          <a:custGeom>
            <a:avLst/>
            <a:gdLst/>
            <a:ahLst/>
            <a:rect l="l" t="t" r="r" b="b"/>
            <a:pathLst>
              <a:path w="10" h="18">
                <a:moveTo>
                  <a:pt x="0" y="0"/>
                </a:moveTo>
                <a:lnTo>
                  <a:pt x="10" y="18"/>
                </a:lnTo>
                <a:lnTo>
                  <a:pt x="4" y="1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2992320" y="5156280"/>
            <a:ext cx="19080" cy="36360"/>
          </a:xfrm>
          <a:custGeom>
            <a:avLst/>
            <a:gdLst/>
            <a:ahLst/>
            <a:rect l="l" t="t" r="r" b="b"/>
            <a:pathLst>
              <a:path w="10" h="18">
                <a:moveTo>
                  <a:pt x="0" y="0"/>
                </a:moveTo>
                <a:lnTo>
                  <a:pt x="10" y="18"/>
                </a:lnTo>
                <a:lnTo>
                  <a:pt x="4" y="18"/>
                </a:lnTo>
                <a:lnTo>
                  <a:pt x="0" y="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2913120" y="5013360"/>
            <a:ext cx="22320" cy="22320"/>
          </a:xfrm>
          <a:custGeom>
            <a:avLst/>
            <a:gdLst/>
            <a:ahLst/>
            <a:rect l="l" t="t" r="r" b="b"/>
            <a:pathLst>
              <a:path w="11" h="11">
                <a:moveTo>
                  <a:pt x="0" y="0"/>
                </a:moveTo>
                <a:lnTo>
                  <a:pt x="11" y="8"/>
                </a:lnTo>
                <a:lnTo>
                  <a:pt x="2" y="1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2913120" y="5013360"/>
            <a:ext cx="22320" cy="22320"/>
          </a:xfrm>
          <a:custGeom>
            <a:avLst/>
            <a:gdLst/>
            <a:ahLst/>
            <a:rect l="l" t="t" r="r" b="b"/>
            <a:pathLst>
              <a:path w="11" h="11">
                <a:moveTo>
                  <a:pt x="0" y="0"/>
                </a:moveTo>
                <a:lnTo>
                  <a:pt x="11" y="8"/>
                </a:lnTo>
                <a:lnTo>
                  <a:pt x="2" y="11"/>
                </a:lnTo>
                <a:lnTo>
                  <a:pt x="0" y="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>
            <a:off x="2882880" y="5013360"/>
            <a:ext cx="15840" cy="14400"/>
          </a:xfrm>
          <a:custGeom>
            <a:avLst/>
            <a:gdLst/>
            <a:ahLst/>
            <a:rect l="l" t="t" r="r" b="b"/>
            <a:pathLst>
              <a:path w="8" h="7">
                <a:moveTo>
                  <a:pt x="0" y="1"/>
                </a:moveTo>
                <a:lnTo>
                  <a:pt x="5" y="0"/>
                </a:lnTo>
                <a:lnTo>
                  <a:pt x="8" y="7"/>
                </a:lnTo>
                <a:lnTo>
                  <a:pt x="0" y="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"/>
          <p:cNvSpPr/>
          <p:nvPr/>
        </p:nvSpPr>
        <p:spPr>
          <a:xfrm>
            <a:off x="2882880" y="5013360"/>
            <a:ext cx="15840" cy="14400"/>
          </a:xfrm>
          <a:custGeom>
            <a:avLst/>
            <a:gdLst/>
            <a:ahLst/>
            <a:rect l="l" t="t" r="r" b="b"/>
            <a:pathLst>
              <a:path w="8" h="7">
                <a:moveTo>
                  <a:pt x="0" y="1"/>
                </a:moveTo>
                <a:lnTo>
                  <a:pt x="5" y="0"/>
                </a:lnTo>
                <a:lnTo>
                  <a:pt x="8" y="7"/>
                </a:lnTo>
                <a:lnTo>
                  <a:pt x="0" y="1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"/>
          <p:cNvSpPr/>
          <p:nvPr/>
        </p:nvSpPr>
        <p:spPr>
          <a:xfrm>
            <a:off x="3398760" y="1482840"/>
            <a:ext cx="2127240" cy="1242720"/>
          </a:xfrm>
          <a:custGeom>
            <a:avLst/>
            <a:gdLst/>
            <a:ahLst/>
            <a:rect l="l" t="t" r="r" b="b"/>
            <a:pathLst>
              <a:path w="1083" h="633">
                <a:moveTo>
                  <a:pt x="68" y="509"/>
                </a:moveTo>
                <a:lnTo>
                  <a:pt x="62" y="488"/>
                </a:lnTo>
                <a:lnTo>
                  <a:pt x="65" y="480"/>
                </a:lnTo>
                <a:lnTo>
                  <a:pt x="65" y="458"/>
                </a:lnTo>
                <a:lnTo>
                  <a:pt x="40" y="449"/>
                </a:lnTo>
                <a:lnTo>
                  <a:pt x="20" y="438"/>
                </a:lnTo>
                <a:lnTo>
                  <a:pt x="21" y="406"/>
                </a:lnTo>
                <a:lnTo>
                  <a:pt x="7" y="380"/>
                </a:lnTo>
                <a:lnTo>
                  <a:pt x="0" y="351"/>
                </a:lnTo>
                <a:lnTo>
                  <a:pt x="16" y="305"/>
                </a:lnTo>
                <a:lnTo>
                  <a:pt x="29" y="273"/>
                </a:lnTo>
                <a:lnTo>
                  <a:pt x="18" y="247"/>
                </a:lnTo>
                <a:lnTo>
                  <a:pt x="11" y="211"/>
                </a:lnTo>
                <a:lnTo>
                  <a:pt x="30" y="181"/>
                </a:lnTo>
                <a:lnTo>
                  <a:pt x="30" y="147"/>
                </a:lnTo>
                <a:lnTo>
                  <a:pt x="40" y="129"/>
                </a:lnTo>
                <a:lnTo>
                  <a:pt x="40" y="111"/>
                </a:lnTo>
                <a:lnTo>
                  <a:pt x="4" y="77"/>
                </a:lnTo>
                <a:lnTo>
                  <a:pt x="55" y="17"/>
                </a:lnTo>
                <a:lnTo>
                  <a:pt x="60" y="20"/>
                </a:lnTo>
                <a:lnTo>
                  <a:pt x="62" y="10"/>
                </a:lnTo>
                <a:lnTo>
                  <a:pt x="73" y="19"/>
                </a:lnTo>
                <a:lnTo>
                  <a:pt x="75" y="32"/>
                </a:lnTo>
                <a:lnTo>
                  <a:pt x="78" y="32"/>
                </a:lnTo>
                <a:lnTo>
                  <a:pt x="79" y="16"/>
                </a:lnTo>
                <a:lnTo>
                  <a:pt x="86" y="10"/>
                </a:lnTo>
                <a:lnTo>
                  <a:pt x="117" y="9"/>
                </a:lnTo>
                <a:lnTo>
                  <a:pt x="130" y="1"/>
                </a:lnTo>
                <a:lnTo>
                  <a:pt x="135" y="4"/>
                </a:lnTo>
                <a:lnTo>
                  <a:pt x="157" y="4"/>
                </a:lnTo>
                <a:lnTo>
                  <a:pt x="172" y="0"/>
                </a:lnTo>
                <a:lnTo>
                  <a:pt x="180" y="4"/>
                </a:lnTo>
                <a:lnTo>
                  <a:pt x="192" y="7"/>
                </a:lnTo>
                <a:lnTo>
                  <a:pt x="193" y="9"/>
                </a:lnTo>
                <a:lnTo>
                  <a:pt x="192" y="13"/>
                </a:lnTo>
                <a:lnTo>
                  <a:pt x="163" y="20"/>
                </a:lnTo>
                <a:lnTo>
                  <a:pt x="141" y="16"/>
                </a:lnTo>
                <a:lnTo>
                  <a:pt x="117" y="24"/>
                </a:lnTo>
                <a:lnTo>
                  <a:pt x="120" y="27"/>
                </a:lnTo>
                <a:lnTo>
                  <a:pt x="146" y="24"/>
                </a:lnTo>
                <a:lnTo>
                  <a:pt x="151" y="32"/>
                </a:lnTo>
                <a:lnTo>
                  <a:pt x="167" y="23"/>
                </a:lnTo>
                <a:lnTo>
                  <a:pt x="192" y="23"/>
                </a:lnTo>
                <a:lnTo>
                  <a:pt x="192" y="29"/>
                </a:lnTo>
                <a:lnTo>
                  <a:pt x="198" y="30"/>
                </a:lnTo>
                <a:lnTo>
                  <a:pt x="211" y="22"/>
                </a:lnTo>
                <a:lnTo>
                  <a:pt x="221" y="19"/>
                </a:lnTo>
                <a:lnTo>
                  <a:pt x="225" y="4"/>
                </a:lnTo>
                <a:lnTo>
                  <a:pt x="228" y="4"/>
                </a:lnTo>
                <a:lnTo>
                  <a:pt x="232" y="17"/>
                </a:lnTo>
                <a:lnTo>
                  <a:pt x="228" y="42"/>
                </a:lnTo>
                <a:lnTo>
                  <a:pt x="229" y="62"/>
                </a:lnTo>
                <a:lnTo>
                  <a:pt x="240" y="72"/>
                </a:lnTo>
                <a:lnTo>
                  <a:pt x="267" y="48"/>
                </a:lnTo>
                <a:lnTo>
                  <a:pt x="271" y="51"/>
                </a:lnTo>
                <a:lnTo>
                  <a:pt x="268" y="66"/>
                </a:lnTo>
                <a:lnTo>
                  <a:pt x="260" y="82"/>
                </a:lnTo>
                <a:lnTo>
                  <a:pt x="274" y="87"/>
                </a:lnTo>
                <a:lnTo>
                  <a:pt x="294" y="71"/>
                </a:lnTo>
                <a:lnTo>
                  <a:pt x="320" y="84"/>
                </a:lnTo>
                <a:lnTo>
                  <a:pt x="328" y="103"/>
                </a:lnTo>
                <a:lnTo>
                  <a:pt x="349" y="120"/>
                </a:lnTo>
                <a:lnTo>
                  <a:pt x="362" y="134"/>
                </a:lnTo>
                <a:lnTo>
                  <a:pt x="396" y="155"/>
                </a:lnTo>
                <a:lnTo>
                  <a:pt x="398" y="152"/>
                </a:lnTo>
                <a:lnTo>
                  <a:pt x="401" y="150"/>
                </a:lnTo>
                <a:lnTo>
                  <a:pt x="411" y="153"/>
                </a:lnTo>
                <a:lnTo>
                  <a:pt x="423" y="168"/>
                </a:lnTo>
                <a:lnTo>
                  <a:pt x="426" y="183"/>
                </a:lnTo>
                <a:lnTo>
                  <a:pt x="422" y="191"/>
                </a:lnTo>
                <a:lnTo>
                  <a:pt x="413" y="188"/>
                </a:lnTo>
                <a:lnTo>
                  <a:pt x="400" y="192"/>
                </a:lnTo>
                <a:lnTo>
                  <a:pt x="394" y="202"/>
                </a:lnTo>
                <a:lnTo>
                  <a:pt x="406" y="209"/>
                </a:lnTo>
                <a:lnTo>
                  <a:pt x="465" y="228"/>
                </a:lnTo>
                <a:lnTo>
                  <a:pt x="474" y="222"/>
                </a:lnTo>
                <a:lnTo>
                  <a:pt x="478" y="227"/>
                </a:lnTo>
                <a:lnTo>
                  <a:pt x="491" y="221"/>
                </a:lnTo>
                <a:lnTo>
                  <a:pt x="500" y="222"/>
                </a:lnTo>
                <a:lnTo>
                  <a:pt x="508" y="235"/>
                </a:lnTo>
                <a:lnTo>
                  <a:pt x="517" y="235"/>
                </a:lnTo>
                <a:lnTo>
                  <a:pt x="518" y="250"/>
                </a:lnTo>
                <a:lnTo>
                  <a:pt x="523" y="248"/>
                </a:lnTo>
                <a:lnTo>
                  <a:pt x="523" y="243"/>
                </a:lnTo>
                <a:lnTo>
                  <a:pt x="536" y="264"/>
                </a:lnTo>
                <a:lnTo>
                  <a:pt x="526" y="273"/>
                </a:lnTo>
                <a:lnTo>
                  <a:pt x="530" y="282"/>
                </a:lnTo>
                <a:lnTo>
                  <a:pt x="542" y="280"/>
                </a:lnTo>
                <a:lnTo>
                  <a:pt x="546" y="277"/>
                </a:lnTo>
                <a:lnTo>
                  <a:pt x="543" y="263"/>
                </a:lnTo>
                <a:lnTo>
                  <a:pt x="543" y="248"/>
                </a:lnTo>
                <a:lnTo>
                  <a:pt x="539" y="240"/>
                </a:lnTo>
                <a:lnTo>
                  <a:pt x="547" y="228"/>
                </a:lnTo>
                <a:lnTo>
                  <a:pt x="572" y="221"/>
                </a:lnTo>
                <a:lnTo>
                  <a:pt x="588" y="205"/>
                </a:lnTo>
                <a:lnTo>
                  <a:pt x="586" y="202"/>
                </a:lnTo>
                <a:lnTo>
                  <a:pt x="581" y="201"/>
                </a:lnTo>
                <a:lnTo>
                  <a:pt x="568" y="212"/>
                </a:lnTo>
                <a:lnTo>
                  <a:pt x="550" y="211"/>
                </a:lnTo>
                <a:lnTo>
                  <a:pt x="544" y="221"/>
                </a:lnTo>
                <a:lnTo>
                  <a:pt x="529" y="209"/>
                </a:lnTo>
                <a:lnTo>
                  <a:pt x="539" y="198"/>
                </a:lnTo>
                <a:lnTo>
                  <a:pt x="588" y="188"/>
                </a:lnTo>
                <a:lnTo>
                  <a:pt x="596" y="199"/>
                </a:lnTo>
                <a:lnTo>
                  <a:pt x="595" y="214"/>
                </a:lnTo>
                <a:lnTo>
                  <a:pt x="612" y="235"/>
                </a:lnTo>
                <a:lnTo>
                  <a:pt x="622" y="237"/>
                </a:lnTo>
                <a:lnTo>
                  <a:pt x="631" y="231"/>
                </a:lnTo>
                <a:lnTo>
                  <a:pt x="635" y="235"/>
                </a:lnTo>
                <a:lnTo>
                  <a:pt x="635" y="238"/>
                </a:lnTo>
                <a:lnTo>
                  <a:pt x="650" y="256"/>
                </a:lnTo>
                <a:lnTo>
                  <a:pt x="664" y="254"/>
                </a:lnTo>
                <a:lnTo>
                  <a:pt x="685" y="256"/>
                </a:lnTo>
                <a:lnTo>
                  <a:pt x="695" y="251"/>
                </a:lnTo>
                <a:lnTo>
                  <a:pt x="708" y="256"/>
                </a:lnTo>
                <a:lnTo>
                  <a:pt x="729" y="257"/>
                </a:lnTo>
                <a:lnTo>
                  <a:pt x="728" y="243"/>
                </a:lnTo>
                <a:lnTo>
                  <a:pt x="744" y="263"/>
                </a:lnTo>
                <a:lnTo>
                  <a:pt x="757" y="263"/>
                </a:lnTo>
                <a:lnTo>
                  <a:pt x="757" y="253"/>
                </a:lnTo>
                <a:lnTo>
                  <a:pt x="747" y="248"/>
                </a:lnTo>
                <a:lnTo>
                  <a:pt x="741" y="253"/>
                </a:lnTo>
                <a:lnTo>
                  <a:pt x="738" y="250"/>
                </a:lnTo>
                <a:lnTo>
                  <a:pt x="729" y="230"/>
                </a:lnTo>
                <a:lnTo>
                  <a:pt x="744" y="228"/>
                </a:lnTo>
                <a:lnTo>
                  <a:pt x="747" y="222"/>
                </a:lnTo>
                <a:lnTo>
                  <a:pt x="750" y="224"/>
                </a:lnTo>
                <a:lnTo>
                  <a:pt x="768" y="234"/>
                </a:lnTo>
                <a:lnTo>
                  <a:pt x="768" y="243"/>
                </a:lnTo>
                <a:lnTo>
                  <a:pt x="774" y="241"/>
                </a:lnTo>
                <a:lnTo>
                  <a:pt x="781" y="240"/>
                </a:lnTo>
                <a:lnTo>
                  <a:pt x="780" y="251"/>
                </a:lnTo>
                <a:lnTo>
                  <a:pt x="780" y="263"/>
                </a:lnTo>
                <a:lnTo>
                  <a:pt x="776" y="269"/>
                </a:lnTo>
                <a:lnTo>
                  <a:pt x="780" y="276"/>
                </a:lnTo>
                <a:lnTo>
                  <a:pt x="786" y="277"/>
                </a:lnTo>
                <a:lnTo>
                  <a:pt x="796" y="283"/>
                </a:lnTo>
                <a:lnTo>
                  <a:pt x="794" y="272"/>
                </a:lnTo>
                <a:lnTo>
                  <a:pt x="790" y="257"/>
                </a:lnTo>
                <a:lnTo>
                  <a:pt x="794" y="243"/>
                </a:lnTo>
                <a:lnTo>
                  <a:pt x="803" y="243"/>
                </a:lnTo>
                <a:lnTo>
                  <a:pt x="815" y="237"/>
                </a:lnTo>
                <a:lnTo>
                  <a:pt x="825" y="222"/>
                </a:lnTo>
                <a:lnTo>
                  <a:pt x="822" y="202"/>
                </a:lnTo>
                <a:lnTo>
                  <a:pt x="819" y="204"/>
                </a:lnTo>
                <a:lnTo>
                  <a:pt x="818" y="211"/>
                </a:lnTo>
                <a:lnTo>
                  <a:pt x="813" y="214"/>
                </a:lnTo>
                <a:lnTo>
                  <a:pt x="807" y="209"/>
                </a:lnTo>
                <a:lnTo>
                  <a:pt x="812" y="201"/>
                </a:lnTo>
                <a:lnTo>
                  <a:pt x="816" y="183"/>
                </a:lnTo>
                <a:lnTo>
                  <a:pt x="825" y="188"/>
                </a:lnTo>
                <a:lnTo>
                  <a:pt x="826" y="178"/>
                </a:lnTo>
                <a:lnTo>
                  <a:pt x="810" y="176"/>
                </a:lnTo>
                <a:lnTo>
                  <a:pt x="805" y="170"/>
                </a:lnTo>
                <a:lnTo>
                  <a:pt x="794" y="165"/>
                </a:lnTo>
                <a:lnTo>
                  <a:pt x="786" y="163"/>
                </a:lnTo>
                <a:lnTo>
                  <a:pt x="771" y="150"/>
                </a:lnTo>
                <a:lnTo>
                  <a:pt x="770" y="140"/>
                </a:lnTo>
                <a:lnTo>
                  <a:pt x="780" y="120"/>
                </a:lnTo>
                <a:lnTo>
                  <a:pt x="776" y="113"/>
                </a:lnTo>
                <a:lnTo>
                  <a:pt x="779" y="87"/>
                </a:lnTo>
                <a:lnTo>
                  <a:pt x="789" y="88"/>
                </a:lnTo>
                <a:lnTo>
                  <a:pt x="790" y="84"/>
                </a:lnTo>
                <a:lnTo>
                  <a:pt x="784" y="74"/>
                </a:lnTo>
                <a:lnTo>
                  <a:pt x="799" y="56"/>
                </a:lnTo>
                <a:lnTo>
                  <a:pt x="806" y="59"/>
                </a:lnTo>
                <a:lnTo>
                  <a:pt x="807" y="66"/>
                </a:lnTo>
                <a:lnTo>
                  <a:pt x="816" y="68"/>
                </a:lnTo>
                <a:lnTo>
                  <a:pt x="831" y="85"/>
                </a:lnTo>
                <a:lnTo>
                  <a:pt x="838" y="113"/>
                </a:lnTo>
                <a:lnTo>
                  <a:pt x="846" y="120"/>
                </a:lnTo>
                <a:lnTo>
                  <a:pt x="851" y="130"/>
                </a:lnTo>
                <a:lnTo>
                  <a:pt x="859" y="137"/>
                </a:lnTo>
                <a:lnTo>
                  <a:pt x="859" y="144"/>
                </a:lnTo>
                <a:lnTo>
                  <a:pt x="848" y="143"/>
                </a:lnTo>
                <a:lnTo>
                  <a:pt x="848" y="147"/>
                </a:lnTo>
                <a:lnTo>
                  <a:pt x="855" y="150"/>
                </a:lnTo>
                <a:lnTo>
                  <a:pt x="854" y="153"/>
                </a:lnTo>
                <a:lnTo>
                  <a:pt x="844" y="163"/>
                </a:lnTo>
                <a:lnTo>
                  <a:pt x="845" y="166"/>
                </a:lnTo>
                <a:lnTo>
                  <a:pt x="859" y="173"/>
                </a:lnTo>
                <a:lnTo>
                  <a:pt x="865" y="170"/>
                </a:lnTo>
                <a:lnTo>
                  <a:pt x="878" y="176"/>
                </a:lnTo>
                <a:lnTo>
                  <a:pt x="874" y="186"/>
                </a:lnTo>
                <a:lnTo>
                  <a:pt x="887" y="199"/>
                </a:lnTo>
                <a:lnTo>
                  <a:pt x="888" y="215"/>
                </a:lnTo>
                <a:lnTo>
                  <a:pt x="894" y="227"/>
                </a:lnTo>
                <a:lnTo>
                  <a:pt x="898" y="225"/>
                </a:lnTo>
                <a:lnTo>
                  <a:pt x="901" y="198"/>
                </a:lnTo>
                <a:lnTo>
                  <a:pt x="907" y="185"/>
                </a:lnTo>
                <a:lnTo>
                  <a:pt x="913" y="183"/>
                </a:lnTo>
                <a:lnTo>
                  <a:pt x="927" y="196"/>
                </a:lnTo>
                <a:lnTo>
                  <a:pt x="943" y="222"/>
                </a:lnTo>
                <a:lnTo>
                  <a:pt x="940" y="228"/>
                </a:lnTo>
                <a:lnTo>
                  <a:pt x="936" y="224"/>
                </a:lnTo>
                <a:lnTo>
                  <a:pt x="933" y="227"/>
                </a:lnTo>
                <a:lnTo>
                  <a:pt x="935" y="238"/>
                </a:lnTo>
                <a:lnTo>
                  <a:pt x="958" y="274"/>
                </a:lnTo>
                <a:lnTo>
                  <a:pt x="964" y="274"/>
                </a:lnTo>
                <a:lnTo>
                  <a:pt x="965" y="269"/>
                </a:lnTo>
                <a:lnTo>
                  <a:pt x="975" y="266"/>
                </a:lnTo>
                <a:lnTo>
                  <a:pt x="975" y="256"/>
                </a:lnTo>
                <a:lnTo>
                  <a:pt x="979" y="241"/>
                </a:lnTo>
                <a:lnTo>
                  <a:pt x="984" y="204"/>
                </a:lnTo>
                <a:lnTo>
                  <a:pt x="994" y="198"/>
                </a:lnTo>
                <a:lnTo>
                  <a:pt x="994" y="195"/>
                </a:lnTo>
                <a:lnTo>
                  <a:pt x="997" y="185"/>
                </a:lnTo>
                <a:lnTo>
                  <a:pt x="985" y="179"/>
                </a:lnTo>
                <a:lnTo>
                  <a:pt x="978" y="162"/>
                </a:lnTo>
                <a:lnTo>
                  <a:pt x="981" y="152"/>
                </a:lnTo>
                <a:lnTo>
                  <a:pt x="994" y="146"/>
                </a:lnTo>
                <a:lnTo>
                  <a:pt x="1005" y="150"/>
                </a:lnTo>
                <a:lnTo>
                  <a:pt x="1033" y="152"/>
                </a:lnTo>
                <a:lnTo>
                  <a:pt x="1031" y="155"/>
                </a:lnTo>
                <a:lnTo>
                  <a:pt x="1042" y="166"/>
                </a:lnTo>
                <a:lnTo>
                  <a:pt x="1050" y="166"/>
                </a:lnTo>
                <a:lnTo>
                  <a:pt x="1060" y="172"/>
                </a:lnTo>
                <a:lnTo>
                  <a:pt x="1057" y="178"/>
                </a:lnTo>
                <a:lnTo>
                  <a:pt x="1056" y="185"/>
                </a:lnTo>
                <a:lnTo>
                  <a:pt x="1068" y="189"/>
                </a:lnTo>
                <a:lnTo>
                  <a:pt x="1060" y="202"/>
                </a:lnTo>
                <a:lnTo>
                  <a:pt x="1052" y="201"/>
                </a:lnTo>
                <a:lnTo>
                  <a:pt x="1047" y="207"/>
                </a:lnTo>
                <a:lnTo>
                  <a:pt x="1059" y="218"/>
                </a:lnTo>
                <a:lnTo>
                  <a:pt x="1059" y="225"/>
                </a:lnTo>
                <a:lnTo>
                  <a:pt x="1079" y="246"/>
                </a:lnTo>
                <a:lnTo>
                  <a:pt x="1083" y="260"/>
                </a:lnTo>
                <a:lnTo>
                  <a:pt x="1075" y="279"/>
                </a:lnTo>
                <a:lnTo>
                  <a:pt x="1053" y="306"/>
                </a:lnTo>
                <a:lnTo>
                  <a:pt x="1042" y="298"/>
                </a:lnTo>
                <a:lnTo>
                  <a:pt x="1034" y="298"/>
                </a:lnTo>
                <a:lnTo>
                  <a:pt x="1042" y="308"/>
                </a:lnTo>
                <a:lnTo>
                  <a:pt x="1042" y="318"/>
                </a:lnTo>
                <a:lnTo>
                  <a:pt x="1031" y="312"/>
                </a:lnTo>
                <a:lnTo>
                  <a:pt x="1026" y="316"/>
                </a:lnTo>
                <a:lnTo>
                  <a:pt x="1017" y="315"/>
                </a:lnTo>
                <a:lnTo>
                  <a:pt x="1008" y="305"/>
                </a:lnTo>
                <a:lnTo>
                  <a:pt x="982" y="309"/>
                </a:lnTo>
                <a:lnTo>
                  <a:pt x="984" y="316"/>
                </a:lnTo>
                <a:lnTo>
                  <a:pt x="994" y="319"/>
                </a:lnTo>
                <a:lnTo>
                  <a:pt x="998" y="328"/>
                </a:lnTo>
                <a:lnTo>
                  <a:pt x="981" y="361"/>
                </a:lnTo>
                <a:lnTo>
                  <a:pt x="969" y="366"/>
                </a:lnTo>
                <a:lnTo>
                  <a:pt x="959" y="363"/>
                </a:lnTo>
                <a:lnTo>
                  <a:pt x="919" y="344"/>
                </a:lnTo>
                <a:lnTo>
                  <a:pt x="911" y="348"/>
                </a:lnTo>
                <a:lnTo>
                  <a:pt x="935" y="368"/>
                </a:lnTo>
                <a:lnTo>
                  <a:pt x="975" y="370"/>
                </a:lnTo>
                <a:lnTo>
                  <a:pt x="985" y="374"/>
                </a:lnTo>
                <a:lnTo>
                  <a:pt x="979" y="397"/>
                </a:lnTo>
                <a:lnTo>
                  <a:pt x="971" y="418"/>
                </a:lnTo>
                <a:lnTo>
                  <a:pt x="955" y="431"/>
                </a:lnTo>
                <a:lnTo>
                  <a:pt x="927" y="429"/>
                </a:lnTo>
                <a:lnTo>
                  <a:pt x="924" y="436"/>
                </a:lnTo>
                <a:lnTo>
                  <a:pt x="923" y="449"/>
                </a:lnTo>
                <a:lnTo>
                  <a:pt x="911" y="457"/>
                </a:lnTo>
                <a:lnTo>
                  <a:pt x="890" y="445"/>
                </a:lnTo>
                <a:lnTo>
                  <a:pt x="872" y="448"/>
                </a:lnTo>
                <a:lnTo>
                  <a:pt x="852" y="439"/>
                </a:lnTo>
                <a:lnTo>
                  <a:pt x="839" y="438"/>
                </a:lnTo>
                <a:lnTo>
                  <a:pt x="841" y="444"/>
                </a:lnTo>
                <a:lnTo>
                  <a:pt x="845" y="445"/>
                </a:lnTo>
                <a:lnTo>
                  <a:pt x="849" y="442"/>
                </a:lnTo>
                <a:lnTo>
                  <a:pt x="862" y="449"/>
                </a:lnTo>
                <a:lnTo>
                  <a:pt x="880" y="451"/>
                </a:lnTo>
                <a:lnTo>
                  <a:pt x="903" y="461"/>
                </a:lnTo>
                <a:lnTo>
                  <a:pt x="909" y="467"/>
                </a:lnTo>
                <a:lnTo>
                  <a:pt x="913" y="485"/>
                </a:lnTo>
                <a:lnTo>
                  <a:pt x="898" y="491"/>
                </a:lnTo>
                <a:lnTo>
                  <a:pt x="871" y="497"/>
                </a:lnTo>
                <a:lnTo>
                  <a:pt x="872" y="500"/>
                </a:lnTo>
                <a:lnTo>
                  <a:pt x="880" y="500"/>
                </a:lnTo>
                <a:lnTo>
                  <a:pt x="878" y="503"/>
                </a:lnTo>
                <a:lnTo>
                  <a:pt x="867" y="507"/>
                </a:lnTo>
                <a:lnTo>
                  <a:pt x="867" y="527"/>
                </a:lnTo>
                <a:lnTo>
                  <a:pt x="864" y="524"/>
                </a:lnTo>
                <a:lnTo>
                  <a:pt x="859" y="523"/>
                </a:lnTo>
                <a:lnTo>
                  <a:pt x="858" y="526"/>
                </a:lnTo>
                <a:lnTo>
                  <a:pt x="852" y="536"/>
                </a:lnTo>
                <a:lnTo>
                  <a:pt x="846" y="536"/>
                </a:lnTo>
                <a:lnTo>
                  <a:pt x="846" y="549"/>
                </a:lnTo>
                <a:lnTo>
                  <a:pt x="822" y="562"/>
                </a:lnTo>
                <a:lnTo>
                  <a:pt x="831" y="572"/>
                </a:lnTo>
                <a:lnTo>
                  <a:pt x="822" y="590"/>
                </a:lnTo>
                <a:lnTo>
                  <a:pt x="816" y="604"/>
                </a:lnTo>
                <a:lnTo>
                  <a:pt x="816" y="633"/>
                </a:lnTo>
                <a:lnTo>
                  <a:pt x="758" y="633"/>
                </a:lnTo>
                <a:lnTo>
                  <a:pt x="628" y="629"/>
                </a:lnTo>
                <a:lnTo>
                  <a:pt x="617" y="627"/>
                </a:lnTo>
                <a:lnTo>
                  <a:pt x="536" y="618"/>
                </a:lnTo>
                <a:lnTo>
                  <a:pt x="484" y="613"/>
                </a:lnTo>
                <a:lnTo>
                  <a:pt x="427" y="605"/>
                </a:lnTo>
                <a:lnTo>
                  <a:pt x="411" y="601"/>
                </a:lnTo>
                <a:lnTo>
                  <a:pt x="320" y="584"/>
                </a:lnTo>
                <a:lnTo>
                  <a:pt x="153" y="540"/>
                </a:lnTo>
                <a:lnTo>
                  <a:pt x="146" y="537"/>
                </a:lnTo>
                <a:lnTo>
                  <a:pt x="68" y="50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"/>
          <p:cNvSpPr/>
          <p:nvPr/>
        </p:nvSpPr>
        <p:spPr>
          <a:xfrm>
            <a:off x="3398760" y="1482840"/>
            <a:ext cx="2127240" cy="1242720"/>
          </a:xfrm>
          <a:custGeom>
            <a:avLst/>
            <a:gdLst/>
            <a:ahLst/>
            <a:rect l="l" t="t" r="r" b="b"/>
            <a:pathLst>
              <a:path w="1083" h="633">
                <a:moveTo>
                  <a:pt x="68" y="509"/>
                </a:moveTo>
                <a:lnTo>
                  <a:pt x="62" y="488"/>
                </a:lnTo>
                <a:lnTo>
                  <a:pt x="65" y="480"/>
                </a:lnTo>
                <a:lnTo>
                  <a:pt x="65" y="458"/>
                </a:lnTo>
                <a:lnTo>
                  <a:pt x="40" y="449"/>
                </a:lnTo>
                <a:lnTo>
                  <a:pt x="20" y="438"/>
                </a:lnTo>
                <a:lnTo>
                  <a:pt x="21" y="406"/>
                </a:lnTo>
                <a:lnTo>
                  <a:pt x="7" y="380"/>
                </a:lnTo>
                <a:lnTo>
                  <a:pt x="0" y="351"/>
                </a:lnTo>
                <a:lnTo>
                  <a:pt x="16" y="305"/>
                </a:lnTo>
                <a:lnTo>
                  <a:pt x="29" y="273"/>
                </a:lnTo>
                <a:lnTo>
                  <a:pt x="18" y="247"/>
                </a:lnTo>
                <a:lnTo>
                  <a:pt x="11" y="211"/>
                </a:lnTo>
                <a:lnTo>
                  <a:pt x="30" y="181"/>
                </a:lnTo>
                <a:lnTo>
                  <a:pt x="30" y="147"/>
                </a:lnTo>
                <a:lnTo>
                  <a:pt x="40" y="129"/>
                </a:lnTo>
                <a:lnTo>
                  <a:pt x="40" y="111"/>
                </a:lnTo>
                <a:lnTo>
                  <a:pt x="4" y="77"/>
                </a:lnTo>
                <a:lnTo>
                  <a:pt x="55" y="17"/>
                </a:lnTo>
                <a:lnTo>
                  <a:pt x="60" y="20"/>
                </a:lnTo>
                <a:lnTo>
                  <a:pt x="62" y="10"/>
                </a:lnTo>
                <a:lnTo>
                  <a:pt x="73" y="19"/>
                </a:lnTo>
                <a:lnTo>
                  <a:pt x="75" y="32"/>
                </a:lnTo>
                <a:lnTo>
                  <a:pt x="78" y="32"/>
                </a:lnTo>
                <a:lnTo>
                  <a:pt x="79" y="16"/>
                </a:lnTo>
                <a:lnTo>
                  <a:pt x="86" y="10"/>
                </a:lnTo>
                <a:lnTo>
                  <a:pt x="117" y="9"/>
                </a:lnTo>
                <a:lnTo>
                  <a:pt x="130" y="1"/>
                </a:lnTo>
                <a:lnTo>
                  <a:pt x="135" y="4"/>
                </a:lnTo>
                <a:lnTo>
                  <a:pt x="157" y="4"/>
                </a:lnTo>
                <a:lnTo>
                  <a:pt x="172" y="0"/>
                </a:lnTo>
                <a:lnTo>
                  <a:pt x="180" y="4"/>
                </a:lnTo>
                <a:lnTo>
                  <a:pt x="192" y="7"/>
                </a:lnTo>
                <a:lnTo>
                  <a:pt x="193" y="9"/>
                </a:lnTo>
                <a:lnTo>
                  <a:pt x="192" y="13"/>
                </a:lnTo>
                <a:lnTo>
                  <a:pt x="163" y="20"/>
                </a:lnTo>
                <a:lnTo>
                  <a:pt x="141" y="16"/>
                </a:lnTo>
                <a:lnTo>
                  <a:pt x="117" y="24"/>
                </a:lnTo>
                <a:lnTo>
                  <a:pt x="120" y="27"/>
                </a:lnTo>
                <a:lnTo>
                  <a:pt x="146" y="24"/>
                </a:lnTo>
                <a:lnTo>
                  <a:pt x="151" y="32"/>
                </a:lnTo>
                <a:lnTo>
                  <a:pt x="167" y="23"/>
                </a:lnTo>
                <a:lnTo>
                  <a:pt x="192" y="23"/>
                </a:lnTo>
                <a:lnTo>
                  <a:pt x="192" y="29"/>
                </a:lnTo>
                <a:lnTo>
                  <a:pt x="198" y="30"/>
                </a:lnTo>
                <a:lnTo>
                  <a:pt x="211" y="22"/>
                </a:lnTo>
                <a:lnTo>
                  <a:pt x="221" y="19"/>
                </a:lnTo>
                <a:lnTo>
                  <a:pt x="225" y="4"/>
                </a:lnTo>
                <a:lnTo>
                  <a:pt x="228" y="4"/>
                </a:lnTo>
                <a:lnTo>
                  <a:pt x="232" y="17"/>
                </a:lnTo>
                <a:lnTo>
                  <a:pt x="228" y="42"/>
                </a:lnTo>
                <a:lnTo>
                  <a:pt x="229" y="62"/>
                </a:lnTo>
                <a:lnTo>
                  <a:pt x="240" y="72"/>
                </a:lnTo>
                <a:lnTo>
                  <a:pt x="267" y="48"/>
                </a:lnTo>
                <a:lnTo>
                  <a:pt x="271" y="51"/>
                </a:lnTo>
                <a:lnTo>
                  <a:pt x="268" y="66"/>
                </a:lnTo>
                <a:lnTo>
                  <a:pt x="260" y="82"/>
                </a:lnTo>
                <a:lnTo>
                  <a:pt x="274" y="87"/>
                </a:lnTo>
                <a:lnTo>
                  <a:pt x="294" y="71"/>
                </a:lnTo>
                <a:lnTo>
                  <a:pt x="320" y="84"/>
                </a:lnTo>
                <a:lnTo>
                  <a:pt x="328" y="103"/>
                </a:lnTo>
                <a:lnTo>
                  <a:pt x="349" y="120"/>
                </a:lnTo>
                <a:lnTo>
                  <a:pt x="362" y="134"/>
                </a:lnTo>
                <a:lnTo>
                  <a:pt x="396" y="155"/>
                </a:lnTo>
                <a:lnTo>
                  <a:pt x="398" y="152"/>
                </a:lnTo>
                <a:lnTo>
                  <a:pt x="401" y="150"/>
                </a:lnTo>
                <a:lnTo>
                  <a:pt x="411" y="153"/>
                </a:lnTo>
                <a:lnTo>
                  <a:pt x="423" y="168"/>
                </a:lnTo>
                <a:lnTo>
                  <a:pt x="426" y="183"/>
                </a:lnTo>
                <a:lnTo>
                  <a:pt x="422" y="191"/>
                </a:lnTo>
                <a:lnTo>
                  <a:pt x="413" y="188"/>
                </a:lnTo>
                <a:lnTo>
                  <a:pt x="400" y="192"/>
                </a:lnTo>
                <a:lnTo>
                  <a:pt x="394" y="202"/>
                </a:lnTo>
                <a:lnTo>
                  <a:pt x="406" y="209"/>
                </a:lnTo>
                <a:lnTo>
                  <a:pt x="465" y="228"/>
                </a:lnTo>
                <a:lnTo>
                  <a:pt x="474" y="222"/>
                </a:lnTo>
                <a:lnTo>
                  <a:pt x="478" y="227"/>
                </a:lnTo>
                <a:lnTo>
                  <a:pt x="491" y="221"/>
                </a:lnTo>
                <a:lnTo>
                  <a:pt x="500" y="222"/>
                </a:lnTo>
                <a:lnTo>
                  <a:pt x="508" y="235"/>
                </a:lnTo>
                <a:lnTo>
                  <a:pt x="517" y="235"/>
                </a:lnTo>
                <a:lnTo>
                  <a:pt x="518" y="250"/>
                </a:lnTo>
                <a:lnTo>
                  <a:pt x="523" y="248"/>
                </a:lnTo>
                <a:lnTo>
                  <a:pt x="523" y="243"/>
                </a:lnTo>
                <a:lnTo>
                  <a:pt x="536" y="264"/>
                </a:lnTo>
                <a:lnTo>
                  <a:pt x="526" y="273"/>
                </a:lnTo>
                <a:lnTo>
                  <a:pt x="530" y="282"/>
                </a:lnTo>
                <a:lnTo>
                  <a:pt x="542" y="280"/>
                </a:lnTo>
                <a:lnTo>
                  <a:pt x="546" y="277"/>
                </a:lnTo>
                <a:lnTo>
                  <a:pt x="543" y="263"/>
                </a:lnTo>
                <a:lnTo>
                  <a:pt x="543" y="248"/>
                </a:lnTo>
                <a:lnTo>
                  <a:pt x="539" y="240"/>
                </a:lnTo>
                <a:lnTo>
                  <a:pt x="547" y="228"/>
                </a:lnTo>
                <a:lnTo>
                  <a:pt x="572" y="221"/>
                </a:lnTo>
                <a:lnTo>
                  <a:pt x="588" y="205"/>
                </a:lnTo>
                <a:lnTo>
                  <a:pt x="586" y="202"/>
                </a:lnTo>
                <a:lnTo>
                  <a:pt x="581" y="201"/>
                </a:lnTo>
                <a:lnTo>
                  <a:pt x="568" y="212"/>
                </a:lnTo>
                <a:lnTo>
                  <a:pt x="550" y="211"/>
                </a:lnTo>
                <a:lnTo>
                  <a:pt x="544" y="221"/>
                </a:lnTo>
                <a:lnTo>
                  <a:pt x="529" y="209"/>
                </a:lnTo>
                <a:lnTo>
                  <a:pt x="539" y="198"/>
                </a:lnTo>
                <a:lnTo>
                  <a:pt x="588" y="188"/>
                </a:lnTo>
                <a:lnTo>
                  <a:pt x="596" y="199"/>
                </a:lnTo>
                <a:lnTo>
                  <a:pt x="595" y="214"/>
                </a:lnTo>
                <a:lnTo>
                  <a:pt x="612" y="235"/>
                </a:lnTo>
                <a:lnTo>
                  <a:pt x="622" y="237"/>
                </a:lnTo>
                <a:lnTo>
                  <a:pt x="631" y="231"/>
                </a:lnTo>
                <a:lnTo>
                  <a:pt x="635" y="235"/>
                </a:lnTo>
                <a:lnTo>
                  <a:pt x="635" y="238"/>
                </a:lnTo>
                <a:lnTo>
                  <a:pt x="650" y="256"/>
                </a:lnTo>
                <a:lnTo>
                  <a:pt x="664" y="254"/>
                </a:lnTo>
                <a:lnTo>
                  <a:pt x="685" y="256"/>
                </a:lnTo>
                <a:lnTo>
                  <a:pt x="695" y="251"/>
                </a:lnTo>
                <a:lnTo>
                  <a:pt x="708" y="256"/>
                </a:lnTo>
                <a:lnTo>
                  <a:pt x="729" y="257"/>
                </a:lnTo>
                <a:lnTo>
                  <a:pt x="728" y="243"/>
                </a:lnTo>
                <a:lnTo>
                  <a:pt x="744" y="263"/>
                </a:lnTo>
                <a:lnTo>
                  <a:pt x="757" y="263"/>
                </a:lnTo>
                <a:lnTo>
                  <a:pt x="757" y="253"/>
                </a:lnTo>
                <a:lnTo>
                  <a:pt x="747" y="248"/>
                </a:lnTo>
                <a:lnTo>
                  <a:pt x="741" y="253"/>
                </a:lnTo>
                <a:lnTo>
                  <a:pt x="738" y="250"/>
                </a:lnTo>
                <a:lnTo>
                  <a:pt x="729" y="230"/>
                </a:lnTo>
                <a:lnTo>
                  <a:pt x="744" y="228"/>
                </a:lnTo>
                <a:lnTo>
                  <a:pt x="747" y="222"/>
                </a:lnTo>
                <a:lnTo>
                  <a:pt x="750" y="224"/>
                </a:lnTo>
                <a:lnTo>
                  <a:pt x="768" y="234"/>
                </a:lnTo>
                <a:lnTo>
                  <a:pt x="768" y="243"/>
                </a:lnTo>
                <a:lnTo>
                  <a:pt x="774" y="241"/>
                </a:lnTo>
                <a:lnTo>
                  <a:pt x="781" y="240"/>
                </a:lnTo>
                <a:lnTo>
                  <a:pt x="780" y="251"/>
                </a:lnTo>
                <a:lnTo>
                  <a:pt x="780" y="263"/>
                </a:lnTo>
                <a:lnTo>
                  <a:pt x="776" y="269"/>
                </a:lnTo>
                <a:lnTo>
                  <a:pt x="780" y="276"/>
                </a:lnTo>
                <a:lnTo>
                  <a:pt x="786" y="277"/>
                </a:lnTo>
                <a:lnTo>
                  <a:pt x="796" y="283"/>
                </a:lnTo>
                <a:lnTo>
                  <a:pt x="794" y="272"/>
                </a:lnTo>
                <a:lnTo>
                  <a:pt x="790" y="257"/>
                </a:lnTo>
                <a:lnTo>
                  <a:pt x="794" y="243"/>
                </a:lnTo>
                <a:lnTo>
                  <a:pt x="803" y="243"/>
                </a:lnTo>
                <a:lnTo>
                  <a:pt x="815" y="237"/>
                </a:lnTo>
                <a:lnTo>
                  <a:pt x="825" y="222"/>
                </a:lnTo>
                <a:lnTo>
                  <a:pt x="822" y="202"/>
                </a:lnTo>
                <a:lnTo>
                  <a:pt x="819" y="204"/>
                </a:lnTo>
                <a:lnTo>
                  <a:pt x="818" y="211"/>
                </a:lnTo>
                <a:lnTo>
                  <a:pt x="813" y="214"/>
                </a:lnTo>
                <a:lnTo>
                  <a:pt x="807" y="209"/>
                </a:lnTo>
                <a:lnTo>
                  <a:pt x="812" y="201"/>
                </a:lnTo>
                <a:lnTo>
                  <a:pt x="816" y="183"/>
                </a:lnTo>
                <a:lnTo>
                  <a:pt x="825" y="188"/>
                </a:lnTo>
                <a:lnTo>
                  <a:pt x="826" y="178"/>
                </a:lnTo>
                <a:lnTo>
                  <a:pt x="810" y="176"/>
                </a:lnTo>
                <a:lnTo>
                  <a:pt x="805" y="170"/>
                </a:lnTo>
                <a:lnTo>
                  <a:pt x="794" y="165"/>
                </a:lnTo>
                <a:lnTo>
                  <a:pt x="786" y="163"/>
                </a:lnTo>
                <a:lnTo>
                  <a:pt x="771" y="150"/>
                </a:lnTo>
                <a:lnTo>
                  <a:pt x="770" y="140"/>
                </a:lnTo>
                <a:lnTo>
                  <a:pt x="780" y="120"/>
                </a:lnTo>
                <a:lnTo>
                  <a:pt x="776" y="113"/>
                </a:lnTo>
                <a:lnTo>
                  <a:pt x="779" y="87"/>
                </a:lnTo>
                <a:lnTo>
                  <a:pt x="789" y="88"/>
                </a:lnTo>
                <a:lnTo>
                  <a:pt x="790" y="84"/>
                </a:lnTo>
                <a:lnTo>
                  <a:pt x="784" y="74"/>
                </a:lnTo>
                <a:lnTo>
                  <a:pt x="799" y="56"/>
                </a:lnTo>
                <a:lnTo>
                  <a:pt x="806" y="59"/>
                </a:lnTo>
                <a:lnTo>
                  <a:pt x="807" y="66"/>
                </a:lnTo>
                <a:lnTo>
                  <a:pt x="816" y="68"/>
                </a:lnTo>
                <a:lnTo>
                  <a:pt x="831" y="85"/>
                </a:lnTo>
                <a:lnTo>
                  <a:pt x="838" y="113"/>
                </a:lnTo>
                <a:lnTo>
                  <a:pt x="846" y="120"/>
                </a:lnTo>
                <a:lnTo>
                  <a:pt x="851" y="130"/>
                </a:lnTo>
                <a:lnTo>
                  <a:pt x="859" y="137"/>
                </a:lnTo>
                <a:lnTo>
                  <a:pt x="859" y="144"/>
                </a:lnTo>
                <a:lnTo>
                  <a:pt x="848" y="143"/>
                </a:lnTo>
                <a:lnTo>
                  <a:pt x="848" y="147"/>
                </a:lnTo>
                <a:lnTo>
                  <a:pt x="855" y="150"/>
                </a:lnTo>
                <a:lnTo>
                  <a:pt x="854" y="153"/>
                </a:lnTo>
                <a:lnTo>
                  <a:pt x="844" y="163"/>
                </a:lnTo>
                <a:lnTo>
                  <a:pt x="845" y="166"/>
                </a:lnTo>
                <a:lnTo>
                  <a:pt x="859" y="173"/>
                </a:lnTo>
                <a:lnTo>
                  <a:pt x="865" y="170"/>
                </a:lnTo>
                <a:lnTo>
                  <a:pt x="878" y="176"/>
                </a:lnTo>
                <a:lnTo>
                  <a:pt x="874" y="186"/>
                </a:lnTo>
                <a:lnTo>
                  <a:pt x="887" y="199"/>
                </a:lnTo>
                <a:lnTo>
                  <a:pt x="888" y="215"/>
                </a:lnTo>
                <a:lnTo>
                  <a:pt x="894" y="227"/>
                </a:lnTo>
                <a:lnTo>
                  <a:pt x="898" y="225"/>
                </a:lnTo>
                <a:lnTo>
                  <a:pt x="901" y="198"/>
                </a:lnTo>
                <a:lnTo>
                  <a:pt x="907" y="185"/>
                </a:lnTo>
                <a:lnTo>
                  <a:pt x="913" y="183"/>
                </a:lnTo>
                <a:lnTo>
                  <a:pt x="927" y="196"/>
                </a:lnTo>
                <a:lnTo>
                  <a:pt x="943" y="222"/>
                </a:lnTo>
                <a:lnTo>
                  <a:pt x="940" y="228"/>
                </a:lnTo>
                <a:lnTo>
                  <a:pt x="936" y="224"/>
                </a:lnTo>
                <a:lnTo>
                  <a:pt x="933" y="227"/>
                </a:lnTo>
                <a:lnTo>
                  <a:pt x="935" y="238"/>
                </a:lnTo>
                <a:lnTo>
                  <a:pt x="958" y="274"/>
                </a:lnTo>
                <a:lnTo>
                  <a:pt x="964" y="274"/>
                </a:lnTo>
                <a:lnTo>
                  <a:pt x="965" y="269"/>
                </a:lnTo>
                <a:lnTo>
                  <a:pt x="975" y="266"/>
                </a:lnTo>
                <a:lnTo>
                  <a:pt x="975" y="256"/>
                </a:lnTo>
                <a:lnTo>
                  <a:pt x="979" y="241"/>
                </a:lnTo>
                <a:lnTo>
                  <a:pt x="984" y="204"/>
                </a:lnTo>
                <a:lnTo>
                  <a:pt x="994" y="198"/>
                </a:lnTo>
                <a:lnTo>
                  <a:pt x="994" y="195"/>
                </a:lnTo>
                <a:lnTo>
                  <a:pt x="997" y="185"/>
                </a:lnTo>
                <a:lnTo>
                  <a:pt x="985" y="179"/>
                </a:lnTo>
                <a:lnTo>
                  <a:pt x="978" y="162"/>
                </a:lnTo>
                <a:lnTo>
                  <a:pt x="981" y="152"/>
                </a:lnTo>
                <a:lnTo>
                  <a:pt x="994" y="146"/>
                </a:lnTo>
                <a:lnTo>
                  <a:pt x="1005" y="150"/>
                </a:lnTo>
                <a:lnTo>
                  <a:pt x="1033" y="152"/>
                </a:lnTo>
                <a:lnTo>
                  <a:pt x="1031" y="155"/>
                </a:lnTo>
                <a:lnTo>
                  <a:pt x="1042" y="166"/>
                </a:lnTo>
                <a:lnTo>
                  <a:pt x="1050" y="166"/>
                </a:lnTo>
                <a:lnTo>
                  <a:pt x="1060" y="172"/>
                </a:lnTo>
                <a:lnTo>
                  <a:pt x="1057" y="178"/>
                </a:lnTo>
                <a:lnTo>
                  <a:pt x="1056" y="185"/>
                </a:lnTo>
                <a:lnTo>
                  <a:pt x="1068" y="189"/>
                </a:lnTo>
                <a:lnTo>
                  <a:pt x="1060" y="202"/>
                </a:lnTo>
                <a:lnTo>
                  <a:pt x="1052" y="201"/>
                </a:lnTo>
                <a:lnTo>
                  <a:pt x="1047" y="207"/>
                </a:lnTo>
                <a:lnTo>
                  <a:pt x="1059" y="218"/>
                </a:lnTo>
                <a:lnTo>
                  <a:pt x="1059" y="225"/>
                </a:lnTo>
                <a:lnTo>
                  <a:pt x="1079" y="246"/>
                </a:lnTo>
                <a:lnTo>
                  <a:pt x="1083" y="260"/>
                </a:lnTo>
                <a:lnTo>
                  <a:pt x="1075" y="279"/>
                </a:lnTo>
                <a:lnTo>
                  <a:pt x="1053" y="306"/>
                </a:lnTo>
                <a:lnTo>
                  <a:pt x="1042" y="298"/>
                </a:lnTo>
                <a:lnTo>
                  <a:pt x="1034" y="298"/>
                </a:lnTo>
                <a:lnTo>
                  <a:pt x="1042" y="308"/>
                </a:lnTo>
                <a:lnTo>
                  <a:pt x="1042" y="318"/>
                </a:lnTo>
                <a:lnTo>
                  <a:pt x="1031" y="312"/>
                </a:lnTo>
                <a:lnTo>
                  <a:pt x="1026" y="316"/>
                </a:lnTo>
                <a:lnTo>
                  <a:pt x="1017" y="315"/>
                </a:lnTo>
                <a:lnTo>
                  <a:pt x="1008" y="305"/>
                </a:lnTo>
                <a:lnTo>
                  <a:pt x="982" y="309"/>
                </a:lnTo>
                <a:lnTo>
                  <a:pt x="984" y="316"/>
                </a:lnTo>
                <a:lnTo>
                  <a:pt x="994" y="319"/>
                </a:lnTo>
                <a:lnTo>
                  <a:pt x="998" y="328"/>
                </a:lnTo>
                <a:lnTo>
                  <a:pt x="981" y="361"/>
                </a:lnTo>
                <a:lnTo>
                  <a:pt x="969" y="366"/>
                </a:lnTo>
                <a:lnTo>
                  <a:pt x="959" y="363"/>
                </a:lnTo>
                <a:lnTo>
                  <a:pt x="919" y="344"/>
                </a:lnTo>
                <a:lnTo>
                  <a:pt x="911" y="348"/>
                </a:lnTo>
                <a:lnTo>
                  <a:pt x="935" y="368"/>
                </a:lnTo>
                <a:lnTo>
                  <a:pt x="975" y="370"/>
                </a:lnTo>
                <a:lnTo>
                  <a:pt x="985" y="374"/>
                </a:lnTo>
                <a:lnTo>
                  <a:pt x="979" y="397"/>
                </a:lnTo>
                <a:lnTo>
                  <a:pt x="971" y="418"/>
                </a:lnTo>
                <a:lnTo>
                  <a:pt x="955" y="431"/>
                </a:lnTo>
                <a:lnTo>
                  <a:pt x="927" y="429"/>
                </a:lnTo>
                <a:lnTo>
                  <a:pt x="924" y="436"/>
                </a:lnTo>
                <a:lnTo>
                  <a:pt x="923" y="449"/>
                </a:lnTo>
                <a:lnTo>
                  <a:pt x="911" y="457"/>
                </a:lnTo>
                <a:lnTo>
                  <a:pt x="890" y="445"/>
                </a:lnTo>
                <a:lnTo>
                  <a:pt x="872" y="448"/>
                </a:lnTo>
                <a:lnTo>
                  <a:pt x="852" y="439"/>
                </a:lnTo>
                <a:lnTo>
                  <a:pt x="839" y="438"/>
                </a:lnTo>
                <a:lnTo>
                  <a:pt x="841" y="444"/>
                </a:lnTo>
                <a:lnTo>
                  <a:pt x="845" y="445"/>
                </a:lnTo>
                <a:lnTo>
                  <a:pt x="849" y="442"/>
                </a:lnTo>
                <a:lnTo>
                  <a:pt x="862" y="449"/>
                </a:lnTo>
                <a:lnTo>
                  <a:pt x="880" y="451"/>
                </a:lnTo>
                <a:lnTo>
                  <a:pt x="903" y="461"/>
                </a:lnTo>
                <a:lnTo>
                  <a:pt x="909" y="467"/>
                </a:lnTo>
                <a:lnTo>
                  <a:pt x="913" y="485"/>
                </a:lnTo>
                <a:lnTo>
                  <a:pt x="898" y="491"/>
                </a:lnTo>
                <a:lnTo>
                  <a:pt x="871" y="497"/>
                </a:lnTo>
                <a:lnTo>
                  <a:pt x="872" y="500"/>
                </a:lnTo>
                <a:lnTo>
                  <a:pt x="880" y="500"/>
                </a:lnTo>
                <a:lnTo>
                  <a:pt x="878" y="503"/>
                </a:lnTo>
                <a:lnTo>
                  <a:pt x="867" y="507"/>
                </a:lnTo>
                <a:lnTo>
                  <a:pt x="867" y="527"/>
                </a:lnTo>
                <a:lnTo>
                  <a:pt x="864" y="524"/>
                </a:lnTo>
                <a:lnTo>
                  <a:pt x="859" y="523"/>
                </a:lnTo>
                <a:lnTo>
                  <a:pt x="858" y="526"/>
                </a:lnTo>
                <a:lnTo>
                  <a:pt x="852" y="536"/>
                </a:lnTo>
                <a:lnTo>
                  <a:pt x="846" y="536"/>
                </a:lnTo>
                <a:lnTo>
                  <a:pt x="846" y="549"/>
                </a:lnTo>
                <a:lnTo>
                  <a:pt x="822" y="562"/>
                </a:lnTo>
                <a:lnTo>
                  <a:pt x="831" y="572"/>
                </a:lnTo>
                <a:lnTo>
                  <a:pt x="822" y="590"/>
                </a:lnTo>
                <a:lnTo>
                  <a:pt x="816" y="604"/>
                </a:lnTo>
                <a:lnTo>
                  <a:pt x="816" y="633"/>
                </a:lnTo>
                <a:lnTo>
                  <a:pt x="758" y="633"/>
                </a:lnTo>
                <a:lnTo>
                  <a:pt x="628" y="629"/>
                </a:lnTo>
                <a:lnTo>
                  <a:pt x="617" y="627"/>
                </a:lnTo>
                <a:lnTo>
                  <a:pt x="536" y="618"/>
                </a:lnTo>
                <a:lnTo>
                  <a:pt x="484" y="613"/>
                </a:lnTo>
                <a:lnTo>
                  <a:pt x="427" y="605"/>
                </a:lnTo>
                <a:lnTo>
                  <a:pt x="411" y="601"/>
                </a:lnTo>
                <a:lnTo>
                  <a:pt x="320" y="584"/>
                </a:lnTo>
                <a:lnTo>
                  <a:pt x="153" y="540"/>
                </a:lnTo>
                <a:lnTo>
                  <a:pt x="146" y="537"/>
                </a:lnTo>
                <a:lnTo>
                  <a:pt x="68" y="509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"/>
          <p:cNvSpPr/>
          <p:nvPr/>
        </p:nvSpPr>
        <p:spPr>
          <a:xfrm>
            <a:off x="3992400" y="1190520"/>
            <a:ext cx="362160" cy="314280"/>
          </a:xfrm>
          <a:custGeom>
            <a:avLst/>
            <a:gdLst/>
            <a:ahLst/>
            <a:rect l="l" t="t" r="r" b="b"/>
            <a:pathLst>
              <a:path w="185" h="160">
                <a:moveTo>
                  <a:pt x="136" y="38"/>
                </a:moveTo>
                <a:lnTo>
                  <a:pt x="143" y="42"/>
                </a:lnTo>
                <a:lnTo>
                  <a:pt x="154" y="36"/>
                </a:lnTo>
                <a:lnTo>
                  <a:pt x="169" y="48"/>
                </a:lnTo>
                <a:lnTo>
                  <a:pt x="185" y="84"/>
                </a:lnTo>
                <a:lnTo>
                  <a:pt x="176" y="93"/>
                </a:lnTo>
                <a:lnTo>
                  <a:pt x="111" y="111"/>
                </a:lnTo>
                <a:lnTo>
                  <a:pt x="99" y="126"/>
                </a:lnTo>
                <a:lnTo>
                  <a:pt x="85" y="127"/>
                </a:lnTo>
                <a:lnTo>
                  <a:pt x="72" y="146"/>
                </a:lnTo>
                <a:lnTo>
                  <a:pt x="65" y="155"/>
                </a:lnTo>
                <a:lnTo>
                  <a:pt x="52" y="155"/>
                </a:lnTo>
                <a:lnTo>
                  <a:pt x="47" y="152"/>
                </a:lnTo>
                <a:lnTo>
                  <a:pt x="21" y="160"/>
                </a:lnTo>
                <a:lnTo>
                  <a:pt x="14" y="153"/>
                </a:lnTo>
                <a:lnTo>
                  <a:pt x="17" y="127"/>
                </a:lnTo>
                <a:lnTo>
                  <a:pt x="0" y="101"/>
                </a:lnTo>
                <a:lnTo>
                  <a:pt x="29" y="67"/>
                </a:lnTo>
                <a:lnTo>
                  <a:pt x="37" y="65"/>
                </a:lnTo>
                <a:lnTo>
                  <a:pt x="37" y="56"/>
                </a:lnTo>
                <a:lnTo>
                  <a:pt x="68" y="29"/>
                </a:lnTo>
                <a:lnTo>
                  <a:pt x="75" y="0"/>
                </a:lnTo>
                <a:lnTo>
                  <a:pt x="124" y="15"/>
                </a:lnTo>
                <a:lnTo>
                  <a:pt x="136" y="3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/>
          <p:nvPr/>
        </p:nvSpPr>
        <p:spPr>
          <a:xfrm>
            <a:off x="3992400" y="1190520"/>
            <a:ext cx="362160" cy="314280"/>
          </a:xfrm>
          <a:custGeom>
            <a:avLst/>
            <a:gdLst/>
            <a:ahLst/>
            <a:rect l="l" t="t" r="r" b="b"/>
            <a:pathLst>
              <a:path w="185" h="160">
                <a:moveTo>
                  <a:pt x="136" y="38"/>
                </a:moveTo>
                <a:lnTo>
                  <a:pt x="143" y="42"/>
                </a:lnTo>
                <a:lnTo>
                  <a:pt x="154" y="36"/>
                </a:lnTo>
                <a:lnTo>
                  <a:pt x="169" y="48"/>
                </a:lnTo>
                <a:lnTo>
                  <a:pt x="185" y="84"/>
                </a:lnTo>
                <a:lnTo>
                  <a:pt x="176" y="93"/>
                </a:lnTo>
                <a:lnTo>
                  <a:pt x="111" y="111"/>
                </a:lnTo>
                <a:lnTo>
                  <a:pt x="99" y="126"/>
                </a:lnTo>
                <a:lnTo>
                  <a:pt x="85" y="127"/>
                </a:lnTo>
                <a:lnTo>
                  <a:pt x="72" y="146"/>
                </a:lnTo>
                <a:lnTo>
                  <a:pt x="65" y="155"/>
                </a:lnTo>
                <a:lnTo>
                  <a:pt x="52" y="155"/>
                </a:lnTo>
                <a:lnTo>
                  <a:pt x="47" y="152"/>
                </a:lnTo>
                <a:lnTo>
                  <a:pt x="21" y="160"/>
                </a:lnTo>
                <a:lnTo>
                  <a:pt x="14" y="153"/>
                </a:lnTo>
                <a:lnTo>
                  <a:pt x="17" y="127"/>
                </a:lnTo>
                <a:lnTo>
                  <a:pt x="0" y="101"/>
                </a:lnTo>
                <a:lnTo>
                  <a:pt x="29" y="67"/>
                </a:lnTo>
                <a:lnTo>
                  <a:pt x="37" y="65"/>
                </a:lnTo>
                <a:lnTo>
                  <a:pt x="37" y="56"/>
                </a:lnTo>
                <a:lnTo>
                  <a:pt x="68" y="29"/>
                </a:lnTo>
                <a:lnTo>
                  <a:pt x="75" y="0"/>
                </a:lnTo>
                <a:lnTo>
                  <a:pt x="124" y="15"/>
                </a:lnTo>
                <a:lnTo>
                  <a:pt x="136" y="38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"/>
          <p:cNvSpPr/>
          <p:nvPr/>
        </p:nvSpPr>
        <p:spPr>
          <a:xfrm>
            <a:off x="4170240" y="1382760"/>
            <a:ext cx="587520" cy="495360"/>
          </a:xfrm>
          <a:custGeom>
            <a:avLst/>
            <a:gdLst/>
            <a:ahLst/>
            <a:rect l="l" t="t" r="r" b="b"/>
            <a:pathLst>
              <a:path w="299" h="252">
                <a:moveTo>
                  <a:pt x="107" y="9"/>
                </a:moveTo>
                <a:lnTo>
                  <a:pt x="102" y="23"/>
                </a:lnTo>
                <a:lnTo>
                  <a:pt x="97" y="31"/>
                </a:lnTo>
                <a:lnTo>
                  <a:pt x="94" y="32"/>
                </a:lnTo>
                <a:lnTo>
                  <a:pt x="102" y="35"/>
                </a:lnTo>
                <a:lnTo>
                  <a:pt x="115" y="22"/>
                </a:lnTo>
                <a:lnTo>
                  <a:pt x="123" y="22"/>
                </a:lnTo>
                <a:lnTo>
                  <a:pt x="143" y="45"/>
                </a:lnTo>
                <a:lnTo>
                  <a:pt x="133" y="58"/>
                </a:lnTo>
                <a:lnTo>
                  <a:pt x="140" y="58"/>
                </a:lnTo>
                <a:lnTo>
                  <a:pt x="151" y="52"/>
                </a:lnTo>
                <a:lnTo>
                  <a:pt x="160" y="55"/>
                </a:lnTo>
                <a:lnTo>
                  <a:pt x="166" y="47"/>
                </a:lnTo>
                <a:lnTo>
                  <a:pt x="160" y="36"/>
                </a:lnTo>
                <a:lnTo>
                  <a:pt x="160" y="35"/>
                </a:lnTo>
                <a:lnTo>
                  <a:pt x="169" y="35"/>
                </a:lnTo>
                <a:lnTo>
                  <a:pt x="182" y="64"/>
                </a:lnTo>
                <a:lnTo>
                  <a:pt x="180" y="87"/>
                </a:lnTo>
                <a:lnTo>
                  <a:pt x="182" y="96"/>
                </a:lnTo>
                <a:lnTo>
                  <a:pt x="180" y="99"/>
                </a:lnTo>
                <a:lnTo>
                  <a:pt x="185" y="102"/>
                </a:lnTo>
                <a:lnTo>
                  <a:pt x="195" y="96"/>
                </a:lnTo>
                <a:lnTo>
                  <a:pt x="196" y="36"/>
                </a:lnTo>
                <a:lnTo>
                  <a:pt x="199" y="26"/>
                </a:lnTo>
                <a:lnTo>
                  <a:pt x="203" y="23"/>
                </a:lnTo>
                <a:lnTo>
                  <a:pt x="215" y="34"/>
                </a:lnTo>
                <a:lnTo>
                  <a:pt x="216" y="29"/>
                </a:lnTo>
                <a:lnTo>
                  <a:pt x="238" y="57"/>
                </a:lnTo>
                <a:lnTo>
                  <a:pt x="238" y="102"/>
                </a:lnTo>
                <a:lnTo>
                  <a:pt x="245" y="116"/>
                </a:lnTo>
                <a:lnTo>
                  <a:pt x="240" y="141"/>
                </a:lnTo>
                <a:lnTo>
                  <a:pt x="255" y="164"/>
                </a:lnTo>
                <a:lnTo>
                  <a:pt x="268" y="165"/>
                </a:lnTo>
                <a:lnTo>
                  <a:pt x="277" y="178"/>
                </a:lnTo>
                <a:lnTo>
                  <a:pt x="295" y="191"/>
                </a:lnTo>
                <a:lnTo>
                  <a:pt x="299" y="195"/>
                </a:lnTo>
                <a:lnTo>
                  <a:pt x="296" y="213"/>
                </a:lnTo>
                <a:lnTo>
                  <a:pt x="287" y="210"/>
                </a:lnTo>
                <a:lnTo>
                  <a:pt x="274" y="203"/>
                </a:lnTo>
                <a:lnTo>
                  <a:pt x="263" y="216"/>
                </a:lnTo>
                <a:lnTo>
                  <a:pt x="257" y="217"/>
                </a:lnTo>
                <a:lnTo>
                  <a:pt x="255" y="221"/>
                </a:lnTo>
                <a:lnTo>
                  <a:pt x="258" y="224"/>
                </a:lnTo>
                <a:lnTo>
                  <a:pt x="267" y="221"/>
                </a:lnTo>
                <a:lnTo>
                  <a:pt x="274" y="226"/>
                </a:lnTo>
                <a:lnTo>
                  <a:pt x="270" y="232"/>
                </a:lnTo>
                <a:lnTo>
                  <a:pt x="281" y="239"/>
                </a:lnTo>
                <a:lnTo>
                  <a:pt x="258" y="252"/>
                </a:lnTo>
                <a:lnTo>
                  <a:pt x="240" y="252"/>
                </a:lnTo>
                <a:lnTo>
                  <a:pt x="228" y="243"/>
                </a:lnTo>
                <a:lnTo>
                  <a:pt x="218" y="245"/>
                </a:lnTo>
                <a:lnTo>
                  <a:pt x="212" y="240"/>
                </a:lnTo>
                <a:lnTo>
                  <a:pt x="215" y="236"/>
                </a:lnTo>
                <a:lnTo>
                  <a:pt x="192" y="224"/>
                </a:lnTo>
                <a:lnTo>
                  <a:pt x="193" y="216"/>
                </a:lnTo>
                <a:lnTo>
                  <a:pt x="192" y="213"/>
                </a:lnTo>
                <a:lnTo>
                  <a:pt x="183" y="217"/>
                </a:lnTo>
                <a:lnTo>
                  <a:pt x="172" y="232"/>
                </a:lnTo>
                <a:lnTo>
                  <a:pt x="146" y="233"/>
                </a:lnTo>
                <a:lnTo>
                  <a:pt x="136" y="240"/>
                </a:lnTo>
                <a:lnTo>
                  <a:pt x="112" y="243"/>
                </a:lnTo>
                <a:lnTo>
                  <a:pt x="94" y="239"/>
                </a:lnTo>
                <a:lnTo>
                  <a:pt x="78" y="240"/>
                </a:lnTo>
                <a:lnTo>
                  <a:pt x="59" y="236"/>
                </a:lnTo>
                <a:lnTo>
                  <a:pt x="50" y="221"/>
                </a:lnTo>
                <a:lnTo>
                  <a:pt x="52" y="203"/>
                </a:lnTo>
                <a:lnTo>
                  <a:pt x="34" y="191"/>
                </a:lnTo>
                <a:lnTo>
                  <a:pt x="24" y="191"/>
                </a:lnTo>
                <a:lnTo>
                  <a:pt x="7" y="178"/>
                </a:lnTo>
                <a:lnTo>
                  <a:pt x="0" y="151"/>
                </a:lnTo>
                <a:lnTo>
                  <a:pt x="7" y="143"/>
                </a:lnTo>
                <a:lnTo>
                  <a:pt x="58" y="145"/>
                </a:lnTo>
                <a:lnTo>
                  <a:pt x="89" y="156"/>
                </a:lnTo>
                <a:lnTo>
                  <a:pt x="99" y="152"/>
                </a:lnTo>
                <a:lnTo>
                  <a:pt x="97" y="145"/>
                </a:lnTo>
                <a:lnTo>
                  <a:pt x="65" y="129"/>
                </a:lnTo>
                <a:lnTo>
                  <a:pt x="36" y="128"/>
                </a:lnTo>
                <a:lnTo>
                  <a:pt x="10" y="115"/>
                </a:lnTo>
                <a:lnTo>
                  <a:pt x="3" y="96"/>
                </a:lnTo>
                <a:lnTo>
                  <a:pt x="18" y="89"/>
                </a:lnTo>
                <a:lnTo>
                  <a:pt x="31" y="90"/>
                </a:lnTo>
                <a:lnTo>
                  <a:pt x="49" y="87"/>
                </a:lnTo>
                <a:lnTo>
                  <a:pt x="52" y="83"/>
                </a:lnTo>
                <a:lnTo>
                  <a:pt x="29" y="80"/>
                </a:lnTo>
                <a:lnTo>
                  <a:pt x="16" y="78"/>
                </a:lnTo>
                <a:lnTo>
                  <a:pt x="11" y="75"/>
                </a:lnTo>
                <a:lnTo>
                  <a:pt x="18" y="68"/>
                </a:lnTo>
                <a:lnTo>
                  <a:pt x="5" y="57"/>
                </a:lnTo>
                <a:lnTo>
                  <a:pt x="10" y="48"/>
                </a:lnTo>
                <a:lnTo>
                  <a:pt x="30" y="35"/>
                </a:lnTo>
                <a:lnTo>
                  <a:pt x="27" y="25"/>
                </a:lnTo>
                <a:lnTo>
                  <a:pt x="56" y="9"/>
                </a:lnTo>
                <a:lnTo>
                  <a:pt x="82" y="2"/>
                </a:lnTo>
                <a:lnTo>
                  <a:pt x="101" y="0"/>
                </a:lnTo>
                <a:lnTo>
                  <a:pt x="107" y="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"/>
          <p:cNvSpPr/>
          <p:nvPr/>
        </p:nvSpPr>
        <p:spPr>
          <a:xfrm>
            <a:off x="4170240" y="1382760"/>
            <a:ext cx="587520" cy="495360"/>
          </a:xfrm>
          <a:custGeom>
            <a:avLst/>
            <a:gdLst/>
            <a:ahLst/>
            <a:rect l="l" t="t" r="r" b="b"/>
            <a:pathLst>
              <a:path w="299" h="252">
                <a:moveTo>
                  <a:pt x="107" y="9"/>
                </a:moveTo>
                <a:lnTo>
                  <a:pt x="102" y="23"/>
                </a:lnTo>
                <a:lnTo>
                  <a:pt x="97" y="31"/>
                </a:lnTo>
                <a:lnTo>
                  <a:pt x="94" y="32"/>
                </a:lnTo>
                <a:lnTo>
                  <a:pt x="102" y="35"/>
                </a:lnTo>
                <a:lnTo>
                  <a:pt x="115" y="22"/>
                </a:lnTo>
                <a:lnTo>
                  <a:pt x="123" y="22"/>
                </a:lnTo>
                <a:lnTo>
                  <a:pt x="143" y="45"/>
                </a:lnTo>
                <a:lnTo>
                  <a:pt x="133" y="58"/>
                </a:lnTo>
                <a:lnTo>
                  <a:pt x="140" y="58"/>
                </a:lnTo>
                <a:lnTo>
                  <a:pt x="151" y="52"/>
                </a:lnTo>
                <a:lnTo>
                  <a:pt x="160" y="55"/>
                </a:lnTo>
                <a:lnTo>
                  <a:pt x="166" y="47"/>
                </a:lnTo>
                <a:lnTo>
                  <a:pt x="160" y="36"/>
                </a:lnTo>
                <a:lnTo>
                  <a:pt x="160" y="35"/>
                </a:lnTo>
                <a:lnTo>
                  <a:pt x="169" y="35"/>
                </a:lnTo>
                <a:lnTo>
                  <a:pt x="182" y="64"/>
                </a:lnTo>
                <a:lnTo>
                  <a:pt x="180" y="87"/>
                </a:lnTo>
                <a:lnTo>
                  <a:pt x="182" y="96"/>
                </a:lnTo>
                <a:lnTo>
                  <a:pt x="180" y="99"/>
                </a:lnTo>
                <a:lnTo>
                  <a:pt x="185" y="102"/>
                </a:lnTo>
                <a:lnTo>
                  <a:pt x="195" y="96"/>
                </a:lnTo>
                <a:lnTo>
                  <a:pt x="196" y="36"/>
                </a:lnTo>
                <a:lnTo>
                  <a:pt x="199" y="26"/>
                </a:lnTo>
                <a:lnTo>
                  <a:pt x="203" y="23"/>
                </a:lnTo>
                <a:lnTo>
                  <a:pt x="215" y="34"/>
                </a:lnTo>
                <a:lnTo>
                  <a:pt x="216" y="29"/>
                </a:lnTo>
                <a:lnTo>
                  <a:pt x="238" y="57"/>
                </a:lnTo>
                <a:lnTo>
                  <a:pt x="238" y="102"/>
                </a:lnTo>
                <a:lnTo>
                  <a:pt x="245" y="116"/>
                </a:lnTo>
                <a:lnTo>
                  <a:pt x="240" y="141"/>
                </a:lnTo>
                <a:lnTo>
                  <a:pt x="255" y="164"/>
                </a:lnTo>
                <a:lnTo>
                  <a:pt x="268" y="165"/>
                </a:lnTo>
                <a:lnTo>
                  <a:pt x="277" y="178"/>
                </a:lnTo>
                <a:lnTo>
                  <a:pt x="295" y="191"/>
                </a:lnTo>
                <a:lnTo>
                  <a:pt x="299" y="195"/>
                </a:lnTo>
                <a:lnTo>
                  <a:pt x="296" y="213"/>
                </a:lnTo>
                <a:lnTo>
                  <a:pt x="287" y="210"/>
                </a:lnTo>
                <a:lnTo>
                  <a:pt x="274" y="203"/>
                </a:lnTo>
                <a:lnTo>
                  <a:pt x="263" y="216"/>
                </a:lnTo>
                <a:lnTo>
                  <a:pt x="257" y="217"/>
                </a:lnTo>
                <a:lnTo>
                  <a:pt x="255" y="221"/>
                </a:lnTo>
                <a:lnTo>
                  <a:pt x="258" y="224"/>
                </a:lnTo>
                <a:lnTo>
                  <a:pt x="267" y="221"/>
                </a:lnTo>
                <a:lnTo>
                  <a:pt x="274" y="226"/>
                </a:lnTo>
                <a:lnTo>
                  <a:pt x="270" y="232"/>
                </a:lnTo>
                <a:lnTo>
                  <a:pt x="281" y="239"/>
                </a:lnTo>
                <a:lnTo>
                  <a:pt x="258" y="252"/>
                </a:lnTo>
                <a:lnTo>
                  <a:pt x="240" y="252"/>
                </a:lnTo>
                <a:lnTo>
                  <a:pt x="228" y="243"/>
                </a:lnTo>
                <a:lnTo>
                  <a:pt x="218" y="245"/>
                </a:lnTo>
                <a:lnTo>
                  <a:pt x="212" y="240"/>
                </a:lnTo>
                <a:lnTo>
                  <a:pt x="215" y="236"/>
                </a:lnTo>
                <a:lnTo>
                  <a:pt x="192" y="224"/>
                </a:lnTo>
                <a:lnTo>
                  <a:pt x="193" y="216"/>
                </a:lnTo>
                <a:lnTo>
                  <a:pt x="192" y="213"/>
                </a:lnTo>
                <a:lnTo>
                  <a:pt x="183" y="217"/>
                </a:lnTo>
                <a:lnTo>
                  <a:pt x="172" y="232"/>
                </a:lnTo>
                <a:lnTo>
                  <a:pt x="146" y="233"/>
                </a:lnTo>
                <a:lnTo>
                  <a:pt x="136" y="240"/>
                </a:lnTo>
                <a:lnTo>
                  <a:pt x="112" y="243"/>
                </a:lnTo>
                <a:lnTo>
                  <a:pt x="94" y="239"/>
                </a:lnTo>
                <a:lnTo>
                  <a:pt x="78" y="240"/>
                </a:lnTo>
                <a:lnTo>
                  <a:pt x="59" y="236"/>
                </a:lnTo>
                <a:lnTo>
                  <a:pt x="50" y="221"/>
                </a:lnTo>
                <a:lnTo>
                  <a:pt x="52" y="203"/>
                </a:lnTo>
                <a:lnTo>
                  <a:pt x="34" y="191"/>
                </a:lnTo>
                <a:lnTo>
                  <a:pt x="24" y="191"/>
                </a:lnTo>
                <a:lnTo>
                  <a:pt x="7" y="178"/>
                </a:lnTo>
                <a:lnTo>
                  <a:pt x="0" y="151"/>
                </a:lnTo>
                <a:lnTo>
                  <a:pt x="7" y="143"/>
                </a:lnTo>
                <a:lnTo>
                  <a:pt x="58" y="145"/>
                </a:lnTo>
                <a:lnTo>
                  <a:pt x="89" y="156"/>
                </a:lnTo>
                <a:lnTo>
                  <a:pt x="99" y="152"/>
                </a:lnTo>
                <a:lnTo>
                  <a:pt x="97" y="145"/>
                </a:lnTo>
                <a:lnTo>
                  <a:pt x="65" y="129"/>
                </a:lnTo>
                <a:lnTo>
                  <a:pt x="36" y="128"/>
                </a:lnTo>
                <a:lnTo>
                  <a:pt x="10" y="115"/>
                </a:lnTo>
                <a:lnTo>
                  <a:pt x="3" y="96"/>
                </a:lnTo>
                <a:lnTo>
                  <a:pt x="18" y="89"/>
                </a:lnTo>
                <a:lnTo>
                  <a:pt x="31" y="90"/>
                </a:lnTo>
                <a:lnTo>
                  <a:pt x="49" y="87"/>
                </a:lnTo>
                <a:lnTo>
                  <a:pt x="52" y="83"/>
                </a:lnTo>
                <a:lnTo>
                  <a:pt x="29" y="80"/>
                </a:lnTo>
                <a:lnTo>
                  <a:pt x="16" y="78"/>
                </a:lnTo>
                <a:lnTo>
                  <a:pt x="11" y="75"/>
                </a:lnTo>
                <a:lnTo>
                  <a:pt x="18" y="68"/>
                </a:lnTo>
                <a:lnTo>
                  <a:pt x="5" y="57"/>
                </a:lnTo>
                <a:lnTo>
                  <a:pt x="10" y="48"/>
                </a:lnTo>
                <a:lnTo>
                  <a:pt x="30" y="35"/>
                </a:lnTo>
                <a:lnTo>
                  <a:pt x="27" y="25"/>
                </a:lnTo>
                <a:lnTo>
                  <a:pt x="56" y="9"/>
                </a:lnTo>
                <a:lnTo>
                  <a:pt x="82" y="2"/>
                </a:lnTo>
                <a:lnTo>
                  <a:pt x="101" y="0"/>
                </a:lnTo>
                <a:lnTo>
                  <a:pt x="107" y="9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"/>
          <p:cNvSpPr/>
          <p:nvPr/>
        </p:nvSpPr>
        <p:spPr>
          <a:xfrm>
            <a:off x="4600440" y="1398600"/>
            <a:ext cx="74880" cy="79200"/>
          </a:xfrm>
          <a:custGeom>
            <a:avLst/>
            <a:gdLst/>
            <a:ahLst/>
            <a:rect l="l" t="t" r="r" b="b"/>
            <a:pathLst>
              <a:path w="38" h="40">
                <a:moveTo>
                  <a:pt x="38" y="13"/>
                </a:moveTo>
                <a:lnTo>
                  <a:pt x="25" y="39"/>
                </a:lnTo>
                <a:lnTo>
                  <a:pt x="19" y="40"/>
                </a:lnTo>
                <a:lnTo>
                  <a:pt x="0" y="8"/>
                </a:lnTo>
                <a:lnTo>
                  <a:pt x="10" y="0"/>
                </a:lnTo>
                <a:lnTo>
                  <a:pt x="31" y="2"/>
                </a:lnTo>
                <a:lnTo>
                  <a:pt x="38" y="1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"/>
          <p:cNvSpPr/>
          <p:nvPr/>
        </p:nvSpPr>
        <p:spPr>
          <a:xfrm>
            <a:off x="4600440" y="1398600"/>
            <a:ext cx="74880" cy="79200"/>
          </a:xfrm>
          <a:custGeom>
            <a:avLst/>
            <a:gdLst/>
            <a:ahLst/>
            <a:rect l="l" t="t" r="r" b="b"/>
            <a:pathLst>
              <a:path w="38" h="40">
                <a:moveTo>
                  <a:pt x="38" y="13"/>
                </a:moveTo>
                <a:lnTo>
                  <a:pt x="25" y="39"/>
                </a:lnTo>
                <a:lnTo>
                  <a:pt x="19" y="40"/>
                </a:lnTo>
                <a:lnTo>
                  <a:pt x="0" y="8"/>
                </a:lnTo>
                <a:lnTo>
                  <a:pt x="10" y="0"/>
                </a:lnTo>
                <a:lnTo>
                  <a:pt x="31" y="2"/>
                </a:lnTo>
                <a:lnTo>
                  <a:pt x="38" y="13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"/>
          <p:cNvSpPr/>
          <p:nvPr/>
        </p:nvSpPr>
        <p:spPr>
          <a:xfrm>
            <a:off x="4834080" y="1389240"/>
            <a:ext cx="39600" cy="23760"/>
          </a:xfrm>
          <a:custGeom>
            <a:avLst/>
            <a:gdLst/>
            <a:ahLst/>
            <a:rect l="l" t="t" r="r" b="b"/>
            <a:pathLst>
              <a:path w="20" h="12">
                <a:moveTo>
                  <a:pt x="19" y="6"/>
                </a:moveTo>
                <a:lnTo>
                  <a:pt x="9" y="12"/>
                </a:lnTo>
                <a:lnTo>
                  <a:pt x="0" y="9"/>
                </a:lnTo>
                <a:lnTo>
                  <a:pt x="11" y="0"/>
                </a:lnTo>
                <a:lnTo>
                  <a:pt x="20" y="0"/>
                </a:lnTo>
                <a:lnTo>
                  <a:pt x="19" y="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"/>
          <p:cNvSpPr/>
          <p:nvPr/>
        </p:nvSpPr>
        <p:spPr>
          <a:xfrm>
            <a:off x="4834080" y="1389240"/>
            <a:ext cx="39600" cy="23760"/>
          </a:xfrm>
          <a:custGeom>
            <a:avLst/>
            <a:gdLst/>
            <a:ahLst/>
            <a:rect l="l" t="t" r="r" b="b"/>
            <a:pathLst>
              <a:path w="20" h="12">
                <a:moveTo>
                  <a:pt x="19" y="6"/>
                </a:moveTo>
                <a:lnTo>
                  <a:pt x="9" y="12"/>
                </a:lnTo>
                <a:lnTo>
                  <a:pt x="0" y="9"/>
                </a:lnTo>
                <a:lnTo>
                  <a:pt x="11" y="0"/>
                </a:lnTo>
                <a:lnTo>
                  <a:pt x="20" y="0"/>
                </a:lnTo>
                <a:lnTo>
                  <a:pt x="19" y="6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"/>
          <p:cNvSpPr/>
          <p:nvPr/>
        </p:nvSpPr>
        <p:spPr>
          <a:xfrm>
            <a:off x="4729320" y="1403280"/>
            <a:ext cx="190440" cy="250920"/>
          </a:xfrm>
          <a:custGeom>
            <a:avLst/>
            <a:gdLst/>
            <a:ahLst/>
            <a:rect l="l" t="t" r="r" b="b"/>
            <a:pathLst>
              <a:path w="97" h="128">
                <a:moveTo>
                  <a:pt x="64" y="8"/>
                </a:moveTo>
                <a:lnTo>
                  <a:pt x="57" y="9"/>
                </a:lnTo>
                <a:lnTo>
                  <a:pt x="41" y="0"/>
                </a:lnTo>
                <a:lnTo>
                  <a:pt x="38" y="6"/>
                </a:lnTo>
                <a:lnTo>
                  <a:pt x="28" y="8"/>
                </a:lnTo>
                <a:lnTo>
                  <a:pt x="25" y="11"/>
                </a:lnTo>
                <a:lnTo>
                  <a:pt x="31" y="16"/>
                </a:lnTo>
                <a:lnTo>
                  <a:pt x="31" y="22"/>
                </a:lnTo>
                <a:lnTo>
                  <a:pt x="25" y="19"/>
                </a:lnTo>
                <a:lnTo>
                  <a:pt x="25" y="28"/>
                </a:lnTo>
                <a:lnTo>
                  <a:pt x="35" y="32"/>
                </a:lnTo>
                <a:lnTo>
                  <a:pt x="38" y="32"/>
                </a:lnTo>
                <a:lnTo>
                  <a:pt x="35" y="39"/>
                </a:lnTo>
                <a:lnTo>
                  <a:pt x="35" y="58"/>
                </a:lnTo>
                <a:lnTo>
                  <a:pt x="26" y="63"/>
                </a:lnTo>
                <a:lnTo>
                  <a:pt x="15" y="52"/>
                </a:lnTo>
                <a:lnTo>
                  <a:pt x="9" y="44"/>
                </a:lnTo>
                <a:lnTo>
                  <a:pt x="5" y="44"/>
                </a:lnTo>
                <a:lnTo>
                  <a:pt x="0" y="63"/>
                </a:lnTo>
                <a:lnTo>
                  <a:pt x="16" y="83"/>
                </a:lnTo>
                <a:lnTo>
                  <a:pt x="25" y="83"/>
                </a:lnTo>
                <a:lnTo>
                  <a:pt x="50" y="116"/>
                </a:lnTo>
                <a:lnTo>
                  <a:pt x="52" y="125"/>
                </a:lnTo>
                <a:lnTo>
                  <a:pt x="64" y="128"/>
                </a:lnTo>
                <a:lnTo>
                  <a:pt x="71" y="123"/>
                </a:lnTo>
                <a:lnTo>
                  <a:pt x="70" y="116"/>
                </a:lnTo>
                <a:lnTo>
                  <a:pt x="86" y="113"/>
                </a:lnTo>
                <a:lnTo>
                  <a:pt x="96" y="99"/>
                </a:lnTo>
                <a:lnTo>
                  <a:pt x="94" y="80"/>
                </a:lnTo>
                <a:lnTo>
                  <a:pt x="97" y="70"/>
                </a:lnTo>
                <a:lnTo>
                  <a:pt x="93" y="63"/>
                </a:lnTo>
                <a:lnTo>
                  <a:pt x="81" y="54"/>
                </a:lnTo>
                <a:lnTo>
                  <a:pt x="80" y="47"/>
                </a:lnTo>
                <a:lnTo>
                  <a:pt x="68" y="44"/>
                </a:lnTo>
                <a:lnTo>
                  <a:pt x="83" y="26"/>
                </a:lnTo>
                <a:lnTo>
                  <a:pt x="81" y="19"/>
                </a:lnTo>
                <a:lnTo>
                  <a:pt x="87" y="12"/>
                </a:lnTo>
                <a:lnTo>
                  <a:pt x="84" y="5"/>
                </a:lnTo>
                <a:lnTo>
                  <a:pt x="71" y="5"/>
                </a:lnTo>
                <a:lnTo>
                  <a:pt x="64" y="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"/>
          <p:cNvSpPr/>
          <p:nvPr/>
        </p:nvSpPr>
        <p:spPr>
          <a:xfrm>
            <a:off x="4729320" y="1403280"/>
            <a:ext cx="190440" cy="250920"/>
          </a:xfrm>
          <a:custGeom>
            <a:avLst/>
            <a:gdLst/>
            <a:ahLst/>
            <a:rect l="l" t="t" r="r" b="b"/>
            <a:pathLst>
              <a:path w="97" h="128">
                <a:moveTo>
                  <a:pt x="64" y="8"/>
                </a:moveTo>
                <a:lnTo>
                  <a:pt x="57" y="9"/>
                </a:lnTo>
                <a:lnTo>
                  <a:pt x="41" y="0"/>
                </a:lnTo>
                <a:lnTo>
                  <a:pt x="38" y="6"/>
                </a:lnTo>
                <a:lnTo>
                  <a:pt x="28" y="8"/>
                </a:lnTo>
                <a:lnTo>
                  <a:pt x="25" y="11"/>
                </a:lnTo>
                <a:lnTo>
                  <a:pt x="31" y="16"/>
                </a:lnTo>
                <a:lnTo>
                  <a:pt x="31" y="22"/>
                </a:lnTo>
                <a:lnTo>
                  <a:pt x="25" y="19"/>
                </a:lnTo>
                <a:lnTo>
                  <a:pt x="25" y="28"/>
                </a:lnTo>
                <a:lnTo>
                  <a:pt x="35" y="32"/>
                </a:lnTo>
                <a:lnTo>
                  <a:pt x="38" y="32"/>
                </a:lnTo>
                <a:lnTo>
                  <a:pt x="35" y="39"/>
                </a:lnTo>
                <a:lnTo>
                  <a:pt x="35" y="58"/>
                </a:lnTo>
                <a:lnTo>
                  <a:pt x="26" y="63"/>
                </a:lnTo>
                <a:lnTo>
                  <a:pt x="15" y="52"/>
                </a:lnTo>
                <a:lnTo>
                  <a:pt x="9" y="44"/>
                </a:lnTo>
                <a:lnTo>
                  <a:pt x="5" y="44"/>
                </a:lnTo>
                <a:lnTo>
                  <a:pt x="0" y="63"/>
                </a:lnTo>
                <a:lnTo>
                  <a:pt x="16" y="83"/>
                </a:lnTo>
                <a:lnTo>
                  <a:pt x="25" y="83"/>
                </a:lnTo>
                <a:lnTo>
                  <a:pt x="50" y="116"/>
                </a:lnTo>
                <a:lnTo>
                  <a:pt x="52" y="125"/>
                </a:lnTo>
                <a:lnTo>
                  <a:pt x="64" y="128"/>
                </a:lnTo>
                <a:lnTo>
                  <a:pt x="71" y="123"/>
                </a:lnTo>
                <a:lnTo>
                  <a:pt x="70" y="116"/>
                </a:lnTo>
                <a:lnTo>
                  <a:pt x="86" y="113"/>
                </a:lnTo>
                <a:lnTo>
                  <a:pt x="96" y="99"/>
                </a:lnTo>
                <a:lnTo>
                  <a:pt x="94" y="80"/>
                </a:lnTo>
                <a:lnTo>
                  <a:pt x="97" y="70"/>
                </a:lnTo>
                <a:lnTo>
                  <a:pt x="93" y="63"/>
                </a:lnTo>
                <a:lnTo>
                  <a:pt x="81" y="54"/>
                </a:lnTo>
                <a:lnTo>
                  <a:pt x="80" y="47"/>
                </a:lnTo>
                <a:lnTo>
                  <a:pt x="68" y="44"/>
                </a:lnTo>
                <a:lnTo>
                  <a:pt x="83" y="26"/>
                </a:lnTo>
                <a:lnTo>
                  <a:pt x="81" y="19"/>
                </a:lnTo>
                <a:lnTo>
                  <a:pt x="87" y="12"/>
                </a:lnTo>
                <a:lnTo>
                  <a:pt x="84" y="5"/>
                </a:lnTo>
                <a:lnTo>
                  <a:pt x="71" y="5"/>
                </a:lnTo>
                <a:lnTo>
                  <a:pt x="64" y="8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"/>
          <p:cNvSpPr/>
          <p:nvPr/>
        </p:nvSpPr>
        <p:spPr>
          <a:xfrm>
            <a:off x="4898880" y="1482840"/>
            <a:ext cx="12960" cy="14040"/>
          </a:xfrm>
          <a:custGeom>
            <a:avLst/>
            <a:gdLst/>
            <a:ahLst/>
            <a:rect l="l" t="t" r="r" b="b"/>
            <a:pathLst>
              <a:path w="6" h="7">
                <a:moveTo>
                  <a:pt x="6" y="6"/>
                </a:moveTo>
                <a:lnTo>
                  <a:pt x="3" y="7"/>
                </a:lnTo>
                <a:lnTo>
                  <a:pt x="0" y="0"/>
                </a:lnTo>
                <a:lnTo>
                  <a:pt x="6" y="0"/>
                </a:lnTo>
                <a:lnTo>
                  <a:pt x="6" y="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"/>
          <p:cNvSpPr/>
          <p:nvPr/>
        </p:nvSpPr>
        <p:spPr>
          <a:xfrm>
            <a:off x="4898880" y="1482840"/>
            <a:ext cx="12960" cy="14040"/>
          </a:xfrm>
          <a:custGeom>
            <a:avLst/>
            <a:gdLst/>
            <a:ahLst/>
            <a:rect l="l" t="t" r="r" b="b"/>
            <a:pathLst>
              <a:path w="6" h="7">
                <a:moveTo>
                  <a:pt x="6" y="6"/>
                </a:moveTo>
                <a:lnTo>
                  <a:pt x="3" y="7"/>
                </a:lnTo>
                <a:lnTo>
                  <a:pt x="0" y="0"/>
                </a:lnTo>
                <a:lnTo>
                  <a:pt x="6" y="0"/>
                </a:lnTo>
                <a:lnTo>
                  <a:pt x="6" y="6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"/>
          <p:cNvSpPr/>
          <p:nvPr/>
        </p:nvSpPr>
        <p:spPr>
          <a:xfrm>
            <a:off x="4800600" y="1789200"/>
            <a:ext cx="157320" cy="136440"/>
          </a:xfrm>
          <a:custGeom>
            <a:avLst/>
            <a:gdLst/>
            <a:ahLst/>
            <a:rect l="l" t="t" r="r" b="b"/>
            <a:pathLst>
              <a:path w="80" h="69">
                <a:moveTo>
                  <a:pt x="72" y="45"/>
                </a:moveTo>
                <a:lnTo>
                  <a:pt x="78" y="53"/>
                </a:lnTo>
                <a:lnTo>
                  <a:pt x="80" y="55"/>
                </a:lnTo>
                <a:lnTo>
                  <a:pt x="59" y="69"/>
                </a:lnTo>
                <a:lnTo>
                  <a:pt x="36" y="62"/>
                </a:lnTo>
                <a:lnTo>
                  <a:pt x="7" y="48"/>
                </a:lnTo>
                <a:lnTo>
                  <a:pt x="4" y="49"/>
                </a:lnTo>
                <a:lnTo>
                  <a:pt x="0" y="46"/>
                </a:lnTo>
                <a:lnTo>
                  <a:pt x="1" y="39"/>
                </a:lnTo>
                <a:lnTo>
                  <a:pt x="18" y="32"/>
                </a:lnTo>
                <a:lnTo>
                  <a:pt x="21" y="17"/>
                </a:lnTo>
                <a:lnTo>
                  <a:pt x="31" y="0"/>
                </a:lnTo>
                <a:lnTo>
                  <a:pt x="44" y="10"/>
                </a:lnTo>
                <a:lnTo>
                  <a:pt x="72" y="4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>
            <a:off x="4800600" y="1789200"/>
            <a:ext cx="157320" cy="136440"/>
          </a:xfrm>
          <a:custGeom>
            <a:avLst/>
            <a:gdLst/>
            <a:ahLst/>
            <a:rect l="l" t="t" r="r" b="b"/>
            <a:pathLst>
              <a:path w="80" h="69">
                <a:moveTo>
                  <a:pt x="72" y="45"/>
                </a:moveTo>
                <a:lnTo>
                  <a:pt x="78" y="53"/>
                </a:lnTo>
                <a:lnTo>
                  <a:pt x="80" y="55"/>
                </a:lnTo>
                <a:lnTo>
                  <a:pt x="59" y="69"/>
                </a:lnTo>
                <a:lnTo>
                  <a:pt x="36" y="62"/>
                </a:lnTo>
                <a:lnTo>
                  <a:pt x="7" y="48"/>
                </a:lnTo>
                <a:lnTo>
                  <a:pt x="4" y="49"/>
                </a:lnTo>
                <a:lnTo>
                  <a:pt x="0" y="46"/>
                </a:lnTo>
                <a:lnTo>
                  <a:pt x="1" y="39"/>
                </a:lnTo>
                <a:lnTo>
                  <a:pt x="18" y="32"/>
                </a:lnTo>
                <a:lnTo>
                  <a:pt x="21" y="17"/>
                </a:lnTo>
                <a:lnTo>
                  <a:pt x="31" y="0"/>
                </a:lnTo>
                <a:lnTo>
                  <a:pt x="44" y="10"/>
                </a:lnTo>
                <a:lnTo>
                  <a:pt x="72" y="45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"/>
          <p:cNvSpPr/>
          <p:nvPr/>
        </p:nvSpPr>
        <p:spPr>
          <a:xfrm>
            <a:off x="4944960" y="1374840"/>
            <a:ext cx="152640" cy="212760"/>
          </a:xfrm>
          <a:custGeom>
            <a:avLst/>
            <a:gdLst/>
            <a:ahLst/>
            <a:rect l="l" t="t" r="r" b="b"/>
            <a:pathLst>
              <a:path w="78" h="108">
                <a:moveTo>
                  <a:pt x="51" y="9"/>
                </a:moveTo>
                <a:lnTo>
                  <a:pt x="46" y="4"/>
                </a:lnTo>
                <a:lnTo>
                  <a:pt x="28" y="0"/>
                </a:lnTo>
                <a:lnTo>
                  <a:pt x="7" y="7"/>
                </a:lnTo>
                <a:lnTo>
                  <a:pt x="5" y="13"/>
                </a:lnTo>
                <a:lnTo>
                  <a:pt x="12" y="22"/>
                </a:lnTo>
                <a:lnTo>
                  <a:pt x="12" y="25"/>
                </a:lnTo>
                <a:lnTo>
                  <a:pt x="2" y="22"/>
                </a:lnTo>
                <a:lnTo>
                  <a:pt x="0" y="62"/>
                </a:lnTo>
                <a:lnTo>
                  <a:pt x="3" y="77"/>
                </a:lnTo>
                <a:lnTo>
                  <a:pt x="9" y="82"/>
                </a:lnTo>
                <a:lnTo>
                  <a:pt x="7" y="97"/>
                </a:lnTo>
                <a:lnTo>
                  <a:pt x="12" y="101"/>
                </a:lnTo>
                <a:lnTo>
                  <a:pt x="10" y="107"/>
                </a:lnTo>
                <a:lnTo>
                  <a:pt x="19" y="108"/>
                </a:lnTo>
                <a:lnTo>
                  <a:pt x="25" y="106"/>
                </a:lnTo>
                <a:lnTo>
                  <a:pt x="33" y="85"/>
                </a:lnTo>
                <a:lnTo>
                  <a:pt x="26" y="74"/>
                </a:lnTo>
                <a:lnTo>
                  <a:pt x="33" y="69"/>
                </a:lnTo>
                <a:lnTo>
                  <a:pt x="51" y="74"/>
                </a:lnTo>
                <a:lnTo>
                  <a:pt x="59" y="68"/>
                </a:lnTo>
                <a:lnTo>
                  <a:pt x="70" y="39"/>
                </a:lnTo>
                <a:lnTo>
                  <a:pt x="77" y="26"/>
                </a:lnTo>
                <a:lnTo>
                  <a:pt x="78" y="13"/>
                </a:lnTo>
                <a:lnTo>
                  <a:pt x="67" y="7"/>
                </a:lnTo>
                <a:lnTo>
                  <a:pt x="51" y="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4944960" y="1374840"/>
            <a:ext cx="152640" cy="212760"/>
          </a:xfrm>
          <a:custGeom>
            <a:avLst/>
            <a:gdLst/>
            <a:ahLst/>
            <a:rect l="l" t="t" r="r" b="b"/>
            <a:pathLst>
              <a:path w="78" h="108">
                <a:moveTo>
                  <a:pt x="51" y="9"/>
                </a:moveTo>
                <a:lnTo>
                  <a:pt x="46" y="4"/>
                </a:lnTo>
                <a:lnTo>
                  <a:pt x="28" y="0"/>
                </a:lnTo>
                <a:lnTo>
                  <a:pt x="7" y="7"/>
                </a:lnTo>
                <a:lnTo>
                  <a:pt x="5" y="13"/>
                </a:lnTo>
                <a:lnTo>
                  <a:pt x="12" y="22"/>
                </a:lnTo>
                <a:lnTo>
                  <a:pt x="12" y="25"/>
                </a:lnTo>
                <a:lnTo>
                  <a:pt x="2" y="22"/>
                </a:lnTo>
                <a:lnTo>
                  <a:pt x="0" y="62"/>
                </a:lnTo>
                <a:lnTo>
                  <a:pt x="3" y="77"/>
                </a:lnTo>
                <a:lnTo>
                  <a:pt x="9" y="82"/>
                </a:lnTo>
                <a:lnTo>
                  <a:pt x="7" y="97"/>
                </a:lnTo>
                <a:lnTo>
                  <a:pt x="12" y="101"/>
                </a:lnTo>
                <a:lnTo>
                  <a:pt x="10" y="107"/>
                </a:lnTo>
                <a:lnTo>
                  <a:pt x="19" y="108"/>
                </a:lnTo>
                <a:lnTo>
                  <a:pt x="25" y="106"/>
                </a:lnTo>
                <a:lnTo>
                  <a:pt x="33" y="85"/>
                </a:lnTo>
                <a:lnTo>
                  <a:pt x="26" y="74"/>
                </a:lnTo>
                <a:lnTo>
                  <a:pt x="33" y="69"/>
                </a:lnTo>
                <a:lnTo>
                  <a:pt x="51" y="74"/>
                </a:lnTo>
                <a:lnTo>
                  <a:pt x="59" y="68"/>
                </a:lnTo>
                <a:lnTo>
                  <a:pt x="70" y="39"/>
                </a:lnTo>
                <a:lnTo>
                  <a:pt x="77" y="26"/>
                </a:lnTo>
                <a:lnTo>
                  <a:pt x="78" y="13"/>
                </a:lnTo>
                <a:lnTo>
                  <a:pt x="67" y="7"/>
                </a:lnTo>
                <a:lnTo>
                  <a:pt x="51" y="9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/>
          <p:nvPr/>
        </p:nvSpPr>
        <p:spPr>
          <a:xfrm>
            <a:off x="5345280" y="2152800"/>
            <a:ext cx="312480" cy="237960"/>
          </a:xfrm>
          <a:custGeom>
            <a:avLst/>
            <a:gdLst/>
            <a:ahLst/>
            <a:rect l="l" t="t" r="r" b="b"/>
            <a:pathLst>
              <a:path w="159" h="121">
                <a:moveTo>
                  <a:pt x="14" y="82"/>
                </a:moveTo>
                <a:lnTo>
                  <a:pt x="10" y="22"/>
                </a:lnTo>
                <a:lnTo>
                  <a:pt x="14" y="0"/>
                </a:lnTo>
                <a:lnTo>
                  <a:pt x="27" y="1"/>
                </a:lnTo>
                <a:lnTo>
                  <a:pt x="38" y="20"/>
                </a:lnTo>
                <a:lnTo>
                  <a:pt x="43" y="14"/>
                </a:lnTo>
                <a:lnTo>
                  <a:pt x="49" y="14"/>
                </a:lnTo>
                <a:lnTo>
                  <a:pt x="58" y="25"/>
                </a:lnTo>
                <a:lnTo>
                  <a:pt x="65" y="25"/>
                </a:lnTo>
                <a:lnTo>
                  <a:pt x="85" y="35"/>
                </a:lnTo>
                <a:lnTo>
                  <a:pt x="108" y="42"/>
                </a:lnTo>
                <a:lnTo>
                  <a:pt x="118" y="53"/>
                </a:lnTo>
                <a:lnTo>
                  <a:pt x="123" y="66"/>
                </a:lnTo>
                <a:lnTo>
                  <a:pt x="130" y="68"/>
                </a:lnTo>
                <a:lnTo>
                  <a:pt x="142" y="64"/>
                </a:lnTo>
                <a:lnTo>
                  <a:pt x="156" y="71"/>
                </a:lnTo>
                <a:lnTo>
                  <a:pt x="159" y="77"/>
                </a:lnTo>
                <a:lnTo>
                  <a:pt x="146" y="92"/>
                </a:lnTo>
                <a:lnTo>
                  <a:pt x="113" y="87"/>
                </a:lnTo>
                <a:lnTo>
                  <a:pt x="110" y="79"/>
                </a:lnTo>
                <a:lnTo>
                  <a:pt x="94" y="74"/>
                </a:lnTo>
                <a:lnTo>
                  <a:pt x="92" y="71"/>
                </a:lnTo>
                <a:lnTo>
                  <a:pt x="88" y="69"/>
                </a:lnTo>
                <a:lnTo>
                  <a:pt x="81" y="74"/>
                </a:lnTo>
                <a:lnTo>
                  <a:pt x="82" y="85"/>
                </a:lnTo>
                <a:lnTo>
                  <a:pt x="72" y="100"/>
                </a:lnTo>
                <a:lnTo>
                  <a:pt x="61" y="116"/>
                </a:lnTo>
                <a:lnTo>
                  <a:pt x="48" y="121"/>
                </a:lnTo>
                <a:lnTo>
                  <a:pt x="42" y="117"/>
                </a:lnTo>
                <a:lnTo>
                  <a:pt x="36" y="97"/>
                </a:lnTo>
                <a:lnTo>
                  <a:pt x="6" y="107"/>
                </a:lnTo>
                <a:lnTo>
                  <a:pt x="0" y="104"/>
                </a:lnTo>
                <a:lnTo>
                  <a:pt x="1" y="98"/>
                </a:lnTo>
                <a:lnTo>
                  <a:pt x="14" y="82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"/>
          <p:cNvSpPr/>
          <p:nvPr/>
        </p:nvSpPr>
        <p:spPr>
          <a:xfrm>
            <a:off x="5345280" y="2152800"/>
            <a:ext cx="312480" cy="237960"/>
          </a:xfrm>
          <a:custGeom>
            <a:avLst/>
            <a:gdLst/>
            <a:ahLst/>
            <a:rect l="l" t="t" r="r" b="b"/>
            <a:pathLst>
              <a:path w="159" h="121">
                <a:moveTo>
                  <a:pt x="14" y="82"/>
                </a:moveTo>
                <a:lnTo>
                  <a:pt x="10" y="22"/>
                </a:lnTo>
                <a:lnTo>
                  <a:pt x="14" y="0"/>
                </a:lnTo>
                <a:lnTo>
                  <a:pt x="27" y="1"/>
                </a:lnTo>
                <a:lnTo>
                  <a:pt x="38" y="20"/>
                </a:lnTo>
                <a:lnTo>
                  <a:pt x="43" y="14"/>
                </a:lnTo>
                <a:lnTo>
                  <a:pt x="49" y="14"/>
                </a:lnTo>
                <a:lnTo>
                  <a:pt x="58" y="25"/>
                </a:lnTo>
                <a:lnTo>
                  <a:pt x="65" y="25"/>
                </a:lnTo>
                <a:lnTo>
                  <a:pt x="85" y="35"/>
                </a:lnTo>
                <a:lnTo>
                  <a:pt x="108" y="42"/>
                </a:lnTo>
                <a:lnTo>
                  <a:pt x="118" y="53"/>
                </a:lnTo>
                <a:lnTo>
                  <a:pt x="123" y="66"/>
                </a:lnTo>
                <a:lnTo>
                  <a:pt x="130" y="68"/>
                </a:lnTo>
                <a:lnTo>
                  <a:pt x="142" y="64"/>
                </a:lnTo>
                <a:lnTo>
                  <a:pt x="156" y="71"/>
                </a:lnTo>
                <a:lnTo>
                  <a:pt x="159" y="77"/>
                </a:lnTo>
                <a:lnTo>
                  <a:pt x="146" y="92"/>
                </a:lnTo>
                <a:lnTo>
                  <a:pt x="113" y="87"/>
                </a:lnTo>
                <a:lnTo>
                  <a:pt x="110" y="79"/>
                </a:lnTo>
                <a:lnTo>
                  <a:pt x="94" y="74"/>
                </a:lnTo>
                <a:lnTo>
                  <a:pt x="92" y="71"/>
                </a:lnTo>
                <a:lnTo>
                  <a:pt x="88" y="69"/>
                </a:lnTo>
                <a:lnTo>
                  <a:pt x="81" y="74"/>
                </a:lnTo>
                <a:lnTo>
                  <a:pt x="82" y="85"/>
                </a:lnTo>
                <a:lnTo>
                  <a:pt x="72" y="100"/>
                </a:lnTo>
                <a:lnTo>
                  <a:pt x="61" y="116"/>
                </a:lnTo>
                <a:lnTo>
                  <a:pt x="48" y="121"/>
                </a:lnTo>
                <a:lnTo>
                  <a:pt x="42" y="117"/>
                </a:lnTo>
                <a:lnTo>
                  <a:pt x="36" y="97"/>
                </a:lnTo>
                <a:lnTo>
                  <a:pt x="6" y="107"/>
                </a:lnTo>
                <a:lnTo>
                  <a:pt x="0" y="104"/>
                </a:lnTo>
                <a:lnTo>
                  <a:pt x="1" y="98"/>
                </a:lnTo>
                <a:lnTo>
                  <a:pt x="14" y="82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"/>
          <p:cNvSpPr/>
          <p:nvPr/>
        </p:nvSpPr>
        <p:spPr>
          <a:xfrm>
            <a:off x="4552920" y="884160"/>
            <a:ext cx="85680" cy="42840"/>
          </a:xfrm>
          <a:custGeom>
            <a:avLst/>
            <a:gdLst/>
            <a:ahLst/>
            <a:rect l="l" t="t" r="r" b="b"/>
            <a:pathLst>
              <a:path w="43" h="22">
                <a:moveTo>
                  <a:pt x="43" y="16"/>
                </a:moveTo>
                <a:lnTo>
                  <a:pt x="39" y="22"/>
                </a:lnTo>
                <a:lnTo>
                  <a:pt x="26" y="22"/>
                </a:lnTo>
                <a:lnTo>
                  <a:pt x="23" y="19"/>
                </a:lnTo>
                <a:lnTo>
                  <a:pt x="16" y="22"/>
                </a:lnTo>
                <a:lnTo>
                  <a:pt x="8" y="14"/>
                </a:lnTo>
                <a:lnTo>
                  <a:pt x="0" y="14"/>
                </a:lnTo>
                <a:lnTo>
                  <a:pt x="8" y="7"/>
                </a:lnTo>
                <a:lnTo>
                  <a:pt x="29" y="0"/>
                </a:lnTo>
                <a:lnTo>
                  <a:pt x="34" y="1"/>
                </a:lnTo>
                <a:lnTo>
                  <a:pt x="43" y="1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4552920" y="884160"/>
            <a:ext cx="85680" cy="42840"/>
          </a:xfrm>
          <a:custGeom>
            <a:avLst/>
            <a:gdLst/>
            <a:ahLst/>
            <a:rect l="l" t="t" r="r" b="b"/>
            <a:pathLst>
              <a:path w="43" h="22">
                <a:moveTo>
                  <a:pt x="43" y="16"/>
                </a:moveTo>
                <a:lnTo>
                  <a:pt x="39" y="22"/>
                </a:lnTo>
                <a:lnTo>
                  <a:pt x="26" y="22"/>
                </a:lnTo>
                <a:lnTo>
                  <a:pt x="23" y="19"/>
                </a:lnTo>
                <a:lnTo>
                  <a:pt x="16" y="22"/>
                </a:lnTo>
                <a:lnTo>
                  <a:pt x="8" y="14"/>
                </a:lnTo>
                <a:lnTo>
                  <a:pt x="0" y="14"/>
                </a:lnTo>
                <a:lnTo>
                  <a:pt x="8" y="7"/>
                </a:lnTo>
                <a:lnTo>
                  <a:pt x="29" y="0"/>
                </a:lnTo>
                <a:lnTo>
                  <a:pt x="34" y="1"/>
                </a:lnTo>
                <a:lnTo>
                  <a:pt x="43" y="16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"/>
          <p:cNvSpPr/>
          <p:nvPr/>
        </p:nvSpPr>
        <p:spPr>
          <a:xfrm>
            <a:off x="4508640" y="934920"/>
            <a:ext cx="15840" cy="28800"/>
          </a:xfrm>
          <a:custGeom>
            <a:avLst/>
            <a:gdLst/>
            <a:ahLst/>
            <a:rect l="l" t="t" r="r" b="b"/>
            <a:pathLst>
              <a:path w="8" h="14">
                <a:moveTo>
                  <a:pt x="8" y="14"/>
                </a:moveTo>
                <a:lnTo>
                  <a:pt x="1" y="14"/>
                </a:lnTo>
                <a:lnTo>
                  <a:pt x="0" y="0"/>
                </a:lnTo>
                <a:lnTo>
                  <a:pt x="8" y="10"/>
                </a:lnTo>
                <a:lnTo>
                  <a:pt x="8" y="1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>
            <a:off x="4508640" y="934920"/>
            <a:ext cx="15840" cy="28800"/>
          </a:xfrm>
          <a:custGeom>
            <a:avLst/>
            <a:gdLst/>
            <a:ahLst/>
            <a:rect l="l" t="t" r="r" b="b"/>
            <a:pathLst>
              <a:path w="8" h="14">
                <a:moveTo>
                  <a:pt x="8" y="14"/>
                </a:moveTo>
                <a:lnTo>
                  <a:pt x="1" y="14"/>
                </a:lnTo>
                <a:lnTo>
                  <a:pt x="0" y="0"/>
                </a:lnTo>
                <a:lnTo>
                  <a:pt x="8" y="10"/>
                </a:lnTo>
                <a:lnTo>
                  <a:pt x="8" y="14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"/>
          <p:cNvSpPr/>
          <p:nvPr/>
        </p:nvSpPr>
        <p:spPr>
          <a:xfrm>
            <a:off x="4530600" y="947880"/>
            <a:ext cx="87480" cy="63360"/>
          </a:xfrm>
          <a:custGeom>
            <a:avLst/>
            <a:gdLst/>
            <a:ahLst/>
            <a:rect l="l" t="t" r="r" b="b"/>
            <a:pathLst>
              <a:path w="45" h="33">
                <a:moveTo>
                  <a:pt x="45" y="7"/>
                </a:moveTo>
                <a:lnTo>
                  <a:pt x="33" y="13"/>
                </a:lnTo>
                <a:lnTo>
                  <a:pt x="26" y="11"/>
                </a:lnTo>
                <a:lnTo>
                  <a:pt x="25" y="14"/>
                </a:lnTo>
                <a:lnTo>
                  <a:pt x="36" y="20"/>
                </a:lnTo>
                <a:lnTo>
                  <a:pt x="36" y="27"/>
                </a:lnTo>
                <a:lnTo>
                  <a:pt x="28" y="33"/>
                </a:lnTo>
                <a:lnTo>
                  <a:pt x="7" y="33"/>
                </a:lnTo>
                <a:lnTo>
                  <a:pt x="0" y="21"/>
                </a:lnTo>
                <a:lnTo>
                  <a:pt x="3" y="7"/>
                </a:lnTo>
                <a:lnTo>
                  <a:pt x="22" y="0"/>
                </a:lnTo>
                <a:lnTo>
                  <a:pt x="42" y="1"/>
                </a:lnTo>
                <a:lnTo>
                  <a:pt x="45" y="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"/>
          <p:cNvSpPr/>
          <p:nvPr/>
        </p:nvSpPr>
        <p:spPr>
          <a:xfrm>
            <a:off x="4530600" y="947880"/>
            <a:ext cx="87480" cy="63360"/>
          </a:xfrm>
          <a:custGeom>
            <a:avLst/>
            <a:gdLst/>
            <a:ahLst/>
            <a:rect l="l" t="t" r="r" b="b"/>
            <a:pathLst>
              <a:path w="45" h="33">
                <a:moveTo>
                  <a:pt x="45" y="7"/>
                </a:moveTo>
                <a:lnTo>
                  <a:pt x="33" y="13"/>
                </a:lnTo>
                <a:lnTo>
                  <a:pt x="26" y="11"/>
                </a:lnTo>
                <a:lnTo>
                  <a:pt x="25" y="14"/>
                </a:lnTo>
                <a:lnTo>
                  <a:pt x="36" y="20"/>
                </a:lnTo>
                <a:lnTo>
                  <a:pt x="36" y="27"/>
                </a:lnTo>
                <a:lnTo>
                  <a:pt x="28" y="33"/>
                </a:lnTo>
                <a:lnTo>
                  <a:pt x="7" y="33"/>
                </a:lnTo>
                <a:lnTo>
                  <a:pt x="0" y="21"/>
                </a:lnTo>
                <a:lnTo>
                  <a:pt x="3" y="7"/>
                </a:lnTo>
                <a:lnTo>
                  <a:pt x="22" y="0"/>
                </a:lnTo>
                <a:lnTo>
                  <a:pt x="42" y="1"/>
                </a:lnTo>
                <a:lnTo>
                  <a:pt x="45" y="7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"/>
          <p:cNvSpPr/>
          <p:nvPr/>
        </p:nvSpPr>
        <p:spPr>
          <a:xfrm>
            <a:off x="4254480" y="966960"/>
            <a:ext cx="212760" cy="133200"/>
          </a:xfrm>
          <a:custGeom>
            <a:avLst/>
            <a:gdLst/>
            <a:ahLst/>
            <a:rect l="l" t="t" r="r" b="b"/>
            <a:pathLst>
              <a:path w="108" h="68">
                <a:moveTo>
                  <a:pt x="100" y="0"/>
                </a:moveTo>
                <a:lnTo>
                  <a:pt x="93" y="9"/>
                </a:lnTo>
                <a:lnTo>
                  <a:pt x="68" y="3"/>
                </a:lnTo>
                <a:lnTo>
                  <a:pt x="46" y="20"/>
                </a:lnTo>
                <a:lnTo>
                  <a:pt x="36" y="23"/>
                </a:lnTo>
                <a:lnTo>
                  <a:pt x="22" y="32"/>
                </a:lnTo>
                <a:lnTo>
                  <a:pt x="12" y="32"/>
                </a:lnTo>
                <a:lnTo>
                  <a:pt x="0" y="43"/>
                </a:lnTo>
                <a:lnTo>
                  <a:pt x="3" y="52"/>
                </a:lnTo>
                <a:lnTo>
                  <a:pt x="12" y="52"/>
                </a:lnTo>
                <a:lnTo>
                  <a:pt x="15" y="58"/>
                </a:lnTo>
                <a:lnTo>
                  <a:pt x="25" y="52"/>
                </a:lnTo>
                <a:lnTo>
                  <a:pt x="25" y="56"/>
                </a:lnTo>
                <a:lnTo>
                  <a:pt x="23" y="68"/>
                </a:lnTo>
                <a:lnTo>
                  <a:pt x="36" y="64"/>
                </a:lnTo>
                <a:lnTo>
                  <a:pt x="36" y="56"/>
                </a:lnTo>
                <a:lnTo>
                  <a:pt x="46" y="48"/>
                </a:lnTo>
                <a:lnTo>
                  <a:pt x="45" y="53"/>
                </a:lnTo>
                <a:lnTo>
                  <a:pt x="51" y="56"/>
                </a:lnTo>
                <a:lnTo>
                  <a:pt x="55" y="52"/>
                </a:lnTo>
                <a:lnTo>
                  <a:pt x="55" y="43"/>
                </a:lnTo>
                <a:lnTo>
                  <a:pt x="58" y="42"/>
                </a:lnTo>
                <a:lnTo>
                  <a:pt x="62" y="40"/>
                </a:lnTo>
                <a:lnTo>
                  <a:pt x="67" y="32"/>
                </a:lnTo>
                <a:lnTo>
                  <a:pt x="69" y="33"/>
                </a:lnTo>
                <a:lnTo>
                  <a:pt x="71" y="36"/>
                </a:lnTo>
                <a:lnTo>
                  <a:pt x="65" y="52"/>
                </a:lnTo>
                <a:lnTo>
                  <a:pt x="74" y="59"/>
                </a:lnTo>
                <a:lnTo>
                  <a:pt x="78" y="51"/>
                </a:lnTo>
                <a:lnTo>
                  <a:pt x="94" y="45"/>
                </a:lnTo>
                <a:lnTo>
                  <a:pt x="97" y="22"/>
                </a:lnTo>
                <a:lnTo>
                  <a:pt x="108" y="16"/>
                </a:lnTo>
                <a:lnTo>
                  <a:pt x="10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"/>
          <p:cNvSpPr/>
          <p:nvPr/>
        </p:nvSpPr>
        <p:spPr>
          <a:xfrm>
            <a:off x="4254480" y="966960"/>
            <a:ext cx="212760" cy="133200"/>
          </a:xfrm>
          <a:custGeom>
            <a:avLst/>
            <a:gdLst/>
            <a:ahLst/>
            <a:rect l="l" t="t" r="r" b="b"/>
            <a:pathLst>
              <a:path w="108" h="68">
                <a:moveTo>
                  <a:pt x="100" y="0"/>
                </a:moveTo>
                <a:lnTo>
                  <a:pt x="93" y="9"/>
                </a:lnTo>
                <a:lnTo>
                  <a:pt x="68" y="3"/>
                </a:lnTo>
                <a:lnTo>
                  <a:pt x="46" y="20"/>
                </a:lnTo>
                <a:lnTo>
                  <a:pt x="36" y="23"/>
                </a:lnTo>
                <a:lnTo>
                  <a:pt x="22" y="32"/>
                </a:lnTo>
                <a:lnTo>
                  <a:pt x="12" y="32"/>
                </a:lnTo>
                <a:lnTo>
                  <a:pt x="0" y="43"/>
                </a:lnTo>
                <a:lnTo>
                  <a:pt x="3" y="52"/>
                </a:lnTo>
                <a:lnTo>
                  <a:pt x="12" y="52"/>
                </a:lnTo>
                <a:lnTo>
                  <a:pt x="15" y="58"/>
                </a:lnTo>
                <a:lnTo>
                  <a:pt x="25" y="52"/>
                </a:lnTo>
                <a:lnTo>
                  <a:pt x="25" y="56"/>
                </a:lnTo>
                <a:lnTo>
                  <a:pt x="23" y="68"/>
                </a:lnTo>
                <a:lnTo>
                  <a:pt x="36" y="64"/>
                </a:lnTo>
                <a:lnTo>
                  <a:pt x="36" y="56"/>
                </a:lnTo>
                <a:lnTo>
                  <a:pt x="46" y="48"/>
                </a:lnTo>
                <a:lnTo>
                  <a:pt x="45" y="53"/>
                </a:lnTo>
                <a:lnTo>
                  <a:pt x="51" y="56"/>
                </a:lnTo>
                <a:lnTo>
                  <a:pt x="55" y="52"/>
                </a:lnTo>
                <a:lnTo>
                  <a:pt x="55" y="43"/>
                </a:lnTo>
                <a:lnTo>
                  <a:pt x="58" y="42"/>
                </a:lnTo>
                <a:lnTo>
                  <a:pt x="62" y="40"/>
                </a:lnTo>
                <a:lnTo>
                  <a:pt x="67" y="32"/>
                </a:lnTo>
                <a:lnTo>
                  <a:pt x="69" y="33"/>
                </a:lnTo>
                <a:lnTo>
                  <a:pt x="71" y="36"/>
                </a:lnTo>
                <a:lnTo>
                  <a:pt x="65" y="52"/>
                </a:lnTo>
                <a:lnTo>
                  <a:pt x="74" y="59"/>
                </a:lnTo>
                <a:lnTo>
                  <a:pt x="78" y="51"/>
                </a:lnTo>
                <a:lnTo>
                  <a:pt x="94" y="45"/>
                </a:lnTo>
                <a:lnTo>
                  <a:pt x="97" y="22"/>
                </a:lnTo>
                <a:lnTo>
                  <a:pt x="108" y="16"/>
                </a:lnTo>
                <a:lnTo>
                  <a:pt x="100" y="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"/>
          <p:cNvSpPr/>
          <p:nvPr/>
        </p:nvSpPr>
        <p:spPr>
          <a:xfrm>
            <a:off x="4476600" y="1044720"/>
            <a:ext cx="22320" cy="19080"/>
          </a:xfrm>
          <a:custGeom>
            <a:avLst/>
            <a:gdLst/>
            <a:ahLst/>
            <a:rect l="l" t="t" r="r" b="b"/>
            <a:pathLst>
              <a:path w="11" h="9">
                <a:moveTo>
                  <a:pt x="11" y="6"/>
                </a:moveTo>
                <a:lnTo>
                  <a:pt x="8" y="9"/>
                </a:lnTo>
                <a:lnTo>
                  <a:pt x="0" y="8"/>
                </a:lnTo>
                <a:lnTo>
                  <a:pt x="1" y="0"/>
                </a:lnTo>
                <a:lnTo>
                  <a:pt x="10" y="3"/>
                </a:lnTo>
                <a:lnTo>
                  <a:pt x="11" y="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"/>
          <p:cNvSpPr/>
          <p:nvPr/>
        </p:nvSpPr>
        <p:spPr>
          <a:xfrm>
            <a:off x="4476600" y="1044720"/>
            <a:ext cx="22320" cy="19080"/>
          </a:xfrm>
          <a:custGeom>
            <a:avLst/>
            <a:gdLst/>
            <a:ahLst/>
            <a:rect l="l" t="t" r="r" b="b"/>
            <a:pathLst>
              <a:path w="11" h="9">
                <a:moveTo>
                  <a:pt x="11" y="6"/>
                </a:moveTo>
                <a:lnTo>
                  <a:pt x="8" y="9"/>
                </a:lnTo>
                <a:lnTo>
                  <a:pt x="0" y="8"/>
                </a:lnTo>
                <a:lnTo>
                  <a:pt x="1" y="0"/>
                </a:lnTo>
                <a:lnTo>
                  <a:pt x="10" y="3"/>
                </a:lnTo>
                <a:lnTo>
                  <a:pt x="11" y="6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" name=""/>
          <p:cNvSpPr/>
          <p:nvPr/>
        </p:nvSpPr>
        <p:spPr>
          <a:xfrm>
            <a:off x="4351320" y="1081080"/>
            <a:ext cx="330120" cy="211320"/>
          </a:xfrm>
          <a:custGeom>
            <a:avLst/>
            <a:gdLst/>
            <a:ahLst/>
            <a:rect l="l" t="t" r="r" b="b"/>
            <a:pathLst>
              <a:path w="168" h="108">
                <a:moveTo>
                  <a:pt x="48" y="16"/>
                </a:moveTo>
                <a:lnTo>
                  <a:pt x="31" y="8"/>
                </a:lnTo>
                <a:lnTo>
                  <a:pt x="23" y="23"/>
                </a:lnTo>
                <a:lnTo>
                  <a:pt x="39" y="29"/>
                </a:lnTo>
                <a:lnTo>
                  <a:pt x="16" y="27"/>
                </a:lnTo>
                <a:lnTo>
                  <a:pt x="12" y="32"/>
                </a:lnTo>
                <a:lnTo>
                  <a:pt x="19" y="39"/>
                </a:lnTo>
                <a:lnTo>
                  <a:pt x="35" y="37"/>
                </a:lnTo>
                <a:lnTo>
                  <a:pt x="28" y="43"/>
                </a:lnTo>
                <a:lnTo>
                  <a:pt x="9" y="42"/>
                </a:lnTo>
                <a:lnTo>
                  <a:pt x="0" y="49"/>
                </a:lnTo>
                <a:lnTo>
                  <a:pt x="9" y="59"/>
                </a:lnTo>
                <a:lnTo>
                  <a:pt x="20" y="69"/>
                </a:lnTo>
                <a:lnTo>
                  <a:pt x="26" y="66"/>
                </a:lnTo>
                <a:lnTo>
                  <a:pt x="36" y="71"/>
                </a:lnTo>
                <a:lnTo>
                  <a:pt x="44" y="59"/>
                </a:lnTo>
                <a:lnTo>
                  <a:pt x="54" y="58"/>
                </a:lnTo>
                <a:lnTo>
                  <a:pt x="48" y="73"/>
                </a:lnTo>
                <a:lnTo>
                  <a:pt x="51" y="75"/>
                </a:lnTo>
                <a:lnTo>
                  <a:pt x="65" y="69"/>
                </a:lnTo>
                <a:lnTo>
                  <a:pt x="75" y="75"/>
                </a:lnTo>
                <a:lnTo>
                  <a:pt x="83" y="79"/>
                </a:lnTo>
                <a:lnTo>
                  <a:pt x="75" y="84"/>
                </a:lnTo>
                <a:lnTo>
                  <a:pt x="59" y="79"/>
                </a:lnTo>
                <a:lnTo>
                  <a:pt x="52" y="84"/>
                </a:lnTo>
                <a:lnTo>
                  <a:pt x="41" y="85"/>
                </a:lnTo>
                <a:lnTo>
                  <a:pt x="33" y="92"/>
                </a:lnTo>
                <a:lnTo>
                  <a:pt x="45" y="105"/>
                </a:lnTo>
                <a:lnTo>
                  <a:pt x="61" y="108"/>
                </a:lnTo>
                <a:lnTo>
                  <a:pt x="88" y="98"/>
                </a:lnTo>
                <a:lnTo>
                  <a:pt x="109" y="92"/>
                </a:lnTo>
                <a:lnTo>
                  <a:pt x="117" y="94"/>
                </a:lnTo>
                <a:lnTo>
                  <a:pt x="127" y="94"/>
                </a:lnTo>
                <a:lnTo>
                  <a:pt x="142" y="98"/>
                </a:lnTo>
                <a:lnTo>
                  <a:pt x="155" y="92"/>
                </a:lnTo>
                <a:lnTo>
                  <a:pt x="168" y="69"/>
                </a:lnTo>
                <a:lnTo>
                  <a:pt x="168" y="56"/>
                </a:lnTo>
                <a:lnTo>
                  <a:pt x="159" y="46"/>
                </a:lnTo>
                <a:lnTo>
                  <a:pt x="153" y="49"/>
                </a:lnTo>
                <a:lnTo>
                  <a:pt x="150" y="59"/>
                </a:lnTo>
                <a:lnTo>
                  <a:pt x="145" y="50"/>
                </a:lnTo>
                <a:lnTo>
                  <a:pt x="137" y="50"/>
                </a:lnTo>
                <a:lnTo>
                  <a:pt x="137" y="49"/>
                </a:lnTo>
                <a:lnTo>
                  <a:pt x="140" y="45"/>
                </a:lnTo>
                <a:lnTo>
                  <a:pt x="132" y="37"/>
                </a:lnTo>
                <a:lnTo>
                  <a:pt x="135" y="34"/>
                </a:lnTo>
                <a:lnTo>
                  <a:pt x="136" y="34"/>
                </a:lnTo>
                <a:lnTo>
                  <a:pt x="135" y="20"/>
                </a:lnTo>
                <a:lnTo>
                  <a:pt x="137" y="6"/>
                </a:lnTo>
                <a:lnTo>
                  <a:pt x="132" y="1"/>
                </a:lnTo>
                <a:lnTo>
                  <a:pt x="110" y="20"/>
                </a:lnTo>
                <a:lnTo>
                  <a:pt x="120" y="32"/>
                </a:lnTo>
                <a:lnTo>
                  <a:pt x="114" y="46"/>
                </a:lnTo>
                <a:lnTo>
                  <a:pt x="122" y="56"/>
                </a:lnTo>
                <a:lnTo>
                  <a:pt x="117" y="65"/>
                </a:lnTo>
                <a:lnTo>
                  <a:pt x="90" y="56"/>
                </a:lnTo>
                <a:lnTo>
                  <a:pt x="75" y="17"/>
                </a:lnTo>
                <a:lnTo>
                  <a:pt x="64" y="17"/>
                </a:lnTo>
                <a:lnTo>
                  <a:pt x="59" y="0"/>
                </a:lnTo>
                <a:lnTo>
                  <a:pt x="45" y="0"/>
                </a:lnTo>
                <a:lnTo>
                  <a:pt x="41" y="3"/>
                </a:lnTo>
                <a:lnTo>
                  <a:pt x="41" y="6"/>
                </a:lnTo>
                <a:lnTo>
                  <a:pt x="49" y="13"/>
                </a:lnTo>
                <a:lnTo>
                  <a:pt x="51" y="14"/>
                </a:lnTo>
                <a:lnTo>
                  <a:pt x="48" y="1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"/>
          <p:cNvSpPr/>
          <p:nvPr/>
        </p:nvSpPr>
        <p:spPr>
          <a:xfrm>
            <a:off x="4351320" y="1081080"/>
            <a:ext cx="330120" cy="211320"/>
          </a:xfrm>
          <a:custGeom>
            <a:avLst/>
            <a:gdLst/>
            <a:ahLst/>
            <a:rect l="l" t="t" r="r" b="b"/>
            <a:pathLst>
              <a:path w="168" h="108">
                <a:moveTo>
                  <a:pt x="48" y="16"/>
                </a:moveTo>
                <a:lnTo>
                  <a:pt x="31" y="8"/>
                </a:lnTo>
                <a:lnTo>
                  <a:pt x="23" y="23"/>
                </a:lnTo>
                <a:lnTo>
                  <a:pt x="39" y="29"/>
                </a:lnTo>
                <a:lnTo>
                  <a:pt x="16" y="27"/>
                </a:lnTo>
                <a:lnTo>
                  <a:pt x="12" y="32"/>
                </a:lnTo>
                <a:lnTo>
                  <a:pt x="19" y="39"/>
                </a:lnTo>
                <a:lnTo>
                  <a:pt x="35" y="37"/>
                </a:lnTo>
                <a:lnTo>
                  <a:pt x="28" y="43"/>
                </a:lnTo>
                <a:lnTo>
                  <a:pt x="9" y="42"/>
                </a:lnTo>
                <a:lnTo>
                  <a:pt x="0" y="49"/>
                </a:lnTo>
                <a:lnTo>
                  <a:pt x="9" y="59"/>
                </a:lnTo>
                <a:lnTo>
                  <a:pt x="20" y="69"/>
                </a:lnTo>
                <a:lnTo>
                  <a:pt x="26" y="66"/>
                </a:lnTo>
                <a:lnTo>
                  <a:pt x="36" y="71"/>
                </a:lnTo>
                <a:lnTo>
                  <a:pt x="44" y="59"/>
                </a:lnTo>
                <a:lnTo>
                  <a:pt x="54" y="58"/>
                </a:lnTo>
                <a:lnTo>
                  <a:pt x="48" y="73"/>
                </a:lnTo>
                <a:lnTo>
                  <a:pt x="51" y="75"/>
                </a:lnTo>
                <a:lnTo>
                  <a:pt x="65" y="69"/>
                </a:lnTo>
                <a:lnTo>
                  <a:pt x="75" y="75"/>
                </a:lnTo>
                <a:lnTo>
                  <a:pt x="83" y="79"/>
                </a:lnTo>
                <a:lnTo>
                  <a:pt x="75" y="84"/>
                </a:lnTo>
                <a:lnTo>
                  <a:pt x="59" y="79"/>
                </a:lnTo>
                <a:lnTo>
                  <a:pt x="52" y="84"/>
                </a:lnTo>
                <a:lnTo>
                  <a:pt x="41" y="85"/>
                </a:lnTo>
                <a:lnTo>
                  <a:pt x="33" y="92"/>
                </a:lnTo>
                <a:lnTo>
                  <a:pt x="45" y="105"/>
                </a:lnTo>
                <a:lnTo>
                  <a:pt x="61" y="108"/>
                </a:lnTo>
                <a:lnTo>
                  <a:pt x="88" y="98"/>
                </a:lnTo>
                <a:lnTo>
                  <a:pt x="109" y="92"/>
                </a:lnTo>
                <a:lnTo>
                  <a:pt x="117" y="94"/>
                </a:lnTo>
                <a:lnTo>
                  <a:pt x="127" y="94"/>
                </a:lnTo>
                <a:lnTo>
                  <a:pt x="142" y="98"/>
                </a:lnTo>
                <a:lnTo>
                  <a:pt x="155" y="92"/>
                </a:lnTo>
                <a:lnTo>
                  <a:pt x="168" y="69"/>
                </a:lnTo>
                <a:lnTo>
                  <a:pt x="168" y="56"/>
                </a:lnTo>
                <a:lnTo>
                  <a:pt x="159" y="46"/>
                </a:lnTo>
                <a:lnTo>
                  <a:pt x="153" y="49"/>
                </a:lnTo>
                <a:lnTo>
                  <a:pt x="150" y="59"/>
                </a:lnTo>
                <a:lnTo>
                  <a:pt x="145" y="50"/>
                </a:lnTo>
                <a:lnTo>
                  <a:pt x="137" y="50"/>
                </a:lnTo>
                <a:lnTo>
                  <a:pt x="137" y="49"/>
                </a:lnTo>
                <a:lnTo>
                  <a:pt x="140" y="45"/>
                </a:lnTo>
                <a:lnTo>
                  <a:pt x="132" y="37"/>
                </a:lnTo>
                <a:lnTo>
                  <a:pt x="135" y="34"/>
                </a:lnTo>
                <a:lnTo>
                  <a:pt x="136" y="34"/>
                </a:lnTo>
                <a:lnTo>
                  <a:pt x="135" y="20"/>
                </a:lnTo>
                <a:lnTo>
                  <a:pt x="137" y="6"/>
                </a:lnTo>
                <a:lnTo>
                  <a:pt x="132" y="1"/>
                </a:lnTo>
                <a:lnTo>
                  <a:pt x="110" y="20"/>
                </a:lnTo>
                <a:lnTo>
                  <a:pt x="120" y="32"/>
                </a:lnTo>
                <a:lnTo>
                  <a:pt x="114" y="46"/>
                </a:lnTo>
                <a:lnTo>
                  <a:pt x="122" y="56"/>
                </a:lnTo>
                <a:lnTo>
                  <a:pt x="117" y="65"/>
                </a:lnTo>
                <a:lnTo>
                  <a:pt x="90" y="56"/>
                </a:lnTo>
                <a:lnTo>
                  <a:pt x="75" y="17"/>
                </a:lnTo>
                <a:lnTo>
                  <a:pt x="64" y="17"/>
                </a:lnTo>
                <a:lnTo>
                  <a:pt x="59" y="0"/>
                </a:lnTo>
                <a:lnTo>
                  <a:pt x="45" y="0"/>
                </a:lnTo>
                <a:lnTo>
                  <a:pt x="41" y="3"/>
                </a:lnTo>
                <a:lnTo>
                  <a:pt x="41" y="6"/>
                </a:lnTo>
                <a:lnTo>
                  <a:pt x="49" y="13"/>
                </a:lnTo>
                <a:lnTo>
                  <a:pt x="51" y="14"/>
                </a:lnTo>
                <a:lnTo>
                  <a:pt x="48" y="16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"/>
          <p:cNvSpPr/>
          <p:nvPr/>
        </p:nvSpPr>
        <p:spPr>
          <a:xfrm>
            <a:off x="4324320" y="1100160"/>
            <a:ext cx="52560" cy="46080"/>
          </a:xfrm>
          <a:custGeom>
            <a:avLst/>
            <a:gdLst/>
            <a:ahLst/>
            <a:rect l="l" t="t" r="r" b="b"/>
            <a:pathLst>
              <a:path w="27" h="23">
                <a:moveTo>
                  <a:pt x="14" y="19"/>
                </a:moveTo>
                <a:lnTo>
                  <a:pt x="8" y="23"/>
                </a:lnTo>
                <a:lnTo>
                  <a:pt x="0" y="16"/>
                </a:lnTo>
                <a:lnTo>
                  <a:pt x="8" y="6"/>
                </a:lnTo>
                <a:lnTo>
                  <a:pt x="24" y="0"/>
                </a:lnTo>
                <a:lnTo>
                  <a:pt x="27" y="1"/>
                </a:lnTo>
                <a:lnTo>
                  <a:pt x="14" y="1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"/>
          <p:cNvSpPr/>
          <p:nvPr/>
        </p:nvSpPr>
        <p:spPr>
          <a:xfrm>
            <a:off x="4324320" y="1100160"/>
            <a:ext cx="52560" cy="46080"/>
          </a:xfrm>
          <a:custGeom>
            <a:avLst/>
            <a:gdLst/>
            <a:ahLst/>
            <a:rect l="l" t="t" r="r" b="b"/>
            <a:pathLst>
              <a:path w="27" h="23">
                <a:moveTo>
                  <a:pt x="14" y="19"/>
                </a:moveTo>
                <a:lnTo>
                  <a:pt x="8" y="23"/>
                </a:lnTo>
                <a:lnTo>
                  <a:pt x="0" y="16"/>
                </a:lnTo>
                <a:lnTo>
                  <a:pt x="8" y="6"/>
                </a:lnTo>
                <a:lnTo>
                  <a:pt x="24" y="0"/>
                </a:lnTo>
                <a:lnTo>
                  <a:pt x="27" y="1"/>
                </a:lnTo>
                <a:lnTo>
                  <a:pt x="14" y="19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"/>
          <p:cNvSpPr/>
          <p:nvPr/>
        </p:nvSpPr>
        <p:spPr>
          <a:xfrm>
            <a:off x="4718160" y="1119240"/>
            <a:ext cx="31680" cy="31680"/>
          </a:xfrm>
          <a:custGeom>
            <a:avLst/>
            <a:gdLst/>
            <a:ahLst/>
            <a:rect l="l" t="t" r="r" b="b"/>
            <a:pathLst>
              <a:path w="16" h="16">
                <a:moveTo>
                  <a:pt x="16" y="14"/>
                </a:moveTo>
                <a:lnTo>
                  <a:pt x="4" y="16"/>
                </a:lnTo>
                <a:lnTo>
                  <a:pt x="0" y="12"/>
                </a:lnTo>
                <a:lnTo>
                  <a:pt x="2" y="0"/>
                </a:lnTo>
                <a:lnTo>
                  <a:pt x="16" y="9"/>
                </a:lnTo>
                <a:lnTo>
                  <a:pt x="16" y="1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"/>
          <p:cNvSpPr/>
          <p:nvPr/>
        </p:nvSpPr>
        <p:spPr>
          <a:xfrm>
            <a:off x="4718160" y="1119240"/>
            <a:ext cx="31680" cy="31680"/>
          </a:xfrm>
          <a:custGeom>
            <a:avLst/>
            <a:gdLst/>
            <a:ahLst/>
            <a:rect l="l" t="t" r="r" b="b"/>
            <a:pathLst>
              <a:path w="16" h="16">
                <a:moveTo>
                  <a:pt x="16" y="14"/>
                </a:moveTo>
                <a:lnTo>
                  <a:pt x="4" y="16"/>
                </a:lnTo>
                <a:lnTo>
                  <a:pt x="0" y="12"/>
                </a:lnTo>
                <a:lnTo>
                  <a:pt x="2" y="0"/>
                </a:lnTo>
                <a:lnTo>
                  <a:pt x="16" y="9"/>
                </a:lnTo>
                <a:lnTo>
                  <a:pt x="16" y="14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"/>
          <p:cNvSpPr/>
          <p:nvPr/>
        </p:nvSpPr>
        <p:spPr>
          <a:xfrm>
            <a:off x="4795920" y="1117440"/>
            <a:ext cx="19080" cy="16200"/>
          </a:xfrm>
          <a:custGeom>
            <a:avLst/>
            <a:gdLst/>
            <a:ahLst/>
            <a:rect l="l" t="t" r="r" b="b"/>
            <a:pathLst>
              <a:path w="10" h="8">
                <a:moveTo>
                  <a:pt x="5" y="8"/>
                </a:moveTo>
                <a:lnTo>
                  <a:pt x="0" y="8"/>
                </a:lnTo>
                <a:lnTo>
                  <a:pt x="5" y="0"/>
                </a:lnTo>
                <a:lnTo>
                  <a:pt x="10" y="1"/>
                </a:lnTo>
                <a:lnTo>
                  <a:pt x="5" y="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" name=""/>
          <p:cNvSpPr/>
          <p:nvPr/>
        </p:nvSpPr>
        <p:spPr>
          <a:xfrm>
            <a:off x="4795920" y="1117440"/>
            <a:ext cx="19080" cy="16200"/>
          </a:xfrm>
          <a:custGeom>
            <a:avLst/>
            <a:gdLst/>
            <a:ahLst/>
            <a:rect l="l" t="t" r="r" b="b"/>
            <a:pathLst>
              <a:path w="10" h="8">
                <a:moveTo>
                  <a:pt x="5" y="8"/>
                </a:moveTo>
                <a:lnTo>
                  <a:pt x="0" y="8"/>
                </a:lnTo>
                <a:lnTo>
                  <a:pt x="5" y="0"/>
                </a:lnTo>
                <a:lnTo>
                  <a:pt x="10" y="1"/>
                </a:lnTo>
                <a:lnTo>
                  <a:pt x="5" y="8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"/>
          <p:cNvSpPr/>
          <p:nvPr/>
        </p:nvSpPr>
        <p:spPr>
          <a:xfrm>
            <a:off x="4751280" y="1125360"/>
            <a:ext cx="139680" cy="165240"/>
          </a:xfrm>
          <a:custGeom>
            <a:avLst/>
            <a:gdLst/>
            <a:ahLst/>
            <a:rect l="l" t="t" r="r" b="b"/>
            <a:pathLst>
              <a:path w="71" h="84">
                <a:moveTo>
                  <a:pt x="59" y="4"/>
                </a:moveTo>
                <a:lnTo>
                  <a:pt x="52" y="6"/>
                </a:lnTo>
                <a:lnTo>
                  <a:pt x="35" y="0"/>
                </a:lnTo>
                <a:lnTo>
                  <a:pt x="27" y="9"/>
                </a:lnTo>
                <a:lnTo>
                  <a:pt x="36" y="23"/>
                </a:lnTo>
                <a:lnTo>
                  <a:pt x="36" y="33"/>
                </a:lnTo>
                <a:lnTo>
                  <a:pt x="32" y="30"/>
                </a:lnTo>
                <a:lnTo>
                  <a:pt x="25" y="16"/>
                </a:lnTo>
                <a:lnTo>
                  <a:pt x="16" y="9"/>
                </a:lnTo>
                <a:lnTo>
                  <a:pt x="14" y="10"/>
                </a:lnTo>
                <a:lnTo>
                  <a:pt x="12" y="16"/>
                </a:lnTo>
                <a:lnTo>
                  <a:pt x="17" y="35"/>
                </a:lnTo>
                <a:lnTo>
                  <a:pt x="17" y="40"/>
                </a:lnTo>
                <a:lnTo>
                  <a:pt x="10" y="39"/>
                </a:lnTo>
                <a:lnTo>
                  <a:pt x="0" y="50"/>
                </a:lnTo>
                <a:lnTo>
                  <a:pt x="4" y="55"/>
                </a:lnTo>
                <a:lnTo>
                  <a:pt x="40" y="49"/>
                </a:lnTo>
                <a:lnTo>
                  <a:pt x="32" y="59"/>
                </a:lnTo>
                <a:lnTo>
                  <a:pt x="26" y="65"/>
                </a:lnTo>
                <a:lnTo>
                  <a:pt x="33" y="71"/>
                </a:lnTo>
                <a:lnTo>
                  <a:pt x="27" y="76"/>
                </a:lnTo>
                <a:lnTo>
                  <a:pt x="30" y="84"/>
                </a:lnTo>
                <a:lnTo>
                  <a:pt x="43" y="84"/>
                </a:lnTo>
                <a:lnTo>
                  <a:pt x="61" y="82"/>
                </a:lnTo>
                <a:lnTo>
                  <a:pt x="62" y="66"/>
                </a:lnTo>
                <a:lnTo>
                  <a:pt x="71" y="49"/>
                </a:lnTo>
                <a:lnTo>
                  <a:pt x="66" y="45"/>
                </a:lnTo>
                <a:lnTo>
                  <a:pt x="69" y="11"/>
                </a:lnTo>
                <a:lnTo>
                  <a:pt x="59" y="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8" name=""/>
          <p:cNvSpPr/>
          <p:nvPr/>
        </p:nvSpPr>
        <p:spPr>
          <a:xfrm>
            <a:off x="4751280" y="1125360"/>
            <a:ext cx="139680" cy="165240"/>
          </a:xfrm>
          <a:custGeom>
            <a:avLst/>
            <a:gdLst/>
            <a:ahLst/>
            <a:rect l="l" t="t" r="r" b="b"/>
            <a:pathLst>
              <a:path w="71" h="84">
                <a:moveTo>
                  <a:pt x="59" y="4"/>
                </a:moveTo>
                <a:lnTo>
                  <a:pt x="52" y="6"/>
                </a:lnTo>
                <a:lnTo>
                  <a:pt x="35" y="0"/>
                </a:lnTo>
                <a:lnTo>
                  <a:pt x="27" y="9"/>
                </a:lnTo>
                <a:lnTo>
                  <a:pt x="36" y="23"/>
                </a:lnTo>
                <a:lnTo>
                  <a:pt x="36" y="33"/>
                </a:lnTo>
                <a:lnTo>
                  <a:pt x="32" y="30"/>
                </a:lnTo>
                <a:lnTo>
                  <a:pt x="25" y="16"/>
                </a:lnTo>
                <a:lnTo>
                  <a:pt x="16" y="9"/>
                </a:lnTo>
                <a:lnTo>
                  <a:pt x="14" y="10"/>
                </a:lnTo>
                <a:lnTo>
                  <a:pt x="12" y="16"/>
                </a:lnTo>
                <a:lnTo>
                  <a:pt x="17" y="35"/>
                </a:lnTo>
                <a:lnTo>
                  <a:pt x="17" y="40"/>
                </a:lnTo>
                <a:lnTo>
                  <a:pt x="10" y="39"/>
                </a:lnTo>
                <a:lnTo>
                  <a:pt x="0" y="50"/>
                </a:lnTo>
                <a:lnTo>
                  <a:pt x="4" y="55"/>
                </a:lnTo>
                <a:lnTo>
                  <a:pt x="40" y="49"/>
                </a:lnTo>
                <a:lnTo>
                  <a:pt x="32" y="59"/>
                </a:lnTo>
                <a:lnTo>
                  <a:pt x="26" y="65"/>
                </a:lnTo>
                <a:lnTo>
                  <a:pt x="33" y="71"/>
                </a:lnTo>
                <a:lnTo>
                  <a:pt x="27" y="76"/>
                </a:lnTo>
                <a:lnTo>
                  <a:pt x="30" y="84"/>
                </a:lnTo>
                <a:lnTo>
                  <a:pt x="43" y="84"/>
                </a:lnTo>
                <a:lnTo>
                  <a:pt x="61" y="82"/>
                </a:lnTo>
                <a:lnTo>
                  <a:pt x="62" y="66"/>
                </a:lnTo>
                <a:lnTo>
                  <a:pt x="71" y="49"/>
                </a:lnTo>
                <a:lnTo>
                  <a:pt x="66" y="45"/>
                </a:lnTo>
                <a:lnTo>
                  <a:pt x="69" y="11"/>
                </a:lnTo>
                <a:lnTo>
                  <a:pt x="59" y="4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"/>
          <p:cNvSpPr/>
          <p:nvPr/>
        </p:nvSpPr>
        <p:spPr>
          <a:xfrm>
            <a:off x="4714920" y="1157400"/>
            <a:ext cx="44280" cy="19080"/>
          </a:xfrm>
          <a:custGeom>
            <a:avLst/>
            <a:gdLst/>
            <a:ahLst/>
            <a:rect l="l" t="t" r="r" b="b"/>
            <a:pathLst>
              <a:path w="23" h="10">
                <a:moveTo>
                  <a:pt x="2" y="1"/>
                </a:moveTo>
                <a:lnTo>
                  <a:pt x="9" y="0"/>
                </a:lnTo>
                <a:lnTo>
                  <a:pt x="19" y="0"/>
                </a:lnTo>
                <a:lnTo>
                  <a:pt x="23" y="4"/>
                </a:lnTo>
                <a:lnTo>
                  <a:pt x="20" y="10"/>
                </a:lnTo>
                <a:lnTo>
                  <a:pt x="7" y="10"/>
                </a:lnTo>
                <a:lnTo>
                  <a:pt x="0" y="6"/>
                </a:lnTo>
                <a:lnTo>
                  <a:pt x="2" y="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"/>
          <p:cNvSpPr/>
          <p:nvPr/>
        </p:nvSpPr>
        <p:spPr>
          <a:xfrm>
            <a:off x="4714920" y="1157400"/>
            <a:ext cx="44280" cy="19080"/>
          </a:xfrm>
          <a:custGeom>
            <a:avLst/>
            <a:gdLst/>
            <a:ahLst/>
            <a:rect l="l" t="t" r="r" b="b"/>
            <a:pathLst>
              <a:path w="23" h="10">
                <a:moveTo>
                  <a:pt x="2" y="1"/>
                </a:moveTo>
                <a:lnTo>
                  <a:pt x="9" y="0"/>
                </a:lnTo>
                <a:lnTo>
                  <a:pt x="19" y="0"/>
                </a:lnTo>
                <a:lnTo>
                  <a:pt x="23" y="4"/>
                </a:lnTo>
                <a:lnTo>
                  <a:pt x="20" y="10"/>
                </a:lnTo>
                <a:lnTo>
                  <a:pt x="7" y="10"/>
                </a:lnTo>
                <a:lnTo>
                  <a:pt x="0" y="6"/>
                </a:lnTo>
                <a:lnTo>
                  <a:pt x="2" y="1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"/>
          <p:cNvSpPr/>
          <p:nvPr/>
        </p:nvSpPr>
        <p:spPr>
          <a:xfrm>
            <a:off x="4740120" y="1190520"/>
            <a:ext cx="19080" cy="19080"/>
          </a:xfrm>
          <a:custGeom>
            <a:avLst/>
            <a:gdLst/>
            <a:ahLst/>
            <a:rect l="l" t="t" r="r" b="b"/>
            <a:pathLst>
              <a:path w="10" h="10">
                <a:moveTo>
                  <a:pt x="10" y="0"/>
                </a:moveTo>
                <a:lnTo>
                  <a:pt x="0" y="6"/>
                </a:lnTo>
                <a:lnTo>
                  <a:pt x="3" y="10"/>
                </a:lnTo>
                <a:lnTo>
                  <a:pt x="10" y="6"/>
                </a:lnTo>
                <a:lnTo>
                  <a:pt x="1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"/>
          <p:cNvSpPr/>
          <p:nvPr/>
        </p:nvSpPr>
        <p:spPr>
          <a:xfrm>
            <a:off x="4740120" y="1190520"/>
            <a:ext cx="19080" cy="19080"/>
          </a:xfrm>
          <a:custGeom>
            <a:avLst/>
            <a:gdLst/>
            <a:ahLst/>
            <a:rect l="l" t="t" r="r" b="b"/>
            <a:pathLst>
              <a:path w="10" h="10">
                <a:moveTo>
                  <a:pt x="10" y="0"/>
                </a:moveTo>
                <a:lnTo>
                  <a:pt x="0" y="6"/>
                </a:lnTo>
                <a:lnTo>
                  <a:pt x="3" y="10"/>
                </a:lnTo>
                <a:lnTo>
                  <a:pt x="10" y="6"/>
                </a:lnTo>
                <a:lnTo>
                  <a:pt x="10" y="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4729320" y="1179360"/>
            <a:ext cx="28440" cy="14400"/>
          </a:xfrm>
          <a:custGeom>
            <a:avLst/>
            <a:gdLst/>
            <a:ahLst/>
            <a:rect l="l" t="t" r="r" b="b"/>
            <a:pathLst>
              <a:path w="15" h="8">
                <a:moveTo>
                  <a:pt x="5" y="8"/>
                </a:moveTo>
                <a:lnTo>
                  <a:pt x="0" y="5"/>
                </a:lnTo>
                <a:lnTo>
                  <a:pt x="3" y="3"/>
                </a:lnTo>
                <a:lnTo>
                  <a:pt x="12" y="0"/>
                </a:lnTo>
                <a:lnTo>
                  <a:pt x="15" y="5"/>
                </a:lnTo>
                <a:lnTo>
                  <a:pt x="5" y="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"/>
          <p:cNvSpPr/>
          <p:nvPr/>
        </p:nvSpPr>
        <p:spPr>
          <a:xfrm>
            <a:off x="4729320" y="1179360"/>
            <a:ext cx="28440" cy="14400"/>
          </a:xfrm>
          <a:custGeom>
            <a:avLst/>
            <a:gdLst/>
            <a:ahLst/>
            <a:rect l="l" t="t" r="r" b="b"/>
            <a:pathLst>
              <a:path w="15" h="8">
                <a:moveTo>
                  <a:pt x="5" y="8"/>
                </a:moveTo>
                <a:lnTo>
                  <a:pt x="0" y="5"/>
                </a:lnTo>
                <a:lnTo>
                  <a:pt x="3" y="3"/>
                </a:lnTo>
                <a:lnTo>
                  <a:pt x="12" y="0"/>
                </a:lnTo>
                <a:lnTo>
                  <a:pt x="15" y="5"/>
                </a:lnTo>
                <a:lnTo>
                  <a:pt x="5" y="8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5" name=""/>
          <p:cNvSpPr/>
          <p:nvPr/>
        </p:nvSpPr>
        <p:spPr>
          <a:xfrm>
            <a:off x="4689360" y="1239840"/>
            <a:ext cx="28800" cy="33480"/>
          </a:xfrm>
          <a:custGeom>
            <a:avLst/>
            <a:gdLst/>
            <a:ahLst/>
            <a:rect l="l" t="t" r="r" b="b"/>
            <a:pathLst>
              <a:path w="15" h="17">
                <a:moveTo>
                  <a:pt x="15" y="16"/>
                </a:moveTo>
                <a:lnTo>
                  <a:pt x="3" y="17"/>
                </a:lnTo>
                <a:lnTo>
                  <a:pt x="0" y="11"/>
                </a:lnTo>
                <a:lnTo>
                  <a:pt x="7" y="0"/>
                </a:lnTo>
                <a:lnTo>
                  <a:pt x="13" y="1"/>
                </a:lnTo>
                <a:lnTo>
                  <a:pt x="15" y="1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"/>
          <p:cNvSpPr/>
          <p:nvPr/>
        </p:nvSpPr>
        <p:spPr>
          <a:xfrm>
            <a:off x="4689360" y="1239840"/>
            <a:ext cx="28800" cy="33480"/>
          </a:xfrm>
          <a:custGeom>
            <a:avLst/>
            <a:gdLst/>
            <a:ahLst/>
            <a:rect l="l" t="t" r="r" b="b"/>
            <a:pathLst>
              <a:path w="15" h="17">
                <a:moveTo>
                  <a:pt x="15" y="16"/>
                </a:moveTo>
                <a:lnTo>
                  <a:pt x="3" y="17"/>
                </a:lnTo>
                <a:lnTo>
                  <a:pt x="0" y="11"/>
                </a:lnTo>
                <a:lnTo>
                  <a:pt x="7" y="0"/>
                </a:lnTo>
                <a:lnTo>
                  <a:pt x="13" y="1"/>
                </a:lnTo>
                <a:lnTo>
                  <a:pt x="15" y="16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"/>
          <p:cNvSpPr/>
          <p:nvPr/>
        </p:nvSpPr>
        <p:spPr>
          <a:xfrm>
            <a:off x="4862520" y="781200"/>
            <a:ext cx="25560" cy="34920"/>
          </a:xfrm>
          <a:custGeom>
            <a:avLst/>
            <a:gdLst/>
            <a:ahLst/>
            <a:rect l="l" t="t" r="r" b="b"/>
            <a:pathLst>
              <a:path w="13" h="18">
                <a:moveTo>
                  <a:pt x="12" y="18"/>
                </a:moveTo>
                <a:lnTo>
                  <a:pt x="0" y="8"/>
                </a:lnTo>
                <a:lnTo>
                  <a:pt x="6" y="0"/>
                </a:lnTo>
                <a:lnTo>
                  <a:pt x="13" y="10"/>
                </a:lnTo>
                <a:lnTo>
                  <a:pt x="12" y="1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"/>
          <p:cNvSpPr/>
          <p:nvPr/>
        </p:nvSpPr>
        <p:spPr>
          <a:xfrm>
            <a:off x="4862520" y="781200"/>
            <a:ext cx="25560" cy="34920"/>
          </a:xfrm>
          <a:custGeom>
            <a:avLst/>
            <a:gdLst/>
            <a:ahLst/>
            <a:rect l="l" t="t" r="r" b="b"/>
            <a:pathLst>
              <a:path w="13" h="18">
                <a:moveTo>
                  <a:pt x="12" y="18"/>
                </a:moveTo>
                <a:lnTo>
                  <a:pt x="0" y="8"/>
                </a:lnTo>
                <a:lnTo>
                  <a:pt x="6" y="0"/>
                </a:lnTo>
                <a:lnTo>
                  <a:pt x="13" y="10"/>
                </a:lnTo>
                <a:lnTo>
                  <a:pt x="12" y="18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"/>
          <p:cNvSpPr/>
          <p:nvPr/>
        </p:nvSpPr>
        <p:spPr>
          <a:xfrm>
            <a:off x="4729320" y="847800"/>
            <a:ext cx="133200" cy="162000"/>
          </a:xfrm>
          <a:custGeom>
            <a:avLst/>
            <a:gdLst/>
            <a:ahLst/>
            <a:rect l="l" t="t" r="r" b="b"/>
            <a:pathLst>
              <a:path w="68" h="83">
                <a:moveTo>
                  <a:pt x="26" y="9"/>
                </a:moveTo>
                <a:lnTo>
                  <a:pt x="24" y="2"/>
                </a:lnTo>
                <a:lnTo>
                  <a:pt x="5" y="0"/>
                </a:lnTo>
                <a:lnTo>
                  <a:pt x="0" y="10"/>
                </a:lnTo>
                <a:lnTo>
                  <a:pt x="5" y="15"/>
                </a:lnTo>
                <a:lnTo>
                  <a:pt x="11" y="23"/>
                </a:lnTo>
                <a:lnTo>
                  <a:pt x="13" y="19"/>
                </a:lnTo>
                <a:lnTo>
                  <a:pt x="18" y="31"/>
                </a:lnTo>
                <a:lnTo>
                  <a:pt x="21" y="39"/>
                </a:lnTo>
                <a:lnTo>
                  <a:pt x="18" y="44"/>
                </a:lnTo>
                <a:lnTo>
                  <a:pt x="9" y="39"/>
                </a:lnTo>
                <a:lnTo>
                  <a:pt x="3" y="45"/>
                </a:lnTo>
                <a:lnTo>
                  <a:pt x="9" y="55"/>
                </a:lnTo>
                <a:lnTo>
                  <a:pt x="22" y="54"/>
                </a:lnTo>
                <a:lnTo>
                  <a:pt x="31" y="55"/>
                </a:lnTo>
                <a:lnTo>
                  <a:pt x="47" y="65"/>
                </a:lnTo>
                <a:lnTo>
                  <a:pt x="51" y="78"/>
                </a:lnTo>
                <a:lnTo>
                  <a:pt x="58" y="83"/>
                </a:lnTo>
                <a:lnTo>
                  <a:pt x="65" y="78"/>
                </a:lnTo>
                <a:lnTo>
                  <a:pt x="68" y="71"/>
                </a:lnTo>
                <a:lnTo>
                  <a:pt x="60" y="55"/>
                </a:lnTo>
                <a:lnTo>
                  <a:pt x="63" y="41"/>
                </a:lnTo>
                <a:lnTo>
                  <a:pt x="57" y="29"/>
                </a:lnTo>
                <a:lnTo>
                  <a:pt x="47" y="25"/>
                </a:lnTo>
                <a:lnTo>
                  <a:pt x="37" y="9"/>
                </a:lnTo>
                <a:lnTo>
                  <a:pt x="32" y="10"/>
                </a:lnTo>
                <a:lnTo>
                  <a:pt x="28" y="16"/>
                </a:lnTo>
                <a:lnTo>
                  <a:pt x="25" y="16"/>
                </a:lnTo>
                <a:lnTo>
                  <a:pt x="25" y="16"/>
                </a:lnTo>
                <a:lnTo>
                  <a:pt x="26" y="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0" name=""/>
          <p:cNvSpPr/>
          <p:nvPr/>
        </p:nvSpPr>
        <p:spPr>
          <a:xfrm>
            <a:off x="4729320" y="847800"/>
            <a:ext cx="133200" cy="162000"/>
          </a:xfrm>
          <a:custGeom>
            <a:avLst/>
            <a:gdLst/>
            <a:ahLst/>
            <a:rect l="l" t="t" r="r" b="b"/>
            <a:pathLst>
              <a:path w="68" h="83">
                <a:moveTo>
                  <a:pt x="26" y="9"/>
                </a:moveTo>
                <a:lnTo>
                  <a:pt x="24" y="2"/>
                </a:lnTo>
                <a:lnTo>
                  <a:pt x="5" y="0"/>
                </a:lnTo>
                <a:lnTo>
                  <a:pt x="0" y="10"/>
                </a:lnTo>
                <a:lnTo>
                  <a:pt x="5" y="15"/>
                </a:lnTo>
                <a:lnTo>
                  <a:pt x="11" y="23"/>
                </a:lnTo>
                <a:lnTo>
                  <a:pt x="13" y="19"/>
                </a:lnTo>
                <a:lnTo>
                  <a:pt x="18" y="31"/>
                </a:lnTo>
                <a:lnTo>
                  <a:pt x="21" y="39"/>
                </a:lnTo>
                <a:lnTo>
                  <a:pt x="18" y="44"/>
                </a:lnTo>
                <a:lnTo>
                  <a:pt x="9" y="39"/>
                </a:lnTo>
                <a:lnTo>
                  <a:pt x="3" y="45"/>
                </a:lnTo>
                <a:lnTo>
                  <a:pt x="9" y="55"/>
                </a:lnTo>
                <a:lnTo>
                  <a:pt x="22" y="54"/>
                </a:lnTo>
                <a:lnTo>
                  <a:pt x="31" y="55"/>
                </a:lnTo>
                <a:lnTo>
                  <a:pt x="47" y="65"/>
                </a:lnTo>
                <a:lnTo>
                  <a:pt x="51" y="78"/>
                </a:lnTo>
                <a:lnTo>
                  <a:pt x="58" y="83"/>
                </a:lnTo>
                <a:lnTo>
                  <a:pt x="65" y="78"/>
                </a:lnTo>
                <a:lnTo>
                  <a:pt x="68" y="71"/>
                </a:lnTo>
                <a:lnTo>
                  <a:pt x="60" y="55"/>
                </a:lnTo>
                <a:lnTo>
                  <a:pt x="63" y="41"/>
                </a:lnTo>
                <a:lnTo>
                  <a:pt x="57" y="29"/>
                </a:lnTo>
                <a:lnTo>
                  <a:pt x="47" y="25"/>
                </a:lnTo>
                <a:lnTo>
                  <a:pt x="37" y="9"/>
                </a:lnTo>
                <a:lnTo>
                  <a:pt x="32" y="10"/>
                </a:lnTo>
                <a:lnTo>
                  <a:pt x="28" y="16"/>
                </a:lnTo>
                <a:lnTo>
                  <a:pt x="25" y="16"/>
                </a:lnTo>
                <a:lnTo>
                  <a:pt x="25" y="16"/>
                </a:lnTo>
                <a:lnTo>
                  <a:pt x="26" y="9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"/>
          <p:cNvSpPr/>
          <p:nvPr/>
        </p:nvSpPr>
        <p:spPr>
          <a:xfrm>
            <a:off x="4881600" y="898560"/>
            <a:ext cx="76320" cy="112680"/>
          </a:xfrm>
          <a:custGeom>
            <a:avLst/>
            <a:gdLst/>
            <a:ahLst/>
            <a:rect l="l" t="t" r="r" b="b"/>
            <a:pathLst>
              <a:path w="39" h="58">
                <a:moveTo>
                  <a:pt x="26" y="18"/>
                </a:moveTo>
                <a:lnTo>
                  <a:pt x="39" y="29"/>
                </a:lnTo>
                <a:lnTo>
                  <a:pt x="39" y="51"/>
                </a:lnTo>
                <a:lnTo>
                  <a:pt x="13" y="58"/>
                </a:lnTo>
                <a:lnTo>
                  <a:pt x="8" y="46"/>
                </a:lnTo>
                <a:lnTo>
                  <a:pt x="15" y="41"/>
                </a:lnTo>
                <a:lnTo>
                  <a:pt x="6" y="35"/>
                </a:lnTo>
                <a:lnTo>
                  <a:pt x="0" y="20"/>
                </a:lnTo>
                <a:lnTo>
                  <a:pt x="5" y="0"/>
                </a:lnTo>
                <a:lnTo>
                  <a:pt x="16" y="6"/>
                </a:lnTo>
                <a:lnTo>
                  <a:pt x="26" y="1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"/>
          <p:cNvSpPr/>
          <p:nvPr/>
        </p:nvSpPr>
        <p:spPr>
          <a:xfrm>
            <a:off x="4881600" y="898560"/>
            <a:ext cx="76320" cy="112680"/>
          </a:xfrm>
          <a:custGeom>
            <a:avLst/>
            <a:gdLst/>
            <a:ahLst/>
            <a:rect l="l" t="t" r="r" b="b"/>
            <a:pathLst>
              <a:path w="39" h="58">
                <a:moveTo>
                  <a:pt x="26" y="18"/>
                </a:moveTo>
                <a:lnTo>
                  <a:pt x="39" y="29"/>
                </a:lnTo>
                <a:lnTo>
                  <a:pt x="39" y="51"/>
                </a:lnTo>
                <a:lnTo>
                  <a:pt x="13" y="58"/>
                </a:lnTo>
                <a:lnTo>
                  <a:pt x="8" y="46"/>
                </a:lnTo>
                <a:lnTo>
                  <a:pt x="15" y="41"/>
                </a:lnTo>
                <a:lnTo>
                  <a:pt x="6" y="35"/>
                </a:lnTo>
                <a:lnTo>
                  <a:pt x="0" y="20"/>
                </a:lnTo>
                <a:lnTo>
                  <a:pt x="5" y="0"/>
                </a:lnTo>
                <a:lnTo>
                  <a:pt x="16" y="6"/>
                </a:lnTo>
                <a:lnTo>
                  <a:pt x="26" y="18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"/>
          <p:cNvSpPr/>
          <p:nvPr/>
        </p:nvSpPr>
        <p:spPr>
          <a:xfrm>
            <a:off x="4780080" y="992160"/>
            <a:ext cx="29880" cy="22320"/>
          </a:xfrm>
          <a:custGeom>
            <a:avLst/>
            <a:gdLst/>
            <a:ahLst/>
            <a:rect l="l" t="t" r="r" b="b"/>
            <a:pathLst>
              <a:path w="16" h="11">
                <a:moveTo>
                  <a:pt x="16" y="6"/>
                </a:moveTo>
                <a:lnTo>
                  <a:pt x="8" y="11"/>
                </a:lnTo>
                <a:lnTo>
                  <a:pt x="0" y="3"/>
                </a:lnTo>
                <a:lnTo>
                  <a:pt x="8" y="0"/>
                </a:lnTo>
                <a:lnTo>
                  <a:pt x="13" y="3"/>
                </a:lnTo>
                <a:lnTo>
                  <a:pt x="16" y="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4" name=""/>
          <p:cNvSpPr/>
          <p:nvPr/>
        </p:nvSpPr>
        <p:spPr>
          <a:xfrm>
            <a:off x="4780080" y="992160"/>
            <a:ext cx="29880" cy="22320"/>
          </a:xfrm>
          <a:custGeom>
            <a:avLst/>
            <a:gdLst/>
            <a:ahLst/>
            <a:rect l="l" t="t" r="r" b="b"/>
            <a:pathLst>
              <a:path w="16" h="11">
                <a:moveTo>
                  <a:pt x="16" y="6"/>
                </a:moveTo>
                <a:lnTo>
                  <a:pt x="8" y="11"/>
                </a:lnTo>
                <a:lnTo>
                  <a:pt x="0" y="3"/>
                </a:lnTo>
                <a:lnTo>
                  <a:pt x="8" y="0"/>
                </a:lnTo>
                <a:lnTo>
                  <a:pt x="13" y="3"/>
                </a:lnTo>
                <a:lnTo>
                  <a:pt x="16" y="6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5" name=""/>
          <p:cNvSpPr/>
          <p:nvPr/>
        </p:nvSpPr>
        <p:spPr>
          <a:xfrm>
            <a:off x="4707000" y="1006560"/>
            <a:ext cx="25200" cy="61920"/>
          </a:xfrm>
          <a:custGeom>
            <a:avLst/>
            <a:gdLst/>
            <a:ahLst/>
            <a:rect l="l" t="t" r="r" b="b"/>
            <a:pathLst>
              <a:path w="13" h="32">
                <a:moveTo>
                  <a:pt x="8" y="32"/>
                </a:moveTo>
                <a:lnTo>
                  <a:pt x="0" y="16"/>
                </a:lnTo>
                <a:lnTo>
                  <a:pt x="0" y="0"/>
                </a:lnTo>
                <a:lnTo>
                  <a:pt x="13" y="25"/>
                </a:lnTo>
                <a:lnTo>
                  <a:pt x="8" y="32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6" name=""/>
          <p:cNvSpPr/>
          <p:nvPr/>
        </p:nvSpPr>
        <p:spPr>
          <a:xfrm>
            <a:off x="4707000" y="1006560"/>
            <a:ext cx="25200" cy="61920"/>
          </a:xfrm>
          <a:custGeom>
            <a:avLst/>
            <a:gdLst/>
            <a:ahLst/>
            <a:rect l="l" t="t" r="r" b="b"/>
            <a:pathLst>
              <a:path w="13" h="32">
                <a:moveTo>
                  <a:pt x="8" y="32"/>
                </a:moveTo>
                <a:lnTo>
                  <a:pt x="0" y="16"/>
                </a:lnTo>
                <a:lnTo>
                  <a:pt x="0" y="0"/>
                </a:lnTo>
                <a:lnTo>
                  <a:pt x="13" y="25"/>
                </a:lnTo>
                <a:lnTo>
                  <a:pt x="8" y="32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7" name=""/>
          <p:cNvSpPr/>
          <p:nvPr/>
        </p:nvSpPr>
        <p:spPr>
          <a:xfrm>
            <a:off x="4930920" y="1017720"/>
            <a:ext cx="64800" cy="39600"/>
          </a:xfrm>
          <a:custGeom>
            <a:avLst/>
            <a:gdLst/>
            <a:ahLst/>
            <a:rect l="l" t="t" r="r" b="b"/>
            <a:pathLst>
              <a:path w="33" h="20">
                <a:moveTo>
                  <a:pt x="33" y="16"/>
                </a:moveTo>
                <a:lnTo>
                  <a:pt x="26" y="20"/>
                </a:lnTo>
                <a:lnTo>
                  <a:pt x="6" y="16"/>
                </a:lnTo>
                <a:lnTo>
                  <a:pt x="0" y="10"/>
                </a:lnTo>
                <a:lnTo>
                  <a:pt x="4" y="0"/>
                </a:lnTo>
                <a:lnTo>
                  <a:pt x="32" y="4"/>
                </a:lnTo>
                <a:lnTo>
                  <a:pt x="33" y="1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8" name=""/>
          <p:cNvSpPr/>
          <p:nvPr/>
        </p:nvSpPr>
        <p:spPr>
          <a:xfrm>
            <a:off x="4930920" y="1017720"/>
            <a:ext cx="64800" cy="39600"/>
          </a:xfrm>
          <a:custGeom>
            <a:avLst/>
            <a:gdLst/>
            <a:ahLst/>
            <a:rect l="l" t="t" r="r" b="b"/>
            <a:pathLst>
              <a:path w="33" h="20">
                <a:moveTo>
                  <a:pt x="33" y="16"/>
                </a:moveTo>
                <a:lnTo>
                  <a:pt x="26" y="20"/>
                </a:lnTo>
                <a:lnTo>
                  <a:pt x="6" y="16"/>
                </a:lnTo>
                <a:lnTo>
                  <a:pt x="0" y="10"/>
                </a:lnTo>
                <a:lnTo>
                  <a:pt x="4" y="0"/>
                </a:lnTo>
                <a:lnTo>
                  <a:pt x="32" y="4"/>
                </a:lnTo>
                <a:lnTo>
                  <a:pt x="33" y="16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9" name=""/>
          <p:cNvSpPr/>
          <p:nvPr/>
        </p:nvSpPr>
        <p:spPr>
          <a:xfrm>
            <a:off x="4919760" y="1230480"/>
            <a:ext cx="11160" cy="10800"/>
          </a:xfrm>
          <a:custGeom>
            <a:avLst/>
            <a:gdLst/>
            <a:ahLst/>
            <a:rect l="l" t="t" r="r" b="b"/>
            <a:pathLst>
              <a:path w="6" h="6">
                <a:moveTo>
                  <a:pt x="6" y="3"/>
                </a:moveTo>
                <a:lnTo>
                  <a:pt x="3" y="6"/>
                </a:lnTo>
                <a:lnTo>
                  <a:pt x="0" y="0"/>
                </a:lnTo>
                <a:lnTo>
                  <a:pt x="5" y="0"/>
                </a:lnTo>
                <a:lnTo>
                  <a:pt x="6" y="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0" name=""/>
          <p:cNvSpPr/>
          <p:nvPr/>
        </p:nvSpPr>
        <p:spPr>
          <a:xfrm>
            <a:off x="4919760" y="1230480"/>
            <a:ext cx="11160" cy="10800"/>
          </a:xfrm>
          <a:custGeom>
            <a:avLst/>
            <a:gdLst/>
            <a:ahLst/>
            <a:rect l="l" t="t" r="r" b="b"/>
            <a:pathLst>
              <a:path w="6" h="6">
                <a:moveTo>
                  <a:pt x="6" y="3"/>
                </a:moveTo>
                <a:lnTo>
                  <a:pt x="3" y="6"/>
                </a:lnTo>
                <a:lnTo>
                  <a:pt x="0" y="0"/>
                </a:lnTo>
                <a:lnTo>
                  <a:pt x="5" y="0"/>
                </a:lnTo>
                <a:lnTo>
                  <a:pt x="6" y="3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"/>
          <p:cNvSpPr/>
          <p:nvPr/>
        </p:nvSpPr>
        <p:spPr>
          <a:xfrm>
            <a:off x="4903920" y="1233360"/>
            <a:ext cx="12600" cy="15840"/>
          </a:xfrm>
          <a:custGeom>
            <a:avLst/>
            <a:gdLst/>
            <a:ahLst/>
            <a:rect l="l" t="t" r="r" b="b"/>
            <a:pathLst>
              <a:path w="7" h="8">
                <a:moveTo>
                  <a:pt x="2" y="8"/>
                </a:moveTo>
                <a:lnTo>
                  <a:pt x="0" y="6"/>
                </a:lnTo>
                <a:lnTo>
                  <a:pt x="5" y="0"/>
                </a:lnTo>
                <a:lnTo>
                  <a:pt x="7" y="7"/>
                </a:lnTo>
                <a:lnTo>
                  <a:pt x="2" y="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2" name=""/>
          <p:cNvSpPr/>
          <p:nvPr/>
        </p:nvSpPr>
        <p:spPr>
          <a:xfrm>
            <a:off x="4903920" y="1233360"/>
            <a:ext cx="12600" cy="15840"/>
          </a:xfrm>
          <a:custGeom>
            <a:avLst/>
            <a:gdLst/>
            <a:ahLst/>
            <a:rect l="l" t="t" r="r" b="b"/>
            <a:pathLst>
              <a:path w="7" h="8">
                <a:moveTo>
                  <a:pt x="2" y="8"/>
                </a:moveTo>
                <a:lnTo>
                  <a:pt x="0" y="6"/>
                </a:lnTo>
                <a:lnTo>
                  <a:pt x="5" y="0"/>
                </a:lnTo>
                <a:lnTo>
                  <a:pt x="7" y="7"/>
                </a:lnTo>
                <a:lnTo>
                  <a:pt x="2" y="8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3" name=""/>
          <p:cNvSpPr/>
          <p:nvPr/>
        </p:nvSpPr>
        <p:spPr>
          <a:xfrm>
            <a:off x="4919760" y="1228680"/>
            <a:ext cx="81000" cy="101520"/>
          </a:xfrm>
          <a:custGeom>
            <a:avLst/>
            <a:gdLst/>
            <a:ahLst/>
            <a:rect l="l" t="t" r="r" b="b"/>
            <a:pathLst>
              <a:path w="42" h="52">
                <a:moveTo>
                  <a:pt x="42" y="26"/>
                </a:moveTo>
                <a:lnTo>
                  <a:pt x="35" y="14"/>
                </a:lnTo>
                <a:lnTo>
                  <a:pt x="19" y="0"/>
                </a:lnTo>
                <a:lnTo>
                  <a:pt x="12" y="6"/>
                </a:lnTo>
                <a:lnTo>
                  <a:pt x="7" y="10"/>
                </a:lnTo>
                <a:lnTo>
                  <a:pt x="0" y="29"/>
                </a:lnTo>
                <a:lnTo>
                  <a:pt x="23" y="52"/>
                </a:lnTo>
                <a:lnTo>
                  <a:pt x="41" y="52"/>
                </a:lnTo>
                <a:lnTo>
                  <a:pt x="42" y="2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"/>
          <p:cNvSpPr/>
          <p:nvPr/>
        </p:nvSpPr>
        <p:spPr>
          <a:xfrm>
            <a:off x="4919760" y="1228680"/>
            <a:ext cx="81000" cy="101520"/>
          </a:xfrm>
          <a:custGeom>
            <a:avLst/>
            <a:gdLst/>
            <a:ahLst/>
            <a:rect l="l" t="t" r="r" b="b"/>
            <a:pathLst>
              <a:path w="42" h="52">
                <a:moveTo>
                  <a:pt x="42" y="26"/>
                </a:moveTo>
                <a:lnTo>
                  <a:pt x="35" y="14"/>
                </a:lnTo>
                <a:lnTo>
                  <a:pt x="19" y="0"/>
                </a:lnTo>
                <a:lnTo>
                  <a:pt x="12" y="6"/>
                </a:lnTo>
                <a:lnTo>
                  <a:pt x="7" y="10"/>
                </a:lnTo>
                <a:lnTo>
                  <a:pt x="0" y="29"/>
                </a:lnTo>
                <a:lnTo>
                  <a:pt x="23" y="52"/>
                </a:lnTo>
                <a:lnTo>
                  <a:pt x="41" y="52"/>
                </a:lnTo>
                <a:lnTo>
                  <a:pt x="42" y="26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5" name=""/>
          <p:cNvSpPr/>
          <p:nvPr/>
        </p:nvSpPr>
        <p:spPr>
          <a:xfrm>
            <a:off x="4998960" y="385920"/>
            <a:ext cx="443160" cy="771480"/>
          </a:xfrm>
          <a:custGeom>
            <a:avLst/>
            <a:gdLst/>
            <a:ahLst/>
            <a:rect l="l" t="t" r="r" b="b"/>
            <a:pathLst>
              <a:path w="225" h="393">
                <a:moveTo>
                  <a:pt x="70" y="141"/>
                </a:moveTo>
                <a:lnTo>
                  <a:pt x="73" y="143"/>
                </a:lnTo>
                <a:lnTo>
                  <a:pt x="59" y="151"/>
                </a:lnTo>
                <a:lnTo>
                  <a:pt x="55" y="167"/>
                </a:lnTo>
                <a:lnTo>
                  <a:pt x="59" y="172"/>
                </a:lnTo>
                <a:lnTo>
                  <a:pt x="66" y="170"/>
                </a:lnTo>
                <a:lnTo>
                  <a:pt x="70" y="173"/>
                </a:lnTo>
                <a:lnTo>
                  <a:pt x="76" y="170"/>
                </a:lnTo>
                <a:lnTo>
                  <a:pt x="76" y="162"/>
                </a:lnTo>
                <a:lnTo>
                  <a:pt x="83" y="160"/>
                </a:lnTo>
                <a:lnTo>
                  <a:pt x="89" y="151"/>
                </a:lnTo>
                <a:lnTo>
                  <a:pt x="89" y="157"/>
                </a:lnTo>
                <a:lnTo>
                  <a:pt x="81" y="167"/>
                </a:lnTo>
                <a:lnTo>
                  <a:pt x="85" y="170"/>
                </a:lnTo>
                <a:lnTo>
                  <a:pt x="107" y="151"/>
                </a:lnTo>
                <a:lnTo>
                  <a:pt x="109" y="134"/>
                </a:lnTo>
                <a:lnTo>
                  <a:pt x="111" y="120"/>
                </a:lnTo>
                <a:lnTo>
                  <a:pt x="117" y="141"/>
                </a:lnTo>
                <a:lnTo>
                  <a:pt x="140" y="134"/>
                </a:lnTo>
                <a:lnTo>
                  <a:pt x="140" y="138"/>
                </a:lnTo>
                <a:lnTo>
                  <a:pt x="121" y="147"/>
                </a:lnTo>
                <a:lnTo>
                  <a:pt x="114" y="156"/>
                </a:lnTo>
                <a:lnTo>
                  <a:pt x="122" y="157"/>
                </a:lnTo>
                <a:lnTo>
                  <a:pt x="109" y="164"/>
                </a:lnTo>
                <a:lnTo>
                  <a:pt x="88" y="180"/>
                </a:lnTo>
                <a:lnTo>
                  <a:pt x="107" y="203"/>
                </a:lnTo>
                <a:lnTo>
                  <a:pt x="120" y="214"/>
                </a:lnTo>
                <a:lnTo>
                  <a:pt x="108" y="215"/>
                </a:lnTo>
                <a:lnTo>
                  <a:pt x="81" y="186"/>
                </a:lnTo>
                <a:lnTo>
                  <a:pt x="59" y="183"/>
                </a:lnTo>
                <a:lnTo>
                  <a:pt x="56" y="186"/>
                </a:lnTo>
                <a:lnTo>
                  <a:pt x="62" y="203"/>
                </a:lnTo>
                <a:lnTo>
                  <a:pt x="59" y="208"/>
                </a:lnTo>
                <a:lnTo>
                  <a:pt x="75" y="218"/>
                </a:lnTo>
                <a:lnTo>
                  <a:pt x="96" y="247"/>
                </a:lnTo>
                <a:lnTo>
                  <a:pt x="86" y="247"/>
                </a:lnTo>
                <a:lnTo>
                  <a:pt x="92" y="253"/>
                </a:lnTo>
                <a:lnTo>
                  <a:pt x="114" y="253"/>
                </a:lnTo>
                <a:lnTo>
                  <a:pt x="109" y="257"/>
                </a:lnTo>
                <a:lnTo>
                  <a:pt x="107" y="261"/>
                </a:lnTo>
                <a:lnTo>
                  <a:pt x="114" y="266"/>
                </a:lnTo>
                <a:lnTo>
                  <a:pt x="114" y="268"/>
                </a:lnTo>
                <a:lnTo>
                  <a:pt x="112" y="268"/>
                </a:lnTo>
                <a:lnTo>
                  <a:pt x="102" y="261"/>
                </a:lnTo>
                <a:lnTo>
                  <a:pt x="85" y="257"/>
                </a:lnTo>
                <a:lnTo>
                  <a:pt x="66" y="266"/>
                </a:lnTo>
                <a:lnTo>
                  <a:pt x="59" y="289"/>
                </a:lnTo>
                <a:lnTo>
                  <a:pt x="70" y="300"/>
                </a:lnTo>
                <a:lnTo>
                  <a:pt x="78" y="293"/>
                </a:lnTo>
                <a:lnTo>
                  <a:pt x="83" y="300"/>
                </a:lnTo>
                <a:lnTo>
                  <a:pt x="88" y="296"/>
                </a:lnTo>
                <a:lnTo>
                  <a:pt x="92" y="280"/>
                </a:lnTo>
                <a:lnTo>
                  <a:pt x="95" y="294"/>
                </a:lnTo>
                <a:lnTo>
                  <a:pt x="91" y="297"/>
                </a:lnTo>
                <a:lnTo>
                  <a:pt x="86" y="309"/>
                </a:lnTo>
                <a:lnTo>
                  <a:pt x="92" y="309"/>
                </a:lnTo>
                <a:lnTo>
                  <a:pt x="92" y="318"/>
                </a:lnTo>
                <a:lnTo>
                  <a:pt x="99" y="326"/>
                </a:lnTo>
                <a:lnTo>
                  <a:pt x="108" y="325"/>
                </a:lnTo>
                <a:lnTo>
                  <a:pt x="114" y="328"/>
                </a:lnTo>
                <a:lnTo>
                  <a:pt x="102" y="336"/>
                </a:lnTo>
                <a:lnTo>
                  <a:pt x="91" y="332"/>
                </a:lnTo>
                <a:lnTo>
                  <a:pt x="78" y="313"/>
                </a:lnTo>
                <a:lnTo>
                  <a:pt x="65" y="313"/>
                </a:lnTo>
                <a:lnTo>
                  <a:pt x="56" y="323"/>
                </a:lnTo>
                <a:lnTo>
                  <a:pt x="65" y="336"/>
                </a:lnTo>
                <a:lnTo>
                  <a:pt x="75" y="345"/>
                </a:lnTo>
                <a:lnTo>
                  <a:pt x="70" y="352"/>
                </a:lnTo>
                <a:lnTo>
                  <a:pt x="62" y="355"/>
                </a:lnTo>
                <a:lnTo>
                  <a:pt x="49" y="367"/>
                </a:lnTo>
                <a:lnTo>
                  <a:pt x="50" y="386"/>
                </a:lnTo>
                <a:lnTo>
                  <a:pt x="56" y="386"/>
                </a:lnTo>
                <a:lnTo>
                  <a:pt x="59" y="380"/>
                </a:lnTo>
                <a:lnTo>
                  <a:pt x="57" y="377"/>
                </a:lnTo>
                <a:lnTo>
                  <a:pt x="59" y="375"/>
                </a:lnTo>
                <a:lnTo>
                  <a:pt x="60" y="377"/>
                </a:lnTo>
                <a:lnTo>
                  <a:pt x="63" y="388"/>
                </a:lnTo>
                <a:lnTo>
                  <a:pt x="72" y="388"/>
                </a:lnTo>
                <a:lnTo>
                  <a:pt x="70" y="384"/>
                </a:lnTo>
                <a:lnTo>
                  <a:pt x="81" y="388"/>
                </a:lnTo>
                <a:lnTo>
                  <a:pt x="85" y="380"/>
                </a:lnTo>
                <a:lnTo>
                  <a:pt x="89" y="388"/>
                </a:lnTo>
                <a:lnTo>
                  <a:pt x="102" y="393"/>
                </a:lnTo>
                <a:lnTo>
                  <a:pt x="108" y="388"/>
                </a:lnTo>
                <a:lnTo>
                  <a:pt x="105" y="381"/>
                </a:lnTo>
                <a:lnTo>
                  <a:pt x="112" y="380"/>
                </a:lnTo>
                <a:lnTo>
                  <a:pt x="114" y="374"/>
                </a:lnTo>
                <a:lnTo>
                  <a:pt x="125" y="380"/>
                </a:lnTo>
                <a:lnTo>
                  <a:pt x="127" y="371"/>
                </a:lnTo>
                <a:lnTo>
                  <a:pt x="137" y="381"/>
                </a:lnTo>
                <a:lnTo>
                  <a:pt x="140" y="377"/>
                </a:lnTo>
                <a:lnTo>
                  <a:pt x="138" y="367"/>
                </a:lnTo>
                <a:lnTo>
                  <a:pt x="141" y="367"/>
                </a:lnTo>
                <a:lnTo>
                  <a:pt x="146" y="373"/>
                </a:lnTo>
                <a:lnTo>
                  <a:pt x="157" y="374"/>
                </a:lnTo>
                <a:lnTo>
                  <a:pt x="159" y="378"/>
                </a:lnTo>
                <a:lnTo>
                  <a:pt x="164" y="386"/>
                </a:lnTo>
                <a:lnTo>
                  <a:pt x="182" y="368"/>
                </a:lnTo>
                <a:lnTo>
                  <a:pt x="188" y="365"/>
                </a:lnTo>
                <a:lnTo>
                  <a:pt x="193" y="355"/>
                </a:lnTo>
                <a:lnTo>
                  <a:pt x="186" y="341"/>
                </a:lnTo>
                <a:lnTo>
                  <a:pt x="176" y="345"/>
                </a:lnTo>
                <a:lnTo>
                  <a:pt x="172" y="333"/>
                </a:lnTo>
                <a:lnTo>
                  <a:pt x="167" y="333"/>
                </a:lnTo>
                <a:lnTo>
                  <a:pt x="160" y="336"/>
                </a:lnTo>
                <a:lnTo>
                  <a:pt x="150" y="333"/>
                </a:lnTo>
                <a:lnTo>
                  <a:pt x="141" y="342"/>
                </a:lnTo>
                <a:lnTo>
                  <a:pt x="138" y="341"/>
                </a:lnTo>
                <a:lnTo>
                  <a:pt x="140" y="325"/>
                </a:lnTo>
                <a:lnTo>
                  <a:pt x="143" y="328"/>
                </a:lnTo>
                <a:lnTo>
                  <a:pt x="162" y="329"/>
                </a:lnTo>
                <a:lnTo>
                  <a:pt x="179" y="319"/>
                </a:lnTo>
                <a:lnTo>
                  <a:pt x="179" y="309"/>
                </a:lnTo>
                <a:lnTo>
                  <a:pt x="170" y="294"/>
                </a:lnTo>
                <a:lnTo>
                  <a:pt x="172" y="292"/>
                </a:lnTo>
                <a:lnTo>
                  <a:pt x="179" y="290"/>
                </a:lnTo>
                <a:lnTo>
                  <a:pt x="195" y="281"/>
                </a:lnTo>
                <a:lnTo>
                  <a:pt x="193" y="277"/>
                </a:lnTo>
                <a:lnTo>
                  <a:pt x="189" y="276"/>
                </a:lnTo>
                <a:lnTo>
                  <a:pt x="183" y="273"/>
                </a:lnTo>
                <a:lnTo>
                  <a:pt x="193" y="270"/>
                </a:lnTo>
                <a:lnTo>
                  <a:pt x="198" y="260"/>
                </a:lnTo>
                <a:lnTo>
                  <a:pt x="183" y="258"/>
                </a:lnTo>
                <a:lnTo>
                  <a:pt x="198" y="248"/>
                </a:lnTo>
                <a:lnTo>
                  <a:pt x="193" y="238"/>
                </a:lnTo>
                <a:lnTo>
                  <a:pt x="175" y="232"/>
                </a:lnTo>
                <a:lnTo>
                  <a:pt x="164" y="234"/>
                </a:lnTo>
                <a:lnTo>
                  <a:pt x="160" y="237"/>
                </a:lnTo>
                <a:lnTo>
                  <a:pt x="160" y="235"/>
                </a:lnTo>
                <a:lnTo>
                  <a:pt x="163" y="232"/>
                </a:lnTo>
                <a:lnTo>
                  <a:pt x="167" y="227"/>
                </a:lnTo>
                <a:lnTo>
                  <a:pt x="159" y="227"/>
                </a:lnTo>
                <a:lnTo>
                  <a:pt x="162" y="224"/>
                </a:lnTo>
                <a:lnTo>
                  <a:pt x="180" y="221"/>
                </a:lnTo>
                <a:lnTo>
                  <a:pt x="186" y="227"/>
                </a:lnTo>
                <a:lnTo>
                  <a:pt x="188" y="225"/>
                </a:lnTo>
                <a:lnTo>
                  <a:pt x="189" y="219"/>
                </a:lnTo>
                <a:lnTo>
                  <a:pt x="185" y="216"/>
                </a:lnTo>
                <a:lnTo>
                  <a:pt x="153" y="222"/>
                </a:lnTo>
                <a:lnTo>
                  <a:pt x="156" y="218"/>
                </a:lnTo>
                <a:lnTo>
                  <a:pt x="164" y="215"/>
                </a:lnTo>
                <a:lnTo>
                  <a:pt x="166" y="208"/>
                </a:lnTo>
                <a:lnTo>
                  <a:pt x="175" y="209"/>
                </a:lnTo>
                <a:lnTo>
                  <a:pt x="189" y="195"/>
                </a:lnTo>
                <a:lnTo>
                  <a:pt x="182" y="186"/>
                </a:lnTo>
                <a:lnTo>
                  <a:pt x="183" y="186"/>
                </a:lnTo>
                <a:lnTo>
                  <a:pt x="192" y="189"/>
                </a:lnTo>
                <a:lnTo>
                  <a:pt x="203" y="183"/>
                </a:lnTo>
                <a:lnTo>
                  <a:pt x="203" y="163"/>
                </a:lnTo>
                <a:lnTo>
                  <a:pt x="196" y="167"/>
                </a:lnTo>
                <a:lnTo>
                  <a:pt x="190" y="167"/>
                </a:lnTo>
                <a:lnTo>
                  <a:pt x="206" y="154"/>
                </a:lnTo>
                <a:lnTo>
                  <a:pt x="198" y="147"/>
                </a:lnTo>
                <a:lnTo>
                  <a:pt x="206" y="144"/>
                </a:lnTo>
                <a:lnTo>
                  <a:pt x="215" y="102"/>
                </a:lnTo>
                <a:lnTo>
                  <a:pt x="224" y="72"/>
                </a:lnTo>
                <a:lnTo>
                  <a:pt x="219" y="68"/>
                </a:lnTo>
                <a:lnTo>
                  <a:pt x="188" y="110"/>
                </a:lnTo>
                <a:lnTo>
                  <a:pt x="183" y="108"/>
                </a:lnTo>
                <a:lnTo>
                  <a:pt x="185" y="105"/>
                </a:lnTo>
                <a:lnTo>
                  <a:pt x="201" y="81"/>
                </a:lnTo>
                <a:lnTo>
                  <a:pt x="188" y="81"/>
                </a:lnTo>
                <a:lnTo>
                  <a:pt x="188" y="78"/>
                </a:lnTo>
                <a:lnTo>
                  <a:pt x="195" y="75"/>
                </a:lnTo>
                <a:lnTo>
                  <a:pt x="215" y="56"/>
                </a:lnTo>
                <a:lnTo>
                  <a:pt x="225" y="23"/>
                </a:lnTo>
                <a:lnTo>
                  <a:pt x="215" y="10"/>
                </a:lnTo>
                <a:lnTo>
                  <a:pt x="205" y="13"/>
                </a:lnTo>
                <a:lnTo>
                  <a:pt x="188" y="0"/>
                </a:lnTo>
                <a:lnTo>
                  <a:pt x="176" y="7"/>
                </a:lnTo>
                <a:lnTo>
                  <a:pt x="166" y="23"/>
                </a:lnTo>
                <a:lnTo>
                  <a:pt x="163" y="23"/>
                </a:lnTo>
                <a:lnTo>
                  <a:pt x="169" y="5"/>
                </a:lnTo>
                <a:lnTo>
                  <a:pt x="160" y="3"/>
                </a:lnTo>
                <a:lnTo>
                  <a:pt x="146" y="10"/>
                </a:lnTo>
                <a:lnTo>
                  <a:pt x="140" y="5"/>
                </a:lnTo>
                <a:lnTo>
                  <a:pt x="120" y="13"/>
                </a:lnTo>
                <a:lnTo>
                  <a:pt x="118" y="27"/>
                </a:lnTo>
                <a:lnTo>
                  <a:pt x="108" y="20"/>
                </a:lnTo>
                <a:lnTo>
                  <a:pt x="94" y="24"/>
                </a:lnTo>
                <a:lnTo>
                  <a:pt x="92" y="29"/>
                </a:lnTo>
                <a:lnTo>
                  <a:pt x="111" y="46"/>
                </a:lnTo>
                <a:lnTo>
                  <a:pt x="112" y="52"/>
                </a:lnTo>
                <a:lnTo>
                  <a:pt x="89" y="31"/>
                </a:lnTo>
                <a:lnTo>
                  <a:pt x="75" y="34"/>
                </a:lnTo>
                <a:lnTo>
                  <a:pt x="73" y="39"/>
                </a:lnTo>
                <a:lnTo>
                  <a:pt x="78" y="44"/>
                </a:lnTo>
                <a:lnTo>
                  <a:pt x="68" y="47"/>
                </a:lnTo>
                <a:lnTo>
                  <a:pt x="73" y="57"/>
                </a:lnTo>
                <a:lnTo>
                  <a:pt x="65" y="55"/>
                </a:lnTo>
                <a:lnTo>
                  <a:pt x="62" y="68"/>
                </a:lnTo>
                <a:lnTo>
                  <a:pt x="65" y="75"/>
                </a:lnTo>
                <a:lnTo>
                  <a:pt x="81" y="81"/>
                </a:lnTo>
                <a:lnTo>
                  <a:pt x="81" y="86"/>
                </a:lnTo>
                <a:lnTo>
                  <a:pt x="63" y="78"/>
                </a:lnTo>
                <a:lnTo>
                  <a:pt x="62" y="81"/>
                </a:lnTo>
                <a:lnTo>
                  <a:pt x="43" y="69"/>
                </a:lnTo>
                <a:lnTo>
                  <a:pt x="40" y="81"/>
                </a:lnTo>
                <a:lnTo>
                  <a:pt x="36" y="82"/>
                </a:lnTo>
                <a:lnTo>
                  <a:pt x="34" y="83"/>
                </a:lnTo>
                <a:lnTo>
                  <a:pt x="49" y="92"/>
                </a:lnTo>
                <a:lnTo>
                  <a:pt x="37" y="94"/>
                </a:lnTo>
                <a:lnTo>
                  <a:pt x="36" y="95"/>
                </a:lnTo>
                <a:lnTo>
                  <a:pt x="30" y="91"/>
                </a:lnTo>
                <a:lnTo>
                  <a:pt x="21" y="94"/>
                </a:lnTo>
                <a:lnTo>
                  <a:pt x="18" y="104"/>
                </a:lnTo>
                <a:lnTo>
                  <a:pt x="13" y="101"/>
                </a:lnTo>
                <a:lnTo>
                  <a:pt x="0" y="117"/>
                </a:lnTo>
                <a:lnTo>
                  <a:pt x="7" y="121"/>
                </a:lnTo>
                <a:lnTo>
                  <a:pt x="13" y="117"/>
                </a:lnTo>
                <a:lnTo>
                  <a:pt x="16" y="128"/>
                </a:lnTo>
                <a:lnTo>
                  <a:pt x="33" y="120"/>
                </a:lnTo>
                <a:lnTo>
                  <a:pt x="37" y="118"/>
                </a:lnTo>
                <a:lnTo>
                  <a:pt x="40" y="121"/>
                </a:lnTo>
                <a:lnTo>
                  <a:pt x="27" y="125"/>
                </a:lnTo>
                <a:lnTo>
                  <a:pt x="23" y="131"/>
                </a:lnTo>
                <a:lnTo>
                  <a:pt x="27" y="138"/>
                </a:lnTo>
                <a:lnTo>
                  <a:pt x="21" y="140"/>
                </a:lnTo>
                <a:lnTo>
                  <a:pt x="20" y="146"/>
                </a:lnTo>
                <a:lnTo>
                  <a:pt x="26" y="150"/>
                </a:lnTo>
                <a:lnTo>
                  <a:pt x="52" y="140"/>
                </a:lnTo>
                <a:lnTo>
                  <a:pt x="59" y="133"/>
                </a:lnTo>
                <a:lnTo>
                  <a:pt x="62" y="134"/>
                </a:lnTo>
                <a:lnTo>
                  <a:pt x="49" y="150"/>
                </a:lnTo>
                <a:lnTo>
                  <a:pt x="30" y="153"/>
                </a:lnTo>
                <a:lnTo>
                  <a:pt x="27" y="156"/>
                </a:lnTo>
                <a:lnTo>
                  <a:pt x="49" y="170"/>
                </a:lnTo>
                <a:lnTo>
                  <a:pt x="59" y="146"/>
                </a:lnTo>
                <a:lnTo>
                  <a:pt x="70" y="14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6" name=""/>
          <p:cNvSpPr/>
          <p:nvPr/>
        </p:nvSpPr>
        <p:spPr>
          <a:xfrm>
            <a:off x="4998960" y="385920"/>
            <a:ext cx="443160" cy="771480"/>
          </a:xfrm>
          <a:custGeom>
            <a:avLst/>
            <a:gdLst/>
            <a:ahLst/>
            <a:rect l="l" t="t" r="r" b="b"/>
            <a:pathLst>
              <a:path w="225" h="393">
                <a:moveTo>
                  <a:pt x="70" y="141"/>
                </a:moveTo>
                <a:lnTo>
                  <a:pt x="73" y="143"/>
                </a:lnTo>
                <a:lnTo>
                  <a:pt x="59" y="151"/>
                </a:lnTo>
                <a:lnTo>
                  <a:pt x="55" y="167"/>
                </a:lnTo>
                <a:lnTo>
                  <a:pt x="59" y="172"/>
                </a:lnTo>
                <a:lnTo>
                  <a:pt x="66" y="170"/>
                </a:lnTo>
                <a:lnTo>
                  <a:pt x="70" y="173"/>
                </a:lnTo>
                <a:lnTo>
                  <a:pt x="76" y="170"/>
                </a:lnTo>
                <a:lnTo>
                  <a:pt x="76" y="162"/>
                </a:lnTo>
                <a:lnTo>
                  <a:pt x="83" y="160"/>
                </a:lnTo>
                <a:lnTo>
                  <a:pt x="89" y="151"/>
                </a:lnTo>
                <a:lnTo>
                  <a:pt x="89" y="157"/>
                </a:lnTo>
                <a:lnTo>
                  <a:pt x="81" y="167"/>
                </a:lnTo>
                <a:lnTo>
                  <a:pt x="85" y="170"/>
                </a:lnTo>
                <a:lnTo>
                  <a:pt x="107" y="151"/>
                </a:lnTo>
                <a:lnTo>
                  <a:pt x="109" y="134"/>
                </a:lnTo>
                <a:lnTo>
                  <a:pt x="111" y="120"/>
                </a:lnTo>
                <a:lnTo>
                  <a:pt x="117" y="141"/>
                </a:lnTo>
                <a:lnTo>
                  <a:pt x="140" y="134"/>
                </a:lnTo>
                <a:lnTo>
                  <a:pt x="140" y="138"/>
                </a:lnTo>
                <a:lnTo>
                  <a:pt x="121" y="147"/>
                </a:lnTo>
                <a:lnTo>
                  <a:pt x="114" y="156"/>
                </a:lnTo>
                <a:lnTo>
                  <a:pt x="122" y="157"/>
                </a:lnTo>
                <a:lnTo>
                  <a:pt x="109" y="164"/>
                </a:lnTo>
                <a:lnTo>
                  <a:pt x="88" y="180"/>
                </a:lnTo>
                <a:lnTo>
                  <a:pt x="107" y="203"/>
                </a:lnTo>
                <a:lnTo>
                  <a:pt x="120" y="214"/>
                </a:lnTo>
                <a:lnTo>
                  <a:pt x="108" y="215"/>
                </a:lnTo>
                <a:lnTo>
                  <a:pt x="81" y="186"/>
                </a:lnTo>
                <a:lnTo>
                  <a:pt x="59" y="183"/>
                </a:lnTo>
                <a:lnTo>
                  <a:pt x="56" y="186"/>
                </a:lnTo>
                <a:lnTo>
                  <a:pt x="62" y="203"/>
                </a:lnTo>
                <a:lnTo>
                  <a:pt x="59" y="208"/>
                </a:lnTo>
                <a:lnTo>
                  <a:pt x="75" y="218"/>
                </a:lnTo>
                <a:lnTo>
                  <a:pt x="96" y="247"/>
                </a:lnTo>
                <a:lnTo>
                  <a:pt x="86" y="247"/>
                </a:lnTo>
                <a:lnTo>
                  <a:pt x="92" y="253"/>
                </a:lnTo>
                <a:lnTo>
                  <a:pt x="114" y="253"/>
                </a:lnTo>
                <a:lnTo>
                  <a:pt x="109" y="257"/>
                </a:lnTo>
                <a:lnTo>
                  <a:pt x="107" y="261"/>
                </a:lnTo>
                <a:lnTo>
                  <a:pt x="114" y="266"/>
                </a:lnTo>
                <a:lnTo>
                  <a:pt x="114" y="268"/>
                </a:lnTo>
                <a:lnTo>
                  <a:pt x="112" y="268"/>
                </a:lnTo>
                <a:lnTo>
                  <a:pt x="102" y="261"/>
                </a:lnTo>
                <a:lnTo>
                  <a:pt x="85" y="257"/>
                </a:lnTo>
                <a:lnTo>
                  <a:pt x="66" y="266"/>
                </a:lnTo>
                <a:lnTo>
                  <a:pt x="59" y="289"/>
                </a:lnTo>
                <a:lnTo>
                  <a:pt x="70" y="300"/>
                </a:lnTo>
                <a:lnTo>
                  <a:pt x="78" y="293"/>
                </a:lnTo>
                <a:lnTo>
                  <a:pt x="83" y="300"/>
                </a:lnTo>
                <a:lnTo>
                  <a:pt x="88" y="296"/>
                </a:lnTo>
                <a:lnTo>
                  <a:pt x="92" y="280"/>
                </a:lnTo>
                <a:lnTo>
                  <a:pt x="95" y="294"/>
                </a:lnTo>
                <a:lnTo>
                  <a:pt x="91" y="297"/>
                </a:lnTo>
                <a:lnTo>
                  <a:pt x="86" y="309"/>
                </a:lnTo>
                <a:lnTo>
                  <a:pt x="92" y="309"/>
                </a:lnTo>
                <a:lnTo>
                  <a:pt x="92" y="318"/>
                </a:lnTo>
                <a:lnTo>
                  <a:pt x="99" y="326"/>
                </a:lnTo>
                <a:lnTo>
                  <a:pt x="108" y="325"/>
                </a:lnTo>
                <a:lnTo>
                  <a:pt x="114" y="328"/>
                </a:lnTo>
                <a:lnTo>
                  <a:pt x="102" y="336"/>
                </a:lnTo>
                <a:lnTo>
                  <a:pt x="91" y="332"/>
                </a:lnTo>
                <a:lnTo>
                  <a:pt x="78" y="313"/>
                </a:lnTo>
                <a:lnTo>
                  <a:pt x="65" y="313"/>
                </a:lnTo>
                <a:lnTo>
                  <a:pt x="56" y="323"/>
                </a:lnTo>
                <a:lnTo>
                  <a:pt x="65" y="336"/>
                </a:lnTo>
                <a:lnTo>
                  <a:pt x="75" y="345"/>
                </a:lnTo>
                <a:lnTo>
                  <a:pt x="70" y="352"/>
                </a:lnTo>
                <a:lnTo>
                  <a:pt x="62" y="355"/>
                </a:lnTo>
                <a:lnTo>
                  <a:pt x="49" y="367"/>
                </a:lnTo>
                <a:lnTo>
                  <a:pt x="50" y="386"/>
                </a:lnTo>
                <a:lnTo>
                  <a:pt x="56" y="386"/>
                </a:lnTo>
                <a:lnTo>
                  <a:pt x="59" y="380"/>
                </a:lnTo>
                <a:lnTo>
                  <a:pt x="57" y="377"/>
                </a:lnTo>
                <a:lnTo>
                  <a:pt x="59" y="375"/>
                </a:lnTo>
                <a:lnTo>
                  <a:pt x="60" y="377"/>
                </a:lnTo>
                <a:lnTo>
                  <a:pt x="63" y="388"/>
                </a:lnTo>
                <a:lnTo>
                  <a:pt x="72" y="388"/>
                </a:lnTo>
                <a:lnTo>
                  <a:pt x="70" y="384"/>
                </a:lnTo>
                <a:lnTo>
                  <a:pt x="81" y="388"/>
                </a:lnTo>
                <a:lnTo>
                  <a:pt x="85" y="380"/>
                </a:lnTo>
                <a:lnTo>
                  <a:pt x="89" y="388"/>
                </a:lnTo>
                <a:lnTo>
                  <a:pt x="102" y="393"/>
                </a:lnTo>
                <a:lnTo>
                  <a:pt x="108" y="388"/>
                </a:lnTo>
                <a:lnTo>
                  <a:pt x="105" y="381"/>
                </a:lnTo>
                <a:lnTo>
                  <a:pt x="112" y="380"/>
                </a:lnTo>
                <a:lnTo>
                  <a:pt x="114" y="374"/>
                </a:lnTo>
                <a:lnTo>
                  <a:pt x="125" y="380"/>
                </a:lnTo>
                <a:lnTo>
                  <a:pt x="127" y="371"/>
                </a:lnTo>
                <a:lnTo>
                  <a:pt x="137" y="381"/>
                </a:lnTo>
                <a:lnTo>
                  <a:pt x="140" y="377"/>
                </a:lnTo>
                <a:lnTo>
                  <a:pt x="138" y="367"/>
                </a:lnTo>
                <a:lnTo>
                  <a:pt x="141" y="367"/>
                </a:lnTo>
                <a:lnTo>
                  <a:pt x="146" y="373"/>
                </a:lnTo>
                <a:lnTo>
                  <a:pt x="157" y="374"/>
                </a:lnTo>
                <a:lnTo>
                  <a:pt x="159" y="378"/>
                </a:lnTo>
                <a:lnTo>
                  <a:pt x="164" y="386"/>
                </a:lnTo>
                <a:lnTo>
                  <a:pt x="182" y="368"/>
                </a:lnTo>
                <a:lnTo>
                  <a:pt x="188" y="365"/>
                </a:lnTo>
                <a:lnTo>
                  <a:pt x="193" y="355"/>
                </a:lnTo>
                <a:lnTo>
                  <a:pt x="186" y="341"/>
                </a:lnTo>
                <a:lnTo>
                  <a:pt x="176" y="345"/>
                </a:lnTo>
                <a:lnTo>
                  <a:pt x="172" y="333"/>
                </a:lnTo>
                <a:lnTo>
                  <a:pt x="167" y="333"/>
                </a:lnTo>
                <a:lnTo>
                  <a:pt x="160" y="336"/>
                </a:lnTo>
                <a:lnTo>
                  <a:pt x="150" y="333"/>
                </a:lnTo>
                <a:lnTo>
                  <a:pt x="141" y="342"/>
                </a:lnTo>
                <a:lnTo>
                  <a:pt x="138" y="341"/>
                </a:lnTo>
                <a:lnTo>
                  <a:pt x="140" y="325"/>
                </a:lnTo>
                <a:lnTo>
                  <a:pt x="143" y="328"/>
                </a:lnTo>
                <a:lnTo>
                  <a:pt x="162" y="329"/>
                </a:lnTo>
                <a:lnTo>
                  <a:pt x="179" y="319"/>
                </a:lnTo>
                <a:lnTo>
                  <a:pt x="179" y="309"/>
                </a:lnTo>
                <a:lnTo>
                  <a:pt x="170" y="294"/>
                </a:lnTo>
                <a:lnTo>
                  <a:pt x="172" y="292"/>
                </a:lnTo>
                <a:lnTo>
                  <a:pt x="179" y="290"/>
                </a:lnTo>
                <a:lnTo>
                  <a:pt x="195" y="281"/>
                </a:lnTo>
                <a:lnTo>
                  <a:pt x="193" y="277"/>
                </a:lnTo>
                <a:lnTo>
                  <a:pt x="189" y="276"/>
                </a:lnTo>
                <a:lnTo>
                  <a:pt x="183" y="273"/>
                </a:lnTo>
                <a:lnTo>
                  <a:pt x="193" y="270"/>
                </a:lnTo>
                <a:lnTo>
                  <a:pt x="198" y="260"/>
                </a:lnTo>
                <a:lnTo>
                  <a:pt x="183" y="258"/>
                </a:lnTo>
                <a:lnTo>
                  <a:pt x="198" y="248"/>
                </a:lnTo>
                <a:lnTo>
                  <a:pt x="193" y="238"/>
                </a:lnTo>
                <a:lnTo>
                  <a:pt x="175" y="232"/>
                </a:lnTo>
                <a:lnTo>
                  <a:pt x="164" y="234"/>
                </a:lnTo>
                <a:lnTo>
                  <a:pt x="160" y="237"/>
                </a:lnTo>
                <a:lnTo>
                  <a:pt x="160" y="235"/>
                </a:lnTo>
                <a:lnTo>
                  <a:pt x="163" y="232"/>
                </a:lnTo>
                <a:lnTo>
                  <a:pt x="167" y="227"/>
                </a:lnTo>
                <a:lnTo>
                  <a:pt x="159" y="227"/>
                </a:lnTo>
                <a:lnTo>
                  <a:pt x="162" y="224"/>
                </a:lnTo>
                <a:lnTo>
                  <a:pt x="180" y="221"/>
                </a:lnTo>
                <a:lnTo>
                  <a:pt x="186" y="227"/>
                </a:lnTo>
                <a:lnTo>
                  <a:pt x="188" y="225"/>
                </a:lnTo>
                <a:lnTo>
                  <a:pt x="189" y="219"/>
                </a:lnTo>
                <a:lnTo>
                  <a:pt x="185" y="216"/>
                </a:lnTo>
                <a:lnTo>
                  <a:pt x="153" y="222"/>
                </a:lnTo>
                <a:lnTo>
                  <a:pt x="156" y="218"/>
                </a:lnTo>
                <a:lnTo>
                  <a:pt x="164" y="215"/>
                </a:lnTo>
                <a:lnTo>
                  <a:pt x="166" y="208"/>
                </a:lnTo>
                <a:lnTo>
                  <a:pt x="175" y="209"/>
                </a:lnTo>
                <a:lnTo>
                  <a:pt x="189" y="195"/>
                </a:lnTo>
                <a:lnTo>
                  <a:pt x="182" y="186"/>
                </a:lnTo>
                <a:lnTo>
                  <a:pt x="183" y="186"/>
                </a:lnTo>
                <a:lnTo>
                  <a:pt x="192" y="189"/>
                </a:lnTo>
                <a:lnTo>
                  <a:pt x="203" y="183"/>
                </a:lnTo>
                <a:lnTo>
                  <a:pt x="203" y="163"/>
                </a:lnTo>
                <a:lnTo>
                  <a:pt x="196" y="167"/>
                </a:lnTo>
                <a:lnTo>
                  <a:pt x="190" y="167"/>
                </a:lnTo>
                <a:lnTo>
                  <a:pt x="206" y="154"/>
                </a:lnTo>
                <a:lnTo>
                  <a:pt x="198" y="147"/>
                </a:lnTo>
                <a:lnTo>
                  <a:pt x="206" y="144"/>
                </a:lnTo>
                <a:lnTo>
                  <a:pt x="215" y="102"/>
                </a:lnTo>
                <a:lnTo>
                  <a:pt x="224" y="72"/>
                </a:lnTo>
                <a:lnTo>
                  <a:pt x="219" y="68"/>
                </a:lnTo>
                <a:lnTo>
                  <a:pt x="188" y="110"/>
                </a:lnTo>
                <a:lnTo>
                  <a:pt x="183" y="108"/>
                </a:lnTo>
                <a:lnTo>
                  <a:pt x="185" y="105"/>
                </a:lnTo>
                <a:lnTo>
                  <a:pt x="201" y="81"/>
                </a:lnTo>
                <a:lnTo>
                  <a:pt x="188" y="81"/>
                </a:lnTo>
                <a:lnTo>
                  <a:pt x="188" y="78"/>
                </a:lnTo>
                <a:lnTo>
                  <a:pt x="195" y="75"/>
                </a:lnTo>
                <a:lnTo>
                  <a:pt x="215" y="56"/>
                </a:lnTo>
                <a:lnTo>
                  <a:pt x="225" y="23"/>
                </a:lnTo>
                <a:lnTo>
                  <a:pt x="215" y="10"/>
                </a:lnTo>
                <a:lnTo>
                  <a:pt x="205" y="13"/>
                </a:lnTo>
                <a:lnTo>
                  <a:pt x="188" y="0"/>
                </a:lnTo>
                <a:lnTo>
                  <a:pt x="176" y="7"/>
                </a:lnTo>
                <a:lnTo>
                  <a:pt x="166" y="23"/>
                </a:lnTo>
                <a:lnTo>
                  <a:pt x="163" y="23"/>
                </a:lnTo>
                <a:lnTo>
                  <a:pt x="169" y="5"/>
                </a:lnTo>
                <a:lnTo>
                  <a:pt x="160" y="3"/>
                </a:lnTo>
                <a:lnTo>
                  <a:pt x="146" y="10"/>
                </a:lnTo>
                <a:lnTo>
                  <a:pt x="140" y="5"/>
                </a:lnTo>
                <a:lnTo>
                  <a:pt x="120" y="13"/>
                </a:lnTo>
                <a:lnTo>
                  <a:pt x="118" y="27"/>
                </a:lnTo>
                <a:lnTo>
                  <a:pt x="108" y="20"/>
                </a:lnTo>
                <a:lnTo>
                  <a:pt x="94" y="24"/>
                </a:lnTo>
                <a:lnTo>
                  <a:pt x="92" y="29"/>
                </a:lnTo>
                <a:lnTo>
                  <a:pt x="111" y="46"/>
                </a:lnTo>
                <a:lnTo>
                  <a:pt x="112" y="52"/>
                </a:lnTo>
                <a:lnTo>
                  <a:pt x="89" y="31"/>
                </a:lnTo>
                <a:lnTo>
                  <a:pt x="75" y="34"/>
                </a:lnTo>
                <a:lnTo>
                  <a:pt x="73" y="39"/>
                </a:lnTo>
                <a:lnTo>
                  <a:pt x="78" y="44"/>
                </a:lnTo>
                <a:lnTo>
                  <a:pt x="68" y="47"/>
                </a:lnTo>
                <a:lnTo>
                  <a:pt x="73" y="57"/>
                </a:lnTo>
                <a:lnTo>
                  <a:pt x="65" y="55"/>
                </a:lnTo>
                <a:lnTo>
                  <a:pt x="62" y="68"/>
                </a:lnTo>
                <a:lnTo>
                  <a:pt x="65" y="75"/>
                </a:lnTo>
                <a:lnTo>
                  <a:pt x="81" y="81"/>
                </a:lnTo>
                <a:lnTo>
                  <a:pt x="81" y="86"/>
                </a:lnTo>
                <a:lnTo>
                  <a:pt x="63" y="78"/>
                </a:lnTo>
                <a:lnTo>
                  <a:pt x="62" y="81"/>
                </a:lnTo>
                <a:lnTo>
                  <a:pt x="43" y="69"/>
                </a:lnTo>
                <a:lnTo>
                  <a:pt x="40" y="81"/>
                </a:lnTo>
                <a:lnTo>
                  <a:pt x="36" y="82"/>
                </a:lnTo>
                <a:lnTo>
                  <a:pt x="34" y="83"/>
                </a:lnTo>
                <a:lnTo>
                  <a:pt x="49" y="92"/>
                </a:lnTo>
                <a:lnTo>
                  <a:pt x="37" y="94"/>
                </a:lnTo>
                <a:lnTo>
                  <a:pt x="36" y="95"/>
                </a:lnTo>
                <a:lnTo>
                  <a:pt x="30" y="91"/>
                </a:lnTo>
                <a:lnTo>
                  <a:pt x="21" y="94"/>
                </a:lnTo>
                <a:lnTo>
                  <a:pt x="18" y="104"/>
                </a:lnTo>
                <a:lnTo>
                  <a:pt x="13" y="101"/>
                </a:lnTo>
                <a:lnTo>
                  <a:pt x="0" y="117"/>
                </a:lnTo>
                <a:lnTo>
                  <a:pt x="7" y="121"/>
                </a:lnTo>
                <a:lnTo>
                  <a:pt x="13" y="117"/>
                </a:lnTo>
                <a:lnTo>
                  <a:pt x="16" y="128"/>
                </a:lnTo>
                <a:lnTo>
                  <a:pt x="33" y="120"/>
                </a:lnTo>
                <a:lnTo>
                  <a:pt x="37" y="118"/>
                </a:lnTo>
                <a:lnTo>
                  <a:pt x="40" y="121"/>
                </a:lnTo>
                <a:lnTo>
                  <a:pt x="27" y="125"/>
                </a:lnTo>
                <a:lnTo>
                  <a:pt x="23" y="131"/>
                </a:lnTo>
                <a:lnTo>
                  <a:pt x="27" y="138"/>
                </a:lnTo>
                <a:lnTo>
                  <a:pt x="21" y="140"/>
                </a:lnTo>
                <a:lnTo>
                  <a:pt x="20" y="146"/>
                </a:lnTo>
                <a:lnTo>
                  <a:pt x="26" y="150"/>
                </a:lnTo>
                <a:lnTo>
                  <a:pt x="52" y="140"/>
                </a:lnTo>
                <a:lnTo>
                  <a:pt x="59" y="133"/>
                </a:lnTo>
                <a:lnTo>
                  <a:pt x="62" y="134"/>
                </a:lnTo>
                <a:lnTo>
                  <a:pt x="49" y="150"/>
                </a:lnTo>
                <a:lnTo>
                  <a:pt x="30" y="153"/>
                </a:lnTo>
                <a:lnTo>
                  <a:pt x="27" y="156"/>
                </a:lnTo>
                <a:lnTo>
                  <a:pt x="49" y="170"/>
                </a:lnTo>
                <a:lnTo>
                  <a:pt x="59" y="146"/>
                </a:lnTo>
                <a:lnTo>
                  <a:pt x="70" y="141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7" name=""/>
          <p:cNvSpPr/>
          <p:nvPr/>
        </p:nvSpPr>
        <p:spPr>
          <a:xfrm>
            <a:off x="4930920" y="652320"/>
            <a:ext cx="226800" cy="331920"/>
          </a:xfrm>
          <a:custGeom>
            <a:avLst/>
            <a:gdLst/>
            <a:ahLst/>
            <a:rect l="l" t="t" r="r" b="b"/>
            <a:pathLst>
              <a:path w="116" h="169">
                <a:moveTo>
                  <a:pt x="90" y="132"/>
                </a:moveTo>
                <a:lnTo>
                  <a:pt x="95" y="125"/>
                </a:lnTo>
                <a:lnTo>
                  <a:pt x="116" y="102"/>
                </a:lnTo>
                <a:lnTo>
                  <a:pt x="111" y="93"/>
                </a:lnTo>
                <a:lnTo>
                  <a:pt x="90" y="82"/>
                </a:lnTo>
                <a:lnTo>
                  <a:pt x="87" y="63"/>
                </a:lnTo>
                <a:lnTo>
                  <a:pt x="71" y="60"/>
                </a:lnTo>
                <a:lnTo>
                  <a:pt x="66" y="43"/>
                </a:lnTo>
                <a:lnTo>
                  <a:pt x="51" y="37"/>
                </a:lnTo>
                <a:lnTo>
                  <a:pt x="36" y="7"/>
                </a:lnTo>
                <a:lnTo>
                  <a:pt x="22" y="0"/>
                </a:lnTo>
                <a:lnTo>
                  <a:pt x="14" y="0"/>
                </a:lnTo>
                <a:lnTo>
                  <a:pt x="14" y="0"/>
                </a:lnTo>
                <a:lnTo>
                  <a:pt x="16" y="5"/>
                </a:lnTo>
                <a:lnTo>
                  <a:pt x="29" y="8"/>
                </a:lnTo>
                <a:lnTo>
                  <a:pt x="25" y="13"/>
                </a:lnTo>
                <a:lnTo>
                  <a:pt x="12" y="17"/>
                </a:lnTo>
                <a:lnTo>
                  <a:pt x="12" y="26"/>
                </a:lnTo>
                <a:lnTo>
                  <a:pt x="20" y="34"/>
                </a:lnTo>
                <a:lnTo>
                  <a:pt x="4" y="43"/>
                </a:lnTo>
                <a:lnTo>
                  <a:pt x="7" y="50"/>
                </a:lnTo>
                <a:lnTo>
                  <a:pt x="1" y="50"/>
                </a:lnTo>
                <a:lnTo>
                  <a:pt x="1" y="57"/>
                </a:lnTo>
                <a:lnTo>
                  <a:pt x="12" y="60"/>
                </a:lnTo>
                <a:lnTo>
                  <a:pt x="12" y="62"/>
                </a:lnTo>
                <a:lnTo>
                  <a:pt x="14" y="63"/>
                </a:lnTo>
                <a:lnTo>
                  <a:pt x="17" y="60"/>
                </a:lnTo>
                <a:lnTo>
                  <a:pt x="20" y="60"/>
                </a:lnTo>
                <a:lnTo>
                  <a:pt x="19" y="66"/>
                </a:lnTo>
                <a:lnTo>
                  <a:pt x="7" y="67"/>
                </a:lnTo>
                <a:lnTo>
                  <a:pt x="4" y="63"/>
                </a:lnTo>
                <a:lnTo>
                  <a:pt x="0" y="65"/>
                </a:lnTo>
                <a:lnTo>
                  <a:pt x="6" y="85"/>
                </a:lnTo>
                <a:lnTo>
                  <a:pt x="20" y="92"/>
                </a:lnTo>
                <a:lnTo>
                  <a:pt x="12" y="96"/>
                </a:lnTo>
                <a:lnTo>
                  <a:pt x="14" y="106"/>
                </a:lnTo>
                <a:lnTo>
                  <a:pt x="29" y="106"/>
                </a:lnTo>
                <a:lnTo>
                  <a:pt x="40" y="101"/>
                </a:lnTo>
                <a:lnTo>
                  <a:pt x="49" y="105"/>
                </a:lnTo>
                <a:lnTo>
                  <a:pt x="42" y="108"/>
                </a:lnTo>
                <a:lnTo>
                  <a:pt x="55" y="111"/>
                </a:lnTo>
                <a:lnTo>
                  <a:pt x="32" y="117"/>
                </a:lnTo>
                <a:lnTo>
                  <a:pt x="26" y="125"/>
                </a:lnTo>
                <a:lnTo>
                  <a:pt x="35" y="135"/>
                </a:lnTo>
                <a:lnTo>
                  <a:pt x="32" y="140"/>
                </a:lnTo>
                <a:lnTo>
                  <a:pt x="45" y="147"/>
                </a:lnTo>
                <a:lnTo>
                  <a:pt x="38" y="153"/>
                </a:lnTo>
                <a:lnTo>
                  <a:pt x="59" y="169"/>
                </a:lnTo>
                <a:lnTo>
                  <a:pt x="68" y="167"/>
                </a:lnTo>
                <a:lnTo>
                  <a:pt x="65" y="161"/>
                </a:lnTo>
                <a:lnTo>
                  <a:pt x="75" y="163"/>
                </a:lnTo>
                <a:lnTo>
                  <a:pt x="66" y="148"/>
                </a:lnTo>
                <a:lnTo>
                  <a:pt x="66" y="147"/>
                </a:lnTo>
                <a:lnTo>
                  <a:pt x="77" y="154"/>
                </a:lnTo>
                <a:lnTo>
                  <a:pt x="79" y="161"/>
                </a:lnTo>
                <a:lnTo>
                  <a:pt x="85" y="160"/>
                </a:lnTo>
                <a:lnTo>
                  <a:pt x="82" y="145"/>
                </a:lnTo>
                <a:lnTo>
                  <a:pt x="87" y="145"/>
                </a:lnTo>
                <a:lnTo>
                  <a:pt x="87" y="137"/>
                </a:lnTo>
                <a:lnTo>
                  <a:pt x="82" y="124"/>
                </a:lnTo>
                <a:lnTo>
                  <a:pt x="84" y="122"/>
                </a:lnTo>
                <a:lnTo>
                  <a:pt x="90" y="132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8" name=""/>
          <p:cNvSpPr/>
          <p:nvPr/>
        </p:nvSpPr>
        <p:spPr>
          <a:xfrm>
            <a:off x="4930920" y="652320"/>
            <a:ext cx="226800" cy="331920"/>
          </a:xfrm>
          <a:custGeom>
            <a:avLst/>
            <a:gdLst/>
            <a:ahLst/>
            <a:rect l="l" t="t" r="r" b="b"/>
            <a:pathLst>
              <a:path w="116" h="169">
                <a:moveTo>
                  <a:pt x="90" y="132"/>
                </a:moveTo>
                <a:lnTo>
                  <a:pt x="95" y="125"/>
                </a:lnTo>
                <a:lnTo>
                  <a:pt x="116" y="102"/>
                </a:lnTo>
                <a:lnTo>
                  <a:pt x="111" y="93"/>
                </a:lnTo>
                <a:lnTo>
                  <a:pt x="90" y="82"/>
                </a:lnTo>
                <a:lnTo>
                  <a:pt x="87" y="63"/>
                </a:lnTo>
                <a:lnTo>
                  <a:pt x="71" y="60"/>
                </a:lnTo>
                <a:lnTo>
                  <a:pt x="66" y="43"/>
                </a:lnTo>
                <a:lnTo>
                  <a:pt x="51" y="37"/>
                </a:lnTo>
                <a:lnTo>
                  <a:pt x="36" y="7"/>
                </a:lnTo>
                <a:lnTo>
                  <a:pt x="22" y="0"/>
                </a:lnTo>
                <a:lnTo>
                  <a:pt x="14" y="0"/>
                </a:lnTo>
                <a:lnTo>
                  <a:pt x="14" y="0"/>
                </a:lnTo>
                <a:lnTo>
                  <a:pt x="16" y="5"/>
                </a:lnTo>
                <a:lnTo>
                  <a:pt x="29" y="8"/>
                </a:lnTo>
                <a:lnTo>
                  <a:pt x="25" y="13"/>
                </a:lnTo>
                <a:lnTo>
                  <a:pt x="12" y="17"/>
                </a:lnTo>
                <a:lnTo>
                  <a:pt x="12" y="26"/>
                </a:lnTo>
                <a:lnTo>
                  <a:pt x="20" y="34"/>
                </a:lnTo>
                <a:lnTo>
                  <a:pt x="4" y="43"/>
                </a:lnTo>
                <a:lnTo>
                  <a:pt x="7" y="50"/>
                </a:lnTo>
                <a:lnTo>
                  <a:pt x="1" y="50"/>
                </a:lnTo>
                <a:lnTo>
                  <a:pt x="1" y="57"/>
                </a:lnTo>
                <a:lnTo>
                  <a:pt x="12" y="60"/>
                </a:lnTo>
                <a:lnTo>
                  <a:pt x="12" y="62"/>
                </a:lnTo>
                <a:lnTo>
                  <a:pt x="14" y="63"/>
                </a:lnTo>
                <a:lnTo>
                  <a:pt x="17" y="60"/>
                </a:lnTo>
                <a:lnTo>
                  <a:pt x="20" y="60"/>
                </a:lnTo>
                <a:lnTo>
                  <a:pt x="19" y="66"/>
                </a:lnTo>
                <a:lnTo>
                  <a:pt x="7" y="67"/>
                </a:lnTo>
                <a:lnTo>
                  <a:pt x="4" y="63"/>
                </a:lnTo>
                <a:lnTo>
                  <a:pt x="0" y="65"/>
                </a:lnTo>
                <a:lnTo>
                  <a:pt x="6" y="85"/>
                </a:lnTo>
                <a:lnTo>
                  <a:pt x="20" y="92"/>
                </a:lnTo>
                <a:lnTo>
                  <a:pt x="12" y="96"/>
                </a:lnTo>
                <a:lnTo>
                  <a:pt x="14" y="106"/>
                </a:lnTo>
                <a:lnTo>
                  <a:pt x="29" y="106"/>
                </a:lnTo>
                <a:lnTo>
                  <a:pt x="40" y="101"/>
                </a:lnTo>
                <a:lnTo>
                  <a:pt x="49" y="105"/>
                </a:lnTo>
                <a:lnTo>
                  <a:pt x="42" y="108"/>
                </a:lnTo>
                <a:lnTo>
                  <a:pt x="55" y="111"/>
                </a:lnTo>
                <a:lnTo>
                  <a:pt x="32" y="117"/>
                </a:lnTo>
                <a:lnTo>
                  <a:pt x="26" y="125"/>
                </a:lnTo>
                <a:lnTo>
                  <a:pt x="35" y="135"/>
                </a:lnTo>
                <a:lnTo>
                  <a:pt x="32" y="140"/>
                </a:lnTo>
                <a:lnTo>
                  <a:pt x="45" y="147"/>
                </a:lnTo>
                <a:lnTo>
                  <a:pt x="38" y="153"/>
                </a:lnTo>
                <a:lnTo>
                  <a:pt x="59" y="169"/>
                </a:lnTo>
                <a:lnTo>
                  <a:pt x="68" y="167"/>
                </a:lnTo>
                <a:lnTo>
                  <a:pt x="65" y="161"/>
                </a:lnTo>
                <a:lnTo>
                  <a:pt x="75" y="163"/>
                </a:lnTo>
                <a:lnTo>
                  <a:pt x="66" y="148"/>
                </a:lnTo>
                <a:lnTo>
                  <a:pt x="66" y="147"/>
                </a:lnTo>
                <a:lnTo>
                  <a:pt x="77" y="154"/>
                </a:lnTo>
                <a:lnTo>
                  <a:pt x="79" y="161"/>
                </a:lnTo>
                <a:lnTo>
                  <a:pt x="85" y="160"/>
                </a:lnTo>
                <a:lnTo>
                  <a:pt x="82" y="145"/>
                </a:lnTo>
                <a:lnTo>
                  <a:pt x="87" y="145"/>
                </a:lnTo>
                <a:lnTo>
                  <a:pt x="87" y="137"/>
                </a:lnTo>
                <a:lnTo>
                  <a:pt x="82" y="124"/>
                </a:lnTo>
                <a:lnTo>
                  <a:pt x="84" y="122"/>
                </a:lnTo>
                <a:lnTo>
                  <a:pt x="90" y="132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9" name=""/>
          <p:cNvSpPr/>
          <p:nvPr/>
        </p:nvSpPr>
        <p:spPr>
          <a:xfrm>
            <a:off x="5072040" y="743040"/>
            <a:ext cx="19080" cy="19080"/>
          </a:xfrm>
          <a:custGeom>
            <a:avLst/>
            <a:gdLst/>
            <a:ahLst/>
            <a:rect l="l" t="t" r="r" b="b"/>
            <a:pathLst>
              <a:path w="10" h="10">
                <a:moveTo>
                  <a:pt x="10" y="8"/>
                </a:moveTo>
                <a:lnTo>
                  <a:pt x="6" y="0"/>
                </a:lnTo>
                <a:lnTo>
                  <a:pt x="0" y="1"/>
                </a:lnTo>
                <a:lnTo>
                  <a:pt x="3" y="10"/>
                </a:lnTo>
                <a:lnTo>
                  <a:pt x="10" y="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0" name=""/>
          <p:cNvSpPr/>
          <p:nvPr/>
        </p:nvSpPr>
        <p:spPr>
          <a:xfrm>
            <a:off x="5072040" y="743040"/>
            <a:ext cx="19080" cy="19080"/>
          </a:xfrm>
          <a:custGeom>
            <a:avLst/>
            <a:gdLst/>
            <a:ahLst/>
            <a:rect l="l" t="t" r="r" b="b"/>
            <a:pathLst>
              <a:path w="10" h="10">
                <a:moveTo>
                  <a:pt x="10" y="8"/>
                </a:moveTo>
                <a:lnTo>
                  <a:pt x="6" y="0"/>
                </a:lnTo>
                <a:lnTo>
                  <a:pt x="0" y="1"/>
                </a:lnTo>
                <a:lnTo>
                  <a:pt x="3" y="10"/>
                </a:lnTo>
                <a:lnTo>
                  <a:pt x="10" y="8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1" name=""/>
          <p:cNvSpPr/>
          <p:nvPr/>
        </p:nvSpPr>
        <p:spPr>
          <a:xfrm>
            <a:off x="4906800" y="1089000"/>
            <a:ext cx="470160" cy="247680"/>
          </a:xfrm>
          <a:custGeom>
            <a:avLst/>
            <a:gdLst/>
            <a:ahLst/>
            <a:rect l="l" t="t" r="r" b="b"/>
            <a:pathLst>
              <a:path w="239" h="126">
                <a:moveTo>
                  <a:pt x="45" y="23"/>
                </a:moveTo>
                <a:lnTo>
                  <a:pt x="44" y="28"/>
                </a:lnTo>
                <a:lnTo>
                  <a:pt x="47" y="29"/>
                </a:lnTo>
                <a:lnTo>
                  <a:pt x="68" y="19"/>
                </a:lnTo>
                <a:lnTo>
                  <a:pt x="80" y="26"/>
                </a:lnTo>
                <a:lnTo>
                  <a:pt x="81" y="28"/>
                </a:lnTo>
                <a:lnTo>
                  <a:pt x="71" y="30"/>
                </a:lnTo>
                <a:lnTo>
                  <a:pt x="99" y="39"/>
                </a:lnTo>
                <a:lnTo>
                  <a:pt x="99" y="45"/>
                </a:lnTo>
                <a:lnTo>
                  <a:pt x="77" y="46"/>
                </a:lnTo>
                <a:lnTo>
                  <a:pt x="71" y="45"/>
                </a:lnTo>
                <a:lnTo>
                  <a:pt x="70" y="48"/>
                </a:lnTo>
                <a:lnTo>
                  <a:pt x="80" y="52"/>
                </a:lnTo>
                <a:lnTo>
                  <a:pt x="78" y="59"/>
                </a:lnTo>
                <a:lnTo>
                  <a:pt x="93" y="58"/>
                </a:lnTo>
                <a:lnTo>
                  <a:pt x="102" y="67"/>
                </a:lnTo>
                <a:lnTo>
                  <a:pt x="102" y="74"/>
                </a:lnTo>
                <a:lnTo>
                  <a:pt x="109" y="80"/>
                </a:lnTo>
                <a:lnTo>
                  <a:pt x="110" y="72"/>
                </a:lnTo>
                <a:lnTo>
                  <a:pt x="120" y="75"/>
                </a:lnTo>
                <a:lnTo>
                  <a:pt x="130" y="72"/>
                </a:lnTo>
                <a:lnTo>
                  <a:pt x="148" y="80"/>
                </a:lnTo>
                <a:lnTo>
                  <a:pt x="154" y="68"/>
                </a:lnTo>
                <a:lnTo>
                  <a:pt x="156" y="69"/>
                </a:lnTo>
                <a:lnTo>
                  <a:pt x="178" y="52"/>
                </a:lnTo>
                <a:lnTo>
                  <a:pt x="184" y="54"/>
                </a:lnTo>
                <a:lnTo>
                  <a:pt x="196" y="48"/>
                </a:lnTo>
                <a:lnTo>
                  <a:pt x="223" y="54"/>
                </a:lnTo>
                <a:lnTo>
                  <a:pt x="229" y="59"/>
                </a:lnTo>
                <a:lnTo>
                  <a:pt x="237" y="65"/>
                </a:lnTo>
                <a:lnTo>
                  <a:pt x="230" y="88"/>
                </a:lnTo>
                <a:lnTo>
                  <a:pt x="239" y="101"/>
                </a:lnTo>
                <a:lnTo>
                  <a:pt x="229" y="108"/>
                </a:lnTo>
                <a:lnTo>
                  <a:pt x="207" y="117"/>
                </a:lnTo>
                <a:lnTo>
                  <a:pt x="197" y="107"/>
                </a:lnTo>
                <a:lnTo>
                  <a:pt x="194" y="100"/>
                </a:lnTo>
                <a:lnTo>
                  <a:pt x="188" y="97"/>
                </a:lnTo>
                <a:lnTo>
                  <a:pt x="190" y="104"/>
                </a:lnTo>
                <a:lnTo>
                  <a:pt x="191" y="113"/>
                </a:lnTo>
                <a:lnTo>
                  <a:pt x="180" y="120"/>
                </a:lnTo>
                <a:lnTo>
                  <a:pt x="162" y="119"/>
                </a:lnTo>
                <a:lnTo>
                  <a:pt x="159" y="124"/>
                </a:lnTo>
                <a:lnTo>
                  <a:pt x="122" y="126"/>
                </a:lnTo>
                <a:lnTo>
                  <a:pt x="116" y="114"/>
                </a:lnTo>
                <a:lnTo>
                  <a:pt x="106" y="114"/>
                </a:lnTo>
                <a:lnTo>
                  <a:pt x="106" y="124"/>
                </a:lnTo>
                <a:lnTo>
                  <a:pt x="96" y="126"/>
                </a:lnTo>
                <a:lnTo>
                  <a:pt x="83" y="114"/>
                </a:lnTo>
                <a:lnTo>
                  <a:pt x="77" y="123"/>
                </a:lnTo>
                <a:lnTo>
                  <a:pt x="67" y="113"/>
                </a:lnTo>
                <a:lnTo>
                  <a:pt x="65" y="101"/>
                </a:lnTo>
                <a:lnTo>
                  <a:pt x="60" y="93"/>
                </a:lnTo>
                <a:lnTo>
                  <a:pt x="63" y="69"/>
                </a:lnTo>
                <a:lnTo>
                  <a:pt x="50" y="42"/>
                </a:lnTo>
                <a:lnTo>
                  <a:pt x="47" y="39"/>
                </a:lnTo>
                <a:lnTo>
                  <a:pt x="38" y="45"/>
                </a:lnTo>
                <a:lnTo>
                  <a:pt x="18" y="35"/>
                </a:lnTo>
                <a:lnTo>
                  <a:pt x="0" y="16"/>
                </a:lnTo>
                <a:lnTo>
                  <a:pt x="11" y="0"/>
                </a:lnTo>
                <a:lnTo>
                  <a:pt x="41" y="9"/>
                </a:lnTo>
                <a:lnTo>
                  <a:pt x="45" y="2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2" name=""/>
          <p:cNvSpPr/>
          <p:nvPr/>
        </p:nvSpPr>
        <p:spPr>
          <a:xfrm>
            <a:off x="4906800" y="1089000"/>
            <a:ext cx="470160" cy="247680"/>
          </a:xfrm>
          <a:custGeom>
            <a:avLst/>
            <a:gdLst/>
            <a:ahLst/>
            <a:rect l="l" t="t" r="r" b="b"/>
            <a:pathLst>
              <a:path w="239" h="126">
                <a:moveTo>
                  <a:pt x="45" y="23"/>
                </a:moveTo>
                <a:lnTo>
                  <a:pt x="44" y="28"/>
                </a:lnTo>
                <a:lnTo>
                  <a:pt x="47" y="29"/>
                </a:lnTo>
                <a:lnTo>
                  <a:pt x="68" y="19"/>
                </a:lnTo>
                <a:lnTo>
                  <a:pt x="80" y="26"/>
                </a:lnTo>
                <a:lnTo>
                  <a:pt x="81" y="28"/>
                </a:lnTo>
                <a:lnTo>
                  <a:pt x="71" y="30"/>
                </a:lnTo>
                <a:lnTo>
                  <a:pt x="99" y="39"/>
                </a:lnTo>
                <a:lnTo>
                  <a:pt x="99" y="45"/>
                </a:lnTo>
                <a:lnTo>
                  <a:pt x="77" y="46"/>
                </a:lnTo>
                <a:lnTo>
                  <a:pt x="71" y="45"/>
                </a:lnTo>
                <a:lnTo>
                  <a:pt x="70" y="48"/>
                </a:lnTo>
                <a:lnTo>
                  <a:pt x="80" y="52"/>
                </a:lnTo>
                <a:lnTo>
                  <a:pt x="78" y="59"/>
                </a:lnTo>
                <a:lnTo>
                  <a:pt x="93" y="58"/>
                </a:lnTo>
                <a:lnTo>
                  <a:pt x="102" y="67"/>
                </a:lnTo>
                <a:lnTo>
                  <a:pt x="102" y="74"/>
                </a:lnTo>
                <a:lnTo>
                  <a:pt x="109" y="80"/>
                </a:lnTo>
                <a:lnTo>
                  <a:pt x="110" y="72"/>
                </a:lnTo>
                <a:lnTo>
                  <a:pt x="120" y="75"/>
                </a:lnTo>
                <a:lnTo>
                  <a:pt x="130" y="72"/>
                </a:lnTo>
                <a:lnTo>
                  <a:pt x="148" y="80"/>
                </a:lnTo>
                <a:lnTo>
                  <a:pt x="154" y="68"/>
                </a:lnTo>
                <a:lnTo>
                  <a:pt x="156" y="69"/>
                </a:lnTo>
                <a:lnTo>
                  <a:pt x="178" y="52"/>
                </a:lnTo>
                <a:lnTo>
                  <a:pt x="184" y="54"/>
                </a:lnTo>
                <a:lnTo>
                  <a:pt x="196" y="48"/>
                </a:lnTo>
                <a:lnTo>
                  <a:pt x="223" y="54"/>
                </a:lnTo>
                <a:lnTo>
                  <a:pt x="229" y="59"/>
                </a:lnTo>
                <a:lnTo>
                  <a:pt x="237" y="65"/>
                </a:lnTo>
                <a:lnTo>
                  <a:pt x="230" y="88"/>
                </a:lnTo>
                <a:lnTo>
                  <a:pt x="239" y="101"/>
                </a:lnTo>
                <a:lnTo>
                  <a:pt x="229" y="108"/>
                </a:lnTo>
                <a:lnTo>
                  <a:pt x="207" y="117"/>
                </a:lnTo>
                <a:lnTo>
                  <a:pt x="197" y="107"/>
                </a:lnTo>
                <a:lnTo>
                  <a:pt x="194" y="100"/>
                </a:lnTo>
                <a:lnTo>
                  <a:pt x="188" y="97"/>
                </a:lnTo>
                <a:lnTo>
                  <a:pt x="190" y="104"/>
                </a:lnTo>
                <a:lnTo>
                  <a:pt x="191" y="113"/>
                </a:lnTo>
                <a:lnTo>
                  <a:pt x="180" y="120"/>
                </a:lnTo>
                <a:lnTo>
                  <a:pt x="162" y="119"/>
                </a:lnTo>
                <a:lnTo>
                  <a:pt x="159" y="124"/>
                </a:lnTo>
                <a:lnTo>
                  <a:pt x="122" y="126"/>
                </a:lnTo>
                <a:lnTo>
                  <a:pt x="116" y="114"/>
                </a:lnTo>
                <a:lnTo>
                  <a:pt x="106" y="114"/>
                </a:lnTo>
                <a:lnTo>
                  <a:pt x="106" y="124"/>
                </a:lnTo>
                <a:lnTo>
                  <a:pt x="96" y="126"/>
                </a:lnTo>
                <a:lnTo>
                  <a:pt x="83" y="114"/>
                </a:lnTo>
                <a:lnTo>
                  <a:pt x="77" y="123"/>
                </a:lnTo>
                <a:lnTo>
                  <a:pt x="67" y="113"/>
                </a:lnTo>
                <a:lnTo>
                  <a:pt x="65" y="101"/>
                </a:lnTo>
                <a:lnTo>
                  <a:pt x="60" y="93"/>
                </a:lnTo>
                <a:lnTo>
                  <a:pt x="63" y="69"/>
                </a:lnTo>
                <a:lnTo>
                  <a:pt x="50" y="42"/>
                </a:lnTo>
                <a:lnTo>
                  <a:pt x="47" y="39"/>
                </a:lnTo>
                <a:lnTo>
                  <a:pt x="38" y="45"/>
                </a:lnTo>
                <a:lnTo>
                  <a:pt x="18" y="35"/>
                </a:lnTo>
                <a:lnTo>
                  <a:pt x="0" y="16"/>
                </a:lnTo>
                <a:lnTo>
                  <a:pt x="11" y="0"/>
                </a:lnTo>
                <a:lnTo>
                  <a:pt x="41" y="9"/>
                </a:lnTo>
                <a:lnTo>
                  <a:pt x="45" y="23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3" name=""/>
          <p:cNvSpPr/>
          <p:nvPr/>
        </p:nvSpPr>
        <p:spPr>
          <a:xfrm>
            <a:off x="5359320" y="1147680"/>
            <a:ext cx="12960" cy="23760"/>
          </a:xfrm>
          <a:custGeom>
            <a:avLst/>
            <a:gdLst/>
            <a:ahLst/>
            <a:rect l="l" t="t" r="r" b="b"/>
            <a:pathLst>
              <a:path w="7" h="12">
                <a:moveTo>
                  <a:pt x="5" y="12"/>
                </a:moveTo>
                <a:lnTo>
                  <a:pt x="0" y="12"/>
                </a:lnTo>
                <a:lnTo>
                  <a:pt x="2" y="0"/>
                </a:lnTo>
                <a:lnTo>
                  <a:pt x="7" y="8"/>
                </a:lnTo>
                <a:lnTo>
                  <a:pt x="5" y="12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4" name=""/>
          <p:cNvSpPr/>
          <p:nvPr/>
        </p:nvSpPr>
        <p:spPr>
          <a:xfrm>
            <a:off x="5359320" y="1147680"/>
            <a:ext cx="12960" cy="23760"/>
          </a:xfrm>
          <a:custGeom>
            <a:avLst/>
            <a:gdLst/>
            <a:ahLst/>
            <a:rect l="l" t="t" r="r" b="b"/>
            <a:pathLst>
              <a:path w="7" h="12">
                <a:moveTo>
                  <a:pt x="5" y="12"/>
                </a:moveTo>
                <a:lnTo>
                  <a:pt x="0" y="12"/>
                </a:lnTo>
                <a:lnTo>
                  <a:pt x="2" y="0"/>
                </a:lnTo>
                <a:lnTo>
                  <a:pt x="7" y="8"/>
                </a:lnTo>
                <a:lnTo>
                  <a:pt x="5" y="12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5" name=""/>
          <p:cNvSpPr/>
          <p:nvPr/>
        </p:nvSpPr>
        <p:spPr>
          <a:xfrm>
            <a:off x="5369040" y="1247760"/>
            <a:ext cx="19080" cy="23760"/>
          </a:xfrm>
          <a:custGeom>
            <a:avLst/>
            <a:gdLst/>
            <a:ahLst/>
            <a:rect l="l" t="t" r="r" b="b"/>
            <a:pathLst>
              <a:path w="10" h="12">
                <a:moveTo>
                  <a:pt x="4" y="12"/>
                </a:moveTo>
                <a:lnTo>
                  <a:pt x="10" y="7"/>
                </a:lnTo>
                <a:lnTo>
                  <a:pt x="5" y="0"/>
                </a:lnTo>
                <a:lnTo>
                  <a:pt x="0" y="7"/>
                </a:lnTo>
                <a:lnTo>
                  <a:pt x="4" y="12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6" name=""/>
          <p:cNvSpPr/>
          <p:nvPr/>
        </p:nvSpPr>
        <p:spPr>
          <a:xfrm>
            <a:off x="5369040" y="1247760"/>
            <a:ext cx="19080" cy="23760"/>
          </a:xfrm>
          <a:custGeom>
            <a:avLst/>
            <a:gdLst/>
            <a:ahLst/>
            <a:rect l="l" t="t" r="r" b="b"/>
            <a:pathLst>
              <a:path w="10" h="12">
                <a:moveTo>
                  <a:pt x="4" y="12"/>
                </a:moveTo>
                <a:lnTo>
                  <a:pt x="10" y="7"/>
                </a:lnTo>
                <a:lnTo>
                  <a:pt x="5" y="0"/>
                </a:lnTo>
                <a:lnTo>
                  <a:pt x="0" y="7"/>
                </a:lnTo>
                <a:lnTo>
                  <a:pt x="4" y="12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7" name=""/>
          <p:cNvSpPr/>
          <p:nvPr/>
        </p:nvSpPr>
        <p:spPr>
          <a:xfrm>
            <a:off x="5388120" y="1374840"/>
            <a:ext cx="155520" cy="95040"/>
          </a:xfrm>
          <a:custGeom>
            <a:avLst/>
            <a:gdLst/>
            <a:ahLst/>
            <a:rect l="l" t="t" r="r" b="b"/>
            <a:pathLst>
              <a:path w="79" h="48">
                <a:moveTo>
                  <a:pt x="79" y="27"/>
                </a:moveTo>
                <a:lnTo>
                  <a:pt x="72" y="33"/>
                </a:lnTo>
                <a:lnTo>
                  <a:pt x="50" y="35"/>
                </a:lnTo>
                <a:lnTo>
                  <a:pt x="31" y="48"/>
                </a:lnTo>
                <a:lnTo>
                  <a:pt x="17" y="36"/>
                </a:lnTo>
                <a:lnTo>
                  <a:pt x="14" y="29"/>
                </a:lnTo>
                <a:lnTo>
                  <a:pt x="4" y="25"/>
                </a:lnTo>
                <a:lnTo>
                  <a:pt x="0" y="13"/>
                </a:lnTo>
                <a:lnTo>
                  <a:pt x="0" y="4"/>
                </a:lnTo>
                <a:lnTo>
                  <a:pt x="31" y="0"/>
                </a:lnTo>
                <a:lnTo>
                  <a:pt x="55" y="4"/>
                </a:lnTo>
                <a:lnTo>
                  <a:pt x="79" y="2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"/>
          <p:cNvSpPr/>
          <p:nvPr/>
        </p:nvSpPr>
        <p:spPr>
          <a:xfrm>
            <a:off x="5388120" y="1374840"/>
            <a:ext cx="155520" cy="95040"/>
          </a:xfrm>
          <a:custGeom>
            <a:avLst/>
            <a:gdLst/>
            <a:ahLst/>
            <a:rect l="l" t="t" r="r" b="b"/>
            <a:pathLst>
              <a:path w="79" h="48">
                <a:moveTo>
                  <a:pt x="79" y="27"/>
                </a:moveTo>
                <a:lnTo>
                  <a:pt x="72" y="33"/>
                </a:lnTo>
                <a:lnTo>
                  <a:pt x="50" y="35"/>
                </a:lnTo>
                <a:lnTo>
                  <a:pt x="31" y="48"/>
                </a:lnTo>
                <a:lnTo>
                  <a:pt x="17" y="36"/>
                </a:lnTo>
                <a:lnTo>
                  <a:pt x="14" y="29"/>
                </a:lnTo>
                <a:lnTo>
                  <a:pt x="4" y="25"/>
                </a:lnTo>
                <a:lnTo>
                  <a:pt x="0" y="13"/>
                </a:lnTo>
                <a:lnTo>
                  <a:pt x="0" y="4"/>
                </a:lnTo>
                <a:lnTo>
                  <a:pt x="31" y="0"/>
                </a:lnTo>
                <a:lnTo>
                  <a:pt x="55" y="4"/>
                </a:lnTo>
                <a:lnTo>
                  <a:pt x="79" y="27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9" name=""/>
          <p:cNvSpPr/>
          <p:nvPr/>
        </p:nvSpPr>
        <p:spPr>
          <a:xfrm>
            <a:off x="5127480" y="1382760"/>
            <a:ext cx="1263960" cy="911160"/>
          </a:xfrm>
          <a:custGeom>
            <a:avLst/>
            <a:gdLst/>
            <a:ahLst/>
            <a:rect l="l" t="t" r="r" b="b"/>
            <a:pathLst>
              <a:path w="644" h="464">
                <a:moveTo>
                  <a:pt x="68" y="13"/>
                </a:moveTo>
                <a:lnTo>
                  <a:pt x="53" y="45"/>
                </a:lnTo>
                <a:lnTo>
                  <a:pt x="50" y="68"/>
                </a:lnTo>
                <a:lnTo>
                  <a:pt x="60" y="80"/>
                </a:lnTo>
                <a:lnTo>
                  <a:pt x="62" y="102"/>
                </a:lnTo>
                <a:lnTo>
                  <a:pt x="89" y="126"/>
                </a:lnTo>
                <a:lnTo>
                  <a:pt x="71" y="141"/>
                </a:lnTo>
                <a:lnTo>
                  <a:pt x="68" y="142"/>
                </a:lnTo>
                <a:lnTo>
                  <a:pt x="85" y="138"/>
                </a:lnTo>
                <a:lnTo>
                  <a:pt x="94" y="142"/>
                </a:lnTo>
                <a:lnTo>
                  <a:pt x="94" y="115"/>
                </a:lnTo>
                <a:lnTo>
                  <a:pt x="78" y="107"/>
                </a:lnTo>
                <a:lnTo>
                  <a:pt x="71" y="96"/>
                </a:lnTo>
                <a:lnTo>
                  <a:pt x="75" y="84"/>
                </a:lnTo>
                <a:lnTo>
                  <a:pt x="81" y="80"/>
                </a:lnTo>
                <a:lnTo>
                  <a:pt x="82" y="77"/>
                </a:lnTo>
                <a:lnTo>
                  <a:pt x="72" y="74"/>
                </a:lnTo>
                <a:lnTo>
                  <a:pt x="63" y="54"/>
                </a:lnTo>
                <a:lnTo>
                  <a:pt x="71" y="48"/>
                </a:lnTo>
                <a:lnTo>
                  <a:pt x="85" y="54"/>
                </a:lnTo>
                <a:lnTo>
                  <a:pt x="68" y="42"/>
                </a:lnTo>
                <a:lnTo>
                  <a:pt x="81" y="42"/>
                </a:lnTo>
                <a:lnTo>
                  <a:pt x="85" y="42"/>
                </a:lnTo>
                <a:lnTo>
                  <a:pt x="86" y="42"/>
                </a:lnTo>
                <a:lnTo>
                  <a:pt x="86" y="39"/>
                </a:lnTo>
                <a:lnTo>
                  <a:pt x="73" y="36"/>
                </a:lnTo>
                <a:lnTo>
                  <a:pt x="71" y="32"/>
                </a:lnTo>
                <a:lnTo>
                  <a:pt x="79" y="29"/>
                </a:lnTo>
                <a:lnTo>
                  <a:pt x="82" y="22"/>
                </a:lnTo>
                <a:lnTo>
                  <a:pt x="86" y="22"/>
                </a:lnTo>
                <a:lnTo>
                  <a:pt x="91" y="26"/>
                </a:lnTo>
                <a:lnTo>
                  <a:pt x="94" y="25"/>
                </a:lnTo>
                <a:lnTo>
                  <a:pt x="88" y="19"/>
                </a:lnTo>
                <a:lnTo>
                  <a:pt x="102" y="5"/>
                </a:lnTo>
                <a:lnTo>
                  <a:pt x="120" y="0"/>
                </a:lnTo>
                <a:lnTo>
                  <a:pt x="128" y="15"/>
                </a:lnTo>
                <a:lnTo>
                  <a:pt x="128" y="22"/>
                </a:lnTo>
                <a:lnTo>
                  <a:pt x="143" y="32"/>
                </a:lnTo>
                <a:lnTo>
                  <a:pt x="143" y="39"/>
                </a:lnTo>
                <a:lnTo>
                  <a:pt x="150" y="51"/>
                </a:lnTo>
                <a:lnTo>
                  <a:pt x="150" y="80"/>
                </a:lnTo>
                <a:lnTo>
                  <a:pt x="150" y="81"/>
                </a:lnTo>
                <a:lnTo>
                  <a:pt x="154" y="83"/>
                </a:lnTo>
                <a:lnTo>
                  <a:pt x="162" y="62"/>
                </a:lnTo>
                <a:lnTo>
                  <a:pt x="160" y="57"/>
                </a:lnTo>
                <a:lnTo>
                  <a:pt x="176" y="64"/>
                </a:lnTo>
                <a:lnTo>
                  <a:pt x="183" y="58"/>
                </a:lnTo>
                <a:lnTo>
                  <a:pt x="183" y="44"/>
                </a:lnTo>
                <a:lnTo>
                  <a:pt x="201" y="35"/>
                </a:lnTo>
                <a:lnTo>
                  <a:pt x="232" y="38"/>
                </a:lnTo>
                <a:lnTo>
                  <a:pt x="245" y="55"/>
                </a:lnTo>
                <a:lnTo>
                  <a:pt x="255" y="57"/>
                </a:lnTo>
                <a:lnTo>
                  <a:pt x="260" y="64"/>
                </a:lnTo>
                <a:lnTo>
                  <a:pt x="254" y="73"/>
                </a:lnTo>
                <a:lnTo>
                  <a:pt x="254" y="74"/>
                </a:lnTo>
                <a:lnTo>
                  <a:pt x="255" y="75"/>
                </a:lnTo>
                <a:lnTo>
                  <a:pt x="270" y="65"/>
                </a:lnTo>
                <a:lnTo>
                  <a:pt x="273" y="65"/>
                </a:lnTo>
                <a:lnTo>
                  <a:pt x="271" y="77"/>
                </a:lnTo>
                <a:lnTo>
                  <a:pt x="279" y="78"/>
                </a:lnTo>
                <a:lnTo>
                  <a:pt x="280" y="81"/>
                </a:lnTo>
                <a:lnTo>
                  <a:pt x="284" y="77"/>
                </a:lnTo>
                <a:lnTo>
                  <a:pt x="292" y="64"/>
                </a:lnTo>
                <a:lnTo>
                  <a:pt x="316" y="68"/>
                </a:lnTo>
                <a:lnTo>
                  <a:pt x="325" y="78"/>
                </a:lnTo>
                <a:lnTo>
                  <a:pt x="318" y="89"/>
                </a:lnTo>
                <a:lnTo>
                  <a:pt x="313" y="90"/>
                </a:lnTo>
                <a:lnTo>
                  <a:pt x="326" y="90"/>
                </a:lnTo>
                <a:lnTo>
                  <a:pt x="332" y="86"/>
                </a:lnTo>
                <a:lnTo>
                  <a:pt x="341" y="93"/>
                </a:lnTo>
                <a:lnTo>
                  <a:pt x="339" y="97"/>
                </a:lnTo>
                <a:lnTo>
                  <a:pt x="342" y="100"/>
                </a:lnTo>
                <a:lnTo>
                  <a:pt x="349" y="91"/>
                </a:lnTo>
                <a:lnTo>
                  <a:pt x="351" y="104"/>
                </a:lnTo>
                <a:lnTo>
                  <a:pt x="357" y="93"/>
                </a:lnTo>
                <a:lnTo>
                  <a:pt x="381" y="93"/>
                </a:lnTo>
                <a:lnTo>
                  <a:pt x="383" y="99"/>
                </a:lnTo>
                <a:lnTo>
                  <a:pt x="373" y="116"/>
                </a:lnTo>
                <a:lnTo>
                  <a:pt x="386" y="113"/>
                </a:lnTo>
                <a:lnTo>
                  <a:pt x="390" y="123"/>
                </a:lnTo>
                <a:lnTo>
                  <a:pt x="394" y="110"/>
                </a:lnTo>
                <a:lnTo>
                  <a:pt x="394" y="107"/>
                </a:lnTo>
                <a:lnTo>
                  <a:pt x="396" y="103"/>
                </a:lnTo>
                <a:lnTo>
                  <a:pt x="417" y="113"/>
                </a:lnTo>
                <a:lnTo>
                  <a:pt x="423" y="120"/>
                </a:lnTo>
                <a:lnTo>
                  <a:pt x="410" y="126"/>
                </a:lnTo>
                <a:lnTo>
                  <a:pt x="400" y="139"/>
                </a:lnTo>
                <a:lnTo>
                  <a:pt x="412" y="142"/>
                </a:lnTo>
                <a:lnTo>
                  <a:pt x="432" y="135"/>
                </a:lnTo>
                <a:lnTo>
                  <a:pt x="445" y="138"/>
                </a:lnTo>
                <a:lnTo>
                  <a:pt x="448" y="141"/>
                </a:lnTo>
                <a:lnTo>
                  <a:pt x="429" y="151"/>
                </a:lnTo>
                <a:lnTo>
                  <a:pt x="422" y="149"/>
                </a:lnTo>
                <a:lnTo>
                  <a:pt x="416" y="155"/>
                </a:lnTo>
                <a:lnTo>
                  <a:pt x="429" y="159"/>
                </a:lnTo>
                <a:lnTo>
                  <a:pt x="427" y="162"/>
                </a:lnTo>
                <a:lnTo>
                  <a:pt x="429" y="167"/>
                </a:lnTo>
                <a:lnTo>
                  <a:pt x="433" y="171"/>
                </a:lnTo>
                <a:lnTo>
                  <a:pt x="432" y="178"/>
                </a:lnTo>
                <a:lnTo>
                  <a:pt x="440" y="182"/>
                </a:lnTo>
                <a:lnTo>
                  <a:pt x="458" y="178"/>
                </a:lnTo>
                <a:lnTo>
                  <a:pt x="469" y="188"/>
                </a:lnTo>
                <a:lnTo>
                  <a:pt x="477" y="182"/>
                </a:lnTo>
                <a:lnTo>
                  <a:pt x="487" y="193"/>
                </a:lnTo>
                <a:lnTo>
                  <a:pt x="503" y="184"/>
                </a:lnTo>
                <a:lnTo>
                  <a:pt x="508" y="193"/>
                </a:lnTo>
                <a:lnTo>
                  <a:pt x="520" y="188"/>
                </a:lnTo>
                <a:lnTo>
                  <a:pt x="539" y="204"/>
                </a:lnTo>
                <a:lnTo>
                  <a:pt x="536" y="207"/>
                </a:lnTo>
                <a:lnTo>
                  <a:pt x="539" y="211"/>
                </a:lnTo>
                <a:lnTo>
                  <a:pt x="557" y="203"/>
                </a:lnTo>
                <a:lnTo>
                  <a:pt x="565" y="217"/>
                </a:lnTo>
                <a:lnTo>
                  <a:pt x="582" y="207"/>
                </a:lnTo>
                <a:lnTo>
                  <a:pt x="599" y="208"/>
                </a:lnTo>
                <a:lnTo>
                  <a:pt x="608" y="219"/>
                </a:lnTo>
                <a:lnTo>
                  <a:pt x="608" y="234"/>
                </a:lnTo>
                <a:lnTo>
                  <a:pt x="597" y="236"/>
                </a:lnTo>
                <a:lnTo>
                  <a:pt x="598" y="246"/>
                </a:lnTo>
                <a:lnTo>
                  <a:pt x="608" y="245"/>
                </a:lnTo>
                <a:lnTo>
                  <a:pt x="608" y="271"/>
                </a:lnTo>
                <a:lnTo>
                  <a:pt x="592" y="272"/>
                </a:lnTo>
                <a:lnTo>
                  <a:pt x="608" y="289"/>
                </a:lnTo>
                <a:lnTo>
                  <a:pt x="608" y="305"/>
                </a:lnTo>
                <a:lnTo>
                  <a:pt x="594" y="304"/>
                </a:lnTo>
                <a:lnTo>
                  <a:pt x="591" y="301"/>
                </a:lnTo>
                <a:lnTo>
                  <a:pt x="579" y="301"/>
                </a:lnTo>
                <a:lnTo>
                  <a:pt x="576" y="297"/>
                </a:lnTo>
                <a:lnTo>
                  <a:pt x="559" y="289"/>
                </a:lnTo>
                <a:lnTo>
                  <a:pt x="547" y="278"/>
                </a:lnTo>
                <a:lnTo>
                  <a:pt x="539" y="281"/>
                </a:lnTo>
                <a:lnTo>
                  <a:pt x="527" y="273"/>
                </a:lnTo>
                <a:lnTo>
                  <a:pt x="508" y="272"/>
                </a:lnTo>
                <a:lnTo>
                  <a:pt x="505" y="265"/>
                </a:lnTo>
                <a:lnTo>
                  <a:pt x="495" y="263"/>
                </a:lnTo>
                <a:lnTo>
                  <a:pt x="494" y="266"/>
                </a:lnTo>
                <a:lnTo>
                  <a:pt x="501" y="271"/>
                </a:lnTo>
                <a:lnTo>
                  <a:pt x="501" y="273"/>
                </a:lnTo>
                <a:lnTo>
                  <a:pt x="491" y="272"/>
                </a:lnTo>
                <a:lnTo>
                  <a:pt x="484" y="281"/>
                </a:lnTo>
                <a:lnTo>
                  <a:pt x="511" y="289"/>
                </a:lnTo>
                <a:lnTo>
                  <a:pt x="503" y="302"/>
                </a:lnTo>
                <a:lnTo>
                  <a:pt x="505" y="308"/>
                </a:lnTo>
                <a:lnTo>
                  <a:pt x="517" y="307"/>
                </a:lnTo>
                <a:lnTo>
                  <a:pt x="546" y="334"/>
                </a:lnTo>
                <a:lnTo>
                  <a:pt x="555" y="330"/>
                </a:lnTo>
                <a:lnTo>
                  <a:pt x="557" y="333"/>
                </a:lnTo>
                <a:lnTo>
                  <a:pt x="566" y="330"/>
                </a:lnTo>
                <a:lnTo>
                  <a:pt x="568" y="327"/>
                </a:lnTo>
                <a:lnTo>
                  <a:pt x="578" y="336"/>
                </a:lnTo>
                <a:lnTo>
                  <a:pt x="582" y="331"/>
                </a:lnTo>
                <a:lnTo>
                  <a:pt x="586" y="336"/>
                </a:lnTo>
                <a:lnTo>
                  <a:pt x="591" y="334"/>
                </a:lnTo>
                <a:lnTo>
                  <a:pt x="597" y="343"/>
                </a:lnTo>
                <a:lnTo>
                  <a:pt x="594" y="350"/>
                </a:lnTo>
                <a:lnTo>
                  <a:pt x="599" y="354"/>
                </a:lnTo>
                <a:lnTo>
                  <a:pt x="614" y="356"/>
                </a:lnTo>
                <a:lnTo>
                  <a:pt x="628" y="376"/>
                </a:lnTo>
                <a:lnTo>
                  <a:pt x="630" y="380"/>
                </a:lnTo>
                <a:lnTo>
                  <a:pt x="621" y="386"/>
                </a:lnTo>
                <a:lnTo>
                  <a:pt x="633" y="399"/>
                </a:lnTo>
                <a:lnTo>
                  <a:pt x="640" y="399"/>
                </a:lnTo>
                <a:lnTo>
                  <a:pt x="644" y="402"/>
                </a:lnTo>
                <a:lnTo>
                  <a:pt x="634" y="408"/>
                </a:lnTo>
                <a:lnTo>
                  <a:pt x="641" y="415"/>
                </a:lnTo>
                <a:lnTo>
                  <a:pt x="641" y="418"/>
                </a:lnTo>
                <a:lnTo>
                  <a:pt x="636" y="418"/>
                </a:lnTo>
                <a:lnTo>
                  <a:pt x="624" y="409"/>
                </a:lnTo>
                <a:lnTo>
                  <a:pt x="610" y="414"/>
                </a:lnTo>
                <a:lnTo>
                  <a:pt x="597" y="414"/>
                </a:lnTo>
                <a:lnTo>
                  <a:pt x="589" y="414"/>
                </a:lnTo>
                <a:lnTo>
                  <a:pt x="582" y="409"/>
                </a:lnTo>
                <a:lnTo>
                  <a:pt x="572" y="408"/>
                </a:lnTo>
                <a:lnTo>
                  <a:pt x="560" y="402"/>
                </a:lnTo>
                <a:lnTo>
                  <a:pt x="555" y="406"/>
                </a:lnTo>
                <a:lnTo>
                  <a:pt x="536" y="399"/>
                </a:lnTo>
                <a:lnTo>
                  <a:pt x="530" y="401"/>
                </a:lnTo>
                <a:lnTo>
                  <a:pt x="534" y="408"/>
                </a:lnTo>
                <a:lnTo>
                  <a:pt x="623" y="443"/>
                </a:lnTo>
                <a:lnTo>
                  <a:pt x="633" y="460"/>
                </a:lnTo>
                <a:lnTo>
                  <a:pt x="627" y="464"/>
                </a:lnTo>
                <a:lnTo>
                  <a:pt x="614" y="458"/>
                </a:lnTo>
                <a:lnTo>
                  <a:pt x="601" y="464"/>
                </a:lnTo>
                <a:lnTo>
                  <a:pt x="550" y="460"/>
                </a:lnTo>
                <a:lnTo>
                  <a:pt x="531" y="450"/>
                </a:lnTo>
                <a:lnTo>
                  <a:pt x="510" y="454"/>
                </a:lnTo>
                <a:lnTo>
                  <a:pt x="479" y="448"/>
                </a:lnTo>
                <a:lnTo>
                  <a:pt x="468" y="438"/>
                </a:lnTo>
                <a:lnTo>
                  <a:pt x="475" y="430"/>
                </a:lnTo>
                <a:lnTo>
                  <a:pt x="462" y="421"/>
                </a:lnTo>
                <a:lnTo>
                  <a:pt x="446" y="425"/>
                </a:lnTo>
                <a:lnTo>
                  <a:pt x="419" y="406"/>
                </a:lnTo>
                <a:lnTo>
                  <a:pt x="404" y="395"/>
                </a:lnTo>
                <a:lnTo>
                  <a:pt x="384" y="396"/>
                </a:lnTo>
                <a:lnTo>
                  <a:pt x="380" y="391"/>
                </a:lnTo>
                <a:lnTo>
                  <a:pt x="375" y="396"/>
                </a:lnTo>
                <a:lnTo>
                  <a:pt x="387" y="404"/>
                </a:lnTo>
                <a:lnTo>
                  <a:pt x="387" y="409"/>
                </a:lnTo>
                <a:lnTo>
                  <a:pt x="371" y="411"/>
                </a:lnTo>
                <a:lnTo>
                  <a:pt x="367" y="406"/>
                </a:lnTo>
                <a:lnTo>
                  <a:pt x="360" y="409"/>
                </a:lnTo>
                <a:lnTo>
                  <a:pt x="360" y="419"/>
                </a:lnTo>
                <a:lnTo>
                  <a:pt x="342" y="430"/>
                </a:lnTo>
                <a:lnTo>
                  <a:pt x="320" y="427"/>
                </a:lnTo>
                <a:lnTo>
                  <a:pt x="310" y="421"/>
                </a:lnTo>
                <a:lnTo>
                  <a:pt x="303" y="406"/>
                </a:lnTo>
                <a:lnTo>
                  <a:pt x="313" y="386"/>
                </a:lnTo>
                <a:lnTo>
                  <a:pt x="310" y="382"/>
                </a:lnTo>
                <a:lnTo>
                  <a:pt x="318" y="378"/>
                </a:lnTo>
                <a:lnTo>
                  <a:pt x="339" y="379"/>
                </a:lnTo>
                <a:lnTo>
                  <a:pt x="357" y="373"/>
                </a:lnTo>
                <a:lnTo>
                  <a:pt x="377" y="357"/>
                </a:lnTo>
                <a:lnTo>
                  <a:pt x="390" y="356"/>
                </a:lnTo>
                <a:lnTo>
                  <a:pt x="388" y="349"/>
                </a:lnTo>
                <a:lnTo>
                  <a:pt x="364" y="333"/>
                </a:lnTo>
                <a:lnTo>
                  <a:pt x="362" y="324"/>
                </a:lnTo>
                <a:lnTo>
                  <a:pt x="380" y="292"/>
                </a:lnTo>
                <a:lnTo>
                  <a:pt x="377" y="282"/>
                </a:lnTo>
                <a:lnTo>
                  <a:pt x="383" y="271"/>
                </a:lnTo>
                <a:lnTo>
                  <a:pt x="351" y="229"/>
                </a:lnTo>
                <a:lnTo>
                  <a:pt x="341" y="224"/>
                </a:lnTo>
                <a:lnTo>
                  <a:pt x="335" y="226"/>
                </a:lnTo>
                <a:lnTo>
                  <a:pt x="323" y="210"/>
                </a:lnTo>
                <a:lnTo>
                  <a:pt x="316" y="217"/>
                </a:lnTo>
                <a:lnTo>
                  <a:pt x="306" y="210"/>
                </a:lnTo>
                <a:lnTo>
                  <a:pt x="306" y="203"/>
                </a:lnTo>
                <a:lnTo>
                  <a:pt x="309" y="201"/>
                </a:lnTo>
                <a:lnTo>
                  <a:pt x="305" y="198"/>
                </a:lnTo>
                <a:lnTo>
                  <a:pt x="276" y="224"/>
                </a:lnTo>
                <a:lnTo>
                  <a:pt x="270" y="210"/>
                </a:lnTo>
                <a:lnTo>
                  <a:pt x="284" y="200"/>
                </a:lnTo>
                <a:lnTo>
                  <a:pt x="277" y="193"/>
                </a:lnTo>
                <a:lnTo>
                  <a:pt x="253" y="181"/>
                </a:lnTo>
                <a:lnTo>
                  <a:pt x="251" y="174"/>
                </a:lnTo>
                <a:lnTo>
                  <a:pt x="238" y="174"/>
                </a:lnTo>
                <a:lnTo>
                  <a:pt x="231" y="156"/>
                </a:lnTo>
                <a:lnTo>
                  <a:pt x="209" y="154"/>
                </a:lnTo>
                <a:lnTo>
                  <a:pt x="201" y="152"/>
                </a:lnTo>
                <a:lnTo>
                  <a:pt x="198" y="154"/>
                </a:lnTo>
                <a:lnTo>
                  <a:pt x="199" y="156"/>
                </a:lnTo>
                <a:lnTo>
                  <a:pt x="208" y="159"/>
                </a:lnTo>
                <a:lnTo>
                  <a:pt x="215" y="169"/>
                </a:lnTo>
                <a:lnTo>
                  <a:pt x="203" y="181"/>
                </a:lnTo>
                <a:lnTo>
                  <a:pt x="169" y="175"/>
                </a:lnTo>
                <a:lnTo>
                  <a:pt x="166" y="177"/>
                </a:lnTo>
                <a:lnTo>
                  <a:pt x="179" y="190"/>
                </a:lnTo>
                <a:lnTo>
                  <a:pt x="166" y="185"/>
                </a:lnTo>
                <a:lnTo>
                  <a:pt x="156" y="191"/>
                </a:lnTo>
                <a:lnTo>
                  <a:pt x="137" y="187"/>
                </a:lnTo>
                <a:lnTo>
                  <a:pt x="107" y="191"/>
                </a:lnTo>
                <a:lnTo>
                  <a:pt x="98" y="188"/>
                </a:lnTo>
                <a:lnTo>
                  <a:pt x="85" y="193"/>
                </a:lnTo>
                <a:lnTo>
                  <a:pt x="69" y="178"/>
                </a:lnTo>
                <a:lnTo>
                  <a:pt x="43" y="181"/>
                </a:lnTo>
                <a:lnTo>
                  <a:pt x="17" y="156"/>
                </a:lnTo>
                <a:lnTo>
                  <a:pt x="23" y="149"/>
                </a:lnTo>
                <a:lnTo>
                  <a:pt x="44" y="154"/>
                </a:lnTo>
                <a:lnTo>
                  <a:pt x="50" y="149"/>
                </a:lnTo>
                <a:lnTo>
                  <a:pt x="40" y="138"/>
                </a:lnTo>
                <a:lnTo>
                  <a:pt x="7" y="135"/>
                </a:lnTo>
                <a:lnTo>
                  <a:pt x="1" y="122"/>
                </a:lnTo>
                <a:lnTo>
                  <a:pt x="3" y="110"/>
                </a:lnTo>
                <a:lnTo>
                  <a:pt x="1" y="99"/>
                </a:lnTo>
                <a:lnTo>
                  <a:pt x="5" y="94"/>
                </a:lnTo>
                <a:lnTo>
                  <a:pt x="0" y="83"/>
                </a:lnTo>
                <a:lnTo>
                  <a:pt x="4" y="65"/>
                </a:lnTo>
                <a:lnTo>
                  <a:pt x="7" y="62"/>
                </a:lnTo>
                <a:lnTo>
                  <a:pt x="7" y="49"/>
                </a:lnTo>
                <a:lnTo>
                  <a:pt x="21" y="21"/>
                </a:lnTo>
                <a:lnTo>
                  <a:pt x="44" y="8"/>
                </a:lnTo>
                <a:lnTo>
                  <a:pt x="63" y="8"/>
                </a:lnTo>
                <a:lnTo>
                  <a:pt x="68" y="1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0" name=""/>
          <p:cNvSpPr/>
          <p:nvPr/>
        </p:nvSpPr>
        <p:spPr>
          <a:xfrm>
            <a:off x="5127480" y="1382760"/>
            <a:ext cx="1263960" cy="911160"/>
          </a:xfrm>
          <a:custGeom>
            <a:avLst/>
            <a:gdLst/>
            <a:ahLst/>
            <a:rect l="l" t="t" r="r" b="b"/>
            <a:pathLst>
              <a:path w="644" h="464">
                <a:moveTo>
                  <a:pt x="68" y="13"/>
                </a:moveTo>
                <a:lnTo>
                  <a:pt x="53" y="45"/>
                </a:lnTo>
                <a:lnTo>
                  <a:pt x="50" y="68"/>
                </a:lnTo>
                <a:lnTo>
                  <a:pt x="60" y="80"/>
                </a:lnTo>
                <a:lnTo>
                  <a:pt x="62" y="102"/>
                </a:lnTo>
                <a:lnTo>
                  <a:pt x="89" y="126"/>
                </a:lnTo>
                <a:lnTo>
                  <a:pt x="71" y="141"/>
                </a:lnTo>
                <a:lnTo>
                  <a:pt x="68" y="142"/>
                </a:lnTo>
                <a:lnTo>
                  <a:pt x="85" y="138"/>
                </a:lnTo>
                <a:lnTo>
                  <a:pt x="94" y="142"/>
                </a:lnTo>
                <a:lnTo>
                  <a:pt x="94" y="115"/>
                </a:lnTo>
                <a:lnTo>
                  <a:pt x="78" y="107"/>
                </a:lnTo>
                <a:lnTo>
                  <a:pt x="71" y="96"/>
                </a:lnTo>
                <a:lnTo>
                  <a:pt x="75" y="84"/>
                </a:lnTo>
                <a:lnTo>
                  <a:pt x="81" y="80"/>
                </a:lnTo>
                <a:lnTo>
                  <a:pt x="82" y="77"/>
                </a:lnTo>
                <a:lnTo>
                  <a:pt x="72" y="74"/>
                </a:lnTo>
                <a:lnTo>
                  <a:pt x="63" y="54"/>
                </a:lnTo>
                <a:lnTo>
                  <a:pt x="71" y="48"/>
                </a:lnTo>
                <a:lnTo>
                  <a:pt x="85" y="54"/>
                </a:lnTo>
                <a:lnTo>
                  <a:pt x="68" y="42"/>
                </a:lnTo>
                <a:lnTo>
                  <a:pt x="81" y="42"/>
                </a:lnTo>
                <a:lnTo>
                  <a:pt x="85" y="42"/>
                </a:lnTo>
                <a:lnTo>
                  <a:pt x="86" y="42"/>
                </a:lnTo>
                <a:lnTo>
                  <a:pt x="86" y="39"/>
                </a:lnTo>
                <a:lnTo>
                  <a:pt x="73" y="36"/>
                </a:lnTo>
                <a:lnTo>
                  <a:pt x="71" y="32"/>
                </a:lnTo>
                <a:lnTo>
                  <a:pt x="79" y="29"/>
                </a:lnTo>
                <a:lnTo>
                  <a:pt x="82" y="22"/>
                </a:lnTo>
                <a:lnTo>
                  <a:pt x="86" y="22"/>
                </a:lnTo>
                <a:lnTo>
                  <a:pt x="91" y="26"/>
                </a:lnTo>
                <a:lnTo>
                  <a:pt x="94" y="25"/>
                </a:lnTo>
                <a:lnTo>
                  <a:pt x="88" y="19"/>
                </a:lnTo>
                <a:lnTo>
                  <a:pt x="102" y="5"/>
                </a:lnTo>
                <a:lnTo>
                  <a:pt x="120" y="0"/>
                </a:lnTo>
                <a:lnTo>
                  <a:pt x="128" y="15"/>
                </a:lnTo>
                <a:lnTo>
                  <a:pt x="128" y="22"/>
                </a:lnTo>
                <a:lnTo>
                  <a:pt x="143" y="32"/>
                </a:lnTo>
                <a:lnTo>
                  <a:pt x="143" y="39"/>
                </a:lnTo>
                <a:lnTo>
                  <a:pt x="150" y="51"/>
                </a:lnTo>
                <a:lnTo>
                  <a:pt x="150" y="80"/>
                </a:lnTo>
                <a:lnTo>
                  <a:pt x="150" y="81"/>
                </a:lnTo>
                <a:lnTo>
                  <a:pt x="154" y="83"/>
                </a:lnTo>
                <a:lnTo>
                  <a:pt x="162" y="62"/>
                </a:lnTo>
                <a:lnTo>
                  <a:pt x="160" y="57"/>
                </a:lnTo>
                <a:lnTo>
                  <a:pt x="176" y="64"/>
                </a:lnTo>
                <a:lnTo>
                  <a:pt x="183" y="58"/>
                </a:lnTo>
                <a:lnTo>
                  <a:pt x="183" y="44"/>
                </a:lnTo>
                <a:lnTo>
                  <a:pt x="201" y="35"/>
                </a:lnTo>
                <a:lnTo>
                  <a:pt x="232" y="38"/>
                </a:lnTo>
                <a:lnTo>
                  <a:pt x="245" y="55"/>
                </a:lnTo>
                <a:lnTo>
                  <a:pt x="255" y="57"/>
                </a:lnTo>
                <a:lnTo>
                  <a:pt x="260" y="64"/>
                </a:lnTo>
                <a:lnTo>
                  <a:pt x="254" y="73"/>
                </a:lnTo>
                <a:lnTo>
                  <a:pt x="254" y="74"/>
                </a:lnTo>
                <a:lnTo>
                  <a:pt x="255" y="75"/>
                </a:lnTo>
                <a:lnTo>
                  <a:pt x="270" y="65"/>
                </a:lnTo>
                <a:lnTo>
                  <a:pt x="273" y="65"/>
                </a:lnTo>
                <a:lnTo>
                  <a:pt x="271" y="77"/>
                </a:lnTo>
                <a:lnTo>
                  <a:pt x="279" y="78"/>
                </a:lnTo>
                <a:lnTo>
                  <a:pt x="280" y="81"/>
                </a:lnTo>
                <a:lnTo>
                  <a:pt x="284" y="77"/>
                </a:lnTo>
                <a:lnTo>
                  <a:pt x="292" y="64"/>
                </a:lnTo>
                <a:lnTo>
                  <a:pt x="316" y="68"/>
                </a:lnTo>
                <a:lnTo>
                  <a:pt x="325" y="78"/>
                </a:lnTo>
                <a:lnTo>
                  <a:pt x="318" y="89"/>
                </a:lnTo>
                <a:lnTo>
                  <a:pt x="313" y="90"/>
                </a:lnTo>
                <a:lnTo>
                  <a:pt x="326" y="90"/>
                </a:lnTo>
                <a:lnTo>
                  <a:pt x="332" y="86"/>
                </a:lnTo>
                <a:lnTo>
                  <a:pt x="341" y="93"/>
                </a:lnTo>
                <a:lnTo>
                  <a:pt x="339" y="97"/>
                </a:lnTo>
                <a:lnTo>
                  <a:pt x="342" y="100"/>
                </a:lnTo>
                <a:lnTo>
                  <a:pt x="349" y="91"/>
                </a:lnTo>
                <a:lnTo>
                  <a:pt x="351" y="104"/>
                </a:lnTo>
                <a:lnTo>
                  <a:pt x="357" y="93"/>
                </a:lnTo>
                <a:lnTo>
                  <a:pt x="381" y="93"/>
                </a:lnTo>
                <a:lnTo>
                  <a:pt x="383" y="99"/>
                </a:lnTo>
                <a:lnTo>
                  <a:pt x="373" y="116"/>
                </a:lnTo>
                <a:lnTo>
                  <a:pt x="386" y="113"/>
                </a:lnTo>
                <a:lnTo>
                  <a:pt x="390" y="123"/>
                </a:lnTo>
                <a:lnTo>
                  <a:pt x="394" y="110"/>
                </a:lnTo>
                <a:lnTo>
                  <a:pt x="394" y="107"/>
                </a:lnTo>
                <a:lnTo>
                  <a:pt x="396" y="103"/>
                </a:lnTo>
                <a:lnTo>
                  <a:pt x="417" y="113"/>
                </a:lnTo>
                <a:lnTo>
                  <a:pt x="423" y="120"/>
                </a:lnTo>
                <a:lnTo>
                  <a:pt x="410" y="126"/>
                </a:lnTo>
                <a:lnTo>
                  <a:pt x="400" y="139"/>
                </a:lnTo>
                <a:lnTo>
                  <a:pt x="412" y="142"/>
                </a:lnTo>
                <a:lnTo>
                  <a:pt x="432" y="135"/>
                </a:lnTo>
                <a:lnTo>
                  <a:pt x="445" y="138"/>
                </a:lnTo>
                <a:lnTo>
                  <a:pt x="448" y="141"/>
                </a:lnTo>
                <a:lnTo>
                  <a:pt x="429" y="151"/>
                </a:lnTo>
                <a:lnTo>
                  <a:pt x="422" y="149"/>
                </a:lnTo>
                <a:lnTo>
                  <a:pt x="416" y="155"/>
                </a:lnTo>
                <a:lnTo>
                  <a:pt x="429" y="159"/>
                </a:lnTo>
                <a:lnTo>
                  <a:pt x="427" y="162"/>
                </a:lnTo>
                <a:lnTo>
                  <a:pt x="429" y="167"/>
                </a:lnTo>
                <a:lnTo>
                  <a:pt x="433" y="171"/>
                </a:lnTo>
                <a:lnTo>
                  <a:pt x="432" y="178"/>
                </a:lnTo>
                <a:lnTo>
                  <a:pt x="440" y="182"/>
                </a:lnTo>
                <a:lnTo>
                  <a:pt x="458" y="178"/>
                </a:lnTo>
                <a:lnTo>
                  <a:pt x="469" y="188"/>
                </a:lnTo>
                <a:lnTo>
                  <a:pt x="477" y="182"/>
                </a:lnTo>
                <a:lnTo>
                  <a:pt x="487" y="193"/>
                </a:lnTo>
                <a:lnTo>
                  <a:pt x="503" y="184"/>
                </a:lnTo>
                <a:lnTo>
                  <a:pt x="508" y="193"/>
                </a:lnTo>
                <a:lnTo>
                  <a:pt x="520" y="188"/>
                </a:lnTo>
                <a:lnTo>
                  <a:pt x="539" y="204"/>
                </a:lnTo>
                <a:lnTo>
                  <a:pt x="536" y="207"/>
                </a:lnTo>
                <a:lnTo>
                  <a:pt x="539" y="211"/>
                </a:lnTo>
                <a:lnTo>
                  <a:pt x="557" y="203"/>
                </a:lnTo>
                <a:lnTo>
                  <a:pt x="565" y="217"/>
                </a:lnTo>
                <a:lnTo>
                  <a:pt x="582" y="207"/>
                </a:lnTo>
                <a:lnTo>
                  <a:pt x="599" y="208"/>
                </a:lnTo>
                <a:lnTo>
                  <a:pt x="608" y="219"/>
                </a:lnTo>
                <a:lnTo>
                  <a:pt x="608" y="234"/>
                </a:lnTo>
                <a:lnTo>
                  <a:pt x="597" y="236"/>
                </a:lnTo>
                <a:lnTo>
                  <a:pt x="598" y="246"/>
                </a:lnTo>
                <a:lnTo>
                  <a:pt x="608" y="245"/>
                </a:lnTo>
                <a:lnTo>
                  <a:pt x="608" y="271"/>
                </a:lnTo>
                <a:lnTo>
                  <a:pt x="592" y="272"/>
                </a:lnTo>
                <a:lnTo>
                  <a:pt x="608" y="289"/>
                </a:lnTo>
                <a:lnTo>
                  <a:pt x="608" y="305"/>
                </a:lnTo>
                <a:lnTo>
                  <a:pt x="594" y="304"/>
                </a:lnTo>
                <a:lnTo>
                  <a:pt x="591" y="301"/>
                </a:lnTo>
                <a:lnTo>
                  <a:pt x="579" y="301"/>
                </a:lnTo>
                <a:lnTo>
                  <a:pt x="576" y="297"/>
                </a:lnTo>
                <a:lnTo>
                  <a:pt x="559" y="289"/>
                </a:lnTo>
                <a:lnTo>
                  <a:pt x="547" y="278"/>
                </a:lnTo>
                <a:lnTo>
                  <a:pt x="539" y="281"/>
                </a:lnTo>
                <a:lnTo>
                  <a:pt x="527" y="273"/>
                </a:lnTo>
                <a:lnTo>
                  <a:pt x="508" y="272"/>
                </a:lnTo>
                <a:lnTo>
                  <a:pt x="505" y="265"/>
                </a:lnTo>
                <a:lnTo>
                  <a:pt x="495" y="263"/>
                </a:lnTo>
                <a:lnTo>
                  <a:pt x="494" y="266"/>
                </a:lnTo>
                <a:lnTo>
                  <a:pt x="501" y="271"/>
                </a:lnTo>
                <a:lnTo>
                  <a:pt x="501" y="273"/>
                </a:lnTo>
                <a:lnTo>
                  <a:pt x="491" y="272"/>
                </a:lnTo>
                <a:lnTo>
                  <a:pt x="484" y="281"/>
                </a:lnTo>
                <a:lnTo>
                  <a:pt x="511" y="289"/>
                </a:lnTo>
                <a:lnTo>
                  <a:pt x="503" y="302"/>
                </a:lnTo>
                <a:lnTo>
                  <a:pt x="505" y="308"/>
                </a:lnTo>
                <a:lnTo>
                  <a:pt x="517" y="307"/>
                </a:lnTo>
                <a:lnTo>
                  <a:pt x="546" y="334"/>
                </a:lnTo>
                <a:lnTo>
                  <a:pt x="555" y="330"/>
                </a:lnTo>
                <a:lnTo>
                  <a:pt x="557" y="333"/>
                </a:lnTo>
                <a:lnTo>
                  <a:pt x="566" y="330"/>
                </a:lnTo>
                <a:lnTo>
                  <a:pt x="568" y="327"/>
                </a:lnTo>
                <a:lnTo>
                  <a:pt x="578" y="336"/>
                </a:lnTo>
                <a:lnTo>
                  <a:pt x="582" y="331"/>
                </a:lnTo>
                <a:lnTo>
                  <a:pt x="586" y="336"/>
                </a:lnTo>
                <a:lnTo>
                  <a:pt x="591" y="334"/>
                </a:lnTo>
                <a:lnTo>
                  <a:pt x="597" y="343"/>
                </a:lnTo>
                <a:lnTo>
                  <a:pt x="594" y="350"/>
                </a:lnTo>
                <a:lnTo>
                  <a:pt x="599" y="354"/>
                </a:lnTo>
                <a:lnTo>
                  <a:pt x="614" y="356"/>
                </a:lnTo>
                <a:lnTo>
                  <a:pt x="628" y="376"/>
                </a:lnTo>
                <a:lnTo>
                  <a:pt x="630" y="380"/>
                </a:lnTo>
                <a:lnTo>
                  <a:pt x="621" y="386"/>
                </a:lnTo>
                <a:lnTo>
                  <a:pt x="633" y="399"/>
                </a:lnTo>
                <a:lnTo>
                  <a:pt x="640" y="399"/>
                </a:lnTo>
                <a:lnTo>
                  <a:pt x="644" y="402"/>
                </a:lnTo>
                <a:lnTo>
                  <a:pt x="634" y="408"/>
                </a:lnTo>
                <a:lnTo>
                  <a:pt x="641" y="415"/>
                </a:lnTo>
                <a:lnTo>
                  <a:pt x="641" y="418"/>
                </a:lnTo>
                <a:lnTo>
                  <a:pt x="636" y="418"/>
                </a:lnTo>
                <a:lnTo>
                  <a:pt x="624" y="409"/>
                </a:lnTo>
                <a:lnTo>
                  <a:pt x="610" y="414"/>
                </a:lnTo>
                <a:lnTo>
                  <a:pt x="597" y="414"/>
                </a:lnTo>
                <a:lnTo>
                  <a:pt x="589" y="414"/>
                </a:lnTo>
                <a:lnTo>
                  <a:pt x="582" y="409"/>
                </a:lnTo>
                <a:lnTo>
                  <a:pt x="572" y="408"/>
                </a:lnTo>
                <a:lnTo>
                  <a:pt x="560" y="402"/>
                </a:lnTo>
                <a:lnTo>
                  <a:pt x="555" y="406"/>
                </a:lnTo>
                <a:lnTo>
                  <a:pt x="536" y="399"/>
                </a:lnTo>
                <a:lnTo>
                  <a:pt x="530" y="401"/>
                </a:lnTo>
                <a:lnTo>
                  <a:pt x="534" y="408"/>
                </a:lnTo>
                <a:lnTo>
                  <a:pt x="623" y="443"/>
                </a:lnTo>
                <a:lnTo>
                  <a:pt x="633" y="460"/>
                </a:lnTo>
                <a:lnTo>
                  <a:pt x="627" y="464"/>
                </a:lnTo>
                <a:lnTo>
                  <a:pt x="614" y="458"/>
                </a:lnTo>
                <a:lnTo>
                  <a:pt x="601" y="464"/>
                </a:lnTo>
                <a:lnTo>
                  <a:pt x="550" y="460"/>
                </a:lnTo>
                <a:lnTo>
                  <a:pt x="531" y="450"/>
                </a:lnTo>
                <a:lnTo>
                  <a:pt x="510" y="454"/>
                </a:lnTo>
                <a:lnTo>
                  <a:pt x="479" y="448"/>
                </a:lnTo>
                <a:lnTo>
                  <a:pt x="468" y="438"/>
                </a:lnTo>
                <a:lnTo>
                  <a:pt x="475" y="430"/>
                </a:lnTo>
                <a:lnTo>
                  <a:pt x="462" y="421"/>
                </a:lnTo>
                <a:lnTo>
                  <a:pt x="446" y="425"/>
                </a:lnTo>
                <a:lnTo>
                  <a:pt x="419" y="406"/>
                </a:lnTo>
                <a:lnTo>
                  <a:pt x="404" y="395"/>
                </a:lnTo>
                <a:lnTo>
                  <a:pt x="384" y="396"/>
                </a:lnTo>
                <a:lnTo>
                  <a:pt x="380" y="391"/>
                </a:lnTo>
                <a:lnTo>
                  <a:pt x="375" y="396"/>
                </a:lnTo>
                <a:lnTo>
                  <a:pt x="387" y="404"/>
                </a:lnTo>
                <a:lnTo>
                  <a:pt x="387" y="409"/>
                </a:lnTo>
                <a:lnTo>
                  <a:pt x="371" y="411"/>
                </a:lnTo>
                <a:lnTo>
                  <a:pt x="367" y="406"/>
                </a:lnTo>
                <a:lnTo>
                  <a:pt x="360" y="409"/>
                </a:lnTo>
                <a:lnTo>
                  <a:pt x="360" y="419"/>
                </a:lnTo>
                <a:lnTo>
                  <a:pt x="342" y="430"/>
                </a:lnTo>
                <a:lnTo>
                  <a:pt x="320" y="427"/>
                </a:lnTo>
                <a:lnTo>
                  <a:pt x="310" y="421"/>
                </a:lnTo>
                <a:lnTo>
                  <a:pt x="303" y="406"/>
                </a:lnTo>
                <a:lnTo>
                  <a:pt x="313" y="386"/>
                </a:lnTo>
                <a:lnTo>
                  <a:pt x="310" y="382"/>
                </a:lnTo>
                <a:lnTo>
                  <a:pt x="318" y="378"/>
                </a:lnTo>
                <a:lnTo>
                  <a:pt x="339" y="379"/>
                </a:lnTo>
                <a:lnTo>
                  <a:pt x="357" y="373"/>
                </a:lnTo>
                <a:lnTo>
                  <a:pt x="377" y="357"/>
                </a:lnTo>
                <a:lnTo>
                  <a:pt x="390" y="356"/>
                </a:lnTo>
                <a:lnTo>
                  <a:pt x="388" y="349"/>
                </a:lnTo>
                <a:lnTo>
                  <a:pt x="364" y="333"/>
                </a:lnTo>
                <a:lnTo>
                  <a:pt x="362" y="324"/>
                </a:lnTo>
                <a:lnTo>
                  <a:pt x="380" y="292"/>
                </a:lnTo>
                <a:lnTo>
                  <a:pt x="377" y="282"/>
                </a:lnTo>
                <a:lnTo>
                  <a:pt x="383" y="271"/>
                </a:lnTo>
                <a:lnTo>
                  <a:pt x="351" y="229"/>
                </a:lnTo>
                <a:lnTo>
                  <a:pt x="341" y="224"/>
                </a:lnTo>
                <a:lnTo>
                  <a:pt x="335" y="226"/>
                </a:lnTo>
                <a:lnTo>
                  <a:pt x="323" y="210"/>
                </a:lnTo>
                <a:lnTo>
                  <a:pt x="316" y="217"/>
                </a:lnTo>
                <a:lnTo>
                  <a:pt x="306" y="210"/>
                </a:lnTo>
                <a:lnTo>
                  <a:pt x="306" y="203"/>
                </a:lnTo>
                <a:lnTo>
                  <a:pt x="309" y="201"/>
                </a:lnTo>
                <a:lnTo>
                  <a:pt x="305" y="198"/>
                </a:lnTo>
                <a:lnTo>
                  <a:pt x="276" y="224"/>
                </a:lnTo>
                <a:lnTo>
                  <a:pt x="270" y="210"/>
                </a:lnTo>
                <a:lnTo>
                  <a:pt x="284" y="200"/>
                </a:lnTo>
                <a:lnTo>
                  <a:pt x="277" y="193"/>
                </a:lnTo>
                <a:lnTo>
                  <a:pt x="253" y="181"/>
                </a:lnTo>
                <a:lnTo>
                  <a:pt x="251" y="174"/>
                </a:lnTo>
                <a:lnTo>
                  <a:pt x="238" y="174"/>
                </a:lnTo>
                <a:lnTo>
                  <a:pt x="231" y="156"/>
                </a:lnTo>
                <a:lnTo>
                  <a:pt x="209" y="154"/>
                </a:lnTo>
                <a:lnTo>
                  <a:pt x="201" y="152"/>
                </a:lnTo>
                <a:lnTo>
                  <a:pt x="198" y="154"/>
                </a:lnTo>
                <a:lnTo>
                  <a:pt x="199" y="156"/>
                </a:lnTo>
                <a:lnTo>
                  <a:pt x="208" y="159"/>
                </a:lnTo>
                <a:lnTo>
                  <a:pt x="215" y="169"/>
                </a:lnTo>
                <a:lnTo>
                  <a:pt x="203" y="181"/>
                </a:lnTo>
                <a:lnTo>
                  <a:pt x="169" y="175"/>
                </a:lnTo>
                <a:lnTo>
                  <a:pt x="166" y="177"/>
                </a:lnTo>
                <a:lnTo>
                  <a:pt x="179" y="190"/>
                </a:lnTo>
                <a:lnTo>
                  <a:pt x="166" y="185"/>
                </a:lnTo>
                <a:lnTo>
                  <a:pt x="156" y="191"/>
                </a:lnTo>
                <a:lnTo>
                  <a:pt x="137" y="187"/>
                </a:lnTo>
                <a:lnTo>
                  <a:pt x="107" y="191"/>
                </a:lnTo>
                <a:lnTo>
                  <a:pt x="98" y="188"/>
                </a:lnTo>
                <a:lnTo>
                  <a:pt x="85" y="193"/>
                </a:lnTo>
                <a:lnTo>
                  <a:pt x="69" y="178"/>
                </a:lnTo>
                <a:lnTo>
                  <a:pt x="43" y="181"/>
                </a:lnTo>
                <a:lnTo>
                  <a:pt x="17" y="156"/>
                </a:lnTo>
                <a:lnTo>
                  <a:pt x="23" y="149"/>
                </a:lnTo>
                <a:lnTo>
                  <a:pt x="44" y="154"/>
                </a:lnTo>
                <a:lnTo>
                  <a:pt x="50" y="149"/>
                </a:lnTo>
                <a:lnTo>
                  <a:pt x="40" y="138"/>
                </a:lnTo>
                <a:lnTo>
                  <a:pt x="7" y="135"/>
                </a:lnTo>
                <a:lnTo>
                  <a:pt x="1" y="122"/>
                </a:lnTo>
                <a:lnTo>
                  <a:pt x="3" y="110"/>
                </a:lnTo>
                <a:lnTo>
                  <a:pt x="1" y="99"/>
                </a:lnTo>
                <a:lnTo>
                  <a:pt x="5" y="94"/>
                </a:lnTo>
                <a:lnTo>
                  <a:pt x="0" y="83"/>
                </a:lnTo>
                <a:lnTo>
                  <a:pt x="4" y="65"/>
                </a:lnTo>
                <a:lnTo>
                  <a:pt x="7" y="62"/>
                </a:lnTo>
                <a:lnTo>
                  <a:pt x="7" y="49"/>
                </a:lnTo>
                <a:lnTo>
                  <a:pt x="21" y="21"/>
                </a:lnTo>
                <a:lnTo>
                  <a:pt x="44" y="8"/>
                </a:lnTo>
                <a:lnTo>
                  <a:pt x="63" y="8"/>
                </a:lnTo>
                <a:lnTo>
                  <a:pt x="68" y="13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1" name=""/>
          <p:cNvSpPr/>
          <p:nvPr/>
        </p:nvSpPr>
        <p:spPr>
          <a:xfrm>
            <a:off x="5497560" y="1746360"/>
            <a:ext cx="38160" cy="29880"/>
          </a:xfrm>
          <a:custGeom>
            <a:avLst/>
            <a:gdLst/>
            <a:ahLst/>
            <a:rect l="l" t="t" r="r" b="b"/>
            <a:pathLst>
              <a:path w="19" h="15">
                <a:moveTo>
                  <a:pt x="19" y="6"/>
                </a:moveTo>
                <a:lnTo>
                  <a:pt x="10" y="15"/>
                </a:lnTo>
                <a:lnTo>
                  <a:pt x="0" y="8"/>
                </a:lnTo>
                <a:lnTo>
                  <a:pt x="3" y="2"/>
                </a:lnTo>
                <a:lnTo>
                  <a:pt x="13" y="0"/>
                </a:lnTo>
                <a:lnTo>
                  <a:pt x="17" y="2"/>
                </a:lnTo>
                <a:lnTo>
                  <a:pt x="19" y="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2" name=""/>
          <p:cNvSpPr/>
          <p:nvPr/>
        </p:nvSpPr>
        <p:spPr>
          <a:xfrm>
            <a:off x="5497560" y="1746360"/>
            <a:ext cx="38160" cy="29880"/>
          </a:xfrm>
          <a:custGeom>
            <a:avLst/>
            <a:gdLst/>
            <a:ahLst/>
            <a:rect l="l" t="t" r="r" b="b"/>
            <a:pathLst>
              <a:path w="19" h="15">
                <a:moveTo>
                  <a:pt x="19" y="6"/>
                </a:moveTo>
                <a:lnTo>
                  <a:pt x="10" y="15"/>
                </a:lnTo>
                <a:lnTo>
                  <a:pt x="0" y="8"/>
                </a:lnTo>
                <a:lnTo>
                  <a:pt x="3" y="2"/>
                </a:lnTo>
                <a:lnTo>
                  <a:pt x="13" y="0"/>
                </a:lnTo>
                <a:lnTo>
                  <a:pt x="17" y="2"/>
                </a:lnTo>
                <a:lnTo>
                  <a:pt x="19" y="6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3" name=""/>
          <p:cNvSpPr/>
          <p:nvPr/>
        </p:nvSpPr>
        <p:spPr>
          <a:xfrm>
            <a:off x="5557680" y="1778040"/>
            <a:ext cx="28800" cy="44280"/>
          </a:xfrm>
          <a:custGeom>
            <a:avLst/>
            <a:gdLst/>
            <a:ahLst/>
            <a:rect l="l" t="t" r="r" b="b"/>
            <a:pathLst>
              <a:path w="15" h="23">
                <a:moveTo>
                  <a:pt x="9" y="20"/>
                </a:moveTo>
                <a:lnTo>
                  <a:pt x="2" y="23"/>
                </a:lnTo>
                <a:lnTo>
                  <a:pt x="0" y="15"/>
                </a:lnTo>
                <a:lnTo>
                  <a:pt x="8" y="0"/>
                </a:lnTo>
                <a:lnTo>
                  <a:pt x="15" y="2"/>
                </a:lnTo>
                <a:lnTo>
                  <a:pt x="9" y="2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4" name=""/>
          <p:cNvSpPr/>
          <p:nvPr/>
        </p:nvSpPr>
        <p:spPr>
          <a:xfrm>
            <a:off x="5557680" y="1778040"/>
            <a:ext cx="28800" cy="44280"/>
          </a:xfrm>
          <a:custGeom>
            <a:avLst/>
            <a:gdLst/>
            <a:ahLst/>
            <a:rect l="l" t="t" r="r" b="b"/>
            <a:pathLst>
              <a:path w="15" h="23">
                <a:moveTo>
                  <a:pt x="9" y="20"/>
                </a:moveTo>
                <a:lnTo>
                  <a:pt x="2" y="23"/>
                </a:lnTo>
                <a:lnTo>
                  <a:pt x="0" y="15"/>
                </a:lnTo>
                <a:lnTo>
                  <a:pt x="8" y="0"/>
                </a:lnTo>
                <a:lnTo>
                  <a:pt x="15" y="2"/>
                </a:lnTo>
                <a:lnTo>
                  <a:pt x="9" y="2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5" name=""/>
          <p:cNvSpPr/>
          <p:nvPr/>
        </p:nvSpPr>
        <p:spPr>
          <a:xfrm>
            <a:off x="5668920" y="1847880"/>
            <a:ext cx="92160" cy="108000"/>
          </a:xfrm>
          <a:custGeom>
            <a:avLst/>
            <a:gdLst/>
            <a:ahLst/>
            <a:rect l="l" t="t" r="r" b="b"/>
            <a:pathLst>
              <a:path w="47" h="55">
                <a:moveTo>
                  <a:pt x="47" y="35"/>
                </a:moveTo>
                <a:lnTo>
                  <a:pt x="37" y="48"/>
                </a:lnTo>
                <a:lnTo>
                  <a:pt x="18" y="55"/>
                </a:lnTo>
                <a:lnTo>
                  <a:pt x="5" y="44"/>
                </a:lnTo>
                <a:lnTo>
                  <a:pt x="0" y="23"/>
                </a:lnTo>
                <a:lnTo>
                  <a:pt x="3" y="9"/>
                </a:lnTo>
                <a:lnTo>
                  <a:pt x="14" y="3"/>
                </a:lnTo>
                <a:lnTo>
                  <a:pt x="21" y="0"/>
                </a:lnTo>
                <a:lnTo>
                  <a:pt x="37" y="8"/>
                </a:lnTo>
                <a:lnTo>
                  <a:pt x="47" y="3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6" name=""/>
          <p:cNvSpPr/>
          <p:nvPr/>
        </p:nvSpPr>
        <p:spPr>
          <a:xfrm>
            <a:off x="5668920" y="1847880"/>
            <a:ext cx="92160" cy="108000"/>
          </a:xfrm>
          <a:custGeom>
            <a:avLst/>
            <a:gdLst/>
            <a:ahLst/>
            <a:rect l="l" t="t" r="r" b="b"/>
            <a:pathLst>
              <a:path w="47" h="55">
                <a:moveTo>
                  <a:pt x="47" y="35"/>
                </a:moveTo>
                <a:lnTo>
                  <a:pt x="37" y="48"/>
                </a:lnTo>
                <a:lnTo>
                  <a:pt x="18" y="55"/>
                </a:lnTo>
                <a:lnTo>
                  <a:pt x="5" y="44"/>
                </a:lnTo>
                <a:lnTo>
                  <a:pt x="0" y="23"/>
                </a:lnTo>
                <a:lnTo>
                  <a:pt x="3" y="9"/>
                </a:lnTo>
                <a:lnTo>
                  <a:pt x="14" y="3"/>
                </a:lnTo>
                <a:lnTo>
                  <a:pt x="21" y="0"/>
                </a:lnTo>
                <a:lnTo>
                  <a:pt x="37" y="8"/>
                </a:lnTo>
                <a:lnTo>
                  <a:pt x="47" y="35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7" name=""/>
          <p:cNvSpPr/>
          <p:nvPr/>
        </p:nvSpPr>
        <p:spPr>
          <a:xfrm>
            <a:off x="5756400" y="1852560"/>
            <a:ext cx="54000" cy="31680"/>
          </a:xfrm>
          <a:custGeom>
            <a:avLst/>
            <a:gdLst/>
            <a:ahLst/>
            <a:rect l="l" t="t" r="r" b="b"/>
            <a:pathLst>
              <a:path w="28" h="16">
                <a:moveTo>
                  <a:pt x="28" y="10"/>
                </a:moveTo>
                <a:lnTo>
                  <a:pt x="16" y="16"/>
                </a:lnTo>
                <a:lnTo>
                  <a:pt x="6" y="14"/>
                </a:lnTo>
                <a:lnTo>
                  <a:pt x="0" y="7"/>
                </a:lnTo>
                <a:lnTo>
                  <a:pt x="8" y="0"/>
                </a:lnTo>
                <a:lnTo>
                  <a:pt x="25" y="6"/>
                </a:lnTo>
                <a:lnTo>
                  <a:pt x="28" y="1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8" name=""/>
          <p:cNvSpPr/>
          <p:nvPr/>
        </p:nvSpPr>
        <p:spPr>
          <a:xfrm>
            <a:off x="5756400" y="1852560"/>
            <a:ext cx="54000" cy="31680"/>
          </a:xfrm>
          <a:custGeom>
            <a:avLst/>
            <a:gdLst/>
            <a:ahLst/>
            <a:rect l="l" t="t" r="r" b="b"/>
            <a:pathLst>
              <a:path w="28" h="16">
                <a:moveTo>
                  <a:pt x="28" y="10"/>
                </a:moveTo>
                <a:lnTo>
                  <a:pt x="16" y="16"/>
                </a:lnTo>
                <a:lnTo>
                  <a:pt x="6" y="14"/>
                </a:lnTo>
                <a:lnTo>
                  <a:pt x="0" y="7"/>
                </a:lnTo>
                <a:lnTo>
                  <a:pt x="8" y="0"/>
                </a:lnTo>
                <a:lnTo>
                  <a:pt x="25" y="6"/>
                </a:lnTo>
                <a:lnTo>
                  <a:pt x="28" y="1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9" name=""/>
          <p:cNvSpPr/>
          <p:nvPr/>
        </p:nvSpPr>
        <p:spPr>
          <a:xfrm>
            <a:off x="5288040" y="1925640"/>
            <a:ext cx="23760" cy="42840"/>
          </a:xfrm>
          <a:custGeom>
            <a:avLst/>
            <a:gdLst/>
            <a:ahLst/>
            <a:rect l="l" t="t" r="r" b="b"/>
            <a:pathLst>
              <a:path w="12" h="22">
                <a:moveTo>
                  <a:pt x="3" y="0"/>
                </a:moveTo>
                <a:lnTo>
                  <a:pt x="12" y="16"/>
                </a:lnTo>
                <a:lnTo>
                  <a:pt x="7" y="22"/>
                </a:lnTo>
                <a:lnTo>
                  <a:pt x="0" y="13"/>
                </a:lnTo>
                <a:lnTo>
                  <a:pt x="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"/>
          <p:cNvSpPr/>
          <p:nvPr/>
        </p:nvSpPr>
        <p:spPr>
          <a:xfrm>
            <a:off x="5288040" y="1925640"/>
            <a:ext cx="23760" cy="42840"/>
          </a:xfrm>
          <a:custGeom>
            <a:avLst/>
            <a:gdLst/>
            <a:ahLst/>
            <a:rect l="l" t="t" r="r" b="b"/>
            <a:pathLst>
              <a:path w="12" h="22">
                <a:moveTo>
                  <a:pt x="3" y="0"/>
                </a:moveTo>
                <a:lnTo>
                  <a:pt x="12" y="16"/>
                </a:lnTo>
                <a:lnTo>
                  <a:pt x="7" y="22"/>
                </a:lnTo>
                <a:lnTo>
                  <a:pt x="0" y="13"/>
                </a:lnTo>
                <a:lnTo>
                  <a:pt x="3" y="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1" name=""/>
          <p:cNvSpPr/>
          <p:nvPr/>
        </p:nvSpPr>
        <p:spPr>
          <a:xfrm>
            <a:off x="5429160" y="2119320"/>
            <a:ext cx="42840" cy="34920"/>
          </a:xfrm>
          <a:custGeom>
            <a:avLst/>
            <a:gdLst/>
            <a:ahLst/>
            <a:rect l="l" t="t" r="r" b="b"/>
            <a:pathLst>
              <a:path w="22" h="18">
                <a:moveTo>
                  <a:pt x="22" y="14"/>
                </a:moveTo>
                <a:lnTo>
                  <a:pt x="18" y="18"/>
                </a:lnTo>
                <a:lnTo>
                  <a:pt x="0" y="3"/>
                </a:lnTo>
                <a:lnTo>
                  <a:pt x="0" y="0"/>
                </a:lnTo>
                <a:lnTo>
                  <a:pt x="12" y="5"/>
                </a:lnTo>
                <a:lnTo>
                  <a:pt x="22" y="1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2" name=""/>
          <p:cNvSpPr/>
          <p:nvPr/>
        </p:nvSpPr>
        <p:spPr>
          <a:xfrm>
            <a:off x="5429160" y="2119320"/>
            <a:ext cx="42840" cy="34920"/>
          </a:xfrm>
          <a:custGeom>
            <a:avLst/>
            <a:gdLst/>
            <a:ahLst/>
            <a:rect l="l" t="t" r="r" b="b"/>
            <a:pathLst>
              <a:path w="22" h="18">
                <a:moveTo>
                  <a:pt x="22" y="14"/>
                </a:moveTo>
                <a:lnTo>
                  <a:pt x="18" y="18"/>
                </a:lnTo>
                <a:lnTo>
                  <a:pt x="0" y="3"/>
                </a:lnTo>
                <a:lnTo>
                  <a:pt x="0" y="0"/>
                </a:lnTo>
                <a:lnTo>
                  <a:pt x="12" y="5"/>
                </a:lnTo>
                <a:lnTo>
                  <a:pt x="22" y="14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3" name=""/>
          <p:cNvSpPr/>
          <p:nvPr/>
        </p:nvSpPr>
        <p:spPr>
          <a:xfrm>
            <a:off x="5797440" y="2286000"/>
            <a:ext cx="30240" cy="17640"/>
          </a:xfrm>
          <a:custGeom>
            <a:avLst/>
            <a:gdLst/>
            <a:ahLst/>
            <a:rect l="l" t="t" r="r" b="b"/>
            <a:pathLst>
              <a:path w="16" h="9">
                <a:moveTo>
                  <a:pt x="16" y="4"/>
                </a:moveTo>
                <a:lnTo>
                  <a:pt x="11" y="9"/>
                </a:lnTo>
                <a:lnTo>
                  <a:pt x="0" y="0"/>
                </a:lnTo>
                <a:lnTo>
                  <a:pt x="14" y="0"/>
                </a:lnTo>
                <a:lnTo>
                  <a:pt x="16" y="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4" name=""/>
          <p:cNvSpPr/>
          <p:nvPr/>
        </p:nvSpPr>
        <p:spPr>
          <a:xfrm>
            <a:off x="5797440" y="2286000"/>
            <a:ext cx="30240" cy="17640"/>
          </a:xfrm>
          <a:custGeom>
            <a:avLst/>
            <a:gdLst/>
            <a:ahLst/>
            <a:rect l="l" t="t" r="r" b="b"/>
            <a:pathLst>
              <a:path w="16" h="9">
                <a:moveTo>
                  <a:pt x="16" y="4"/>
                </a:moveTo>
                <a:lnTo>
                  <a:pt x="11" y="9"/>
                </a:lnTo>
                <a:lnTo>
                  <a:pt x="0" y="0"/>
                </a:lnTo>
                <a:lnTo>
                  <a:pt x="14" y="0"/>
                </a:lnTo>
                <a:lnTo>
                  <a:pt x="16" y="4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5" name=""/>
          <p:cNvSpPr/>
          <p:nvPr/>
        </p:nvSpPr>
        <p:spPr>
          <a:xfrm>
            <a:off x="6118200" y="2286000"/>
            <a:ext cx="23760" cy="14400"/>
          </a:xfrm>
          <a:custGeom>
            <a:avLst/>
            <a:gdLst/>
            <a:ahLst/>
            <a:rect l="l" t="t" r="r" b="b"/>
            <a:pathLst>
              <a:path w="12" h="7">
                <a:moveTo>
                  <a:pt x="12" y="4"/>
                </a:moveTo>
                <a:lnTo>
                  <a:pt x="8" y="7"/>
                </a:lnTo>
                <a:lnTo>
                  <a:pt x="0" y="6"/>
                </a:lnTo>
                <a:lnTo>
                  <a:pt x="2" y="0"/>
                </a:lnTo>
                <a:lnTo>
                  <a:pt x="11" y="0"/>
                </a:lnTo>
                <a:lnTo>
                  <a:pt x="12" y="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6" name=""/>
          <p:cNvSpPr/>
          <p:nvPr/>
        </p:nvSpPr>
        <p:spPr>
          <a:xfrm>
            <a:off x="6118200" y="2286000"/>
            <a:ext cx="23760" cy="14400"/>
          </a:xfrm>
          <a:custGeom>
            <a:avLst/>
            <a:gdLst/>
            <a:ahLst/>
            <a:rect l="l" t="t" r="r" b="b"/>
            <a:pathLst>
              <a:path w="12" h="7">
                <a:moveTo>
                  <a:pt x="12" y="4"/>
                </a:moveTo>
                <a:lnTo>
                  <a:pt x="8" y="7"/>
                </a:lnTo>
                <a:lnTo>
                  <a:pt x="0" y="6"/>
                </a:lnTo>
                <a:lnTo>
                  <a:pt x="2" y="0"/>
                </a:lnTo>
                <a:lnTo>
                  <a:pt x="11" y="0"/>
                </a:lnTo>
                <a:lnTo>
                  <a:pt x="12" y="4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7" name=""/>
          <p:cNvSpPr/>
          <p:nvPr/>
        </p:nvSpPr>
        <p:spPr>
          <a:xfrm>
            <a:off x="5756400" y="2308320"/>
            <a:ext cx="42840" cy="28440"/>
          </a:xfrm>
          <a:custGeom>
            <a:avLst/>
            <a:gdLst/>
            <a:ahLst/>
            <a:rect l="l" t="t" r="r" b="b"/>
            <a:pathLst>
              <a:path w="22" h="15">
                <a:moveTo>
                  <a:pt x="22" y="11"/>
                </a:moveTo>
                <a:lnTo>
                  <a:pt x="14" y="15"/>
                </a:lnTo>
                <a:lnTo>
                  <a:pt x="0" y="9"/>
                </a:lnTo>
                <a:lnTo>
                  <a:pt x="3" y="0"/>
                </a:lnTo>
                <a:lnTo>
                  <a:pt x="15" y="3"/>
                </a:lnTo>
                <a:lnTo>
                  <a:pt x="22" y="1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8" name=""/>
          <p:cNvSpPr/>
          <p:nvPr/>
        </p:nvSpPr>
        <p:spPr>
          <a:xfrm>
            <a:off x="5756400" y="2308320"/>
            <a:ext cx="42840" cy="28440"/>
          </a:xfrm>
          <a:custGeom>
            <a:avLst/>
            <a:gdLst/>
            <a:ahLst/>
            <a:rect l="l" t="t" r="r" b="b"/>
            <a:pathLst>
              <a:path w="22" h="15">
                <a:moveTo>
                  <a:pt x="22" y="11"/>
                </a:moveTo>
                <a:lnTo>
                  <a:pt x="14" y="15"/>
                </a:lnTo>
                <a:lnTo>
                  <a:pt x="0" y="9"/>
                </a:lnTo>
                <a:lnTo>
                  <a:pt x="3" y="0"/>
                </a:lnTo>
                <a:lnTo>
                  <a:pt x="15" y="3"/>
                </a:lnTo>
                <a:lnTo>
                  <a:pt x="22" y="11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9" name=""/>
          <p:cNvSpPr/>
          <p:nvPr/>
        </p:nvSpPr>
        <p:spPr>
          <a:xfrm>
            <a:off x="5958000" y="2333520"/>
            <a:ext cx="14040" cy="11160"/>
          </a:xfrm>
          <a:custGeom>
            <a:avLst/>
            <a:gdLst/>
            <a:ahLst/>
            <a:rect l="l" t="t" r="r" b="b"/>
            <a:pathLst>
              <a:path w="7" h="6">
                <a:moveTo>
                  <a:pt x="6" y="5"/>
                </a:moveTo>
                <a:lnTo>
                  <a:pt x="0" y="6"/>
                </a:lnTo>
                <a:lnTo>
                  <a:pt x="2" y="2"/>
                </a:lnTo>
                <a:lnTo>
                  <a:pt x="7" y="0"/>
                </a:lnTo>
                <a:lnTo>
                  <a:pt x="6" y="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0" name=""/>
          <p:cNvSpPr/>
          <p:nvPr/>
        </p:nvSpPr>
        <p:spPr>
          <a:xfrm>
            <a:off x="5958000" y="2333520"/>
            <a:ext cx="14040" cy="11160"/>
          </a:xfrm>
          <a:custGeom>
            <a:avLst/>
            <a:gdLst/>
            <a:ahLst/>
            <a:rect l="l" t="t" r="r" b="b"/>
            <a:pathLst>
              <a:path w="7" h="6">
                <a:moveTo>
                  <a:pt x="6" y="5"/>
                </a:moveTo>
                <a:lnTo>
                  <a:pt x="0" y="6"/>
                </a:lnTo>
                <a:lnTo>
                  <a:pt x="2" y="2"/>
                </a:lnTo>
                <a:lnTo>
                  <a:pt x="7" y="0"/>
                </a:lnTo>
                <a:lnTo>
                  <a:pt x="6" y="5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1" name=""/>
          <p:cNvSpPr/>
          <p:nvPr/>
        </p:nvSpPr>
        <p:spPr>
          <a:xfrm>
            <a:off x="5535720" y="2394000"/>
            <a:ext cx="65160" cy="84240"/>
          </a:xfrm>
          <a:custGeom>
            <a:avLst/>
            <a:gdLst/>
            <a:ahLst/>
            <a:rect l="l" t="t" r="r" b="b"/>
            <a:pathLst>
              <a:path w="33" h="43">
                <a:moveTo>
                  <a:pt x="33" y="10"/>
                </a:moveTo>
                <a:lnTo>
                  <a:pt x="20" y="29"/>
                </a:lnTo>
                <a:lnTo>
                  <a:pt x="11" y="39"/>
                </a:lnTo>
                <a:lnTo>
                  <a:pt x="0" y="43"/>
                </a:lnTo>
                <a:lnTo>
                  <a:pt x="4" y="14"/>
                </a:lnTo>
                <a:lnTo>
                  <a:pt x="23" y="0"/>
                </a:lnTo>
                <a:lnTo>
                  <a:pt x="30" y="0"/>
                </a:lnTo>
                <a:lnTo>
                  <a:pt x="33" y="1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2" name=""/>
          <p:cNvSpPr/>
          <p:nvPr/>
        </p:nvSpPr>
        <p:spPr>
          <a:xfrm>
            <a:off x="5535720" y="2394000"/>
            <a:ext cx="65160" cy="84240"/>
          </a:xfrm>
          <a:custGeom>
            <a:avLst/>
            <a:gdLst/>
            <a:ahLst/>
            <a:rect l="l" t="t" r="r" b="b"/>
            <a:pathLst>
              <a:path w="33" h="43">
                <a:moveTo>
                  <a:pt x="33" y="10"/>
                </a:moveTo>
                <a:lnTo>
                  <a:pt x="20" y="29"/>
                </a:lnTo>
                <a:lnTo>
                  <a:pt x="11" y="39"/>
                </a:lnTo>
                <a:lnTo>
                  <a:pt x="0" y="43"/>
                </a:lnTo>
                <a:lnTo>
                  <a:pt x="4" y="14"/>
                </a:lnTo>
                <a:lnTo>
                  <a:pt x="23" y="0"/>
                </a:lnTo>
                <a:lnTo>
                  <a:pt x="30" y="0"/>
                </a:lnTo>
                <a:lnTo>
                  <a:pt x="33" y="1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3" name=""/>
          <p:cNvSpPr/>
          <p:nvPr/>
        </p:nvSpPr>
        <p:spPr>
          <a:xfrm>
            <a:off x="5703840" y="2427120"/>
            <a:ext cx="41400" cy="71640"/>
          </a:xfrm>
          <a:custGeom>
            <a:avLst/>
            <a:gdLst/>
            <a:ahLst/>
            <a:rect l="l" t="t" r="r" b="b"/>
            <a:pathLst>
              <a:path w="21" h="36">
                <a:moveTo>
                  <a:pt x="21" y="9"/>
                </a:moveTo>
                <a:lnTo>
                  <a:pt x="18" y="32"/>
                </a:lnTo>
                <a:lnTo>
                  <a:pt x="13" y="36"/>
                </a:lnTo>
                <a:lnTo>
                  <a:pt x="2" y="28"/>
                </a:lnTo>
                <a:lnTo>
                  <a:pt x="0" y="2"/>
                </a:lnTo>
                <a:lnTo>
                  <a:pt x="5" y="0"/>
                </a:lnTo>
                <a:lnTo>
                  <a:pt x="15" y="0"/>
                </a:lnTo>
                <a:lnTo>
                  <a:pt x="21" y="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4" name=""/>
          <p:cNvSpPr/>
          <p:nvPr/>
        </p:nvSpPr>
        <p:spPr>
          <a:xfrm>
            <a:off x="5703840" y="2427120"/>
            <a:ext cx="41400" cy="71640"/>
          </a:xfrm>
          <a:custGeom>
            <a:avLst/>
            <a:gdLst/>
            <a:ahLst/>
            <a:rect l="l" t="t" r="r" b="b"/>
            <a:pathLst>
              <a:path w="21" h="36">
                <a:moveTo>
                  <a:pt x="21" y="9"/>
                </a:moveTo>
                <a:lnTo>
                  <a:pt x="18" y="32"/>
                </a:lnTo>
                <a:lnTo>
                  <a:pt x="13" y="36"/>
                </a:lnTo>
                <a:lnTo>
                  <a:pt x="2" y="28"/>
                </a:lnTo>
                <a:lnTo>
                  <a:pt x="0" y="2"/>
                </a:lnTo>
                <a:lnTo>
                  <a:pt x="5" y="0"/>
                </a:lnTo>
                <a:lnTo>
                  <a:pt x="15" y="0"/>
                </a:lnTo>
                <a:lnTo>
                  <a:pt x="21" y="9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5" name=""/>
          <p:cNvSpPr/>
          <p:nvPr/>
        </p:nvSpPr>
        <p:spPr>
          <a:xfrm>
            <a:off x="6340320" y="2432160"/>
            <a:ext cx="14400" cy="25200"/>
          </a:xfrm>
          <a:custGeom>
            <a:avLst/>
            <a:gdLst/>
            <a:ahLst/>
            <a:rect l="l" t="t" r="r" b="b"/>
            <a:pathLst>
              <a:path w="7" h="13">
                <a:moveTo>
                  <a:pt x="6" y="11"/>
                </a:moveTo>
                <a:lnTo>
                  <a:pt x="2" y="13"/>
                </a:lnTo>
                <a:lnTo>
                  <a:pt x="0" y="2"/>
                </a:lnTo>
                <a:lnTo>
                  <a:pt x="5" y="0"/>
                </a:lnTo>
                <a:lnTo>
                  <a:pt x="7" y="4"/>
                </a:lnTo>
                <a:lnTo>
                  <a:pt x="6" y="1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6" name=""/>
          <p:cNvSpPr/>
          <p:nvPr/>
        </p:nvSpPr>
        <p:spPr>
          <a:xfrm>
            <a:off x="6340320" y="2432160"/>
            <a:ext cx="14400" cy="25200"/>
          </a:xfrm>
          <a:custGeom>
            <a:avLst/>
            <a:gdLst/>
            <a:ahLst/>
            <a:rect l="l" t="t" r="r" b="b"/>
            <a:pathLst>
              <a:path w="7" h="13">
                <a:moveTo>
                  <a:pt x="6" y="11"/>
                </a:moveTo>
                <a:lnTo>
                  <a:pt x="2" y="13"/>
                </a:lnTo>
                <a:lnTo>
                  <a:pt x="0" y="2"/>
                </a:lnTo>
                <a:lnTo>
                  <a:pt x="5" y="0"/>
                </a:lnTo>
                <a:lnTo>
                  <a:pt x="7" y="4"/>
                </a:lnTo>
                <a:lnTo>
                  <a:pt x="6" y="11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7" name=""/>
          <p:cNvSpPr/>
          <p:nvPr/>
        </p:nvSpPr>
        <p:spPr>
          <a:xfrm>
            <a:off x="5827680" y="3263760"/>
            <a:ext cx="87480" cy="38160"/>
          </a:xfrm>
          <a:custGeom>
            <a:avLst/>
            <a:gdLst/>
            <a:ahLst/>
            <a:rect l="l" t="t" r="r" b="b"/>
            <a:pathLst>
              <a:path w="44" h="19">
                <a:moveTo>
                  <a:pt x="44" y="15"/>
                </a:moveTo>
                <a:lnTo>
                  <a:pt x="34" y="19"/>
                </a:lnTo>
                <a:lnTo>
                  <a:pt x="10" y="12"/>
                </a:lnTo>
                <a:lnTo>
                  <a:pt x="4" y="12"/>
                </a:lnTo>
                <a:lnTo>
                  <a:pt x="0" y="8"/>
                </a:lnTo>
                <a:lnTo>
                  <a:pt x="13" y="0"/>
                </a:lnTo>
                <a:lnTo>
                  <a:pt x="33" y="2"/>
                </a:lnTo>
                <a:lnTo>
                  <a:pt x="44" y="1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8" name=""/>
          <p:cNvSpPr/>
          <p:nvPr/>
        </p:nvSpPr>
        <p:spPr>
          <a:xfrm>
            <a:off x="5827680" y="3263760"/>
            <a:ext cx="87480" cy="38160"/>
          </a:xfrm>
          <a:custGeom>
            <a:avLst/>
            <a:gdLst/>
            <a:ahLst/>
            <a:rect l="l" t="t" r="r" b="b"/>
            <a:pathLst>
              <a:path w="44" h="19">
                <a:moveTo>
                  <a:pt x="44" y="15"/>
                </a:moveTo>
                <a:lnTo>
                  <a:pt x="34" y="19"/>
                </a:lnTo>
                <a:lnTo>
                  <a:pt x="10" y="12"/>
                </a:lnTo>
                <a:lnTo>
                  <a:pt x="4" y="12"/>
                </a:lnTo>
                <a:lnTo>
                  <a:pt x="0" y="8"/>
                </a:lnTo>
                <a:lnTo>
                  <a:pt x="13" y="0"/>
                </a:lnTo>
                <a:lnTo>
                  <a:pt x="33" y="2"/>
                </a:lnTo>
                <a:lnTo>
                  <a:pt x="44" y="15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9" name=""/>
          <p:cNvSpPr/>
          <p:nvPr/>
        </p:nvSpPr>
        <p:spPr>
          <a:xfrm>
            <a:off x="6411960" y="2286000"/>
            <a:ext cx="41400" cy="25560"/>
          </a:xfrm>
          <a:custGeom>
            <a:avLst/>
            <a:gdLst/>
            <a:ahLst/>
            <a:rect l="l" t="t" r="r" b="b"/>
            <a:pathLst>
              <a:path w="21" h="13">
                <a:moveTo>
                  <a:pt x="21" y="10"/>
                </a:moveTo>
                <a:lnTo>
                  <a:pt x="12" y="13"/>
                </a:lnTo>
                <a:lnTo>
                  <a:pt x="0" y="6"/>
                </a:lnTo>
                <a:lnTo>
                  <a:pt x="8" y="0"/>
                </a:lnTo>
                <a:lnTo>
                  <a:pt x="18" y="3"/>
                </a:lnTo>
                <a:lnTo>
                  <a:pt x="21" y="1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0" name=""/>
          <p:cNvSpPr/>
          <p:nvPr/>
        </p:nvSpPr>
        <p:spPr>
          <a:xfrm>
            <a:off x="6411960" y="2286000"/>
            <a:ext cx="41400" cy="25560"/>
          </a:xfrm>
          <a:custGeom>
            <a:avLst/>
            <a:gdLst/>
            <a:ahLst/>
            <a:rect l="l" t="t" r="r" b="b"/>
            <a:pathLst>
              <a:path w="21" h="13">
                <a:moveTo>
                  <a:pt x="21" y="10"/>
                </a:moveTo>
                <a:lnTo>
                  <a:pt x="12" y="13"/>
                </a:lnTo>
                <a:lnTo>
                  <a:pt x="0" y="6"/>
                </a:lnTo>
                <a:lnTo>
                  <a:pt x="8" y="0"/>
                </a:lnTo>
                <a:lnTo>
                  <a:pt x="18" y="3"/>
                </a:lnTo>
                <a:lnTo>
                  <a:pt x="21" y="1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1" name=""/>
          <p:cNvSpPr/>
          <p:nvPr/>
        </p:nvSpPr>
        <p:spPr>
          <a:xfrm>
            <a:off x="2774880" y="1343160"/>
            <a:ext cx="757440" cy="1139760"/>
          </a:xfrm>
          <a:custGeom>
            <a:avLst/>
            <a:gdLst/>
            <a:ahLst/>
            <a:rect l="l" t="t" r="r" b="b"/>
            <a:pathLst>
              <a:path w="386" h="580">
                <a:moveTo>
                  <a:pt x="30" y="408"/>
                </a:moveTo>
                <a:lnTo>
                  <a:pt x="29" y="400"/>
                </a:lnTo>
                <a:lnTo>
                  <a:pt x="34" y="392"/>
                </a:lnTo>
                <a:lnTo>
                  <a:pt x="0" y="370"/>
                </a:lnTo>
                <a:lnTo>
                  <a:pt x="4" y="361"/>
                </a:lnTo>
                <a:lnTo>
                  <a:pt x="328" y="0"/>
                </a:lnTo>
                <a:lnTo>
                  <a:pt x="342" y="9"/>
                </a:lnTo>
                <a:lnTo>
                  <a:pt x="347" y="23"/>
                </a:lnTo>
                <a:lnTo>
                  <a:pt x="352" y="59"/>
                </a:lnTo>
                <a:lnTo>
                  <a:pt x="374" y="80"/>
                </a:lnTo>
                <a:lnTo>
                  <a:pt x="373" y="88"/>
                </a:lnTo>
                <a:lnTo>
                  <a:pt x="322" y="148"/>
                </a:lnTo>
                <a:lnTo>
                  <a:pt x="358" y="182"/>
                </a:lnTo>
                <a:lnTo>
                  <a:pt x="358" y="200"/>
                </a:lnTo>
                <a:lnTo>
                  <a:pt x="348" y="218"/>
                </a:lnTo>
                <a:lnTo>
                  <a:pt x="348" y="252"/>
                </a:lnTo>
                <a:lnTo>
                  <a:pt x="329" y="282"/>
                </a:lnTo>
                <a:lnTo>
                  <a:pt x="336" y="318"/>
                </a:lnTo>
                <a:lnTo>
                  <a:pt x="347" y="344"/>
                </a:lnTo>
                <a:lnTo>
                  <a:pt x="334" y="376"/>
                </a:lnTo>
                <a:lnTo>
                  <a:pt x="318" y="422"/>
                </a:lnTo>
                <a:lnTo>
                  <a:pt x="325" y="451"/>
                </a:lnTo>
                <a:lnTo>
                  <a:pt x="339" y="477"/>
                </a:lnTo>
                <a:lnTo>
                  <a:pt x="338" y="509"/>
                </a:lnTo>
                <a:lnTo>
                  <a:pt x="358" y="520"/>
                </a:lnTo>
                <a:lnTo>
                  <a:pt x="383" y="529"/>
                </a:lnTo>
                <a:lnTo>
                  <a:pt x="383" y="551"/>
                </a:lnTo>
                <a:lnTo>
                  <a:pt x="380" y="559"/>
                </a:lnTo>
                <a:lnTo>
                  <a:pt x="386" y="580"/>
                </a:lnTo>
                <a:lnTo>
                  <a:pt x="362" y="571"/>
                </a:lnTo>
                <a:lnTo>
                  <a:pt x="190" y="499"/>
                </a:lnTo>
                <a:lnTo>
                  <a:pt x="177" y="493"/>
                </a:lnTo>
                <a:lnTo>
                  <a:pt x="55" y="424"/>
                </a:lnTo>
                <a:lnTo>
                  <a:pt x="30" y="40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2" name=""/>
          <p:cNvSpPr/>
          <p:nvPr/>
        </p:nvSpPr>
        <p:spPr>
          <a:xfrm>
            <a:off x="2774880" y="1343160"/>
            <a:ext cx="757440" cy="1139760"/>
          </a:xfrm>
          <a:custGeom>
            <a:avLst/>
            <a:gdLst/>
            <a:ahLst/>
            <a:rect l="l" t="t" r="r" b="b"/>
            <a:pathLst>
              <a:path w="386" h="580">
                <a:moveTo>
                  <a:pt x="30" y="408"/>
                </a:moveTo>
                <a:lnTo>
                  <a:pt x="29" y="400"/>
                </a:lnTo>
                <a:lnTo>
                  <a:pt x="34" y="392"/>
                </a:lnTo>
                <a:lnTo>
                  <a:pt x="0" y="370"/>
                </a:lnTo>
                <a:lnTo>
                  <a:pt x="4" y="361"/>
                </a:lnTo>
                <a:lnTo>
                  <a:pt x="328" y="0"/>
                </a:lnTo>
                <a:lnTo>
                  <a:pt x="342" y="9"/>
                </a:lnTo>
                <a:lnTo>
                  <a:pt x="347" y="23"/>
                </a:lnTo>
                <a:lnTo>
                  <a:pt x="352" y="59"/>
                </a:lnTo>
                <a:lnTo>
                  <a:pt x="374" y="80"/>
                </a:lnTo>
                <a:lnTo>
                  <a:pt x="373" y="88"/>
                </a:lnTo>
                <a:lnTo>
                  <a:pt x="322" y="148"/>
                </a:lnTo>
                <a:lnTo>
                  <a:pt x="358" y="182"/>
                </a:lnTo>
                <a:lnTo>
                  <a:pt x="358" y="200"/>
                </a:lnTo>
                <a:lnTo>
                  <a:pt x="348" y="218"/>
                </a:lnTo>
                <a:lnTo>
                  <a:pt x="348" y="252"/>
                </a:lnTo>
                <a:lnTo>
                  <a:pt x="329" y="282"/>
                </a:lnTo>
                <a:lnTo>
                  <a:pt x="336" y="318"/>
                </a:lnTo>
                <a:lnTo>
                  <a:pt x="347" y="344"/>
                </a:lnTo>
                <a:lnTo>
                  <a:pt x="334" y="376"/>
                </a:lnTo>
                <a:lnTo>
                  <a:pt x="318" y="422"/>
                </a:lnTo>
                <a:lnTo>
                  <a:pt x="325" y="451"/>
                </a:lnTo>
                <a:lnTo>
                  <a:pt x="339" y="477"/>
                </a:lnTo>
                <a:lnTo>
                  <a:pt x="338" y="509"/>
                </a:lnTo>
                <a:lnTo>
                  <a:pt x="358" y="520"/>
                </a:lnTo>
                <a:lnTo>
                  <a:pt x="383" y="529"/>
                </a:lnTo>
                <a:lnTo>
                  <a:pt x="383" y="551"/>
                </a:lnTo>
                <a:lnTo>
                  <a:pt x="380" y="559"/>
                </a:lnTo>
                <a:lnTo>
                  <a:pt x="386" y="580"/>
                </a:lnTo>
                <a:lnTo>
                  <a:pt x="362" y="571"/>
                </a:lnTo>
                <a:lnTo>
                  <a:pt x="190" y="499"/>
                </a:lnTo>
                <a:lnTo>
                  <a:pt x="177" y="493"/>
                </a:lnTo>
                <a:lnTo>
                  <a:pt x="55" y="424"/>
                </a:lnTo>
                <a:lnTo>
                  <a:pt x="30" y="408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3" name=""/>
          <p:cNvSpPr/>
          <p:nvPr/>
        </p:nvSpPr>
        <p:spPr>
          <a:xfrm>
            <a:off x="3522600" y="1465200"/>
            <a:ext cx="19080" cy="38160"/>
          </a:xfrm>
          <a:custGeom>
            <a:avLst/>
            <a:gdLst/>
            <a:ahLst/>
            <a:rect l="l" t="t" r="r" b="b"/>
            <a:pathLst>
              <a:path w="10" h="19">
                <a:moveTo>
                  <a:pt x="9" y="19"/>
                </a:moveTo>
                <a:lnTo>
                  <a:pt x="0" y="9"/>
                </a:lnTo>
                <a:lnTo>
                  <a:pt x="6" y="0"/>
                </a:lnTo>
                <a:lnTo>
                  <a:pt x="10" y="16"/>
                </a:lnTo>
                <a:lnTo>
                  <a:pt x="9" y="1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4" name=""/>
          <p:cNvSpPr/>
          <p:nvPr/>
        </p:nvSpPr>
        <p:spPr>
          <a:xfrm>
            <a:off x="3522600" y="1465200"/>
            <a:ext cx="19080" cy="38160"/>
          </a:xfrm>
          <a:custGeom>
            <a:avLst/>
            <a:gdLst/>
            <a:ahLst/>
            <a:rect l="l" t="t" r="r" b="b"/>
            <a:pathLst>
              <a:path w="10" h="19">
                <a:moveTo>
                  <a:pt x="9" y="19"/>
                </a:moveTo>
                <a:lnTo>
                  <a:pt x="0" y="9"/>
                </a:lnTo>
                <a:lnTo>
                  <a:pt x="6" y="0"/>
                </a:lnTo>
                <a:lnTo>
                  <a:pt x="10" y="16"/>
                </a:lnTo>
                <a:lnTo>
                  <a:pt x="9" y="19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5" name=""/>
          <p:cNvSpPr/>
          <p:nvPr/>
        </p:nvSpPr>
        <p:spPr>
          <a:xfrm>
            <a:off x="3554280" y="1457280"/>
            <a:ext cx="57240" cy="39600"/>
          </a:xfrm>
          <a:custGeom>
            <a:avLst/>
            <a:gdLst/>
            <a:ahLst/>
            <a:rect l="l" t="t" r="r" b="b"/>
            <a:pathLst>
              <a:path w="29" h="20">
                <a:moveTo>
                  <a:pt x="16" y="19"/>
                </a:moveTo>
                <a:lnTo>
                  <a:pt x="29" y="10"/>
                </a:lnTo>
                <a:lnTo>
                  <a:pt x="25" y="6"/>
                </a:lnTo>
                <a:lnTo>
                  <a:pt x="23" y="0"/>
                </a:lnTo>
                <a:lnTo>
                  <a:pt x="16" y="9"/>
                </a:lnTo>
                <a:lnTo>
                  <a:pt x="6" y="6"/>
                </a:lnTo>
                <a:lnTo>
                  <a:pt x="0" y="13"/>
                </a:lnTo>
                <a:lnTo>
                  <a:pt x="2" y="20"/>
                </a:lnTo>
                <a:lnTo>
                  <a:pt x="16" y="1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6" name=""/>
          <p:cNvSpPr/>
          <p:nvPr/>
        </p:nvSpPr>
        <p:spPr>
          <a:xfrm>
            <a:off x="3554280" y="1457280"/>
            <a:ext cx="57240" cy="39600"/>
          </a:xfrm>
          <a:custGeom>
            <a:avLst/>
            <a:gdLst/>
            <a:ahLst/>
            <a:rect l="l" t="t" r="r" b="b"/>
            <a:pathLst>
              <a:path w="29" h="20">
                <a:moveTo>
                  <a:pt x="16" y="19"/>
                </a:moveTo>
                <a:lnTo>
                  <a:pt x="29" y="10"/>
                </a:lnTo>
                <a:lnTo>
                  <a:pt x="25" y="6"/>
                </a:lnTo>
                <a:lnTo>
                  <a:pt x="23" y="0"/>
                </a:lnTo>
                <a:lnTo>
                  <a:pt x="16" y="9"/>
                </a:lnTo>
                <a:lnTo>
                  <a:pt x="6" y="6"/>
                </a:lnTo>
                <a:lnTo>
                  <a:pt x="0" y="13"/>
                </a:lnTo>
                <a:lnTo>
                  <a:pt x="2" y="20"/>
                </a:lnTo>
                <a:lnTo>
                  <a:pt x="16" y="19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7" name=""/>
          <p:cNvSpPr/>
          <p:nvPr/>
        </p:nvSpPr>
        <p:spPr>
          <a:xfrm>
            <a:off x="2827440" y="2144880"/>
            <a:ext cx="871560" cy="1430280"/>
          </a:xfrm>
          <a:custGeom>
            <a:avLst/>
            <a:gdLst/>
            <a:ahLst/>
            <a:rect l="l" t="t" r="r" b="b"/>
            <a:pathLst>
              <a:path w="444" h="728">
                <a:moveTo>
                  <a:pt x="64" y="312"/>
                </a:moveTo>
                <a:lnTo>
                  <a:pt x="70" y="312"/>
                </a:lnTo>
                <a:lnTo>
                  <a:pt x="93" y="274"/>
                </a:lnTo>
                <a:lnTo>
                  <a:pt x="72" y="244"/>
                </a:lnTo>
                <a:lnTo>
                  <a:pt x="61" y="229"/>
                </a:lnTo>
                <a:lnTo>
                  <a:pt x="70" y="186"/>
                </a:lnTo>
                <a:lnTo>
                  <a:pt x="74" y="111"/>
                </a:lnTo>
                <a:lnTo>
                  <a:pt x="68" y="102"/>
                </a:lnTo>
                <a:lnTo>
                  <a:pt x="71" y="89"/>
                </a:lnTo>
                <a:lnTo>
                  <a:pt x="72" y="55"/>
                </a:lnTo>
                <a:lnTo>
                  <a:pt x="45" y="52"/>
                </a:lnTo>
                <a:lnTo>
                  <a:pt x="25" y="62"/>
                </a:lnTo>
                <a:lnTo>
                  <a:pt x="10" y="59"/>
                </a:lnTo>
                <a:lnTo>
                  <a:pt x="0" y="60"/>
                </a:lnTo>
                <a:lnTo>
                  <a:pt x="5" y="21"/>
                </a:lnTo>
                <a:lnTo>
                  <a:pt x="0" y="7"/>
                </a:lnTo>
                <a:lnTo>
                  <a:pt x="3" y="3"/>
                </a:lnTo>
                <a:lnTo>
                  <a:pt x="3" y="0"/>
                </a:lnTo>
                <a:lnTo>
                  <a:pt x="28" y="16"/>
                </a:lnTo>
                <a:lnTo>
                  <a:pt x="150" y="85"/>
                </a:lnTo>
                <a:lnTo>
                  <a:pt x="163" y="91"/>
                </a:lnTo>
                <a:lnTo>
                  <a:pt x="335" y="163"/>
                </a:lnTo>
                <a:lnTo>
                  <a:pt x="359" y="172"/>
                </a:lnTo>
                <a:lnTo>
                  <a:pt x="437" y="200"/>
                </a:lnTo>
                <a:lnTo>
                  <a:pt x="444" y="203"/>
                </a:lnTo>
                <a:lnTo>
                  <a:pt x="322" y="485"/>
                </a:lnTo>
                <a:lnTo>
                  <a:pt x="327" y="498"/>
                </a:lnTo>
                <a:lnTo>
                  <a:pt x="350" y="518"/>
                </a:lnTo>
                <a:lnTo>
                  <a:pt x="367" y="562"/>
                </a:lnTo>
                <a:lnTo>
                  <a:pt x="373" y="583"/>
                </a:lnTo>
                <a:lnTo>
                  <a:pt x="393" y="602"/>
                </a:lnTo>
                <a:lnTo>
                  <a:pt x="400" y="631"/>
                </a:lnTo>
                <a:lnTo>
                  <a:pt x="421" y="667"/>
                </a:lnTo>
                <a:lnTo>
                  <a:pt x="415" y="705"/>
                </a:lnTo>
                <a:lnTo>
                  <a:pt x="424" y="728"/>
                </a:lnTo>
                <a:lnTo>
                  <a:pt x="412" y="727"/>
                </a:lnTo>
                <a:lnTo>
                  <a:pt x="373" y="719"/>
                </a:lnTo>
                <a:lnTo>
                  <a:pt x="338" y="712"/>
                </a:lnTo>
                <a:lnTo>
                  <a:pt x="250" y="690"/>
                </a:lnTo>
                <a:lnTo>
                  <a:pt x="197" y="676"/>
                </a:lnTo>
                <a:lnTo>
                  <a:pt x="139" y="660"/>
                </a:lnTo>
                <a:lnTo>
                  <a:pt x="130" y="653"/>
                </a:lnTo>
                <a:lnTo>
                  <a:pt x="127" y="644"/>
                </a:lnTo>
                <a:lnTo>
                  <a:pt x="133" y="640"/>
                </a:lnTo>
                <a:lnTo>
                  <a:pt x="126" y="634"/>
                </a:lnTo>
                <a:lnTo>
                  <a:pt x="132" y="617"/>
                </a:lnTo>
                <a:lnTo>
                  <a:pt x="117" y="620"/>
                </a:lnTo>
                <a:lnTo>
                  <a:pt x="114" y="618"/>
                </a:lnTo>
                <a:lnTo>
                  <a:pt x="117" y="599"/>
                </a:lnTo>
                <a:lnTo>
                  <a:pt x="110" y="596"/>
                </a:lnTo>
                <a:lnTo>
                  <a:pt x="98" y="598"/>
                </a:lnTo>
                <a:lnTo>
                  <a:pt x="91" y="588"/>
                </a:lnTo>
                <a:lnTo>
                  <a:pt x="100" y="570"/>
                </a:lnTo>
                <a:lnTo>
                  <a:pt x="93" y="565"/>
                </a:lnTo>
                <a:lnTo>
                  <a:pt x="93" y="562"/>
                </a:lnTo>
                <a:lnTo>
                  <a:pt x="52" y="544"/>
                </a:lnTo>
                <a:lnTo>
                  <a:pt x="62" y="540"/>
                </a:lnTo>
                <a:lnTo>
                  <a:pt x="65" y="529"/>
                </a:lnTo>
                <a:lnTo>
                  <a:pt x="57" y="521"/>
                </a:lnTo>
                <a:lnTo>
                  <a:pt x="49" y="521"/>
                </a:lnTo>
                <a:lnTo>
                  <a:pt x="44" y="517"/>
                </a:lnTo>
                <a:lnTo>
                  <a:pt x="36" y="518"/>
                </a:lnTo>
                <a:lnTo>
                  <a:pt x="26" y="504"/>
                </a:lnTo>
                <a:lnTo>
                  <a:pt x="25" y="501"/>
                </a:lnTo>
                <a:lnTo>
                  <a:pt x="36" y="497"/>
                </a:lnTo>
                <a:lnTo>
                  <a:pt x="31" y="492"/>
                </a:lnTo>
                <a:lnTo>
                  <a:pt x="46" y="491"/>
                </a:lnTo>
                <a:lnTo>
                  <a:pt x="48" y="481"/>
                </a:lnTo>
                <a:lnTo>
                  <a:pt x="39" y="481"/>
                </a:lnTo>
                <a:lnTo>
                  <a:pt x="35" y="478"/>
                </a:lnTo>
                <a:lnTo>
                  <a:pt x="52" y="450"/>
                </a:lnTo>
                <a:lnTo>
                  <a:pt x="41" y="442"/>
                </a:lnTo>
                <a:lnTo>
                  <a:pt x="44" y="439"/>
                </a:lnTo>
                <a:lnTo>
                  <a:pt x="32" y="430"/>
                </a:lnTo>
                <a:lnTo>
                  <a:pt x="32" y="406"/>
                </a:lnTo>
                <a:lnTo>
                  <a:pt x="46" y="388"/>
                </a:lnTo>
                <a:lnTo>
                  <a:pt x="38" y="381"/>
                </a:lnTo>
                <a:lnTo>
                  <a:pt x="33" y="352"/>
                </a:lnTo>
                <a:lnTo>
                  <a:pt x="41" y="346"/>
                </a:lnTo>
                <a:lnTo>
                  <a:pt x="35" y="336"/>
                </a:lnTo>
                <a:lnTo>
                  <a:pt x="39" y="326"/>
                </a:lnTo>
                <a:lnTo>
                  <a:pt x="44" y="322"/>
                </a:lnTo>
                <a:lnTo>
                  <a:pt x="51" y="323"/>
                </a:lnTo>
                <a:lnTo>
                  <a:pt x="64" y="312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8" name=""/>
          <p:cNvSpPr/>
          <p:nvPr/>
        </p:nvSpPr>
        <p:spPr>
          <a:xfrm>
            <a:off x="2827440" y="2144880"/>
            <a:ext cx="871560" cy="1430280"/>
          </a:xfrm>
          <a:custGeom>
            <a:avLst/>
            <a:gdLst/>
            <a:ahLst/>
            <a:rect l="l" t="t" r="r" b="b"/>
            <a:pathLst>
              <a:path w="444" h="728">
                <a:moveTo>
                  <a:pt x="64" y="312"/>
                </a:moveTo>
                <a:lnTo>
                  <a:pt x="70" y="312"/>
                </a:lnTo>
                <a:lnTo>
                  <a:pt x="93" y="274"/>
                </a:lnTo>
                <a:lnTo>
                  <a:pt x="72" y="244"/>
                </a:lnTo>
                <a:lnTo>
                  <a:pt x="61" y="229"/>
                </a:lnTo>
                <a:lnTo>
                  <a:pt x="70" y="186"/>
                </a:lnTo>
                <a:lnTo>
                  <a:pt x="74" y="111"/>
                </a:lnTo>
                <a:lnTo>
                  <a:pt x="68" y="102"/>
                </a:lnTo>
                <a:lnTo>
                  <a:pt x="71" y="89"/>
                </a:lnTo>
                <a:lnTo>
                  <a:pt x="72" y="55"/>
                </a:lnTo>
                <a:lnTo>
                  <a:pt x="45" y="52"/>
                </a:lnTo>
                <a:lnTo>
                  <a:pt x="25" y="62"/>
                </a:lnTo>
                <a:lnTo>
                  <a:pt x="10" y="59"/>
                </a:lnTo>
                <a:lnTo>
                  <a:pt x="0" y="60"/>
                </a:lnTo>
                <a:lnTo>
                  <a:pt x="5" y="21"/>
                </a:lnTo>
                <a:lnTo>
                  <a:pt x="0" y="7"/>
                </a:lnTo>
                <a:lnTo>
                  <a:pt x="3" y="3"/>
                </a:lnTo>
                <a:lnTo>
                  <a:pt x="3" y="0"/>
                </a:lnTo>
                <a:lnTo>
                  <a:pt x="28" y="16"/>
                </a:lnTo>
                <a:lnTo>
                  <a:pt x="150" y="85"/>
                </a:lnTo>
                <a:lnTo>
                  <a:pt x="163" y="91"/>
                </a:lnTo>
                <a:lnTo>
                  <a:pt x="335" y="163"/>
                </a:lnTo>
                <a:lnTo>
                  <a:pt x="359" y="172"/>
                </a:lnTo>
                <a:lnTo>
                  <a:pt x="437" y="200"/>
                </a:lnTo>
                <a:lnTo>
                  <a:pt x="444" y="203"/>
                </a:lnTo>
                <a:lnTo>
                  <a:pt x="322" y="485"/>
                </a:lnTo>
                <a:lnTo>
                  <a:pt x="327" y="498"/>
                </a:lnTo>
                <a:lnTo>
                  <a:pt x="350" y="518"/>
                </a:lnTo>
                <a:lnTo>
                  <a:pt x="367" y="562"/>
                </a:lnTo>
                <a:lnTo>
                  <a:pt x="373" y="583"/>
                </a:lnTo>
                <a:lnTo>
                  <a:pt x="393" y="602"/>
                </a:lnTo>
                <a:lnTo>
                  <a:pt x="400" y="631"/>
                </a:lnTo>
                <a:lnTo>
                  <a:pt x="421" y="667"/>
                </a:lnTo>
                <a:lnTo>
                  <a:pt x="415" y="705"/>
                </a:lnTo>
                <a:lnTo>
                  <a:pt x="424" y="728"/>
                </a:lnTo>
                <a:lnTo>
                  <a:pt x="412" y="727"/>
                </a:lnTo>
                <a:lnTo>
                  <a:pt x="373" y="719"/>
                </a:lnTo>
                <a:lnTo>
                  <a:pt x="338" y="712"/>
                </a:lnTo>
                <a:lnTo>
                  <a:pt x="250" y="690"/>
                </a:lnTo>
                <a:lnTo>
                  <a:pt x="197" y="676"/>
                </a:lnTo>
                <a:lnTo>
                  <a:pt x="139" y="660"/>
                </a:lnTo>
                <a:lnTo>
                  <a:pt x="130" y="653"/>
                </a:lnTo>
                <a:lnTo>
                  <a:pt x="127" y="644"/>
                </a:lnTo>
                <a:lnTo>
                  <a:pt x="133" y="640"/>
                </a:lnTo>
                <a:lnTo>
                  <a:pt x="126" y="634"/>
                </a:lnTo>
                <a:lnTo>
                  <a:pt x="132" y="617"/>
                </a:lnTo>
                <a:lnTo>
                  <a:pt x="117" y="620"/>
                </a:lnTo>
                <a:lnTo>
                  <a:pt x="114" y="618"/>
                </a:lnTo>
                <a:lnTo>
                  <a:pt x="117" y="599"/>
                </a:lnTo>
                <a:lnTo>
                  <a:pt x="110" y="596"/>
                </a:lnTo>
                <a:lnTo>
                  <a:pt x="98" y="598"/>
                </a:lnTo>
                <a:lnTo>
                  <a:pt x="91" y="588"/>
                </a:lnTo>
                <a:lnTo>
                  <a:pt x="100" y="570"/>
                </a:lnTo>
                <a:lnTo>
                  <a:pt x="93" y="565"/>
                </a:lnTo>
                <a:lnTo>
                  <a:pt x="93" y="562"/>
                </a:lnTo>
                <a:lnTo>
                  <a:pt x="52" y="544"/>
                </a:lnTo>
                <a:lnTo>
                  <a:pt x="62" y="540"/>
                </a:lnTo>
                <a:lnTo>
                  <a:pt x="65" y="529"/>
                </a:lnTo>
                <a:lnTo>
                  <a:pt x="57" y="521"/>
                </a:lnTo>
                <a:lnTo>
                  <a:pt x="49" y="521"/>
                </a:lnTo>
                <a:lnTo>
                  <a:pt x="44" y="517"/>
                </a:lnTo>
                <a:lnTo>
                  <a:pt x="36" y="518"/>
                </a:lnTo>
                <a:lnTo>
                  <a:pt x="26" y="504"/>
                </a:lnTo>
                <a:lnTo>
                  <a:pt x="25" y="501"/>
                </a:lnTo>
                <a:lnTo>
                  <a:pt x="36" y="497"/>
                </a:lnTo>
                <a:lnTo>
                  <a:pt x="31" y="492"/>
                </a:lnTo>
                <a:lnTo>
                  <a:pt x="46" y="491"/>
                </a:lnTo>
                <a:lnTo>
                  <a:pt x="48" y="481"/>
                </a:lnTo>
                <a:lnTo>
                  <a:pt x="39" y="481"/>
                </a:lnTo>
                <a:lnTo>
                  <a:pt x="35" y="478"/>
                </a:lnTo>
                <a:lnTo>
                  <a:pt x="52" y="450"/>
                </a:lnTo>
                <a:lnTo>
                  <a:pt x="41" y="442"/>
                </a:lnTo>
                <a:lnTo>
                  <a:pt x="44" y="439"/>
                </a:lnTo>
                <a:lnTo>
                  <a:pt x="32" y="430"/>
                </a:lnTo>
                <a:lnTo>
                  <a:pt x="32" y="406"/>
                </a:lnTo>
                <a:lnTo>
                  <a:pt x="46" y="388"/>
                </a:lnTo>
                <a:lnTo>
                  <a:pt x="38" y="381"/>
                </a:lnTo>
                <a:lnTo>
                  <a:pt x="33" y="352"/>
                </a:lnTo>
                <a:lnTo>
                  <a:pt x="41" y="346"/>
                </a:lnTo>
                <a:lnTo>
                  <a:pt x="35" y="336"/>
                </a:lnTo>
                <a:lnTo>
                  <a:pt x="39" y="326"/>
                </a:lnTo>
                <a:lnTo>
                  <a:pt x="44" y="322"/>
                </a:lnTo>
                <a:lnTo>
                  <a:pt x="51" y="323"/>
                </a:lnTo>
                <a:lnTo>
                  <a:pt x="64" y="312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9" name=""/>
          <p:cNvSpPr/>
          <p:nvPr/>
        </p:nvSpPr>
        <p:spPr>
          <a:xfrm>
            <a:off x="2712960" y="2747880"/>
            <a:ext cx="92160" cy="101520"/>
          </a:xfrm>
          <a:custGeom>
            <a:avLst/>
            <a:gdLst/>
            <a:ahLst/>
            <a:rect l="l" t="t" r="r" b="b"/>
            <a:pathLst>
              <a:path w="47" h="52">
                <a:moveTo>
                  <a:pt x="31" y="18"/>
                </a:moveTo>
                <a:lnTo>
                  <a:pt x="26" y="24"/>
                </a:lnTo>
                <a:lnTo>
                  <a:pt x="16" y="26"/>
                </a:lnTo>
                <a:lnTo>
                  <a:pt x="15" y="29"/>
                </a:lnTo>
                <a:lnTo>
                  <a:pt x="22" y="31"/>
                </a:lnTo>
                <a:lnTo>
                  <a:pt x="42" y="19"/>
                </a:lnTo>
                <a:lnTo>
                  <a:pt x="47" y="21"/>
                </a:lnTo>
                <a:lnTo>
                  <a:pt x="34" y="34"/>
                </a:lnTo>
                <a:lnTo>
                  <a:pt x="15" y="51"/>
                </a:lnTo>
                <a:lnTo>
                  <a:pt x="0" y="52"/>
                </a:lnTo>
                <a:lnTo>
                  <a:pt x="3" y="42"/>
                </a:lnTo>
                <a:lnTo>
                  <a:pt x="9" y="39"/>
                </a:lnTo>
                <a:lnTo>
                  <a:pt x="3" y="22"/>
                </a:lnTo>
                <a:lnTo>
                  <a:pt x="13" y="0"/>
                </a:lnTo>
                <a:lnTo>
                  <a:pt x="25" y="8"/>
                </a:lnTo>
                <a:lnTo>
                  <a:pt x="31" y="1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0" name=""/>
          <p:cNvSpPr/>
          <p:nvPr/>
        </p:nvSpPr>
        <p:spPr>
          <a:xfrm>
            <a:off x="2712960" y="2747880"/>
            <a:ext cx="92160" cy="101520"/>
          </a:xfrm>
          <a:custGeom>
            <a:avLst/>
            <a:gdLst/>
            <a:ahLst/>
            <a:rect l="l" t="t" r="r" b="b"/>
            <a:pathLst>
              <a:path w="47" h="52">
                <a:moveTo>
                  <a:pt x="31" y="18"/>
                </a:moveTo>
                <a:lnTo>
                  <a:pt x="26" y="24"/>
                </a:lnTo>
                <a:lnTo>
                  <a:pt x="16" y="26"/>
                </a:lnTo>
                <a:lnTo>
                  <a:pt x="15" y="29"/>
                </a:lnTo>
                <a:lnTo>
                  <a:pt x="22" y="31"/>
                </a:lnTo>
                <a:lnTo>
                  <a:pt x="42" y="19"/>
                </a:lnTo>
                <a:lnTo>
                  <a:pt x="47" y="21"/>
                </a:lnTo>
                <a:lnTo>
                  <a:pt x="34" y="34"/>
                </a:lnTo>
                <a:lnTo>
                  <a:pt x="15" y="51"/>
                </a:lnTo>
                <a:lnTo>
                  <a:pt x="0" y="52"/>
                </a:lnTo>
                <a:lnTo>
                  <a:pt x="3" y="42"/>
                </a:lnTo>
                <a:lnTo>
                  <a:pt x="9" y="39"/>
                </a:lnTo>
                <a:lnTo>
                  <a:pt x="3" y="22"/>
                </a:lnTo>
                <a:lnTo>
                  <a:pt x="13" y="0"/>
                </a:lnTo>
                <a:lnTo>
                  <a:pt x="25" y="8"/>
                </a:lnTo>
                <a:lnTo>
                  <a:pt x="31" y="18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1" name=""/>
          <p:cNvSpPr/>
          <p:nvPr/>
        </p:nvSpPr>
        <p:spPr>
          <a:xfrm>
            <a:off x="2865600" y="2822400"/>
            <a:ext cx="12600" cy="17640"/>
          </a:xfrm>
          <a:custGeom>
            <a:avLst/>
            <a:gdLst/>
            <a:ahLst/>
            <a:rect l="l" t="t" r="r" b="b"/>
            <a:pathLst>
              <a:path w="7" h="9">
                <a:moveTo>
                  <a:pt x="7" y="4"/>
                </a:moveTo>
                <a:lnTo>
                  <a:pt x="4" y="9"/>
                </a:lnTo>
                <a:lnTo>
                  <a:pt x="0" y="9"/>
                </a:lnTo>
                <a:lnTo>
                  <a:pt x="0" y="0"/>
                </a:lnTo>
                <a:lnTo>
                  <a:pt x="6" y="0"/>
                </a:lnTo>
                <a:lnTo>
                  <a:pt x="7" y="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2" name=""/>
          <p:cNvSpPr/>
          <p:nvPr/>
        </p:nvSpPr>
        <p:spPr>
          <a:xfrm>
            <a:off x="2865600" y="2822400"/>
            <a:ext cx="12600" cy="17640"/>
          </a:xfrm>
          <a:custGeom>
            <a:avLst/>
            <a:gdLst/>
            <a:ahLst/>
            <a:rect l="l" t="t" r="r" b="b"/>
            <a:pathLst>
              <a:path w="7" h="9">
                <a:moveTo>
                  <a:pt x="7" y="4"/>
                </a:moveTo>
                <a:lnTo>
                  <a:pt x="4" y="9"/>
                </a:lnTo>
                <a:lnTo>
                  <a:pt x="0" y="9"/>
                </a:lnTo>
                <a:lnTo>
                  <a:pt x="0" y="0"/>
                </a:lnTo>
                <a:lnTo>
                  <a:pt x="6" y="0"/>
                </a:lnTo>
                <a:lnTo>
                  <a:pt x="7" y="4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3" name=""/>
          <p:cNvSpPr/>
          <p:nvPr/>
        </p:nvSpPr>
        <p:spPr>
          <a:xfrm>
            <a:off x="2708280" y="2854440"/>
            <a:ext cx="46080" cy="95040"/>
          </a:xfrm>
          <a:custGeom>
            <a:avLst/>
            <a:gdLst/>
            <a:ahLst/>
            <a:rect l="l" t="t" r="r" b="b"/>
            <a:pathLst>
              <a:path w="24" h="49">
                <a:moveTo>
                  <a:pt x="3" y="45"/>
                </a:moveTo>
                <a:lnTo>
                  <a:pt x="0" y="20"/>
                </a:lnTo>
                <a:lnTo>
                  <a:pt x="2" y="9"/>
                </a:lnTo>
                <a:lnTo>
                  <a:pt x="8" y="1"/>
                </a:lnTo>
                <a:lnTo>
                  <a:pt x="19" y="0"/>
                </a:lnTo>
                <a:lnTo>
                  <a:pt x="24" y="6"/>
                </a:lnTo>
                <a:lnTo>
                  <a:pt x="21" y="10"/>
                </a:lnTo>
                <a:lnTo>
                  <a:pt x="6" y="23"/>
                </a:lnTo>
                <a:lnTo>
                  <a:pt x="8" y="35"/>
                </a:lnTo>
                <a:lnTo>
                  <a:pt x="8" y="49"/>
                </a:lnTo>
                <a:lnTo>
                  <a:pt x="3" y="4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4" name=""/>
          <p:cNvSpPr/>
          <p:nvPr/>
        </p:nvSpPr>
        <p:spPr>
          <a:xfrm>
            <a:off x="2708280" y="2854440"/>
            <a:ext cx="46080" cy="95040"/>
          </a:xfrm>
          <a:custGeom>
            <a:avLst/>
            <a:gdLst/>
            <a:ahLst/>
            <a:rect l="l" t="t" r="r" b="b"/>
            <a:pathLst>
              <a:path w="24" h="49">
                <a:moveTo>
                  <a:pt x="3" y="45"/>
                </a:moveTo>
                <a:lnTo>
                  <a:pt x="0" y="20"/>
                </a:lnTo>
                <a:lnTo>
                  <a:pt x="2" y="9"/>
                </a:lnTo>
                <a:lnTo>
                  <a:pt x="8" y="1"/>
                </a:lnTo>
                <a:lnTo>
                  <a:pt x="19" y="0"/>
                </a:lnTo>
                <a:lnTo>
                  <a:pt x="24" y="6"/>
                </a:lnTo>
                <a:lnTo>
                  <a:pt x="21" y="10"/>
                </a:lnTo>
                <a:lnTo>
                  <a:pt x="6" y="23"/>
                </a:lnTo>
                <a:lnTo>
                  <a:pt x="8" y="35"/>
                </a:lnTo>
                <a:lnTo>
                  <a:pt x="8" y="49"/>
                </a:lnTo>
                <a:lnTo>
                  <a:pt x="3" y="45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5" name=""/>
          <p:cNvSpPr/>
          <p:nvPr/>
        </p:nvSpPr>
        <p:spPr>
          <a:xfrm>
            <a:off x="2876400" y="2846520"/>
            <a:ext cx="14400" cy="58680"/>
          </a:xfrm>
          <a:custGeom>
            <a:avLst/>
            <a:gdLst/>
            <a:ahLst/>
            <a:rect l="l" t="t" r="r" b="b"/>
            <a:pathLst>
              <a:path w="7" h="30">
                <a:moveTo>
                  <a:pt x="7" y="28"/>
                </a:moveTo>
                <a:lnTo>
                  <a:pt x="4" y="30"/>
                </a:lnTo>
                <a:lnTo>
                  <a:pt x="1" y="28"/>
                </a:lnTo>
                <a:lnTo>
                  <a:pt x="0" y="0"/>
                </a:lnTo>
                <a:lnTo>
                  <a:pt x="6" y="10"/>
                </a:lnTo>
                <a:lnTo>
                  <a:pt x="7" y="2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6" name=""/>
          <p:cNvSpPr/>
          <p:nvPr/>
        </p:nvSpPr>
        <p:spPr>
          <a:xfrm>
            <a:off x="2876400" y="2846520"/>
            <a:ext cx="14400" cy="58680"/>
          </a:xfrm>
          <a:custGeom>
            <a:avLst/>
            <a:gdLst/>
            <a:ahLst/>
            <a:rect l="l" t="t" r="r" b="b"/>
            <a:pathLst>
              <a:path w="7" h="30">
                <a:moveTo>
                  <a:pt x="7" y="28"/>
                </a:moveTo>
                <a:lnTo>
                  <a:pt x="4" y="30"/>
                </a:lnTo>
                <a:lnTo>
                  <a:pt x="1" y="28"/>
                </a:lnTo>
                <a:lnTo>
                  <a:pt x="0" y="0"/>
                </a:lnTo>
                <a:lnTo>
                  <a:pt x="6" y="10"/>
                </a:lnTo>
                <a:lnTo>
                  <a:pt x="7" y="28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7" name=""/>
          <p:cNvSpPr/>
          <p:nvPr/>
        </p:nvSpPr>
        <p:spPr>
          <a:xfrm>
            <a:off x="2846520" y="2855880"/>
            <a:ext cx="23760" cy="44640"/>
          </a:xfrm>
          <a:custGeom>
            <a:avLst/>
            <a:gdLst/>
            <a:ahLst/>
            <a:rect l="l" t="t" r="r" b="b"/>
            <a:pathLst>
              <a:path w="12" h="23">
                <a:moveTo>
                  <a:pt x="10" y="23"/>
                </a:moveTo>
                <a:lnTo>
                  <a:pt x="2" y="13"/>
                </a:lnTo>
                <a:lnTo>
                  <a:pt x="0" y="0"/>
                </a:lnTo>
                <a:lnTo>
                  <a:pt x="12" y="15"/>
                </a:lnTo>
                <a:lnTo>
                  <a:pt x="10" y="2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8" name=""/>
          <p:cNvSpPr/>
          <p:nvPr/>
        </p:nvSpPr>
        <p:spPr>
          <a:xfrm>
            <a:off x="2846520" y="2855880"/>
            <a:ext cx="23760" cy="44640"/>
          </a:xfrm>
          <a:custGeom>
            <a:avLst/>
            <a:gdLst/>
            <a:ahLst/>
            <a:rect l="l" t="t" r="r" b="b"/>
            <a:pathLst>
              <a:path w="12" h="23">
                <a:moveTo>
                  <a:pt x="10" y="23"/>
                </a:moveTo>
                <a:lnTo>
                  <a:pt x="2" y="13"/>
                </a:lnTo>
                <a:lnTo>
                  <a:pt x="0" y="0"/>
                </a:lnTo>
                <a:lnTo>
                  <a:pt x="12" y="15"/>
                </a:lnTo>
                <a:lnTo>
                  <a:pt x="10" y="23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9" name=""/>
          <p:cNvSpPr/>
          <p:nvPr/>
        </p:nvSpPr>
        <p:spPr>
          <a:xfrm>
            <a:off x="2870280" y="2955960"/>
            <a:ext cx="12600" cy="22320"/>
          </a:xfrm>
          <a:custGeom>
            <a:avLst/>
            <a:gdLst/>
            <a:ahLst/>
            <a:rect l="l" t="t" r="r" b="b"/>
            <a:pathLst>
              <a:path w="6" h="11">
                <a:moveTo>
                  <a:pt x="6" y="7"/>
                </a:moveTo>
                <a:lnTo>
                  <a:pt x="4" y="11"/>
                </a:lnTo>
                <a:lnTo>
                  <a:pt x="1" y="11"/>
                </a:lnTo>
                <a:lnTo>
                  <a:pt x="0" y="7"/>
                </a:lnTo>
                <a:lnTo>
                  <a:pt x="3" y="0"/>
                </a:lnTo>
                <a:lnTo>
                  <a:pt x="6" y="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0" name=""/>
          <p:cNvSpPr/>
          <p:nvPr/>
        </p:nvSpPr>
        <p:spPr>
          <a:xfrm>
            <a:off x="2870280" y="2955960"/>
            <a:ext cx="12600" cy="22320"/>
          </a:xfrm>
          <a:custGeom>
            <a:avLst/>
            <a:gdLst/>
            <a:ahLst/>
            <a:rect l="l" t="t" r="r" b="b"/>
            <a:pathLst>
              <a:path w="6" h="11">
                <a:moveTo>
                  <a:pt x="6" y="7"/>
                </a:moveTo>
                <a:lnTo>
                  <a:pt x="4" y="11"/>
                </a:lnTo>
                <a:lnTo>
                  <a:pt x="1" y="11"/>
                </a:lnTo>
                <a:lnTo>
                  <a:pt x="0" y="7"/>
                </a:lnTo>
                <a:lnTo>
                  <a:pt x="3" y="0"/>
                </a:lnTo>
                <a:lnTo>
                  <a:pt x="6" y="7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1" name=""/>
          <p:cNvSpPr/>
          <p:nvPr/>
        </p:nvSpPr>
        <p:spPr>
          <a:xfrm>
            <a:off x="2813040" y="3141720"/>
            <a:ext cx="211320" cy="317520"/>
          </a:xfrm>
          <a:custGeom>
            <a:avLst/>
            <a:gdLst/>
            <a:ahLst/>
            <a:rect l="l" t="t" r="r" b="b"/>
            <a:pathLst>
              <a:path w="107" h="161">
                <a:moveTo>
                  <a:pt x="68" y="47"/>
                </a:moveTo>
                <a:lnTo>
                  <a:pt x="78" y="57"/>
                </a:lnTo>
                <a:lnTo>
                  <a:pt x="87" y="101"/>
                </a:lnTo>
                <a:lnTo>
                  <a:pt x="105" y="123"/>
                </a:lnTo>
                <a:lnTo>
                  <a:pt x="107" y="159"/>
                </a:lnTo>
                <a:lnTo>
                  <a:pt x="95" y="161"/>
                </a:lnTo>
                <a:lnTo>
                  <a:pt x="64" y="135"/>
                </a:lnTo>
                <a:lnTo>
                  <a:pt x="59" y="123"/>
                </a:lnTo>
                <a:lnTo>
                  <a:pt x="65" y="119"/>
                </a:lnTo>
                <a:lnTo>
                  <a:pt x="49" y="113"/>
                </a:lnTo>
                <a:lnTo>
                  <a:pt x="45" y="112"/>
                </a:lnTo>
                <a:lnTo>
                  <a:pt x="51" y="103"/>
                </a:lnTo>
                <a:lnTo>
                  <a:pt x="36" y="86"/>
                </a:lnTo>
                <a:lnTo>
                  <a:pt x="29" y="80"/>
                </a:lnTo>
                <a:lnTo>
                  <a:pt x="33" y="75"/>
                </a:lnTo>
                <a:lnTo>
                  <a:pt x="42" y="78"/>
                </a:lnTo>
                <a:lnTo>
                  <a:pt x="43" y="77"/>
                </a:lnTo>
                <a:lnTo>
                  <a:pt x="29" y="57"/>
                </a:lnTo>
                <a:lnTo>
                  <a:pt x="19" y="54"/>
                </a:lnTo>
                <a:lnTo>
                  <a:pt x="20" y="44"/>
                </a:lnTo>
                <a:lnTo>
                  <a:pt x="3" y="35"/>
                </a:lnTo>
                <a:lnTo>
                  <a:pt x="7" y="25"/>
                </a:lnTo>
                <a:lnTo>
                  <a:pt x="13" y="22"/>
                </a:lnTo>
                <a:lnTo>
                  <a:pt x="16" y="25"/>
                </a:lnTo>
                <a:lnTo>
                  <a:pt x="19" y="26"/>
                </a:lnTo>
                <a:lnTo>
                  <a:pt x="23" y="21"/>
                </a:lnTo>
                <a:lnTo>
                  <a:pt x="13" y="10"/>
                </a:lnTo>
                <a:lnTo>
                  <a:pt x="4" y="10"/>
                </a:lnTo>
                <a:lnTo>
                  <a:pt x="0" y="9"/>
                </a:lnTo>
                <a:lnTo>
                  <a:pt x="6" y="0"/>
                </a:lnTo>
                <a:lnTo>
                  <a:pt x="16" y="3"/>
                </a:lnTo>
                <a:lnTo>
                  <a:pt x="68" y="4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2" name=""/>
          <p:cNvSpPr/>
          <p:nvPr/>
        </p:nvSpPr>
        <p:spPr>
          <a:xfrm>
            <a:off x="2813040" y="3141720"/>
            <a:ext cx="211320" cy="317520"/>
          </a:xfrm>
          <a:custGeom>
            <a:avLst/>
            <a:gdLst/>
            <a:ahLst/>
            <a:rect l="l" t="t" r="r" b="b"/>
            <a:pathLst>
              <a:path w="107" h="161">
                <a:moveTo>
                  <a:pt x="68" y="47"/>
                </a:moveTo>
                <a:lnTo>
                  <a:pt x="78" y="57"/>
                </a:lnTo>
                <a:lnTo>
                  <a:pt x="87" y="101"/>
                </a:lnTo>
                <a:lnTo>
                  <a:pt x="105" y="123"/>
                </a:lnTo>
                <a:lnTo>
                  <a:pt x="107" y="159"/>
                </a:lnTo>
                <a:lnTo>
                  <a:pt x="95" y="161"/>
                </a:lnTo>
                <a:lnTo>
                  <a:pt x="64" y="135"/>
                </a:lnTo>
                <a:lnTo>
                  <a:pt x="59" y="123"/>
                </a:lnTo>
                <a:lnTo>
                  <a:pt x="65" y="119"/>
                </a:lnTo>
                <a:lnTo>
                  <a:pt x="49" y="113"/>
                </a:lnTo>
                <a:lnTo>
                  <a:pt x="45" y="112"/>
                </a:lnTo>
                <a:lnTo>
                  <a:pt x="51" y="103"/>
                </a:lnTo>
                <a:lnTo>
                  <a:pt x="36" y="86"/>
                </a:lnTo>
                <a:lnTo>
                  <a:pt x="29" y="80"/>
                </a:lnTo>
                <a:lnTo>
                  <a:pt x="33" y="75"/>
                </a:lnTo>
                <a:lnTo>
                  <a:pt x="42" y="78"/>
                </a:lnTo>
                <a:lnTo>
                  <a:pt x="43" y="77"/>
                </a:lnTo>
                <a:lnTo>
                  <a:pt x="29" y="57"/>
                </a:lnTo>
                <a:lnTo>
                  <a:pt x="19" y="54"/>
                </a:lnTo>
                <a:lnTo>
                  <a:pt x="20" y="44"/>
                </a:lnTo>
                <a:lnTo>
                  <a:pt x="3" y="35"/>
                </a:lnTo>
                <a:lnTo>
                  <a:pt x="7" y="25"/>
                </a:lnTo>
                <a:lnTo>
                  <a:pt x="13" y="22"/>
                </a:lnTo>
                <a:lnTo>
                  <a:pt x="16" y="25"/>
                </a:lnTo>
                <a:lnTo>
                  <a:pt x="19" y="26"/>
                </a:lnTo>
                <a:lnTo>
                  <a:pt x="23" y="21"/>
                </a:lnTo>
                <a:lnTo>
                  <a:pt x="13" y="10"/>
                </a:lnTo>
                <a:lnTo>
                  <a:pt x="4" y="10"/>
                </a:lnTo>
                <a:lnTo>
                  <a:pt x="0" y="9"/>
                </a:lnTo>
                <a:lnTo>
                  <a:pt x="6" y="0"/>
                </a:lnTo>
                <a:lnTo>
                  <a:pt x="16" y="3"/>
                </a:lnTo>
                <a:lnTo>
                  <a:pt x="68" y="47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3" name=""/>
          <p:cNvSpPr/>
          <p:nvPr/>
        </p:nvSpPr>
        <p:spPr>
          <a:xfrm>
            <a:off x="3459240" y="2543040"/>
            <a:ext cx="745920" cy="1082880"/>
          </a:xfrm>
          <a:custGeom>
            <a:avLst/>
            <a:gdLst/>
            <a:ahLst/>
            <a:rect l="l" t="t" r="r" b="b"/>
            <a:pathLst>
              <a:path w="380" h="551">
                <a:moveTo>
                  <a:pt x="380" y="61"/>
                </a:moveTo>
                <a:lnTo>
                  <a:pt x="289" y="44"/>
                </a:lnTo>
                <a:lnTo>
                  <a:pt x="122" y="0"/>
                </a:lnTo>
                <a:lnTo>
                  <a:pt x="0" y="282"/>
                </a:lnTo>
                <a:lnTo>
                  <a:pt x="5" y="295"/>
                </a:lnTo>
                <a:lnTo>
                  <a:pt x="28" y="315"/>
                </a:lnTo>
                <a:lnTo>
                  <a:pt x="45" y="359"/>
                </a:lnTo>
                <a:lnTo>
                  <a:pt x="51" y="380"/>
                </a:lnTo>
                <a:lnTo>
                  <a:pt x="71" y="399"/>
                </a:lnTo>
                <a:lnTo>
                  <a:pt x="78" y="428"/>
                </a:lnTo>
                <a:lnTo>
                  <a:pt x="99" y="464"/>
                </a:lnTo>
                <a:lnTo>
                  <a:pt x="93" y="502"/>
                </a:lnTo>
                <a:lnTo>
                  <a:pt x="102" y="525"/>
                </a:lnTo>
                <a:lnTo>
                  <a:pt x="197" y="541"/>
                </a:lnTo>
                <a:lnTo>
                  <a:pt x="256" y="551"/>
                </a:lnTo>
                <a:lnTo>
                  <a:pt x="367" y="110"/>
                </a:lnTo>
                <a:lnTo>
                  <a:pt x="380" y="61"/>
                </a:lnTo>
                <a:close/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4" name=""/>
          <p:cNvSpPr/>
          <p:nvPr/>
        </p:nvSpPr>
        <p:spPr>
          <a:xfrm>
            <a:off x="3459240" y="2543040"/>
            <a:ext cx="745920" cy="1082880"/>
          </a:xfrm>
          <a:custGeom>
            <a:avLst/>
            <a:gdLst/>
            <a:ahLst/>
            <a:rect l="l" t="t" r="r" b="b"/>
            <a:pathLst>
              <a:path w="380" h="551">
                <a:moveTo>
                  <a:pt x="380" y="61"/>
                </a:moveTo>
                <a:lnTo>
                  <a:pt x="289" y="44"/>
                </a:lnTo>
                <a:lnTo>
                  <a:pt x="122" y="0"/>
                </a:lnTo>
                <a:lnTo>
                  <a:pt x="0" y="282"/>
                </a:lnTo>
                <a:lnTo>
                  <a:pt x="5" y="295"/>
                </a:lnTo>
                <a:lnTo>
                  <a:pt x="28" y="315"/>
                </a:lnTo>
                <a:lnTo>
                  <a:pt x="45" y="359"/>
                </a:lnTo>
                <a:lnTo>
                  <a:pt x="51" y="380"/>
                </a:lnTo>
                <a:lnTo>
                  <a:pt x="71" y="399"/>
                </a:lnTo>
                <a:lnTo>
                  <a:pt x="78" y="428"/>
                </a:lnTo>
                <a:lnTo>
                  <a:pt x="99" y="464"/>
                </a:lnTo>
                <a:lnTo>
                  <a:pt x="93" y="502"/>
                </a:lnTo>
                <a:lnTo>
                  <a:pt x="102" y="525"/>
                </a:lnTo>
                <a:lnTo>
                  <a:pt x="197" y="541"/>
                </a:lnTo>
                <a:lnTo>
                  <a:pt x="256" y="551"/>
                </a:lnTo>
                <a:lnTo>
                  <a:pt x="367" y="110"/>
                </a:lnTo>
                <a:lnTo>
                  <a:pt x="380" y="61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5" name=""/>
          <p:cNvSpPr/>
          <p:nvPr/>
        </p:nvSpPr>
        <p:spPr>
          <a:xfrm>
            <a:off x="3962520" y="2664000"/>
            <a:ext cx="669960" cy="1027080"/>
          </a:xfrm>
          <a:custGeom>
            <a:avLst/>
            <a:gdLst/>
            <a:ahLst/>
            <a:rect l="l" t="t" r="r" b="b"/>
            <a:pathLst>
              <a:path w="341" h="523">
                <a:moveTo>
                  <a:pt x="341" y="28"/>
                </a:moveTo>
                <a:lnTo>
                  <a:pt x="301" y="523"/>
                </a:lnTo>
                <a:lnTo>
                  <a:pt x="223" y="516"/>
                </a:lnTo>
                <a:lnTo>
                  <a:pt x="83" y="504"/>
                </a:lnTo>
                <a:lnTo>
                  <a:pt x="0" y="490"/>
                </a:lnTo>
                <a:lnTo>
                  <a:pt x="111" y="49"/>
                </a:lnTo>
                <a:lnTo>
                  <a:pt x="124" y="0"/>
                </a:lnTo>
                <a:lnTo>
                  <a:pt x="140" y="4"/>
                </a:lnTo>
                <a:lnTo>
                  <a:pt x="197" y="12"/>
                </a:lnTo>
                <a:lnTo>
                  <a:pt x="249" y="17"/>
                </a:lnTo>
                <a:lnTo>
                  <a:pt x="330" y="26"/>
                </a:lnTo>
                <a:lnTo>
                  <a:pt x="341" y="2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6" name=""/>
          <p:cNvSpPr/>
          <p:nvPr/>
        </p:nvSpPr>
        <p:spPr>
          <a:xfrm>
            <a:off x="3962520" y="2664000"/>
            <a:ext cx="669960" cy="1027080"/>
          </a:xfrm>
          <a:custGeom>
            <a:avLst/>
            <a:gdLst/>
            <a:ahLst/>
            <a:rect l="l" t="t" r="r" b="b"/>
            <a:pathLst>
              <a:path w="341" h="523">
                <a:moveTo>
                  <a:pt x="341" y="28"/>
                </a:moveTo>
                <a:lnTo>
                  <a:pt x="301" y="523"/>
                </a:lnTo>
                <a:lnTo>
                  <a:pt x="223" y="516"/>
                </a:lnTo>
                <a:lnTo>
                  <a:pt x="83" y="504"/>
                </a:lnTo>
                <a:lnTo>
                  <a:pt x="0" y="490"/>
                </a:lnTo>
                <a:lnTo>
                  <a:pt x="111" y="49"/>
                </a:lnTo>
                <a:lnTo>
                  <a:pt x="124" y="0"/>
                </a:lnTo>
                <a:lnTo>
                  <a:pt x="140" y="4"/>
                </a:lnTo>
                <a:lnTo>
                  <a:pt x="197" y="12"/>
                </a:lnTo>
                <a:lnTo>
                  <a:pt x="249" y="17"/>
                </a:lnTo>
                <a:lnTo>
                  <a:pt x="330" y="26"/>
                </a:lnTo>
                <a:lnTo>
                  <a:pt x="341" y="28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7" name=""/>
          <p:cNvSpPr/>
          <p:nvPr/>
        </p:nvSpPr>
        <p:spPr>
          <a:xfrm>
            <a:off x="4552920" y="2717640"/>
            <a:ext cx="819360" cy="984240"/>
          </a:xfrm>
          <a:custGeom>
            <a:avLst/>
            <a:gdLst/>
            <a:ahLst/>
            <a:rect l="l" t="t" r="r" b="b"/>
            <a:pathLst>
              <a:path w="417" h="501">
                <a:moveTo>
                  <a:pt x="240" y="500"/>
                </a:moveTo>
                <a:lnTo>
                  <a:pt x="166" y="501"/>
                </a:lnTo>
                <a:lnTo>
                  <a:pt x="46" y="498"/>
                </a:lnTo>
                <a:lnTo>
                  <a:pt x="0" y="495"/>
                </a:lnTo>
                <a:lnTo>
                  <a:pt x="40" y="0"/>
                </a:lnTo>
                <a:lnTo>
                  <a:pt x="170" y="4"/>
                </a:lnTo>
                <a:lnTo>
                  <a:pt x="228" y="4"/>
                </a:lnTo>
                <a:lnTo>
                  <a:pt x="227" y="37"/>
                </a:lnTo>
                <a:lnTo>
                  <a:pt x="224" y="41"/>
                </a:lnTo>
                <a:lnTo>
                  <a:pt x="243" y="60"/>
                </a:lnTo>
                <a:lnTo>
                  <a:pt x="253" y="53"/>
                </a:lnTo>
                <a:lnTo>
                  <a:pt x="271" y="54"/>
                </a:lnTo>
                <a:lnTo>
                  <a:pt x="290" y="102"/>
                </a:lnTo>
                <a:lnTo>
                  <a:pt x="299" y="127"/>
                </a:lnTo>
                <a:lnTo>
                  <a:pt x="293" y="135"/>
                </a:lnTo>
                <a:lnTo>
                  <a:pt x="308" y="135"/>
                </a:lnTo>
                <a:lnTo>
                  <a:pt x="336" y="121"/>
                </a:lnTo>
                <a:lnTo>
                  <a:pt x="357" y="127"/>
                </a:lnTo>
                <a:lnTo>
                  <a:pt x="386" y="140"/>
                </a:lnTo>
                <a:lnTo>
                  <a:pt x="403" y="141"/>
                </a:lnTo>
                <a:lnTo>
                  <a:pt x="417" y="150"/>
                </a:lnTo>
                <a:lnTo>
                  <a:pt x="417" y="151"/>
                </a:lnTo>
                <a:lnTo>
                  <a:pt x="240" y="343"/>
                </a:lnTo>
                <a:lnTo>
                  <a:pt x="240" y="481"/>
                </a:lnTo>
                <a:lnTo>
                  <a:pt x="240" y="50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8" name=""/>
          <p:cNvSpPr/>
          <p:nvPr/>
        </p:nvSpPr>
        <p:spPr>
          <a:xfrm>
            <a:off x="4552920" y="2717640"/>
            <a:ext cx="819360" cy="984240"/>
          </a:xfrm>
          <a:custGeom>
            <a:avLst/>
            <a:gdLst/>
            <a:ahLst/>
            <a:rect l="l" t="t" r="r" b="b"/>
            <a:pathLst>
              <a:path w="417" h="501">
                <a:moveTo>
                  <a:pt x="240" y="500"/>
                </a:moveTo>
                <a:lnTo>
                  <a:pt x="166" y="501"/>
                </a:lnTo>
                <a:lnTo>
                  <a:pt x="46" y="498"/>
                </a:lnTo>
                <a:lnTo>
                  <a:pt x="0" y="495"/>
                </a:lnTo>
                <a:lnTo>
                  <a:pt x="40" y="0"/>
                </a:lnTo>
                <a:lnTo>
                  <a:pt x="170" y="4"/>
                </a:lnTo>
                <a:lnTo>
                  <a:pt x="228" y="4"/>
                </a:lnTo>
                <a:lnTo>
                  <a:pt x="227" y="37"/>
                </a:lnTo>
                <a:lnTo>
                  <a:pt x="224" y="41"/>
                </a:lnTo>
                <a:lnTo>
                  <a:pt x="243" y="60"/>
                </a:lnTo>
                <a:lnTo>
                  <a:pt x="253" y="53"/>
                </a:lnTo>
                <a:lnTo>
                  <a:pt x="271" y="54"/>
                </a:lnTo>
                <a:lnTo>
                  <a:pt x="290" y="102"/>
                </a:lnTo>
                <a:lnTo>
                  <a:pt x="299" y="127"/>
                </a:lnTo>
                <a:lnTo>
                  <a:pt x="293" y="135"/>
                </a:lnTo>
                <a:lnTo>
                  <a:pt x="308" y="135"/>
                </a:lnTo>
                <a:lnTo>
                  <a:pt x="336" y="121"/>
                </a:lnTo>
                <a:lnTo>
                  <a:pt x="357" y="127"/>
                </a:lnTo>
                <a:lnTo>
                  <a:pt x="386" y="140"/>
                </a:lnTo>
                <a:lnTo>
                  <a:pt x="403" y="141"/>
                </a:lnTo>
                <a:lnTo>
                  <a:pt x="417" y="150"/>
                </a:lnTo>
                <a:lnTo>
                  <a:pt x="417" y="151"/>
                </a:lnTo>
                <a:lnTo>
                  <a:pt x="240" y="343"/>
                </a:lnTo>
                <a:lnTo>
                  <a:pt x="240" y="481"/>
                </a:lnTo>
                <a:lnTo>
                  <a:pt x="240" y="500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9" name=""/>
          <p:cNvSpPr/>
          <p:nvPr/>
        </p:nvSpPr>
        <p:spPr>
          <a:xfrm>
            <a:off x="7424640" y="2906640"/>
            <a:ext cx="505080" cy="430200"/>
          </a:xfrm>
          <a:custGeom>
            <a:avLst/>
            <a:gdLst/>
            <a:ahLst/>
            <a:rect l="l" t="t" r="r" b="b"/>
            <a:pathLst>
              <a:path w="257" h="219">
                <a:moveTo>
                  <a:pt x="20" y="15"/>
                </a:moveTo>
                <a:lnTo>
                  <a:pt x="33" y="25"/>
                </a:lnTo>
                <a:lnTo>
                  <a:pt x="33" y="35"/>
                </a:lnTo>
                <a:lnTo>
                  <a:pt x="29" y="38"/>
                </a:lnTo>
                <a:lnTo>
                  <a:pt x="36" y="57"/>
                </a:lnTo>
                <a:lnTo>
                  <a:pt x="44" y="90"/>
                </a:lnTo>
                <a:lnTo>
                  <a:pt x="48" y="94"/>
                </a:lnTo>
                <a:lnTo>
                  <a:pt x="52" y="70"/>
                </a:lnTo>
                <a:lnTo>
                  <a:pt x="55" y="68"/>
                </a:lnTo>
                <a:lnTo>
                  <a:pt x="59" y="73"/>
                </a:lnTo>
                <a:lnTo>
                  <a:pt x="72" y="67"/>
                </a:lnTo>
                <a:lnTo>
                  <a:pt x="74" y="74"/>
                </a:lnTo>
                <a:lnTo>
                  <a:pt x="71" y="80"/>
                </a:lnTo>
                <a:lnTo>
                  <a:pt x="81" y="89"/>
                </a:lnTo>
                <a:lnTo>
                  <a:pt x="101" y="78"/>
                </a:lnTo>
                <a:lnTo>
                  <a:pt x="104" y="89"/>
                </a:lnTo>
                <a:lnTo>
                  <a:pt x="117" y="76"/>
                </a:lnTo>
                <a:lnTo>
                  <a:pt x="126" y="68"/>
                </a:lnTo>
                <a:lnTo>
                  <a:pt x="152" y="60"/>
                </a:lnTo>
                <a:lnTo>
                  <a:pt x="158" y="68"/>
                </a:lnTo>
                <a:lnTo>
                  <a:pt x="156" y="80"/>
                </a:lnTo>
                <a:lnTo>
                  <a:pt x="168" y="94"/>
                </a:lnTo>
                <a:lnTo>
                  <a:pt x="169" y="100"/>
                </a:lnTo>
                <a:lnTo>
                  <a:pt x="172" y="102"/>
                </a:lnTo>
                <a:lnTo>
                  <a:pt x="187" y="84"/>
                </a:lnTo>
                <a:lnTo>
                  <a:pt x="191" y="86"/>
                </a:lnTo>
                <a:lnTo>
                  <a:pt x="191" y="91"/>
                </a:lnTo>
                <a:lnTo>
                  <a:pt x="184" y="112"/>
                </a:lnTo>
                <a:lnTo>
                  <a:pt x="192" y="115"/>
                </a:lnTo>
                <a:lnTo>
                  <a:pt x="201" y="129"/>
                </a:lnTo>
                <a:lnTo>
                  <a:pt x="205" y="129"/>
                </a:lnTo>
                <a:lnTo>
                  <a:pt x="211" y="128"/>
                </a:lnTo>
                <a:lnTo>
                  <a:pt x="208" y="104"/>
                </a:lnTo>
                <a:lnTo>
                  <a:pt x="211" y="100"/>
                </a:lnTo>
                <a:lnTo>
                  <a:pt x="214" y="104"/>
                </a:lnTo>
                <a:lnTo>
                  <a:pt x="221" y="123"/>
                </a:lnTo>
                <a:lnTo>
                  <a:pt x="229" y="126"/>
                </a:lnTo>
                <a:lnTo>
                  <a:pt x="230" y="113"/>
                </a:lnTo>
                <a:lnTo>
                  <a:pt x="240" y="122"/>
                </a:lnTo>
                <a:lnTo>
                  <a:pt x="257" y="158"/>
                </a:lnTo>
                <a:lnTo>
                  <a:pt x="246" y="169"/>
                </a:lnTo>
                <a:lnTo>
                  <a:pt x="231" y="155"/>
                </a:lnTo>
                <a:lnTo>
                  <a:pt x="230" y="152"/>
                </a:lnTo>
                <a:lnTo>
                  <a:pt x="226" y="151"/>
                </a:lnTo>
                <a:lnTo>
                  <a:pt x="226" y="169"/>
                </a:lnTo>
                <a:lnTo>
                  <a:pt x="221" y="171"/>
                </a:lnTo>
                <a:lnTo>
                  <a:pt x="211" y="152"/>
                </a:lnTo>
                <a:lnTo>
                  <a:pt x="203" y="141"/>
                </a:lnTo>
                <a:lnTo>
                  <a:pt x="185" y="126"/>
                </a:lnTo>
                <a:lnTo>
                  <a:pt x="188" y="145"/>
                </a:lnTo>
                <a:lnTo>
                  <a:pt x="191" y="152"/>
                </a:lnTo>
                <a:lnTo>
                  <a:pt x="182" y="168"/>
                </a:lnTo>
                <a:lnTo>
                  <a:pt x="182" y="185"/>
                </a:lnTo>
                <a:lnTo>
                  <a:pt x="171" y="197"/>
                </a:lnTo>
                <a:lnTo>
                  <a:pt x="165" y="197"/>
                </a:lnTo>
                <a:lnTo>
                  <a:pt x="163" y="191"/>
                </a:lnTo>
                <a:lnTo>
                  <a:pt x="172" y="178"/>
                </a:lnTo>
                <a:lnTo>
                  <a:pt x="172" y="156"/>
                </a:lnTo>
                <a:lnTo>
                  <a:pt x="169" y="154"/>
                </a:lnTo>
                <a:lnTo>
                  <a:pt x="158" y="159"/>
                </a:lnTo>
                <a:lnTo>
                  <a:pt x="159" y="167"/>
                </a:lnTo>
                <a:lnTo>
                  <a:pt x="143" y="175"/>
                </a:lnTo>
                <a:lnTo>
                  <a:pt x="139" y="171"/>
                </a:lnTo>
                <a:lnTo>
                  <a:pt x="142" y="162"/>
                </a:lnTo>
                <a:lnTo>
                  <a:pt x="139" y="159"/>
                </a:lnTo>
                <a:lnTo>
                  <a:pt x="123" y="178"/>
                </a:lnTo>
                <a:lnTo>
                  <a:pt x="94" y="193"/>
                </a:lnTo>
                <a:lnTo>
                  <a:pt x="75" y="198"/>
                </a:lnTo>
                <a:lnTo>
                  <a:pt x="42" y="219"/>
                </a:lnTo>
                <a:lnTo>
                  <a:pt x="33" y="217"/>
                </a:lnTo>
                <a:lnTo>
                  <a:pt x="29" y="197"/>
                </a:lnTo>
                <a:lnTo>
                  <a:pt x="38" y="174"/>
                </a:lnTo>
                <a:lnTo>
                  <a:pt x="33" y="171"/>
                </a:lnTo>
                <a:lnTo>
                  <a:pt x="18" y="177"/>
                </a:lnTo>
                <a:lnTo>
                  <a:pt x="16" y="171"/>
                </a:lnTo>
                <a:lnTo>
                  <a:pt x="25" y="167"/>
                </a:lnTo>
                <a:lnTo>
                  <a:pt x="23" y="143"/>
                </a:lnTo>
                <a:lnTo>
                  <a:pt x="28" y="139"/>
                </a:lnTo>
                <a:lnTo>
                  <a:pt x="28" y="135"/>
                </a:lnTo>
                <a:lnTo>
                  <a:pt x="19" y="132"/>
                </a:lnTo>
                <a:lnTo>
                  <a:pt x="10" y="91"/>
                </a:lnTo>
                <a:lnTo>
                  <a:pt x="16" y="84"/>
                </a:lnTo>
                <a:lnTo>
                  <a:pt x="6" y="71"/>
                </a:lnTo>
                <a:lnTo>
                  <a:pt x="5" y="67"/>
                </a:lnTo>
                <a:lnTo>
                  <a:pt x="0" y="61"/>
                </a:lnTo>
                <a:lnTo>
                  <a:pt x="3" y="45"/>
                </a:lnTo>
                <a:lnTo>
                  <a:pt x="0" y="19"/>
                </a:lnTo>
                <a:lnTo>
                  <a:pt x="12" y="3"/>
                </a:lnTo>
                <a:lnTo>
                  <a:pt x="20" y="0"/>
                </a:lnTo>
                <a:lnTo>
                  <a:pt x="26" y="8"/>
                </a:lnTo>
                <a:lnTo>
                  <a:pt x="20" y="15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0" name=""/>
          <p:cNvSpPr/>
          <p:nvPr/>
        </p:nvSpPr>
        <p:spPr>
          <a:xfrm>
            <a:off x="7424640" y="2906640"/>
            <a:ext cx="505080" cy="430200"/>
          </a:xfrm>
          <a:custGeom>
            <a:avLst/>
            <a:gdLst/>
            <a:ahLst/>
            <a:rect l="l" t="t" r="r" b="b"/>
            <a:pathLst>
              <a:path w="257" h="219">
                <a:moveTo>
                  <a:pt x="20" y="15"/>
                </a:moveTo>
                <a:lnTo>
                  <a:pt x="33" y="25"/>
                </a:lnTo>
                <a:lnTo>
                  <a:pt x="33" y="35"/>
                </a:lnTo>
                <a:lnTo>
                  <a:pt x="29" y="38"/>
                </a:lnTo>
                <a:lnTo>
                  <a:pt x="36" y="57"/>
                </a:lnTo>
                <a:lnTo>
                  <a:pt x="44" y="90"/>
                </a:lnTo>
                <a:lnTo>
                  <a:pt x="48" y="94"/>
                </a:lnTo>
                <a:lnTo>
                  <a:pt x="52" y="70"/>
                </a:lnTo>
                <a:lnTo>
                  <a:pt x="55" y="68"/>
                </a:lnTo>
                <a:lnTo>
                  <a:pt x="59" y="73"/>
                </a:lnTo>
                <a:lnTo>
                  <a:pt x="72" y="67"/>
                </a:lnTo>
                <a:lnTo>
                  <a:pt x="74" y="74"/>
                </a:lnTo>
                <a:lnTo>
                  <a:pt x="71" y="80"/>
                </a:lnTo>
                <a:lnTo>
                  <a:pt x="81" y="89"/>
                </a:lnTo>
                <a:lnTo>
                  <a:pt x="101" y="78"/>
                </a:lnTo>
                <a:lnTo>
                  <a:pt x="104" y="89"/>
                </a:lnTo>
                <a:lnTo>
                  <a:pt x="117" y="76"/>
                </a:lnTo>
                <a:lnTo>
                  <a:pt x="126" y="68"/>
                </a:lnTo>
                <a:lnTo>
                  <a:pt x="152" y="60"/>
                </a:lnTo>
                <a:lnTo>
                  <a:pt x="158" y="68"/>
                </a:lnTo>
                <a:lnTo>
                  <a:pt x="156" y="80"/>
                </a:lnTo>
                <a:lnTo>
                  <a:pt x="168" y="94"/>
                </a:lnTo>
                <a:lnTo>
                  <a:pt x="169" y="100"/>
                </a:lnTo>
                <a:lnTo>
                  <a:pt x="172" y="102"/>
                </a:lnTo>
                <a:lnTo>
                  <a:pt x="187" y="84"/>
                </a:lnTo>
                <a:lnTo>
                  <a:pt x="191" y="86"/>
                </a:lnTo>
                <a:lnTo>
                  <a:pt x="191" y="91"/>
                </a:lnTo>
                <a:lnTo>
                  <a:pt x="184" y="112"/>
                </a:lnTo>
                <a:lnTo>
                  <a:pt x="192" y="115"/>
                </a:lnTo>
                <a:lnTo>
                  <a:pt x="201" y="129"/>
                </a:lnTo>
                <a:lnTo>
                  <a:pt x="205" y="129"/>
                </a:lnTo>
                <a:lnTo>
                  <a:pt x="211" y="128"/>
                </a:lnTo>
                <a:lnTo>
                  <a:pt x="208" y="104"/>
                </a:lnTo>
                <a:lnTo>
                  <a:pt x="211" y="100"/>
                </a:lnTo>
                <a:lnTo>
                  <a:pt x="214" y="104"/>
                </a:lnTo>
                <a:lnTo>
                  <a:pt x="221" y="123"/>
                </a:lnTo>
                <a:lnTo>
                  <a:pt x="229" y="126"/>
                </a:lnTo>
                <a:lnTo>
                  <a:pt x="230" y="113"/>
                </a:lnTo>
                <a:lnTo>
                  <a:pt x="240" y="122"/>
                </a:lnTo>
                <a:lnTo>
                  <a:pt x="257" y="158"/>
                </a:lnTo>
                <a:lnTo>
                  <a:pt x="246" y="169"/>
                </a:lnTo>
                <a:lnTo>
                  <a:pt x="231" y="155"/>
                </a:lnTo>
                <a:lnTo>
                  <a:pt x="230" y="152"/>
                </a:lnTo>
                <a:lnTo>
                  <a:pt x="226" y="151"/>
                </a:lnTo>
                <a:lnTo>
                  <a:pt x="226" y="169"/>
                </a:lnTo>
                <a:lnTo>
                  <a:pt x="221" y="171"/>
                </a:lnTo>
                <a:lnTo>
                  <a:pt x="211" y="152"/>
                </a:lnTo>
                <a:lnTo>
                  <a:pt x="203" y="141"/>
                </a:lnTo>
                <a:lnTo>
                  <a:pt x="185" y="126"/>
                </a:lnTo>
                <a:lnTo>
                  <a:pt x="188" y="145"/>
                </a:lnTo>
                <a:lnTo>
                  <a:pt x="191" y="152"/>
                </a:lnTo>
                <a:lnTo>
                  <a:pt x="182" y="168"/>
                </a:lnTo>
                <a:lnTo>
                  <a:pt x="182" y="185"/>
                </a:lnTo>
                <a:lnTo>
                  <a:pt x="171" y="197"/>
                </a:lnTo>
                <a:lnTo>
                  <a:pt x="165" y="197"/>
                </a:lnTo>
                <a:lnTo>
                  <a:pt x="163" y="191"/>
                </a:lnTo>
                <a:lnTo>
                  <a:pt x="172" y="178"/>
                </a:lnTo>
                <a:lnTo>
                  <a:pt x="172" y="156"/>
                </a:lnTo>
                <a:lnTo>
                  <a:pt x="169" y="154"/>
                </a:lnTo>
                <a:lnTo>
                  <a:pt x="158" y="159"/>
                </a:lnTo>
                <a:lnTo>
                  <a:pt x="159" y="167"/>
                </a:lnTo>
                <a:lnTo>
                  <a:pt x="143" y="175"/>
                </a:lnTo>
                <a:lnTo>
                  <a:pt x="139" y="171"/>
                </a:lnTo>
                <a:lnTo>
                  <a:pt x="142" y="162"/>
                </a:lnTo>
                <a:lnTo>
                  <a:pt x="139" y="159"/>
                </a:lnTo>
                <a:lnTo>
                  <a:pt x="123" y="178"/>
                </a:lnTo>
                <a:lnTo>
                  <a:pt x="94" y="193"/>
                </a:lnTo>
                <a:lnTo>
                  <a:pt x="75" y="198"/>
                </a:lnTo>
                <a:lnTo>
                  <a:pt x="42" y="219"/>
                </a:lnTo>
                <a:lnTo>
                  <a:pt x="33" y="217"/>
                </a:lnTo>
                <a:lnTo>
                  <a:pt x="29" y="197"/>
                </a:lnTo>
                <a:lnTo>
                  <a:pt x="38" y="174"/>
                </a:lnTo>
                <a:lnTo>
                  <a:pt x="33" y="171"/>
                </a:lnTo>
                <a:lnTo>
                  <a:pt x="18" y="177"/>
                </a:lnTo>
                <a:lnTo>
                  <a:pt x="16" y="171"/>
                </a:lnTo>
                <a:lnTo>
                  <a:pt x="25" y="167"/>
                </a:lnTo>
                <a:lnTo>
                  <a:pt x="23" y="143"/>
                </a:lnTo>
                <a:lnTo>
                  <a:pt x="28" y="139"/>
                </a:lnTo>
                <a:lnTo>
                  <a:pt x="28" y="135"/>
                </a:lnTo>
                <a:lnTo>
                  <a:pt x="19" y="132"/>
                </a:lnTo>
                <a:lnTo>
                  <a:pt x="10" y="91"/>
                </a:lnTo>
                <a:lnTo>
                  <a:pt x="16" y="84"/>
                </a:lnTo>
                <a:lnTo>
                  <a:pt x="6" y="71"/>
                </a:lnTo>
                <a:lnTo>
                  <a:pt x="5" y="67"/>
                </a:lnTo>
                <a:lnTo>
                  <a:pt x="0" y="61"/>
                </a:lnTo>
                <a:lnTo>
                  <a:pt x="3" y="45"/>
                </a:lnTo>
                <a:lnTo>
                  <a:pt x="0" y="19"/>
                </a:lnTo>
                <a:lnTo>
                  <a:pt x="12" y="3"/>
                </a:lnTo>
                <a:lnTo>
                  <a:pt x="20" y="0"/>
                </a:lnTo>
                <a:lnTo>
                  <a:pt x="26" y="8"/>
                </a:lnTo>
                <a:lnTo>
                  <a:pt x="20" y="15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1" name=""/>
          <p:cNvSpPr/>
          <p:nvPr/>
        </p:nvSpPr>
        <p:spPr>
          <a:xfrm>
            <a:off x="6519960" y="2400480"/>
            <a:ext cx="903240" cy="733320"/>
          </a:xfrm>
          <a:custGeom>
            <a:avLst/>
            <a:gdLst/>
            <a:ahLst/>
            <a:rect l="l" t="t" r="r" b="b"/>
            <a:pathLst>
              <a:path w="460" h="374">
                <a:moveTo>
                  <a:pt x="93" y="79"/>
                </a:moveTo>
                <a:lnTo>
                  <a:pt x="93" y="76"/>
                </a:lnTo>
                <a:lnTo>
                  <a:pt x="98" y="69"/>
                </a:lnTo>
                <a:lnTo>
                  <a:pt x="94" y="57"/>
                </a:lnTo>
                <a:lnTo>
                  <a:pt x="84" y="62"/>
                </a:lnTo>
                <a:lnTo>
                  <a:pt x="74" y="62"/>
                </a:lnTo>
                <a:lnTo>
                  <a:pt x="81" y="59"/>
                </a:lnTo>
                <a:lnTo>
                  <a:pt x="84" y="52"/>
                </a:lnTo>
                <a:lnTo>
                  <a:pt x="70" y="47"/>
                </a:lnTo>
                <a:lnTo>
                  <a:pt x="70" y="46"/>
                </a:lnTo>
                <a:lnTo>
                  <a:pt x="61" y="39"/>
                </a:lnTo>
                <a:lnTo>
                  <a:pt x="46" y="46"/>
                </a:lnTo>
                <a:lnTo>
                  <a:pt x="58" y="39"/>
                </a:lnTo>
                <a:lnTo>
                  <a:pt x="57" y="33"/>
                </a:lnTo>
                <a:lnTo>
                  <a:pt x="44" y="30"/>
                </a:lnTo>
                <a:lnTo>
                  <a:pt x="41" y="27"/>
                </a:lnTo>
                <a:lnTo>
                  <a:pt x="36" y="23"/>
                </a:lnTo>
                <a:lnTo>
                  <a:pt x="10" y="11"/>
                </a:lnTo>
                <a:lnTo>
                  <a:pt x="0" y="0"/>
                </a:lnTo>
                <a:lnTo>
                  <a:pt x="7" y="18"/>
                </a:lnTo>
                <a:lnTo>
                  <a:pt x="16" y="30"/>
                </a:lnTo>
                <a:lnTo>
                  <a:pt x="42" y="49"/>
                </a:lnTo>
                <a:lnTo>
                  <a:pt x="48" y="52"/>
                </a:lnTo>
                <a:lnTo>
                  <a:pt x="70" y="72"/>
                </a:lnTo>
                <a:lnTo>
                  <a:pt x="77" y="107"/>
                </a:lnTo>
                <a:lnTo>
                  <a:pt x="91" y="111"/>
                </a:lnTo>
                <a:lnTo>
                  <a:pt x="98" y="110"/>
                </a:lnTo>
                <a:lnTo>
                  <a:pt x="111" y="121"/>
                </a:lnTo>
                <a:lnTo>
                  <a:pt x="123" y="154"/>
                </a:lnTo>
                <a:lnTo>
                  <a:pt x="166" y="196"/>
                </a:lnTo>
                <a:lnTo>
                  <a:pt x="171" y="208"/>
                </a:lnTo>
                <a:lnTo>
                  <a:pt x="169" y="228"/>
                </a:lnTo>
                <a:lnTo>
                  <a:pt x="175" y="240"/>
                </a:lnTo>
                <a:lnTo>
                  <a:pt x="168" y="250"/>
                </a:lnTo>
                <a:lnTo>
                  <a:pt x="149" y="251"/>
                </a:lnTo>
                <a:lnTo>
                  <a:pt x="129" y="250"/>
                </a:lnTo>
                <a:lnTo>
                  <a:pt x="110" y="261"/>
                </a:lnTo>
                <a:lnTo>
                  <a:pt x="84" y="254"/>
                </a:lnTo>
                <a:lnTo>
                  <a:pt x="81" y="255"/>
                </a:lnTo>
                <a:lnTo>
                  <a:pt x="83" y="263"/>
                </a:lnTo>
                <a:lnTo>
                  <a:pt x="70" y="280"/>
                </a:lnTo>
                <a:lnTo>
                  <a:pt x="90" y="310"/>
                </a:lnTo>
                <a:lnTo>
                  <a:pt x="129" y="338"/>
                </a:lnTo>
                <a:lnTo>
                  <a:pt x="135" y="352"/>
                </a:lnTo>
                <a:lnTo>
                  <a:pt x="140" y="355"/>
                </a:lnTo>
                <a:lnTo>
                  <a:pt x="152" y="347"/>
                </a:lnTo>
                <a:lnTo>
                  <a:pt x="161" y="354"/>
                </a:lnTo>
                <a:lnTo>
                  <a:pt x="162" y="370"/>
                </a:lnTo>
                <a:lnTo>
                  <a:pt x="175" y="374"/>
                </a:lnTo>
                <a:lnTo>
                  <a:pt x="192" y="370"/>
                </a:lnTo>
                <a:lnTo>
                  <a:pt x="205" y="362"/>
                </a:lnTo>
                <a:lnTo>
                  <a:pt x="233" y="373"/>
                </a:lnTo>
                <a:lnTo>
                  <a:pt x="240" y="367"/>
                </a:lnTo>
                <a:lnTo>
                  <a:pt x="226" y="334"/>
                </a:lnTo>
                <a:lnTo>
                  <a:pt x="214" y="320"/>
                </a:lnTo>
                <a:lnTo>
                  <a:pt x="214" y="312"/>
                </a:lnTo>
                <a:lnTo>
                  <a:pt x="224" y="307"/>
                </a:lnTo>
                <a:lnTo>
                  <a:pt x="240" y="319"/>
                </a:lnTo>
                <a:lnTo>
                  <a:pt x="247" y="342"/>
                </a:lnTo>
                <a:lnTo>
                  <a:pt x="257" y="348"/>
                </a:lnTo>
                <a:lnTo>
                  <a:pt x="435" y="267"/>
                </a:lnTo>
                <a:lnTo>
                  <a:pt x="451" y="277"/>
                </a:lnTo>
                <a:lnTo>
                  <a:pt x="454" y="276"/>
                </a:lnTo>
                <a:lnTo>
                  <a:pt x="460" y="254"/>
                </a:lnTo>
                <a:lnTo>
                  <a:pt x="460" y="234"/>
                </a:lnTo>
                <a:lnTo>
                  <a:pt x="450" y="229"/>
                </a:lnTo>
                <a:lnTo>
                  <a:pt x="451" y="227"/>
                </a:lnTo>
                <a:lnTo>
                  <a:pt x="454" y="224"/>
                </a:lnTo>
                <a:lnTo>
                  <a:pt x="450" y="221"/>
                </a:lnTo>
                <a:lnTo>
                  <a:pt x="444" y="222"/>
                </a:lnTo>
                <a:lnTo>
                  <a:pt x="429" y="205"/>
                </a:lnTo>
                <a:lnTo>
                  <a:pt x="418" y="202"/>
                </a:lnTo>
                <a:lnTo>
                  <a:pt x="419" y="199"/>
                </a:lnTo>
                <a:lnTo>
                  <a:pt x="425" y="196"/>
                </a:lnTo>
                <a:lnTo>
                  <a:pt x="424" y="189"/>
                </a:lnTo>
                <a:lnTo>
                  <a:pt x="418" y="189"/>
                </a:lnTo>
                <a:lnTo>
                  <a:pt x="406" y="180"/>
                </a:lnTo>
                <a:lnTo>
                  <a:pt x="390" y="180"/>
                </a:lnTo>
                <a:lnTo>
                  <a:pt x="377" y="186"/>
                </a:lnTo>
                <a:lnTo>
                  <a:pt x="376" y="202"/>
                </a:lnTo>
                <a:lnTo>
                  <a:pt x="370" y="198"/>
                </a:lnTo>
                <a:lnTo>
                  <a:pt x="369" y="188"/>
                </a:lnTo>
                <a:lnTo>
                  <a:pt x="353" y="173"/>
                </a:lnTo>
                <a:lnTo>
                  <a:pt x="331" y="185"/>
                </a:lnTo>
                <a:lnTo>
                  <a:pt x="307" y="242"/>
                </a:lnTo>
                <a:lnTo>
                  <a:pt x="299" y="248"/>
                </a:lnTo>
                <a:lnTo>
                  <a:pt x="295" y="240"/>
                </a:lnTo>
                <a:lnTo>
                  <a:pt x="266" y="238"/>
                </a:lnTo>
                <a:lnTo>
                  <a:pt x="272" y="235"/>
                </a:lnTo>
                <a:lnTo>
                  <a:pt x="286" y="235"/>
                </a:lnTo>
                <a:lnTo>
                  <a:pt x="295" y="231"/>
                </a:lnTo>
                <a:lnTo>
                  <a:pt x="295" y="221"/>
                </a:lnTo>
                <a:lnTo>
                  <a:pt x="312" y="209"/>
                </a:lnTo>
                <a:lnTo>
                  <a:pt x="312" y="203"/>
                </a:lnTo>
                <a:lnTo>
                  <a:pt x="304" y="211"/>
                </a:lnTo>
                <a:lnTo>
                  <a:pt x="301" y="208"/>
                </a:lnTo>
                <a:lnTo>
                  <a:pt x="314" y="195"/>
                </a:lnTo>
                <a:lnTo>
                  <a:pt x="340" y="163"/>
                </a:lnTo>
                <a:lnTo>
                  <a:pt x="335" y="157"/>
                </a:lnTo>
                <a:lnTo>
                  <a:pt x="327" y="157"/>
                </a:lnTo>
                <a:lnTo>
                  <a:pt x="312" y="151"/>
                </a:lnTo>
                <a:lnTo>
                  <a:pt x="307" y="162"/>
                </a:lnTo>
                <a:lnTo>
                  <a:pt x="298" y="164"/>
                </a:lnTo>
                <a:lnTo>
                  <a:pt x="283" y="157"/>
                </a:lnTo>
                <a:lnTo>
                  <a:pt x="275" y="157"/>
                </a:lnTo>
                <a:lnTo>
                  <a:pt x="273" y="167"/>
                </a:lnTo>
                <a:lnTo>
                  <a:pt x="269" y="172"/>
                </a:lnTo>
                <a:lnTo>
                  <a:pt x="268" y="162"/>
                </a:lnTo>
                <a:lnTo>
                  <a:pt x="262" y="159"/>
                </a:lnTo>
                <a:lnTo>
                  <a:pt x="256" y="159"/>
                </a:lnTo>
                <a:lnTo>
                  <a:pt x="240" y="163"/>
                </a:lnTo>
                <a:lnTo>
                  <a:pt x="229" y="147"/>
                </a:lnTo>
                <a:lnTo>
                  <a:pt x="224" y="151"/>
                </a:lnTo>
                <a:lnTo>
                  <a:pt x="217" y="147"/>
                </a:lnTo>
                <a:lnTo>
                  <a:pt x="203" y="151"/>
                </a:lnTo>
                <a:lnTo>
                  <a:pt x="188" y="140"/>
                </a:lnTo>
                <a:lnTo>
                  <a:pt x="181" y="143"/>
                </a:lnTo>
                <a:lnTo>
                  <a:pt x="171" y="137"/>
                </a:lnTo>
                <a:lnTo>
                  <a:pt x="164" y="128"/>
                </a:lnTo>
                <a:lnTo>
                  <a:pt x="149" y="136"/>
                </a:lnTo>
                <a:lnTo>
                  <a:pt x="140" y="137"/>
                </a:lnTo>
                <a:lnTo>
                  <a:pt x="153" y="127"/>
                </a:lnTo>
                <a:lnTo>
                  <a:pt x="151" y="125"/>
                </a:lnTo>
                <a:lnTo>
                  <a:pt x="162" y="124"/>
                </a:lnTo>
                <a:lnTo>
                  <a:pt x="165" y="105"/>
                </a:lnTo>
                <a:lnTo>
                  <a:pt x="161" y="101"/>
                </a:lnTo>
                <a:lnTo>
                  <a:pt x="152" y="99"/>
                </a:lnTo>
                <a:lnTo>
                  <a:pt x="140" y="95"/>
                </a:lnTo>
                <a:lnTo>
                  <a:pt x="130" y="98"/>
                </a:lnTo>
                <a:lnTo>
                  <a:pt x="135" y="86"/>
                </a:lnTo>
                <a:lnTo>
                  <a:pt x="127" y="81"/>
                </a:lnTo>
                <a:lnTo>
                  <a:pt x="107" y="72"/>
                </a:lnTo>
                <a:lnTo>
                  <a:pt x="96" y="78"/>
                </a:lnTo>
                <a:lnTo>
                  <a:pt x="93" y="7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2" name=""/>
          <p:cNvSpPr/>
          <p:nvPr/>
        </p:nvSpPr>
        <p:spPr>
          <a:xfrm>
            <a:off x="6519960" y="2400480"/>
            <a:ext cx="903240" cy="733320"/>
          </a:xfrm>
          <a:custGeom>
            <a:avLst/>
            <a:gdLst/>
            <a:ahLst/>
            <a:rect l="l" t="t" r="r" b="b"/>
            <a:pathLst>
              <a:path w="460" h="374">
                <a:moveTo>
                  <a:pt x="93" y="79"/>
                </a:moveTo>
                <a:lnTo>
                  <a:pt x="93" y="76"/>
                </a:lnTo>
                <a:lnTo>
                  <a:pt x="98" y="69"/>
                </a:lnTo>
                <a:lnTo>
                  <a:pt x="94" y="57"/>
                </a:lnTo>
                <a:lnTo>
                  <a:pt x="84" y="62"/>
                </a:lnTo>
                <a:lnTo>
                  <a:pt x="74" y="62"/>
                </a:lnTo>
                <a:lnTo>
                  <a:pt x="81" y="59"/>
                </a:lnTo>
                <a:lnTo>
                  <a:pt x="84" y="52"/>
                </a:lnTo>
                <a:lnTo>
                  <a:pt x="70" y="47"/>
                </a:lnTo>
                <a:lnTo>
                  <a:pt x="70" y="46"/>
                </a:lnTo>
                <a:lnTo>
                  <a:pt x="61" y="39"/>
                </a:lnTo>
                <a:lnTo>
                  <a:pt x="46" y="46"/>
                </a:lnTo>
                <a:lnTo>
                  <a:pt x="58" y="39"/>
                </a:lnTo>
                <a:lnTo>
                  <a:pt x="57" y="33"/>
                </a:lnTo>
                <a:lnTo>
                  <a:pt x="44" y="30"/>
                </a:lnTo>
                <a:lnTo>
                  <a:pt x="41" y="27"/>
                </a:lnTo>
                <a:lnTo>
                  <a:pt x="36" y="23"/>
                </a:lnTo>
                <a:lnTo>
                  <a:pt x="10" y="11"/>
                </a:lnTo>
                <a:lnTo>
                  <a:pt x="0" y="0"/>
                </a:lnTo>
                <a:lnTo>
                  <a:pt x="7" y="18"/>
                </a:lnTo>
                <a:lnTo>
                  <a:pt x="16" y="30"/>
                </a:lnTo>
                <a:lnTo>
                  <a:pt x="42" y="49"/>
                </a:lnTo>
                <a:lnTo>
                  <a:pt x="48" y="52"/>
                </a:lnTo>
                <a:lnTo>
                  <a:pt x="70" y="72"/>
                </a:lnTo>
                <a:lnTo>
                  <a:pt x="77" y="107"/>
                </a:lnTo>
                <a:lnTo>
                  <a:pt x="91" y="111"/>
                </a:lnTo>
                <a:lnTo>
                  <a:pt x="98" y="110"/>
                </a:lnTo>
                <a:lnTo>
                  <a:pt x="111" y="121"/>
                </a:lnTo>
                <a:lnTo>
                  <a:pt x="123" y="154"/>
                </a:lnTo>
                <a:lnTo>
                  <a:pt x="166" y="196"/>
                </a:lnTo>
                <a:lnTo>
                  <a:pt x="171" y="208"/>
                </a:lnTo>
                <a:lnTo>
                  <a:pt x="169" y="228"/>
                </a:lnTo>
                <a:lnTo>
                  <a:pt x="175" y="240"/>
                </a:lnTo>
                <a:lnTo>
                  <a:pt x="168" y="250"/>
                </a:lnTo>
                <a:lnTo>
                  <a:pt x="149" y="251"/>
                </a:lnTo>
                <a:lnTo>
                  <a:pt x="129" y="250"/>
                </a:lnTo>
                <a:lnTo>
                  <a:pt x="110" y="261"/>
                </a:lnTo>
                <a:lnTo>
                  <a:pt x="84" y="254"/>
                </a:lnTo>
                <a:lnTo>
                  <a:pt x="81" y="255"/>
                </a:lnTo>
                <a:lnTo>
                  <a:pt x="83" y="263"/>
                </a:lnTo>
                <a:lnTo>
                  <a:pt x="70" y="280"/>
                </a:lnTo>
                <a:lnTo>
                  <a:pt x="90" y="310"/>
                </a:lnTo>
                <a:lnTo>
                  <a:pt x="129" y="338"/>
                </a:lnTo>
                <a:lnTo>
                  <a:pt x="135" y="352"/>
                </a:lnTo>
                <a:lnTo>
                  <a:pt x="140" y="355"/>
                </a:lnTo>
                <a:lnTo>
                  <a:pt x="152" y="347"/>
                </a:lnTo>
                <a:lnTo>
                  <a:pt x="161" y="354"/>
                </a:lnTo>
                <a:lnTo>
                  <a:pt x="162" y="370"/>
                </a:lnTo>
                <a:lnTo>
                  <a:pt x="175" y="374"/>
                </a:lnTo>
                <a:lnTo>
                  <a:pt x="192" y="370"/>
                </a:lnTo>
                <a:lnTo>
                  <a:pt x="205" y="362"/>
                </a:lnTo>
                <a:lnTo>
                  <a:pt x="233" y="373"/>
                </a:lnTo>
                <a:lnTo>
                  <a:pt x="240" y="367"/>
                </a:lnTo>
                <a:lnTo>
                  <a:pt x="226" y="334"/>
                </a:lnTo>
                <a:lnTo>
                  <a:pt x="214" y="320"/>
                </a:lnTo>
                <a:lnTo>
                  <a:pt x="214" y="312"/>
                </a:lnTo>
                <a:lnTo>
                  <a:pt x="224" y="307"/>
                </a:lnTo>
                <a:lnTo>
                  <a:pt x="240" y="319"/>
                </a:lnTo>
                <a:lnTo>
                  <a:pt x="247" y="342"/>
                </a:lnTo>
                <a:lnTo>
                  <a:pt x="257" y="348"/>
                </a:lnTo>
                <a:lnTo>
                  <a:pt x="435" y="267"/>
                </a:lnTo>
                <a:lnTo>
                  <a:pt x="451" y="277"/>
                </a:lnTo>
                <a:lnTo>
                  <a:pt x="454" y="276"/>
                </a:lnTo>
                <a:lnTo>
                  <a:pt x="460" y="254"/>
                </a:lnTo>
                <a:lnTo>
                  <a:pt x="460" y="234"/>
                </a:lnTo>
                <a:lnTo>
                  <a:pt x="450" y="229"/>
                </a:lnTo>
                <a:lnTo>
                  <a:pt x="451" y="227"/>
                </a:lnTo>
                <a:lnTo>
                  <a:pt x="454" y="224"/>
                </a:lnTo>
                <a:lnTo>
                  <a:pt x="450" y="221"/>
                </a:lnTo>
                <a:lnTo>
                  <a:pt x="444" y="222"/>
                </a:lnTo>
                <a:lnTo>
                  <a:pt x="429" y="205"/>
                </a:lnTo>
                <a:lnTo>
                  <a:pt x="418" y="202"/>
                </a:lnTo>
                <a:lnTo>
                  <a:pt x="419" y="199"/>
                </a:lnTo>
                <a:lnTo>
                  <a:pt x="425" y="196"/>
                </a:lnTo>
                <a:lnTo>
                  <a:pt x="424" y="189"/>
                </a:lnTo>
                <a:lnTo>
                  <a:pt x="418" y="189"/>
                </a:lnTo>
                <a:lnTo>
                  <a:pt x="406" y="180"/>
                </a:lnTo>
                <a:lnTo>
                  <a:pt x="390" y="180"/>
                </a:lnTo>
                <a:lnTo>
                  <a:pt x="377" y="186"/>
                </a:lnTo>
                <a:lnTo>
                  <a:pt x="376" y="202"/>
                </a:lnTo>
                <a:lnTo>
                  <a:pt x="370" y="198"/>
                </a:lnTo>
                <a:lnTo>
                  <a:pt x="369" y="188"/>
                </a:lnTo>
                <a:lnTo>
                  <a:pt x="353" y="173"/>
                </a:lnTo>
                <a:lnTo>
                  <a:pt x="331" y="185"/>
                </a:lnTo>
                <a:lnTo>
                  <a:pt x="307" y="242"/>
                </a:lnTo>
                <a:lnTo>
                  <a:pt x="299" y="248"/>
                </a:lnTo>
                <a:lnTo>
                  <a:pt x="295" y="240"/>
                </a:lnTo>
                <a:lnTo>
                  <a:pt x="266" y="238"/>
                </a:lnTo>
                <a:lnTo>
                  <a:pt x="272" y="235"/>
                </a:lnTo>
                <a:lnTo>
                  <a:pt x="286" y="235"/>
                </a:lnTo>
                <a:lnTo>
                  <a:pt x="295" y="231"/>
                </a:lnTo>
                <a:lnTo>
                  <a:pt x="295" y="221"/>
                </a:lnTo>
                <a:lnTo>
                  <a:pt x="312" y="209"/>
                </a:lnTo>
                <a:lnTo>
                  <a:pt x="312" y="203"/>
                </a:lnTo>
                <a:lnTo>
                  <a:pt x="304" y="211"/>
                </a:lnTo>
                <a:lnTo>
                  <a:pt x="301" y="208"/>
                </a:lnTo>
                <a:lnTo>
                  <a:pt x="314" y="195"/>
                </a:lnTo>
                <a:lnTo>
                  <a:pt x="340" y="163"/>
                </a:lnTo>
                <a:lnTo>
                  <a:pt x="335" y="157"/>
                </a:lnTo>
                <a:lnTo>
                  <a:pt x="327" y="157"/>
                </a:lnTo>
                <a:lnTo>
                  <a:pt x="312" y="151"/>
                </a:lnTo>
                <a:lnTo>
                  <a:pt x="307" y="162"/>
                </a:lnTo>
                <a:lnTo>
                  <a:pt x="298" y="164"/>
                </a:lnTo>
                <a:lnTo>
                  <a:pt x="283" y="157"/>
                </a:lnTo>
                <a:lnTo>
                  <a:pt x="275" y="157"/>
                </a:lnTo>
                <a:lnTo>
                  <a:pt x="273" y="167"/>
                </a:lnTo>
                <a:lnTo>
                  <a:pt x="269" y="172"/>
                </a:lnTo>
                <a:lnTo>
                  <a:pt x="268" y="162"/>
                </a:lnTo>
                <a:lnTo>
                  <a:pt x="262" y="159"/>
                </a:lnTo>
                <a:lnTo>
                  <a:pt x="256" y="159"/>
                </a:lnTo>
                <a:lnTo>
                  <a:pt x="240" y="163"/>
                </a:lnTo>
                <a:lnTo>
                  <a:pt x="229" y="147"/>
                </a:lnTo>
                <a:lnTo>
                  <a:pt x="224" y="151"/>
                </a:lnTo>
                <a:lnTo>
                  <a:pt x="217" y="147"/>
                </a:lnTo>
                <a:lnTo>
                  <a:pt x="203" y="151"/>
                </a:lnTo>
                <a:lnTo>
                  <a:pt x="188" y="140"/>
                </a:lnTo>
                <a:lnTo>
                  <a:pt x="181" y="143"/>
                </a:lnTo>
                <a:lnTo>
                  <a:pt x="171" y="137"/>
                </a:lnTo>
                <a:lnTo>
                  <a:pt x="164" y="128"/>
                </a:lnTo>
                <a:lnTo>
                  <a:pt x="149" y="136"/>
                </a:lnTo>
                <a:lnTo>
                  <a:pt x="140" y="137"/>
                </a:lnTo>
                <a:lnTo>
                  <a:pt x="153" y="127"/>
                </a:lnTo>
                <a:lnTo>
                  <a:pt x="151" y="125"/>
                </a:lnTo>
                <a:lnTo>
                  <a:pt x="162" y="124"/>
                </a:lnTo>
                <a:lnTo>
                  <a:pt x="165" y="105"/>
                </a:lnTo>
                <a:lnTo>
                  <a:pt x="161" y="101"/>
                </a:lnTo>
                <a:lnTo>
                  <a:pt x="152" y="99"/>
                </a:lnTo>
                <a:lnTo>
                  <a:pt x="140" y="95"/>
                </a:lnTo>
                <a:lnTo>
                  <a:pt x="130" y="98"/>
                </a:lnTo>
                <a:lnTo>
                  <a:pt x="135" y="86"/>
                </a:lnTo>
                <a:lnTo>
                  <a:pt x="127" y="81"/>
                </a:lnTo>
                <a:lnTo>
                  <a:pt x="107" y="72"/>
                </a:lnTo>
                <a:lnTo>
                  <a:pt x="96" y="78"/>
                </a:lnTo>
                <a:lnTo>
                  <a:pt x="93" y="79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3" name=""/>
          <p:cNvSpPr/>
          <p:nvPr/>
        </p:nvSpPr>
        <p:spPr>
          <a:xfrm>
            <a:off x="7061040" y="3249720"/>
            <a:ext cx="196920" cy="48960"/>
          </a:xfrm>
          <a:custGeom>
            <a:avLst/>
            <a:gdLst/>
            <a:ahLst/>
            <a:rect l="l" t="t" r="r" b="b"/>
            <a:pathLst>
              <a:path w="100" h="25">
                <a:moveTo>
                  <a:pt x="88" y="3"/>
                </a:moveTo>
                <a:lnTo>
                  <a:pt x="100" y="10"/>
                </a:lnTo>
                <a:lnTo>
                  <a:pt x="91" y="18"/>
                </a:lnTo>
                <a:lnTo>
                  <a:pt x="51" y="25"/>
                </a:lnTo>
                <a:lnTo>
                  <a:pt x="20" y="15"/>
                </a:lnTo>
                <a:lnTo>
                  <a:pt x="3" y="15"/>
                </a:lnTo>
                <a:lnTo>
                  <a:pt x="0" y="10"/>
                </a:lnTo>
                <a:lnTo>
                  <a:pt x="13" y="3"/>
                </a:lnTo>
                <a:lnTo>
                  <a:pt x="55" y="0"/>
                </a:lnTo>
                <a:lnTo>
                  <a:pt x="84" y="5"/>
                </a:lnTo>
                <a:lnTo>
                  <a:pt x="88" y="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4" name=""/>
          <p:cNvSpPr/>
          <p:nvPr/>
        </p:nvSpPr>
        <p:spPr>
          <a:xfrm>
            <a:off x="7061040" y="3249720"/>
            <a:ext cx="196920" cy="48960"/>
          </a:xfrm>
          <a:custGeom>
            <a:avLst/>
            <a:gdLst/>
            <a:ahLst/>
            <a:rect l="l" t="t" r="r" b="b"/>
            <a:pathLst>
              <a:path w="100" h="25">
                <a:moveTo>
                  <a:pt x="88" y="3"/>
                </a:moveTo>
                <a:lnTo>
                  <a:pt x="100" y="10"/>
                </a:lnTo>
                <a:lnTo>
                  <a:pt x="91" y="18"/>
                </a:lnTo>
                <a:lnTo>
                  <a:pt x="51" y="25"/>
                </a:lnTo>
                <a:lnTo>
                  <a:pt x="20" y="15"/>
                </a:lnTo>
                <a:lnTo>
                  <a:pt x="3" y="15"/>
                </a:lnTo>
                <a:lnTo>
                  <a:pt x="0" y="10"/>
                </a:lnTo>
                <a:lnTo>
                  <a:pt x="13" y="3"/>
                </a:lnTo>
                <a:lnTo>
                  <a:pt x="55" y="0"/>
                </a:lnTo>
                <a:lnTo>
                  <a:pt x="84" y="5"/>
                </a:lnTo>
                <a:lnTo>
                  <a:pt x="88" y="3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5" name=""/>
          <p:cNvSpPr/>
          <p:nvPr/>
        </p:nvSpPr>
        <p:spPr>
          <a:xfrm>
            <a:off x="7226280" y="3554280"/>
            <a:ext cx="291960" cy="292320"/>
          </a:xfrm>
          <a:custGeom>
            <a:avLst/>
            <a:gdLst/>
            <a:ahLst/>
            <a:rect l="l" t="t" r="r" b="b"/>
            <a:pathLst>
              <a:path w="149" h="149">
                <a:moveTo>
                  <a:pt x="26" y="36"/>
                </a:moveTo>
                <a:lnTo>
                  <a:pt x="25" y="43"/>
                </a:lnTo>
                <a:lnTo>
                  <a:pt x="32" y="50"/>
                </a:lnTo>
                <a:lnTo>
                  <a:pt x="39" y="46"/>
                </a:lnTo>
                <a:lnTo>
                  <a:pt x="51" y="46"/>
                </a:lnTo>
                <a:lnTo>
                  <a:pt x="64" y="39"/>
                </a:lnTo>
                <a:lnTo>
                  <a:pt x="71" y="39"/>
                </a:lnTo>
                <a:lnTo>
                  <a:pt x="54" y="53"/>
                </a:lnTo>
                <a:lnTo>
                  <a:pt x="32" y="58"/>
                </a:lnTo>
                <a:lnTo>
                  <a:pt x="14" y="91"/>
                </a:lnTo>
                <a:lnTo>
                  <a:pt x="0" y="104"/>
                </a:lnTo>
                <a:lnTo>
                  <a:pt x="0" y="114"/>
                </a:lnTo>
                <a:lnTo>
                  <a:pt x="4" y="108"/>
                </a:lnTo>
                <a:lnTo>
                  <a:pt x="3" y="118"/>
                </a:lnTo>
                <a:lnTo>
                  <a:pt x="13" y="134"/>
                </a:lnTo>
                <a:lnTo>
                  <a:pt x="41" y="149"/>
                </a:lnTo>
                <a:lnTo>
                  <a:pt x="51" y="144"/>
                </a:lnTo>
                <a:lnTo>
                  <a:pt x="49" y="140"/>
                </a:lnTo>
                <a:lnTo>
                  <a:pt x="58" y="133"/>
                </a:lnTo>
                <a:lnTo>
                  <a:pt x="67" y="104"/>
                </a:lnTo>
                <a:lnTo>
                  <a:pt x="67" y="87"/>
                </a:lnTo>
                <a:lnTo>
                  <a:pt x="84" y="79"/>
                </a:lnTo>
                <a:lnTo>
                  <a:pt x="84" y="69"/>
                </a:lnTo>
                <a:lnTo>
                  <a:pt x="88" y="69"/>
                </a:lnTo>
                <a:lnTo>
                  <a:pt x="116" y="48"/>
                </a:lnTo>
                <a:lnTo>
                  <a:pt x="143" y="17"/>
                </a:lnTo>
                <a:lnTo>
                  <a:pt x="149" y="11"/>
                </a:lnTo>
                <a:lnTo>
                  <a:pt x="137" y="9"/>
                </a:lnTo>
                <a:lnTo>
                  <a:pt x="137" y="3"/>
                </a:lnTo>
                <a:lnTo>
                  <a:pt x="127" y="0"/>
                </a:lnTo>
                <a:lnTo>
                  <a:pt x="116" y="7"/>
                </a:lnTo>
                <a:lnTo>
                  <a:pt x="106" y="0"/>
                </a:lnTo>
                <a:lnTo>
                  <a:pt x="87" y="16"/>
                </a:lnTo>
                <a:lnTo>
                  <a:pt x="56" y="19"/>
                </a:lnTo>
                <a:lnTo>
                  <a:pt x="36" y="19"/>
                </a:lnTo>
                <a:lnTo>
                  <a:pt x="26" y="3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6" name=""/>
          <p:cNvSpPr/>
          <p:nvPr/>
        </p:nvSpPr>
        <p:spPr>
          <a:xfrm>
            <a:off x="7226280" y="3554280"/>
            <a:ext cx="291960" cy="292320"/>
          </a:xfrm>
          <a:custGeom>
            <a:avLst/>
            <a:gdLst/>
            <a:ahLst/>
            <a:rect l="l" t="t" r="r" b="b"/>
            <a:pathLst>
              <a:path w="149" h="149">
                <a:moveTo>
                  <a:pt x="26" y="36"/>
                </a:moveTo>
                <a:lnTo>
                  <a:pt x="25" y="43"/>
                </a:lnTo>
                <a:lnTo>
                  <a:pt x="32" y="50"/>
                </a:lnTo>
                <a:lnTo>
                  <a:pt x="39" y="46"/>
                </a:lnTo>
                <a:lnTo>
                  <a:pt x="51" y="46"/>
                </a:lnTo>
                <a:lnTo>
                  <a:pt x="64" y="39"/>
                </a:lnTo>
                <a:lnTo>
                  <a:pt x="71" y="39"/>
                </a:lnTo>
                <a:lnTo>
                  <a:pt x="54" y="53"/>
                </a:lnTo>
                <a:lnTo>
                  <a:pt x="32" y="58"/>
                </a:lnTo>
                <a:lnTo>
                  <a:pt x="14" y="91"/>
                </a:lnTo>
                <a:lnTo>
                  <a:pt x="0" y="104"/>
                </a:lnTo>
                <a:lnTo>
                  <a:pt x="0" y="114"/>
                </a:lnTo>
                <a:lnTo>
                  <a:pt x="4" y="108"/>
                </a:lnTo>
                <a:lnTo>
                  <a:pt x="3" y="118"/>
                </a:lnTo>
                <a:lnTo>
                  <a:pt x="13" y="134"/>
                </a:lnTo>
                <a:lnTo>
                  <a:pt x="41" y="149"/>
                </a:lnTo>
                <a:lnTo>
                  <a:pt x="51" y="144"/>
                </a:lnTo>
                <a:lnTo>
                  <a:pt x="49" y="140"/>
                </a:lnTo>
                <a:lnTo>
                  <a:pt x="58" y="133"/>
                </a:lnTo>
                <a:lnTo>
                  <a:pt x="67" y="104"/>
                </a:lnTo>
                <a:lnTo>
                  <a:pt x="67" y="87"/>
                </a:lnTo>
                <a:lnTo>
                  <a:pt x="84" y="79"/>
                </a:lnTo>
                <a:lnTo>
                  <a:pt x="84" y="69"/>
                </a:lnTo>
                <a:lnTo>
                  <a:pt x="88" y="69"/>
                </a:lnTo>
                <a:lnTo>
                  <a:pt x="116" y="48"/>
                </a:lnTo>
                <a:lnTo>
                  <a:pt x="143" y="17"/>
                </a:lnTo>
                <a:lnTo>
                  <a:pt x="149" y="11"/>
                </a:lnTo>
                <a:lnTo>
                  <a:pt x="137" y="9"/>
                </a:lnTo>
                <a:lnTo>
                  <a:pt x="137" y="3"/>
                </a:lnTo>
                <a:lnTo>
                  <a:pt x="127" y="0"/>
                </a:lnTo>
                <a:lnTo>
                  <a:pt x="116" y="7"/>
                </a:lnTo>
                <a:lnTo>
                  <a:pt x="106" y="0"/>
                </a:lnTo>
                <a:lnTo>
                  <a:pt x="87" y="16"/>
                </a:lnTo>
                <a:lnTo>
                  <a:pt x="56" y="19"/>
                </a:lnTo>
                <a:lnTo>
                  <a:pt x="36" y="19"/>
                </a:lnTo>
                <a:lnTo>
                  <a:pt x="26" y="36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7" name=""/>
          <p:cNvSpPr/>
          <p:nvPr/>
        </p:nvSpPr>
        <p:spPr>
          <a:xfrm>
            <a:off x="7454880" y="3417840"/>
            <a:ext cx="108000" cy="136440"/>
          </a:xfrm>
          <a:custGeom>
            <a:avLst/>
            <a:gdLst/>
            <a:ahLst/>
            <a:rect l="l" t="t" r="r" b="b"/>
            <a:pathLst>
              <a:path w="55" h="70">
                <a:moveTo>
                  <a:pt x="26" y="35"/>
                </a:moveTo>
                <a:lnTo>
                  <a:pt x="16" y="11"/>
                </a:lnTo>
                <a:lnTo>
                  <a:pt x="3" y="0"/>
                </a:lnTo>
                <a:lnTo>
                  <a:pt x="0" y="42"/>
                </a:lnTo>
                <a:lnTo>
                  <a:pt x="7" y="66"/>
                </a:lnTo>
                <a:lnTo>
                  <a:pt x="11" y="67"/>
                </a:lnTo>
                <a:lnTo>
                  <a:pt x="23" y="70"/>
                </a:lnTo>
                <a:lnTo>
                  <a:pt x="43" y="58"/>
                </a:lnTo>
                <a:lnTo>
                  <a:pt x="55" y="37"/>
                </a:lnTo>
                <a:lnTo>
                  <a:pt x="50" y="29"/>
                </a:lnTo>
                <a:lnTo>
                  <a:pt x="43" y="28"/>
                </a:lnTo>
                <a:lnTo>
                  <a:pt x="40" y="34"/>
                </a:lnTo>
                <a:lnTo>
                  <a:pt x="33" y="31"/>
                </a:lnTo>
                <a:lnTo>
                  <a:pt x="29" y="37"/>
                </a:lnTo>
                <a:lnTo>
                  <a:pt x="26" y="3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8" name=""/>
          <p:cNvSpPr/>
          <p:nvPr/>
        </p:nvSpPr>
        <p:spPr>
          <a:xfrm>
            <a:off x="7454880" y="3417840"/>
            <a:ext cx="108000" cy="136440"/>
          </a:xfrm>
          <a:custGeom>
            <a:avLst/>
            <a:gdLst/>
            <a:ahLst/>
            <a:rect l="l" t="t" r="r" b="b"/>
            <a:pathLst>
              <a:path w="55" h="70">
                <a:moveTo>
                  <a:pt x="26" y="35"/>
                </a:moveTo>
                <a:lnTo>
                  <a:pt x="16" y="11"/>
                </a:lnTo>
                <a:lnTo>
                  <a:pt x="3" y="0"/>
                </a:lnTo>
                <a:lnTo>
                  <a:pt x="0" y="42"/>
                </a:lnTo>
                <a:lnTo>
                  <a:pt x="7" y="66"/>
                </a:lnTo>
                <a:lnTo>
                  <a:pt x="11" y="67"/>
                </a:lnTo>
                <a:lnTo>
                  <a:pt x="23" y="70"/>
                </a:lnTo>
                <a:lnTo>
                  <a:pt x="43" y="58"/>
                </a:lnTo>
                <a:lnTo>
                  <a:pt x="55" y="37"/>
                </a:lnTo>
                <a:lnTo>
                  <a:pt x="50" y="29"/>
                </a:lnTo>
                <a:lnTo>
                  <a:pt x="43" y="28"/>
                </a:lnTo>
                <a:lnTo>
                  <a:pt x="40" y="34"/>
                </a:lnTo>
                <a:lnTo>
                  <a:pt x="33" y="31"/>
                </a:lnTo>
                <a:lnTo>
                  <a:pt x="29" y="37"/>
                </a:lnTo>
                <a:lnTo>
                  <a:pt x="26" y="35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9" name=""/>
          <p:cNvSpPr/>
          <p:nvPr/>
        </p:nvSpPr>
        <p:spPr>
          <a:xfrm>
            <a:off x="7226280" y="3510000"/>
            <a:ext cx="157320" cy="46080"/>
          </a:xfrm>
          <a:custGeom>
            <a:avLst/>
            <a:gdLst/>
            <a:ahLst/>
            <a:rect l="l" t="t" r="r" b="b"/>
            <a:pathLst>
              <a:path w="80" h="24">
                <a:moveTo>
                  <a:pt x="17" y="23"/>
                </a:moveTo>
                <a:lnTo>
                  <a:pt x="7" y="17"/>
                </a:lnTo>
                <a:lnTo>
                  <a:pt x="0" y="13"/>
                </a:lnTo>
                <a:lnTo>
                  <a:pt x="3" y="1"/>
                </a:lnTo>
                <a:lnTo>
                  <a:pt x="7" y="1"/>
                </a:lnTo>
                <a:lnTo>
                  <a:pt x="13" y="11"/>
                </a:lnTo>
                <a:lnTo>
                  <a:pt x="23" y="17"/>
                </a:lnTo>
                <a:lnTo>
                  <a:pt x="46" y="11"/>
                </a:lnTo>
                <a:lnTo>
                  <a:pt x="62" y="8"/>
                </a:lnTo>
                <a:lnTo>
                  <a:pt x="80" y="0"/>
                </a:lnTo>
                <a:lnTo>
                  <a:pt x="80" y="24"/>
                </a:lnTo>
                <a:lnTo>
                  <a:pt x="17" y="2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0" name=""/>
          <p:cNvSpPr/>
          <p:nvPr/>
        </p:nvSpPr>
        <p:spPr>
          <a:xfrm>
            <a:off x="7226280" y="3510000"/>
            <a:ext cx="157320" cy="46080"/>
          </a:xfrm>
          <a:custGeom>
            <a:avLst/>
            <a:gdLst/>
            <a:ahLst/>
            <a:rect l="l" t="t" r="r" b="b"/>
            <a:pathLst>
              <a:path w="80" h="24">
                <a:moveTo>
                  <a:pt x="17" y="23"/>
                </a:moveTo>
                <a:lnTo>
                  <a:pt x="7" y="17"/>
                </a:lnTo>
                <a:lnTo>
                  <a:pt x="0" y="13"/>
                </a:lnTo>
                <a:lnTo>
                  <a:pt x="3" y="1"/>
                </a:lnTo>
                <a:lnTo>
                  <a:pt x="7" y="1"/>
                </a:lnTo>
                <a:lnTo>
                  <a:pt x="13" y="11"/>
                </a:lnTo>
                <a:lnTo>
                  <a:pt x="23" y="17"/>
                </a:lnTo>
                <a:lnTo>
                  <a:pt x="46" y="11"/>
                </a:lnTo>
                <a:lnTo>
                  <a:pt x="62" y="8"/>
                </a:lnTo>
                <a:lnTo>
                  <a:pt x="80" y="0"/>
                </a:lnTo>
                <a:lnTo>
                  <a:pt x="80" y="24"/>
                </a:lnTo>
                <a:lnTo>
                  <a:pt x="17" y="23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1" name=""/>
          <p:cNvSpPr/>
          <p:nvPr/>
        </p:nvSpPr>
        <p:spPr>
          <a:xfrm>
            <a:off x="5024520" y="3014640"/>
            <a:ext cx="1523880" cy="1354320"/>
          </a:xfrm>
          <a:custGeom>
            <a:avLst/>
            <a:gdLst/>
            <a:ahLst/>
            <a:rect l="l" t="t" r="r" b="b"/>
            <a:pathLst>
              <a:path w="776" h="690">
                <a:moveTo>
                  <a:pt x="773" y="467"/>
                </a:moveTo>
                <a:lnTo>
                  <a:pt x="766" y="451"/>
                </a:lnTo>
                <a:lnTo>
                  <a:pt x="758" y="445"/>
                </a:lnTo>
                <a:lnTo>
                  <a:pt x="712" y="464"/>
                </a:lnTo>
                <a:lnTo>
                  <a:pt x="690" y="455"/>
                </a:lnTo>
                <a:lnTo>
                  <a:pt x="670" y="453"/>
                </a:lnTo>
                <a:lnTo>
                  <a:pt x="631" y="438"/>
                </a:lnTo>
                <a:lnTo>
                  <a:pt x="617" y="441"/>
                </a:lnTo>
                <a:lnTo>
                  <a:pt x="599" y="428"/>
                </a:lnTo>
                <a:lnTo>
                  <a:pt x="562" y="385"/>
                </a:lnTo>
                <a:lnTo>
                  <a:pt x="516" y="187"/>
                </a:lnTo>
                <a:lnTo>
                  <a:pt x="508" y="194"/>
                </a:lnTo>
                <a:lnTo>
                  <a:pt x="508" y="211"/>
                </a:lnTo>
                <a:lnTo>
                  <a:pt x="482" y="207"/>
                </a:lnTo>
                <a:lnTo>
                  <a:pt x="472" y="217"/>
                </a:lnTo>
                <a:lnTo>
                  <a:pt x="477" y="207"/>
                </a:lnTo>
                <a:lnTo>
                  <a:pt x="478" y="201"/>
                </a:lnTo>
                <a:lnTo>
                  <a:pt x="469" y="188"/>
                </a:lnTo>
                <a:lnTo>
                  <a:pt x="442" y="174"/>
                </a:lnTo>
                <a:lnTo>
                  <a:pt x="423" y="179"/>
                </a:lnTo>
                <a:lnTo>
                  <a:pt x="422" y="179"/>
                </a:lnTo>
                <a:lnTo>
                  <a:pt x="422" y="177"/>
                </a:lnTo>
                <a:lnTo>
                  <a:pt x="436" y="166"/>
                </a:lnTo>
                <a:lnTo>
                  <a:pt x="422" y="153"/>
                </a:lnTo>
                <a:lnTo>
                  <a:pt x="404" y="142"/>
                </a:lnTo>
                <a:lnTo>
                  <a:pt x="400" y="132"/>
                </a:lnTo>
                <a:lnTo>
                  <a:pt x="400" y="122"/>
                </a:lnTo>
                <a:lnTo>
                  <a:pt x="383" y="78"/>
                </a:lnTo>
                <a:lnTo>
                  <a:pt x="381" y="54"/>
                </a:lnTo>
                <a:lnTo>
                  <a:pt x="374" y="45"/>
                </a:lnTo>
                <a:lnTo>
                  <a:pt x="348" y="39"/>
                </a:lnTo>
                <a:lnTo>
                  <a:pt x="283" y="48"/>
                </a:lnTo>
                <a:lnTo>
                  <a:pt x="280" y="42"/>
                </a:lnTo>
                <a:lnTo>
                  <a:pt x="257" y="32"/>
                </a:lnTo>
                <a:lnTo>
                  <a:pt x="206" y="21"/>
                </a:lnTo>
                <a:lnTo>
                  <a:pt x="190" y="3"/>
                </a:lnTo>
                <a:lnTo>
                  <a:pt x="177" y="0"/>
                </a:lnTo>
                <a:lnTo>
                  <a:pt x="0" y="192"/>
                </a:lnTo>
                <a:lnTo>
                  <a:pt x="0" y="330"/>
                </a:lnTo>
                <a:lnTo>
                  <a:pt x="7" y="330"/>
                </a:lnTo>
                <a:lnTo>
                  <a:pt x="14" y="333"/>
                </a:lnTo>
                <a:lnTo>
                  <a:pt x="14" y="344"/>
                </a:lnTo>
                <a:lnTo>
                  <a:pt x="17" y="353"/>
                </a:lnTo>
                <a:lnTo>
                  <a:pt x="17" y="360"/>
                </a:lnTo>
                <a:lnTo>
                  <a:pt x="24" y="366"/>
                </a:lnTo>
                <a:lnTo>
                  <a:pt x="27" y="364"/>
                </a:lnTo>
                <a:lnTo>
                  <a:pt x="33" y="366"/>
                </a:lnTo>
                <a:lnTo>
                  <a:pt x="36" y="369"/>
                </a:lnTo>
                <a:lnTo>
                  <a:pt x="42" y="367"/>
                </a:lnTo>
                <a:lnTo>
                  <a:pt x="49" y="369"/>
                </a:lnTo>
                <a:lnTo>
                  <a:pt x="50" y="372"/>
                </a:lnTo>
                <a:lnTo>
                  <a:pt x="50" y="373"/>
                </a:lnTo>
                <a:lnTo>
                  <a:pt x="60" y="373"/>
                </a:lnTo>
                <a:lnTo>
                  <a:pt x="65" y="369"/>
                </a:lnTo>
                <a:lnTo>
                  <a:pt x="79" y="369"/>
                </a:lnTo>
                <a:lnTo>
                  <a:pt x="89" y="372"/>
                </a:lnTo>
                <a:lnTo>
                  <a:pt x="92" y="372"/>
                </a:lnTo>
                <a:lnTo>
                  <a:pt x="91" y="375"/>
                </a:lnTo>
                <a:lnTo>
                  <a:pt x="94" y="377"/>
                </a:lnTo>
                <a:lnTo>
                  <a:pt x="96" y="376"/>
                </a:lnTo>
                <a:lnTo>
                  <a:pt x="96" y="377"/>
                </a:lnTo>
                <a:lnTo>
                  <a:pt x="99" y="385"/>
                </a:lnTo>
                <a:lnTo>
                  <a:pt x="104" y="388"/>
                </a:lnTo>
                <a:lnTo>
                  <a:pt x="107" y="382"/>
                </a:lnTo>
                <a:lnTo>
                  <a:pt x="109" y="380"/>
                </a:lnTo>
                <a:lnTo>
                  <a:pt x="114" y="382"/>
                </a:lnTo>
                <a:lnTo>
                  <a:pt x="115" y="388"/>
                </a:lnTo>
                <a:lnTo>
                  <a:pt x="124" y="389"/>
                </a:lnTo>
                <a:lnTo>
                  <a:pt x="127" y="393"/>
                </a:lnTo>
                <a:lnTo>
                  <a:pt x="131" y="396"/>
                </a:lnTo>
                <a:lnTo>
                  <a:pt x="137" y="396"/>
                </a:lnTo>
                <a:lnTo>
                  <a:pt x="141" y="395"/>
                </a:lnTo>
                <a:lnTo>
                  <a:pt x="156" y="385"/>
                </a:lnTo>
                <a:lnTo>
                  <a:pt x="157" y="386"/>
                </a:lnTo>
                <a:lnTo>
                  <a:pt x="162" y="390"/>
                </a:lnTo>
                <a:lnTo>
                  <a:pt x="183" y="390"/>
                </a:lnTo>
                <a:lnTo>
                  <a:pt x="186" y="390"/>
                </a:lnTo>
                <a:lnTo>
                  <a:pt x="189" y="393"/>
                </a:lnTo>
                <a:lnTo>
                  <a:pt x="195" y="396"/>
                </a:lnTo>
                <a:lnTo>
                  <a:pt x="199" y="395"/>
                </a:lnTo>
                <a:lnTo>
                  <a:pt x="208" y="395"/>
                </a:lnTo>
                <a:lnTo>
                  <a:pt x="218" y="390"/>
                </a:lnTo>
                <a:lnTo>
                  <a:pt x="231" y="379"/>
                </a:lnTo>
                <a:lnTo>
                  <a:pt x="238" y="362"/>
                </a:lnTo>
                <a:lnTo>
                  <a:pt x="240" y="359"/>
                </a:lnTo>
                <a:lnTo>
                  <a:pt x="244" y="366"/>
                </a:lnTo>
                <a:lnTo>
                  <a:pt x="254" y="351"/>
                </a:lnTo>
                <a:lnTo>
                  <a:pt x="257" y="356"/>
                </a:lnTo>
                <a:lnTo>
                  <a:pt x="264" y="340"/>
                </a:lnTo>
                <a:lnTo>
                  <a:pt x="264" y="333"/>
                </a:lnTo>
                <a:lnTo>
                  <a:pt x="267" y="330"/>
                </a:lnTo>
                <a:lnTo>
                  <a:pt x="287" y="334"/>
                </a:lnTo>
                <a:lnTo>
                  <a:pt x="299" y="354"/>
                </a:lnTo>
                <a:lnTo>
                  <a:pt x="300" y="337"/>
                </a:lnTo>
                <a:lnTo>
                  <a:pt x="320" y="337"/>
                </a:lnTo>
                <a:lnTo>
                  <a:pt x="342" y="375"/>
                </a:lnTo>
                <a:lnTo>
                  <a:pt x="355" y="376"/>
                </a:lnTo>
                <a:lnTo>
                  <a:pt x="370" y="372"/>
                </a:lnTo>
                <a:lnTo>
                  <a:pt x="372" y="376"/>
                </a:lnTo>
                <a:lnTo>
                  <a:pt x="377" y="395"/>
                </a:lnTo>
                <a:lnTo>
                  <a:pt x="387" y="406"/>
                </a:lnTo>
                <a:lnTo>
                  <a:pt x="388" y="422"/>
                </a:lnTo>
                <a:lnTo>
                  <a:pt x="397" y="429"/>
                </a:lnTo>
                <a:lnTo>
                  <a:pt x="401" y="441"/>
                </a:lnTo>
                <a:lnTo>
                  <a:pt x="413" y="454"/>
                </a:lnTo>
                <a:lnTo>
                  <a:pt x="451" y="457"/>
                </a:lnTo>
                <a:lnTo>
                  <a:pt x="503" y="455"/>
                </a:lnTo>
                <a:lnTo>
                  <a:pt x="536" y="457"/>
                </a:lnTo>
                <a:lnTo>
                  <a:pt x="544" y="470"/>
                </a:lnTo>
                <a:lnTo>
                  <a:pt x="562" y="479"/>
                </a:lnTo>
                <a:lnTo>
                  <a:pt x="568" y="493"/>
                </a:lnTo>
                <a:lnTo>
                  <a:pt x="578" y="500"/>
                </a:lnTo>
                <a:lnTo>
                  <a:pt x="576" y="506"/>
                </a:lnTo>
                <a:lnTo>
                  <a:pt x="568" y="507"/>
                </a:lnTo>
                <a:lnTo>
                  <a:pt x="570" y="518"/>
                </a:lnTo>
                <a:lnTo>
                  <a:pt x="565" y="525"/>
                </a:lnTo>
                <a:lnTo>
                  <a:pt x="547" y="523"/>
                </a:lnTo>
                <a:lnTo>
                  <a:pt x="536" y="521"/>
                </a:lnTo>
                <a:lnTo>
                  <a:pt x="529" y="509"/>
                </a:lnTo>
                <a:lnTo>
                  <a:pt x="511" y="496"/>
                </a:lnTo>
                <a:lnTo>
                  <a:pt x="507" y="497"/>
                </a:lnTo>
                <a:lnTo>
                  <a:pt x="521" y="523"/>
                </a:lnTo>
                <a:lnTo>
                  <a:pt x="514" y="565"/>
                </a:lnTo>
                <a:lnTo>
                  <a:pt x="516" y="574"/>
                </a:lnTo>
                <a:lnTo>
                  <a:pt x="518" y="607"/>
                </a:lnTo>
                <a:lnTo>
                  <a:pt x="514" y="613"/>
                </a:lnTo>
                <a:lnTo>
                  <a:pt x="501" y="620"/>
                </a:lnTo>
                <a:lnTo>
                  <a:pt x="500" y="627"/>
                </a:lnTo>
                <a:lnTo>
                  <a:pt x="501" y="633"/>
                </a:lnTo>
                <a:lnTo>
                  <a:pt x="501" y="643"/>
                </a:lnTo>
                <a:lnTo>
                  <a:pt x="503" y="651"/>
                </a:lnTo>
                <a:lnTo>
                  <a:pt x="501" y="655"/>
                </a:lnTo>
                <a:lnTo>
                  <a:pt x="500" y="655"/>
                </a:lnTo>
                <a:lnTo>
                  <a:pt x="497" y="658"/>
                </a:lnTo>
                <a:lnTo>
                  <a:pt x="497" y="658"/>
                </a:lnTo>
                <a:lnTo>
                  <a:pt x="504" y="664"/>
                </a:lnTo>
                <a:lnTo>
                  <a:pt x="503" y="669"/>
                </a:lnTo>
                <a:lnTo>
                  <a:pt x="492" y="671"/>
                </a:lnTo>
                <a:lnTo>
                  <a:pt x="490" y="669"/>
                </a:lnTo>
                <a:lnTo>
                  <a:pt x="482" y="674"/>
                </a:lnTo>
                <a:lnTo>
                  <a:pt x="481" y="681"/>
                </a:lnTo>
                <a:lnTo>
                  <a:pt x="481" y="690"/>
                </a:lnTo>
                <a:lnTo>
                  <a:pt x="505" y="688"/>
                </a:lnTo>
                <a:lnTo>
                  <a:pt x="534" y="662"/>
                </a:lnTo>
                <a:lnTo>
                  <a:pt x="540" y="652"/>
                </a:lnTo>
                <a:lnTo>
                  <a:pt x="562" y="640"/>
                </a:lnTo>
                <a:lnTo>
                  <a:pt x="581" y="642"/>
                </a:lnTo>
                <a:lnTo>
                  <a:pt x="605" y="620"/>
                </a:lnTo>
                <a:lnTo>
                  <a:pt x="631" y="617"/>
                </a:lnTo>
                <a:lnTo>
                  <a:pt x="633" y="604"/>
                </a:lnTo>
                <a:lnTo>
                  <a:pt x="617" y="607"/>
                </a:lnTo>
                <a:lnTo>
                  <a:pt x="609" y="604"/>
                </a:lnTo>
                <a:lnTo>
                  <a:pt x="615" y="588"/>
                </a:lnTo>
                <a:lnTo>
                  <a:pt x="640" y="565"/>
                </a:lnTo>
                <a:lnTo>
                  <a:pt x="677" y="551"/>
                </a:lnTo>
                <a:lnTo>
                  <a:pt x="701" y="554"/>
                </a:lnTo>
                <a:lnTo>
                  <a:pt x="701" y="547"/>
                </a:lnTo>
                <a:lnTo>
                  <a:pt x="696" y="539"/>
                </a:lnTo>
                <a:lnTo>
                  <a:pt x="701" y="536"/>
                </a:lnTo>
                <a:lnTo>
                  <a:pt x="711" y="536"/>
                </a:lnTo>
                <a:lnTo>
                  <a:pt x="742" y="507"/>
                </a:lnTo>
                <a:lnTo>
                  <a:pt x="744" y="506"/>
                </a:lnTo>
                <a:lnTo>
                  <a:pt x="757" y="489"/>
                </a:lnTo>
                <a:lnTo>
                  <a:pt x="768" y="476"/>
                </a:lnTo>
                <a:lnTo>
                  <a:pt x="773" y="474"/>
                </a:lnTo>
                <a:lnTo>
                  <a:pt x="776" y="473"/>
                </a:lnTo>
                <a:lnTo>
                  <a:pt x="773" y="46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2" name=""/>
          <p:cNvSpPr/>
          <p:nvPr/>
        </p:nvSpPr>
        <p:spPr>
          <a:xfrm>
            <a:off x="5024520" y="3014640"/>
            <a:ext cx="1523880" cy="1354320"/>
          </a:xfrm>
          <a:custGeom>
            <a:avLst/>
            <a:gdLst/>
            <a:ahLst/>
            <a:rect l="l" t="t" r="r" b="b"/>
            <a:pathLst>
              <a:path w="776" h="690">
                <a:moveTo>
                  <a:pt x="773" y="467"/>
                </a:moveTo>
                <a:lnTo>
                  <a:pt x="766" y="451"/>
                </a:lnTo>
                <a:lnTo>
                  <a:pt x="758" y="445"/>
                </a:lnTo>
                <a:lnTo>
                  <a:pt x="712" y="464"/>
                </a:lnTo>
                <a:lnTo>
                  <a:pt x="690" y="455"/>
                </a:lnTo>
                <a:lnTo>
                  <a:pt x="670" y="453"/>
                </a:lnTo>
                <a:lnTo>
                  <a:pt x="631" y="438"/>
                </a:lnTo>
                <a:lnTo>
                  <a:pt x="617" y="441"/>
                </a:lnTo>
                <a:lnTo>
                  <a:pt x="599" y="428"/>
                </a:lnTo>
                <a:lnTo>
                  <a:pt x="562" y="385"/>
                </a:lnTo>
                <a:lnTo>
                  <a:pt x="516" y="187"/>
                </a:lnTo>
                <a:lnTo>
                  <a:pt x="508" y="194"/>
                </a:lnTo>
                <a:lnTo>
                  <a:pt x="508" y="211"/>
                </a:lnTo>
                <a:lnTo>
                  <a:pt x="482" y="207"/>
                </a:lnTo>
                <a:lnTo>
                  <a:pt x="472" y="217"/>
                </a:lnTo>
                <a:lnTo>
                  <a:pt x="477" y="207"/>
                </a:lnTo>
                <a:lnTo>
                  <a:pt x="478" y="201"/>
                </a:lnTo>
                <a:lnTo>
                  <a:pt x="469" y="188"/>
                </a:lnTo>
                <a:lnTo>
                  <a:pt x="442" y="174"/>
                </a:lnTo>
                <a:lnTo>
                  <a:pt x="423" y="179"/>
                </a:lnTo>
                <a:lnTo>
                  <a:pt x="422" y="179"/>
                </a:lnTo>
                <a:lnTo>
                  <a:pt x="422" y="177"/>
                </a:lnTo>
                <a:lnTo>
                  <a:pt x="436" y="166"/>
                </a:lnTo>
                <a:lnTo>
                  <a:pt x="422" y="153"/>
                </a:lnTo>
                <a:lnTo>
                  <a:pt x="404" y="142"/>
                </a:lnTo>
                <a:lnTo>
                  <a:pt x="400" y="132"/>
                </a:lnTo>
                <a:lnTo>
                  <a:pt x="400" y="122"/>
                </a:lnTo>
                <a:lnTo>
                  <a:pt x="383" y="78"/>
                </a:lnTo>
                <a:lnTo>
                  <a:pt x="381" y="54"/>
                </a:lnTo>
                <a:lnTo>
                  <a:pt x="374" y="45"/>
                </a:lnTo>
                <a:lnTo>
                  <a:pt x="348" y="39"/>
                </a:lnTo>
                <a:lnTo>
                  <a:pt x="283" y="48"/>
                </a:lnTo>
                <a:lnTo>
                  <a:pt x="280" y="42"/>
                </a:lnTo>
                <a:lnTo>
                  <a:pt x="257" y="32"/>
                </a:lnTo>
                <a:lnTo>
                  <a:pt x="206" y="21"/>
                </a:lnTo>
                <a:lnTo>
                  <a:pt x="190" y="3"/>
                </a:lnTo>
                <a:lnTo>
                  <a:pt x="177" y="0"/>
                </a:lnTo>
                <a:lnTo>
                  <a:pt x="0" y="192"/>
                </a:lnTo>
                <a:lnTo>
                  <a:pt x="0" y="330"/>
                </a:lnTo>
                <a:lnTo>
                  <a:pt x="7" y="330"/>
                </a:lnTo>
                <a:lnTo>
                  <a:pt x="14" y="333"/>
                </a:lnTo>
                <a:lnTo>
                  <a:pt x="14" y="344"/>
                </a:lnTo>
                <a:lnTo>
                  <a:pt x="17" y="353"/>
                </a:lnTo>
                <a:lnTo>
                  <a:pt x="17" y="360"/>
                </a:lnTo>
                <a:lnTo>
                  <a:pt x="24" y="366"/>
                </a:lnTo>
                <a:lnTo>
                  <a:pt x="27" y="364"/>
                </a:lnTo>
                <a:lnTo>
                  <a:pt x="33" y="366"/>
                </a:lnTo>
                <a:lnTo>
                  <a:pt x="36" y="369"/>
                </a:lnTo>
                <a:lnTo>
                  <a:pt x="42" y="367"/>
                </a:lnTo>
                <a:lnTo>
                  <a:pt x="49" y="369"/>
                </a:lnTo>
                <a:lnTo>
                  <a:pt x="50" y="372"/>
                </a:lnTo>
                <a:lnTo>
                  <a:pt x="50" y="373"/>
                </a:lnTo>
                <a:lnTo>
                  <a:pt x="60" y="373"/>
                </a:lnTo>
                <a:lnTo>
                  <a:pt x="65" y="369"/>
                </a:lnTo>
                <a:lnTo>
                  <a:pt x="79" y="369"/>
                </a:lnTo>
                <a:lnTo>
                  <a:pt x="89" y="372"/>
                </a:lnTo>
                <a:lnTo>
                  <a:pt x="92" y="372"/>
                </a:lnTo>
                <a:lnTo>
                  <a:pt x="91" y="375"/>
                </a:lnTo>
                <a:lnTo>
                  <a:pt x="94" y="377"/>
                </a:lnTo>
                <a:lnTo>
                  <a:pt x="96" y="376"/>
                </a:lnTo>
                <a:lnTo>
                  <a:pt x="96" y="377"/>
                </a:lnTo>
                <a:lnTo>
                  <a:pt x="99" y="385"/>
                </a:lnTo>
                <a:lnTo>
                  <a:pt x="104" y="388"/>
                </a:lnTo>
                <a:lnTo>
                  <a:pt x="107" y="382"/>
                </a:lnTo>
                <a:lnTo>
                  <a:pt x="109" y="380"/>
                </a:lnTo>
                <a:lnTo>
                  <a:pt x="114" y="382"/>
                </a:lnTo>
                <a:lnTo>
                  <a:pt x="115" y="388"/>
                </a:lnTo>
                <a:lnTo>
                  <a:pt x="124" y="389"/>
                </a:lnTo>
                <a:lnTo>
                  <a:pt x="127" y="393"/>
                </a:lnTo>
                <a:lnTo>
                  <a:pt x="131" y="396"/>
                </a:lnTo>
                <a:lnTo>
                  <a:pt x="137" y="396"/>
                </a:lnTo>
                <a:lnTo>
                  <a:pt x="141" y="395"/>
                </a:lnTo>
                <a:lnTo>
                  <a:pt x="156" y="385"/>
                </a:lnTo>
                <a:lnTo>
                  <a:pt x="157" y="386"/>
                </a:lnTo>
                <a:lnTo>
                  <a:pt x="162" y="390"/>
                </a:lnTo>
                <a:lnTo>
                  <a:pt x="183" y="390"/>
                </a:lnTo>
                <a:lnTo>
                  <a:pt x="186" y="390"/>
                </a:lnTo>
                <a:lnTo>
                  <a:pt x="189" y="393"/>
                </a:lnTo>
                <a:lnTo>
                  <a:pt x="195" y="396"/>
                </a:lnTo>
                <a:lnTo>
                  <a:pt x="199" y="395"/>
                </a:lnTo>
                <a:lnTo>
                  <a:pt x="208" y="395"/>
                </a:lnTo>
                <a:lnTo>
                  <a:pt x="218" y="390"/>
                </a:lnTo>
                <a:lnTo>
                  <a:pt x="231" y="379"/>
                </a:lnTo>
                <a:lnTo>
                  <a:pt x="238" y="362"/>
                </a:lnTo>
                <a:lnTo>
                  <a:pt x="240" y="359"/>
                </a:lnTo>
                <a:lnTo>
                  <a:pt x="244" y="366"/>
                </a:lnTo>
                <a:lnTo>
                  <a:pt x="254" y="351"/>
                </a:lnTo>
                <a:lnTo>
                  <a:pt x="257" y="356"/>
                </a:lnTo>
                <a:lnTo>
                  <a:pt x="264" y="340"/>
                </a:lnTo>
                <a:lnTo>
                  <a:pt x="264" y="333"/>
                </a:lnTo>
                <a:lnTo>
                  <a:pt x="267" y="330"/>
                </a:lnTo>
                <a:lnTo>
                  <a:pt x="287" y="334"/>
                </a:lnTo>
                <a:lnTo>
                  <a:pt x="299" y="354"/>
                </a:lnTo>
                <a:lnTo>
                  <a:pt x="300" y="337"/>
                </a:lnTo>
                <a:lnTo>
                  <a:pt x="320" y="337"/>
                </a:lnTo>
                <a:lnTo>
                  <a:pt x="342" y="375"/>
                </a:lnTo>
                <a:lnTo>
                  <a:pt x="355" y="376"/>
                </a:lnTo>
                <a:lnTo>
                  <a:pt x="370" y="372"/>
                </a:lnTo>
                <a:lnTo>
                  <a:pt x="372" y="376"/>
                </a:lnTo>
                <a:lnTo>
                  <a:pt x="377" y="395"/>
                </a:lnTo>
                <a:lnTo>
                  <a:pt x="387" y="406"/>
                </a:lnTo>
                <a:lnTo>
                  <a:pt x="388" y="422"/>
                </a:lnTo>
                <a:lnTo>
                  <a:pt x="397" y="429"/>
                </a:lnTo>
                <a:lnTo>
                  <a:pt x="401" y="441"/>
                </a:lnTo>
                <a:lnTo>
                  <a:pt x="413" y="454"/>
                </a:lnTo>
                <a:lnTo>
                  <a:pt x="451" y="457"/>
                </a:lnTo>
                <a:lnTo>
                  <a:pt x="503" y="455"/>
                </a:lnTo>
                <a:lnTo>
                  <a:pt x="536" y="457"/>
                </a:lnTo>
                <a:lnTo>
                  <a:pt x="544" y="470"/>
                </a:lnTo>
                <a:lnTo>
                  <a:pt x="562" y="479"/>
                </a:lnTo>
                <a:lnTo>
                  <a:pt x="568" y="493"/>
                </a:lnTo>
                <a:lnTo>
                  <a:pt x="578" y="500"/>
                </a:lnTo>
                <a:lnTo>
                  <a:pt x="576" y="506"/>
                </a:lnTo>
                <a:lnTo>
                  <a:pt x="568" y="507"/>
                </a:lnTo>
                <a:lnTo>
                  <a:pt x="570" y="518"/>
                </a:lnTo>
                <a:lnTo>
                  <a:pt x="565" y="525"/>
                </a:lnTo>
                <a:lnTo>
                  <a:pt x="547" y="523"/>
                </a:lnTo>
                <a:lnTo>
                  <a:pt x="536" y="521"/>
                </a:lnTo>
                <a:lnTo>
                  <a:pt x="529" y="509"/>
                </a:lnTo>
                <a:lnTo>
                  <a:pt x="511" y="496"/>
                </a:lnTo>
                <a:lnTo>
                  <a:pt x="507" y="497"/>
                </a:lnTo>
                <a:lnTo>
                  <a:pt x="521" y="523"/>
                </a:lnTo>
                <a:lnTo>
                  <a:pt x="514" y="565"/>
                </a:lnTo>
                <a:lnTo>
                  <a:pt x="516" y="574"/>
                </a:lnTo>
                <a:lnTo>
                  <a:pt x="518" y="607"/>
                </a:lnTo>
                <a:lnTo>
                  <a:pt x="514" y="613"/>
                </a:lnTo>
                <a:lnTo>
                  <a:pt x="501" y="620"/>
                </a:lnTo>
                <a:lnTo>
                  <a:pt x="500" y="627"/>
                </a:lnTo>
                <a:lnTo>
                  <a:pt x="501" y="633"/>
                </a:lnTo>
                <a:lnTo>
                  <a:pt x="501" y="643"/>
                </a:lnTo>
                <a:lnTo>
                  <a:pt x="503" y="651"/>
                </a:lnTo>
                <a:lnTo>
                  <a:pt x="501" y="655"/>
                </a:lnTo>
                <a:lnTo>
                  <a:pt x="500" y="655"/>
                </a:lnTo>
                <a:lnTo>
                  <a:pt x="497" y="658"/>
                </a:lnTo>
                <a:lnTo>
                  <a:pt x="497" y="658"/>
                </a:lnTo>
                <a:lnTo>
                  <a:pt x="504" y="664"/>
                </a:lnTo>
                <a:lnTo>
                  <a:pt x="503" y="669"/>
                </a:lnTo>
                <a:lnTo>
                  <a:pt x="492" y="671"/>
                </a:lnTo>
                <a:lnTo>
                  <a:pt x="490" y="669"/>
                </a:lnTo>
                <a:lnTo>
                  <a:pt x="482" y="674"/>
                </a:lnTo>
                <a:lnTo>
                  <a:pt x="481" y="681"/>
                </a:lnTo>
                <a:lnTo>
                  <a:pt x="481" y="690"/>
                </a:lnTo>
                <a:lnTo>
                  <a:pt x="505" y="688"/>
                </a:lnTo>
                <a:lnTo>
                  <a:pt x="534" y="662"/>
                </a:lnTo>
                <a:lnTo>
                  <a:pt x="540" y="652"/>
                </a:lnTo>
                <a:lnTo>
                  <a:pt x="562" y="640"/>
                </a:lnTo>
                <a:lnTo>
                  <a:pt x="581" y="642"/>
                </a:lnTo>
                <a:lnTo>
                  <a:pt x="605" y="620"/>
                </a:lnTo>
                <a:lnTo>
                  <a:pt x="631" y="617"/>
                </a:lnTo>
                <a:lnTo>
                  <a:pt x="633" y="604"/>
                </a:lnTo>
                <a:lnTo>
                  <a:pt x="617" y="607"/>
                </a:lnTo>
                <a:lnTo>
                  <a:pt x="609" y="604"/>
                </a:lnTo>
                <a:lnTo>
                  <a:pt x="615" y="588"/>
                </a:lnTo>
                <a:lnTo>
                  <a:pt x="640" y="565"/>
                </a:lnTo>
                <a:lnTo>
                  <a:pt x="677" y="551"/>
                </a:lnTo>
                <a:lnTo>
                  <a:pt x="701" y="554"/>
                </a:lnTo>
                <a:lnTo>
                  <a:pt x="701" y="547"/>
                </a:lnTo>
                <a:lnTo>
                  <a:pt x="696" y="539"/>
                </a:lnTo>
                <a:lnTo>
                  <a:pt x="701" y="536"/>
                </a:lnTo>
                <a:lnTo>
                  <a:pt x="711" y="536"/>
                </a:lnTo>
                <a:lnTo>
                  <a:pt x="742" y="507"/>
                </a:lnTo>
                <a:lnTo>
                  <a:pt x="744" y="506"/>
                </a:lnTo>
                <a:lnTo>
                  <a:pt x="757" y="489"/>
                </a:lnTo>
                <a:lnTo>
                  <a:pt x="768" y="476"/>
                </a:lnTo>
                <a:lnTo>
                  <a:pt x="773" y="474"/>
                </a:lnTo>
                <a:lnTo>
                  <a:pt x="776" y="473"/>
                </a:lnTo>
                <a:lnTo>
                  <a:pt x="773" y="467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3" name=""/>
          <p:cNvSpPr/>
          <p:nvPr/>
        </p:nvSpPr>
        <p:spPr>
          <a:xfrm>
            <a:off x="5792760" y="2351160"/>
            <a:ext cx="1612800" cy="1593720"/>
          </a:xfrm>
          <a:custGeom>
            <a:avLst/>
            <a:gdLst/>
            <a:ahLst/>
            <a:rect l="l" t="t" r="r" b="b"/>
            <a:pathLst>
              <a:path w="821" h="812">
                <a:moveTo>
                  <a:pt x="560" y="635"/>
                </a:moveTo>
                <a:lnTo>
                  <a:pt x="571" y="623"/>
                </a:lnTo>
                <a:lnTo>
                  <a:pt x="577" y="613"/>
                </a:lnTo>
                <a:lnTo>
                  <a:pt x="583" y="598"/>
                </a:lnTo>
                <a:lnTo>
                  <a:pt x="604" y="597"/>
                </a:lnTo>
                <a:lnTo>
                  <a:pt x="625" y="582"/>
                </a:lnTo>
                <a:lnTo>
                  <a:pt x="629" y="569"/>
                </a:lnTo>
                <a:lnTo>
                  <a:pt x="636" y="564"/>
                </a:lnTo>
                <a:lnTo>
                  <a:pt x="668" y="556"/>
                </a:lnTo>
                <a:lnTo>
                  <a:pt x="685" y="526"/>
                </a:lnTo>
                <a:lnTo>
                  <a:pt x="672" y="507"/>
                </a:lnTo>
                <a:lnTo>
                  <a:pt x="640" y="504"/>
                </a:lnTo>
                <a:lnTo>
                  <a:pt x="612" y="515"/>
                </a:lnTo>
                <a:lnTo>
                  <a:pt x="565" y="551"/>
                </a:lnTo>
                <a:lnTo>
                  <a:pt x="528" y="601"/>
                </a:lnTo>
                <a:lnTo>
                  <a:pt x="516" y="642"/>
                </a:lnTo>
                <a:lnTo>
                  <a:pt x="500" y="671"/>
                </a:lnTo>
                <a:lnTo>
                  <a:pt x="497" y="668"/>
                </a:lnTo>
                <a:lnTo>
                  <a:pt x="497" y="666"/>
                </a:lnTo>
                <a:lnTo>
                  <a:pt x="509" y="645"/>
                </a:lnTo>
                <a:lnTo>
                  <a:pt x="516" y="624"/>
                </a:lnTo>
                <a:lnTo>
                  <a:pt x="512" y="603"/>
                </a:lnTo>
                <a:lnTo>
                  <a:pt x="519" y="597"/>
                </a:lnTo>
                <a:lnTo>
                  <a:pt x="525" y="574"/>
                </a:lnTo>
                <a:lnTo>
                  <a:pt x="545" y="535"/>
                </a:lnTo>
                <a:lnTo>
                  <a:pt x="567" y="525"/>
                </a:lnTo>
                <a:lnTo>
                  <a:pt x="565" y="494"/>
                </a:lnTo>
                <a:lnTo>
                  <a:pt x="577" y="477"/>
                </a:lnTo>
                <a:lnTo>
                  <a:pt x="623" y="457"/>
                </a:lnTo>
                <a:lnTo>
                  <a:pt x="653" y="445"/>
                </a:lnTo>
                <a:lnTo>
                  <a:pt x="713" y="424"/>
                </a:lnTo>
                <a:lnTo>
                  <a:pt x="726" y="425"/>
                </a:lnTo>
                <a:lnTo>
                  <a:pt x="759" y="395"/>
                </a:lnTo>
                <a:lnTo>
                  <a:pt x="765" y="400"/>
                </a:lnTo>
                <a:lnTo>
                  <a:pt x="771" y="395"/>
                </a:lnTo>
                <a:lnTo>
                  <a:pt x="781" y="341"/>
                </a:lnTo>
                <a:lnTo>
                  <a:pt x="799" y="318"/>
                </a:lnTo>
                <a:lnTo>
                  <a:pt x="821" y="302"/>
                </a:lnTo>
                <a:lnTo>
                  <a:pt x="805" y="292"/>
                </a:lnTo>
                <a:lnTo>
                  <a:pt x="627" y="373"/>
                </a:lnTo>
                <a:lnTo>
                  <a:pt x="617" y="367"/>
                </a:lnTo>
                <a:lnTo>
                  <a:pt x="610" y="344"/>
                </a:lnTo>
                <a:lnTo>
                  <a:pt x="594" y="332"/>
                </a:lnTo>
                <a:lnTo>
                  <a:pt x="584" y="337"/>
                </a:lnTo>
                <a:lnTo>
                  <a:pt x="584" y="345"/>
                </a:lnTo>
                <a:lnTo>
                  <a:pt x="596" y="359"/>
                </a:lnTo>
                <a:lnTo>
                  <a:pt x="610" y="392"/>
                </a:lnTo>
                <a:lnTo>
                  <a:pt x="603" y="398"/>
                </a:lnTo>
                <a:lnTo>
                  <a:pt x="575" y="387"/>
                </a:lnTo>
                <a:lnTo>
                  <a:pt x="562" y="395"/>
                </a:lnTo>
                <a:lnTo>
                  <a:pt x="545" y="399"/>
                </a:lnTo>
                <a:lnTo>
                  <a:pt x="532" y="395"/>
                </a:lnTo>
                <a:lnTo>
                  <a:pt x="531" y="379"/>
                </a:lnTo>
                <a:lnTo>
                  <a:pt x="522" y="372"/>
                </a:lnTo>
                <a:lnTo>
                  <a:pt x="510" y="380"/>
                </a:lnTo>
                <a:lnTo>
                  <a:pt x="505" y="377"/>
                </a:lnTo>
                <a:lnTo>
                  <a:pt x="499" y="363"/>
                </a:lnTo>
                <a:lnTo>
                  <a:pt x="460" y="335"/>
                </a:lnTo>
                <a:lnTo>
                  <a:pt x="440" y="305"/>
                </a:lnTo>
                <a:lnTo>
                  <a:pt x="453" y="288"/>
                </a:lnTo>
                <a:lnTo>
                  <a:pt x="451" y="280"/>
                </a:lnTo>
                <a:lnTo>
                  <a:pt x="454" y="279"/>
                </a:lnTo>
                <a:lnTo>
                  <a:pt x="480" y="286"/>
                </a:lnTo>
                <a:lnTo>
                  <a:pt x="499" y="275"/>
                </a:lnTo>
                <a:lnTo>
                  <a:pt x="519" y="276"/>
                </a:lnTo>
                <a:lnTo>
                  <a:pt x="538" y="275"/>
                </a:lnTo>
                <a:lnTo>
                  <a:pt x="545" y="265"/>
                </a:lnTo>
                <a:lnTo>
                  <a:pt x="539" y="253"/>
                </a:lnTo>
                <a:lnTo>
                  <a:pt x="541" y="233"/>
                </a:lnTo>
                <a:lnTo>
                  <a:pt x="536" y="221"/>
                </a:lnTo>
                <a:lnTo>
                  <a:pt x="493" y="179"/>
                </a:lnTo>
                <a:lnTo>
                  <a:pt x="481" y="146"/>
                </a:lnTo>
                <a:lnTo>
                  <a:pt x="468" y="135"/>
                </a:lnTo>
                <a:lnTo>
                  <a:pt x="461" y="136"/>
                </a:lnTo>
                <a:lnTo>
                  <a:pt x="447" y="132"/>
                </a:lnTo>
                <a:lnTo>
                  <a:pt x="440" y="97"/>
                </a:lnTo>
                <a:lnTo>
                  <a:pt x="418" y="77"/>
                </a:lnTo>
                <a:lnTo>
                  <a:pt x="412" y="74"/>
                </a:lnTo>
                <a:lnTo>
                  <a:pt x="386" y="55"/>
                </a:lnTo>
                <a:lnTo>
                  <a:pt x="377" y="43"/>
                </a:lnTo>
                <a:lnTo>
                  <a:pt x="370" y="25"/>
                </a:lnTo>
                <a:lnTo>
                  <a:pt x="363" y="26"/>
                </a:lnTo>
                <a:lnTo>
                  <a:pt x="360" y="52"/>
                </a:lnTo>
                <a:lnTo>
                  <a:pt x="376" y="65"/>
                </a:lnTo>
                <a:lnTo>
                  <a:pt x="370" y="77"/>
                </a:lnTo>
                <a:lnTo>
                  <a:pt x="373" y="84"/>
                </a:lnTo>
                <a:lnTo>
                  <a:pt x="372" y="101"/>
                </a:lnTo>
                <a:lnTo>
                  <a:pt x="379" y="107"/>
                </a:lnTo>
                <a:lnTo>
                  <a:pt x="379" y="116"/>
                </a:lnTo>
                <a:lnTo>
                  <a:pt x="373" y="106"/>
                </a:lnTo>
                <a:lnTo>
                  <a:pt x="362" y="106"/>
                </a:lnTo>
                <a:lnTo>
                  <a:pt x="363" y="117"/>
                </a:lnTo>
                <a:lnTo>
                  <a:pt x="341" y="145"/>
                </a:lnTo>
                <a:lnTo>
                  <a:pt x="338" y="139"/>
                </a:lnTo>
                <a:lnTo>
                  <a:pt x="334" y="137"/>
                </a:lnTo>
                <a:lnTo>
                  <a:pt x="330" y="130"/>
                </a:lnTo>
                <a:lnTo>
                  <a:pt x="324" y="137"/>
                </a:lnTo>
                <a:lnTo>
                  <a:pt x="308" y="120"/>
                </a:lnTo>
                <a:lnTo>
                  <a:pt x="301" y="122"/>
                </a:lnTo>
                <a:lnTo>
                  <a:pt x="278" y="140"/>
                </a:lnTo>
                <a:lnTo>
                  <a:pt x="271" y="140"/>
                </a:lnTo>
                <a:lnTo>
                  <a:pt x="265" y="145"/>
                </a:lnTo>
                <a:lnTo>
                  <a:pt x="262" y="145"/>
                </a:lnTo>
                <a:lnTo>
                  <a:pt x="262" y="145"/>
                </a:lnTo>
                <a:lnTo>
                  <a:pt x="269" y="137"/>
                </a:lnTo>
                <a:lnTo>
                  <a:pt x="269" y="129"/>
                </a:lnTo>
                <a:lnTo>
                  <a:pt x="281" y="129"/>
                </a:lnTo>
                <a:lnTo>
                  <a:pt x="284" y="119"/>
                </a:lnTo>
                <a:lnTo>
                  <a:pt x="278" y="114"/>
                </a:lnTo>
                <a:lnTo>
                  <a:pt x="279" y="110"/>
                </a:lnTo>
                <a:lnTo>
                  <a:pt x="268" y="107"/>
                </a:lnTo>
                <a:lnTo>
                  <a:pt x="266" y="95"/>
                </a:lnTo>
                <a:lnTo>
                  <a:pt x="253" y="85"/>
                </a:lnTo>
                <a:lnTo>
                  <a:pt x="233" y="91"/>
                </a:lnTo>
                <a:lnTo>
                  <a:pt x="216" y="88"/>
                </a:lnTo>
                <a:lnTo>
                  <a:pt x="249" y="82"/>
                </a:lnTo>
                <a:lnTo>
                  <a:pt x="256" y="74"/>
                </a:lnTo>
                <a:lnTo>
                  <a:pt x="239" y="58"/>
                </a:lnTo>
                <a:lnTo>
                  <a:pt x="240" y="43"/>
                </a:lnTo>
                <a:lnTo>
                  <a:pt x="233" y="35"/>
                </a:lnTo>
                <a:lnTo>
                  <a:pt x="223" y="45"/>
                </a:lnTo>
                <a:lnTo>
                  <a:pt x="216" y="41"/>
                </a:lnTo>
                <a:lnTo>
                  <a:pt x="200" y="45"/>
                </a:lnTo>
                <a:lnTo>
                  <a:pt x="192" y="41"/>
                </a:lnTo>
                <a:lnTo>
                  <a:pt x="179" y="43"/>
                </a:lnTo>
                <a:lnTo>
                  <a:pt x="169" y="35"/>
                </a:lnTo>
                <a:lnTo>
                  <a:pt x="171" y="28"/>
                </a:lnTo>
                <a:lnTo>
                  <a:pt x="166" y="23"/>
                </a:lnTo>
                <a:lnTo>
                  <a:pt x="159" y="30"/>
                </a:lnTo>
                <a:lnTo>
                  <a:pt x="151" y="16"/>
                </a:lnTo>
                <a:lnTo>
                  <a:pt x="145" y="16"/>
                </a:lnTo>
                <a:lnTo>
                  <a:pt x="142" y="22"/>
                </a:lnTo>
                <a:lnTo>
                  <a:pt x="138" y="9"/>
                </a:lnTo>
                <a:lnTo>
                  <a:pt x="103" y="0"/>
                </a:lnTo>
                <a:lnTo>
                  <a:pt x="80" y="22"/>
                </a:lnTo>
                <a:lnTo>
                  <a:pt x="75" y="19"/>
                </a:lnTo>
                <a:lnTo>
                  <a:pt x="52" y="19"/>
                </a:lnTo>
                <a:lnTo>
                  <a:pt x="10" y="19"/>
                </a:lnTo>
                <a:lnTo>
                  <a:pt x="0" y="38"/>
                </a:lnTo>
                <a:lnTo>
                  <a:pt x="8" y="51"/>
                </a:lnTo>
                <a:lnTo>
                  <a:pt x="19" y="59"/>
                </a:lnTo>
                <a:lnTo>
                  <a:pt x="29" y="58"/>
                </a:lnTo>
                <a:lnTo>
                  <a:pt x="25" y="88"/>
                </a:lnTo>
                <a:lnTo>
                  <a:pt x="26" y="103"/>
                </a:lnTo>
                <a:lnTo>
                  <a:pt x="39" y="101"/>
                </a:lnTo>
                <a:lnTo>
                  <a:pt x="38" y="111"/>
                </a:lnTo>
                <a:lnTo>
                  <a:pt x="52" y="130"/>
                </a:lnTo>
                <a:lnTo>
                  <a:pt x="48" y="135"/>
                </a:lnTo>
                <a:lnTo>
                  <a:pt x="51" y="136"/>
                </a:lnTo>
                <a:lnTo>
                  <a:pt x="60" y="137"/>
                </a:lnTo>
                <a:lnTo>
                  <a:pt x="62" y="146"/>
                </a:lnTo>
                <a:lnTo>
                  <a:pt x="70" y="152"/>
                </a:lnTo>
                <a:lnTo>
                  <a:pt x="58" y="153"/>
                </a:lnTo>
                <a:lnTo>
                  <a:pt x="54" y="156"/>
                </a:lnTo>
                <a:lnTo>
                  <a:pt x="58" y="169"/>
                </a:lnTo>
                <a:lnTo>
                  <a:pt x="34" y="185"/>
                </a:lnTo>
                <a:lnTo>
                  <a:pt x="41" y="200"/>
                </a:lnTo>
                <a:lnTo>
                  <a:pt x="64" y="211"/>
                </a:lnTo>
                <a:lnTo>
                  <a:pt x="80" y="213"/>
                </a:lnTo>
                <a:lnTo>
                  <a:pt x="87" y="221"/>
                </a:lnTo>
                <a:lnTo>
                  <a:pt x="133" y="293"/>
                </a:lnTo>
                <a:lnTo>
                  <a:pt x="136" y="296"/>
                </a:lnTo>
                <a:lnTo>
                  <a:pt x="138" y="293"/>
                </a:lnTo>
                <a:lnTo>
                  <a:pt x="143" y="289"/>
                </a:lnTo>
                <a:lnTo>
                  <a:pt x="151" y="298"/>
                </a:lnTo>
                <a:lnTo>
                  <a:pt x="148" y="304"/>
                </a:lnTo>
                <a:lnTo>
                  <a:pt x="136" y="304"/>
                </a:lnTo>
                <a:lnTo>
                  <a:pt x="123" y="345"/>
                </a:lnTo>
                <a:lnTo>
                  <a:pt x="77" y="395"/>
                </a:lnTo>
                <a:lnTo>
                  <a:pt x="100" y="413"/>
                </a:lnTo>
                <a:lnTo>
                  <a:pt x="127" y="471"/>
                </a:lnTo>
                <a:lnTo>
                  <a:pt x="145" y="487"/>
                </a:lnTo>
                <a:lnTo>
                  <a:pt x="159" y="489"/>
                </a:lnTo>
                <a:lnTo>
                  <a:pt x="146" y="494"/>
                </a:lnTo>
                <a:lnTo>
                  <a:pt x="135" y="515"/>
                </a:lnTo>
                <a:lnTo>
                  <a:pt x="149" y="526"/>
                </a:lnTo>
                <a:lnTo>
                  <a:pt x="149" y="530"/>
                </a:lnTo>
                <a:lnTo>
                  <a:pt x="145" y="538"/>
                </a:lnTo>
                <a:lnTo>
                  <a:pt x="135" y="526"/>
                </a:lnTo>
                <a:lnTo>
                  <a:pt x="125" y="525"/>
                </a:lnTo>
                <a:lnTo>
                  <a:pt x="171" y="723"/>
                </a:lnTo>
                <a:lnTo>
                  <a:pt x="208" y="766"/>
                </a:lnTo>
                <a:lnTo>
                  <a:pt x="226" y="779"/>
                </a:lnTo>
                <a:lnTo>
                  <a:pt x="240" y="776"/>
                </a:lnTo>
                <a:lnTo>
                  <a:pt x="279" y="791"/>
                </a:lnTo>
                <a:lnTo>
                  <a:pt x="299" y="793"/>
                </a:lnTo>
                <a:lnTo>
                  <a:pt x="321" y="802"/>
                </a:lnTo>
                <a:lnTo>
                  <a:pt x="367" y="783"/>
                </a:lnTo>
                <a:lnTo>
                  <a:pt x="375" y="789"/>
                </a:lnTo>
                <a:lnTo>
                  <a:pt x="382" y="805"/>
                </a:lnTo>
                <a:lnTo>
                  <a:pt x="385" y="811"/>
                </a:lnTo>
                <a:lnTo>
                  <a:pt x="385" y="812"/>
                </a:lnTo>
                <a:lnTo>
                  <a:pt x="435" y="799"/>
                </a:lnTo>
                <a:lnTo>
                  <a:pt x="505" y="783"/>
                </a:lnTo>
                <a:lnTo>
                  <a:pt x="506" y="772"/>
                </a:lnTo>
                <a:lnTo>
                  <a:pt x="503" y="769"/>
                </a:lnTo>
                <a:lnTo>
                  <a:pt x="505" y="767"/>
                </a:lnTo>
                <a:lnTo>
                  <a:pt x="508" y="767"/>
                </a:lnTo>
                <a:lnTo>
                  <a:pt x="509" y="765"/>
                </a:lnTo>
                <a:lnTo>
                  <a:pt x="510" y="765"/>
                </a:lnTo>
                <a:lnTo>
                  <a:pt x="513" y="765"/>
                </a:lnTo>
                <a:lnTo>
                  <a:pt x="516" y="763"/>
                </a:lnTo>
                <a:lnTo>
                  <a:pt x="519" y="759"/>
                </a:lnTo>
                <a:lnTo>
                  <a:pt x="523" y="760"/>
                </a:lnTo>
                <a:lnTo>
                  <a:pt x="525" y="762"/>
                </a:lnTo>
                <a:lnTo>
                  <a:pt x="526" y="757"/>
                </a:lnTo>
                <a:lnTo>
                  <a:pt x="526" y="753"/>
                </a:lnTo>
                <a:lnTo>
                  <a:pt x="529" y="753"/>
                </a:lnTo>
                <a:lnTo>
                  <a:pt x="531" y="753"/>
                </a:lnTo>
                <a:lnTo>
                  <a:pt x="528" y="746"/>
                </a:lnTo>
                <a:lnTo>
                  <a:pt x="528" y="743"/>
                </a:lnTo>
                <a:lnTo>
                  <a:pt x="535" y="734"/>
                </a:lnTo>
                <a:lnTo>
                  <a:pt x="535" y="728"/>
                </a:lnTo>
                <a:lnTo>
                  <a:pt x="538" y="723"/>
                </a:lnTo>
                <a:lnTo>
                  <a:pt x="534" y="704"/>
                </a:lnTo>
                <a:lnTo>
                  <a:pt x="534" y="700"/>
                </a:lnTo>
                <a:lnTo>
                  <a:pt x="536" y="698"/>
                </a:lnTo>
                <a:lnTo>
                  <a:pt x="538" y="695"/>
                </a:lnTo>
                <a:lnTo>
                  <a:pt x="538" y="689"/>
                </a:lnTo>
                <a:lnTo>
                  <a:pt x="535" y="687"/>
                </a:lnTo>
                <a:lnTo>
                  <a:pt x="536" y="679"/>
                </a:lnTo>
                <a:lnTo>
                  <a:pt x="549" y="635"/>
                </a:lnTo>
                <a:lnTo>
                  <a:pt x="555" y="630"/>
                </a:lnTo>
                <a:lnTo>
                  <a:pt x="558" y="630"/>
                </a:lnTo>
                <a:lnTo>
                  <a:pt x="560" y="63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4" name=""/>
          <p:cNvSpPr/>
          <p:nvPr/>
        </p:nvSpPr>
        <p:spPr>
          <a:xfrm>
            <a:off x="5792760" y="2351160"/>
            <a:ext cx="1612800" cy="1593720"/>
          </a:xfrm>
          <a:custGeom>
            <a:avLst/>
            <a:gdLst/>
            <a:ahLst/>
            <a:rect l="l" t="t" r="r" b="b"/>
            <a:pathLst>
              <a:path w="821" h="812">
                <a:moveTo>
                  <a:pt x="560" y="635"/>
                </a:moveTo>
                <a:lnTo>
                  <a:pt x="571" y="623"/>
                </a:lnTo>
                <a:lnTo>
                  <a:pt x="577" y="613"/>
                </a:lnTo>
                <a:lnTo>
                  <a:pt x="583" y="598"/>
                </a:lnTo>
                <a:lnTo>
                  <a:pt x="604" y="597"/>
                </a:lnTo>
                <a:lnTo>
                  <a:pt x="625" y="582"/>
                </a:lnTo>
                <a:lnTo>
                  <a:pt x="629" y="569"/>
                </a:lnTo>
                <a:lnTo>
                  <a:pt x="636" y="564"/>
                </a:lnTo>
                <a:lnTo>
                  <a:pt x="668" y="556"/>
                </a:lnTo>
                <a:lnTo>
                  <a:pt x="685" y="526"/>
                </a:lnTo>
                <a:lnTo>
                  <a:pt x="672" y="507"/>
                </a:lnTo>
                <a:lnTo>
                  <a:pt x="640" y="504"/>
                </a:lnTo>
                <a:lnTo>
                  <a:pt x="612" y="515"/>
                </a:lnTo>
                <a:lnTo>
                  <a:pt x="565" y="551"/>
                </a:lnTo>
                <a:lnTo>
                  <a:pt x="528" y="601"/>
                </a:lnTo>
                <a:lnTo>
                  <a:pt x="516" y="642"/>
                </a:lnTo>
                <a:lnTo>
                  <a:pt x="500" y="671"/>
                </a:lnTo>
                <a:lnTo>
                  <a:pt x="497" y="668"/>
                </a:lnTo>
                <a:lnTo>
                  <a:pt x="497" y="666"/>
                </a:lnTo>
                <a:lnTo>
                  <a:pt x="509" y="645"/>
                </a:lnTo>
                <a:lnTo>
                  <a:pt x="516" y="624"/>
                </a:lnTo>
                <a:lnTo>
                  <a:pt x="512" y="603"/>
                </a:lnTo>
                <a:lnTo>
                  <a:pt x="519" y="597"/>
                </a:lnTo>
                <a:lnTo>
                  <a:pt x="525" y="574"/>
                </a:lnTo>
                <a:lnTo>
                  <a:pt x="545" y="535"/>
                </a:lnTo>
                <a:lnTo>
                  <a:pt x="567" y="525"/>
                </a:lnTo>
                <a:lnTo>
                  <a:pt x="565" y="494"/>
                </a:lnTo>
                <a:lnTo>
                  <a:pt x="577" y="477"/>
                </a:lnTo>
                <a:lnTo>
                  <a:pt x="623" y="457"/>
                </a:lnTo>
                <a:lnTo>
                  <a:pt x="653" y="445"/>
                </a:lnTo>
                <a:lnTo>
                  <a:pt x="713" y="424"/>
                </a:lnTo>
                <a:lnTo>
                  <a:pt x="726" y="425"/>
                </a:lnTo>
                <a:lnTo>
                  <a:pt x="759" y="395"/>
                </a:lnTo>
                <a:lnTo>
                  <a:pt x="765" y="400"/>
                </a:lnTo>
                <a:lnTo>
                  <a:pt x="771" y="395"/>
                </a:lnTo>
                <a:lnTo>
                  <a:pt x="781" y="341"/>
                </a:lnTo>
                <a:lnTo>
                  <a:pt x="799" y="318"/>
                </a:lnTo>
                <a:lnTo>
                  <a:pt x="821" y="302"/>
                </a:lnTo>
                <a:lnTo>
                  <a:pt x="805" y="292"/>
                </a:lnTo>
                <a:lnTo>
                  <a:pt x="627" y="373"/>
                </a:lnTo>
                <a:lnTo>
                  <a:pt x="617" y="367"/>
                </a:lnTo>
                <a:lnTo>
                  <a:pt x="610" y="344"/>
                </a:lnTo>
                <a:lnTo>
                  <a:pt x="594" y="332"/>
                </a:lnTo>
                <a:lnTo>
                  <a:pt x="584" y="337"/>
                </a:lnTo>
                <a:lnTo>
                  <a:pt x="584" y="345"/>
                </a:lnTo>
                <a:lnTo>
                  <a:pt x="596" y="359"/>
                </a:lnTo>
                <a:lnTo>
                  <a:pt x="610" y="392"/>
                </a:lnTo>
                <a:lnTo>
                  <a:pt x="603" y="398"/>
                </a:lnTo>
                <a:lnTo>
                  <a:pt x="575" y="387"/>
                </a:lnTo>
                <a:lnTo>
                  <a:pt x="562" y="395"/>
                </a:lnTo>
                <a:lnTo>
                  <a:pt x="545" y="399"/>
                </a:lnTo>
                <a:lnTo>
                  <a:pt x="532" y="395"/>
                </a:lnTo>
                <a:lnTo>
                  <a:pt x="531" y="379"/>
                </a:lnTo>
                <a:lnTo>
                  <a:pt x="522" y="372"/>
                </a:lnTo>
                <a:lnTo>
                  <a:pt x="510" y="380"/>
                </a:lnTo>
                <a:lnTo>
                  <a:pt x="505" y="377"/>
                </a:lnTo>
                <a:lnTo>
                  <a:pt x="499" y="363"/>
                </a:lnTo>
                <a:lnTo>
                  <a:pt x="460" y="335"/>
                </a:lnTo>
                <a:lnTo>
                  <a:pt x="440" y="305"/>
                </a:lnTo>
                <a:lnTo>
                  <a:pt x="453" y="288"/>
                </a:lnTo>
                <a:lnTo>
                  <a:pt x="451" y="280"/>
                </a:lnTo>
                <a:lnTo>
                  <a:pt x="454" y="279"/>
                </a:lnTo>
                <a:lnTo>
                  <a:pt x="480" y="286"/>
                </a:lnTo>
                <a:lnTo>
                  <a:pt x="499" y="275"/>
                </a:lnTo>
                <a:lnTo>
                  <a:pt x="519" y="276"/>
                </a:lnTo>
                <a:lnTo>
                  <a:pt x="538" y="275"/>
                </a:lnTo>
                <a:lnTo>
                  <a:pt x="545" y="265"/>
                </a:lnTo>
                <a:lnTo>
                  <a:pt x="539" y="253"/>
                </a:lnTo>
                <a:lnTo>
                  <a:pt x="541" y="233"/>
                </a:lnTo>
                <a:lnTo>
                  <a:pt x="536" y="221"/>
                </a:lnTo>
                <a:lnTo>
                  <a:pt x="493" y="179"/>
                </a:lnTo>
                <a:lnTo>
                  <a:pt x="481" y="146"/>
                </a:lnTo>
                <a:lnTo>
                  <a:pt x="468" y="135"/>
                </a:lnTo>
                <a:lnTo>
                  <a:pt x="461" y="136"/>
                </a:lnTo>
                <a:lnTo>
                  <a:pt x="447" y="132"/>
                </a:lnTo>
                <a:lnTo>
                  <a:pt x="440" y="97"/>
                </a:lnTo>
                <a:lnTo>
                  <a:pt x="418" y="77"/>
                </a:lnTo>
                <a:lnTo>
                  <a:pt x="412" y="74"/>
                </a:lnTo>
                <a:lnTo>
                  <a:pt x="386" y="55"/>
                </a:lnTo>
                <a:lnTo>
                  <a:pt x="377" y="43"/>
                </a:lnTo>
                <a:lnTo>
                  <a:pt x="370" y="25"/>
                </a:lnTo>
                <a:lnTo>
                  <a:pt x="363" y="26"/>
                </a:lnTo>
                <a:lnTo>
                  <a:pt x="360" y="52"/>
                </a:lnTo>
                <a:lnTo>
                  <a:pt x="376" y="65"/>
                </a:lnTo>
                <a:lnTo>
                  <a:pt x="370" y="77"/>
                </a:lnTo>
                <a:lnTo>
                  <a:pt x="373" y="84"/>
                </a:lnTo>
                <a:lnTo>
                  <a:pt x="372" y="101"/>
                </a:lnTo>
                <a:lnTo>
                  <a:pt x="379" y="107"/>
                </a:lnTo>
                <a:lnTo>
                  <a:pt x="379" y="116"/>
                </a:lnTo>
                <a:lnTo>
                  <a:pt x="373" y="106"/>
                </a:lnTo>
                <a:lnTo>
                  <a:pt x="362" y="106"/>
                </a:lnTo>
                <a:lnTo>
                  <a:pt x="363" y="117"/>
                </a:lnTo>
                <a:lnTo>
                  <a:pt x="341" y="145"/>
                </a:lnTo>
                <a:lnTo>
                  <a:pt x="338" y="139"/>
                </a:lnTo>
                <a:lnTo>
                  <a:pt x="334" y="137"/>
                </a:lnTo>
                <a:lnTo>
                  <a:pt x="330" y="130"/>
                </a:lnTo>
                <a:lnTo>
                  <a:pt x="324" y="137"/>
                </a:lnTo>
                <a:lnTo>
                  <a:pt x="308" y="120"/>
                </a:lnTo>
                <a:lnTo>
                  <a:pt x="301" y="122"/>
                </a:lnTo>
                <a:lnTo>
                  <a:pt x="278" y="140"/>
                </a:lnTo>
                <a:lnTo>
                  <a:pt x="271" y="140"/>
                </a:lnTo>
                <a:lnTo>
                  <a:pt x="265" y="145"/>
                </a:lnTo>
                <a:lnTo>
                  <a:pt x="262" y="145"/>
                </a:lnTo>
                <a:lnTo>
                  <a:pt x="262" y="145"/>
                </a:lnTo>
                <a:lnTo>
                  <a:pt x="269" y="137"/>
                </a:lnTo>
                <a:lnTo>
                  <a:pt x="269" y="129"/>
                </a:lnTo>
                <a:lnTo>
                  <a:pt x="281" y="129"/>
                </a:lnTo>
                <a:lnTo>
                  <a:pt x="284" y="119"/>
                </a:lnTo>
                <a:lnTo>
                  <a:pt x="278" y="114"/>
                </a:lnTo>
                <a:lnTo>
                  <a:pt x="279" y="110"/>
                </a:lnTo>
                <a:lnTo>
                  <a:pt x="268" y="107"/>
                </a:lnTo>
                <a:lnTo>
                  <a:pt x="266" y="95"/>
                </a:lnTo>
                <a:lnTo>
                  <a:pt x="253" y="85"/>
                </a:lnTo>
                <a:lnTo>
                  <a:pt x="233" y="91"/>
                </a:lnTo>
                <a:lnTo>
                  <a:pt x="216" y="88"/>
                </a:lnTo>
                <a:lnTo>
                  <a:pt x="249" y="82"/>
                </a:lnTo>
                <a:lnTo>
                  <a:pt x="256" y="74"/>
                </a:lnTo>
                <a:lnTo>
                  <a:pt x="239" y="58"/>
                </a:lnTo>
                <a:lnTo>
                  <a:pt x="240" y="43"/>
                </a:lnTo>
                <a:lnTo>
                  <a:pt x="233" y="35"/>
                </a:lnTo>
                <a:lnTo>
                  <a:pt x="223" y="45"/>
                </a:lnTo>
                <a:lnTo>
                  <a:pt x="216" y="41"/>
                </a:lnTo>
                <a:lnTo>
                  <a:pt x="200" y="45"/>
                </a:lnTo>
                <a:lnTo>
                  <a:pt x="192" y="41"/>
                </a:lnTo>
                <a:lnTo>
                  <a:pt x="179" y="43"/>
                </a:lnTo>
                <a:lnTo>
                  <a:pt x="169" y="35"/>
                </a:lnTo>
                <a:lnTo>
                  <a:pt x="171" y="28"/>
                </a:lnTo>
                <a:lnTo>
                  <a:pt x="166" y="23"/>
                </a:lnTo>
                <a:lnTo>
                  <a:pt x="159" y="30"/>
                </a:lnTo>
                <a:lnTo>
                  <a:pt x="151" y="16"/>
                </a:lnTo>
                <a:lnTo>
                  <a:pt x="145" y="16"/>
                </a:lnTo>
                <a:lnTo>
                  <a:pt x="142" y="22"/>
                </a:lnTo>
                <a:lnTo>
                  <a:pt x="138" y="9"/>
                </a:lnTo>
                <a:lnTo>
                  <a:pt x="103" y="0"/>
                </a:lnTo>
                <a:lnTo>
                  <a:pt x="80" y="22"/>
                </a:lnTo>
                <a:lnTo>
                  <a:pt x="75" y="19"/>
                </a:lnTo>
                <a:lnTo>
                  <a:pt x="52" y="19"/>
                </a:lnTo>
                <a:lnTo>
                  <a:pt x="10" y="19"/>
                </a:lnTo>
                <a:lnTo>
                  <a:pt x="0" y="38"/>
                </a:lnTo>
                <a:lnTo>
                  <a:pt x="8" y="51"/>
                </a:lnTo>
                <a:lnTo>
                  <a:pt x="19" y="59"/>
                </a:lnTo>
                <a:lnTo>
                  <a:pt x="29" y="58"/>
                </a:lnTo>
                <a:lnTo>
                  <a:pt x="25" y="88"/>
                </a:lnTo>
                <a:lnTo>
                  <a:pt x="26" y="103"/>
                </a:lnTo>
                <a:lnTo>
                  <a:pt x="39" y="101"/>
                </a:lnTo>
                <a:lnTo>
                  <a:pt x="38" y="111"/>
                </a:lnTo>
                <a:lnTo>
                  <a:pt x="52" y="130"/>
                </a:lnTo>
                <a:lnTo>
                  <a:pt x="48" y="135"/>
                </a:lnTo>
                <a:lnTo>
                  <a:pt x="51" y="136"/>
                </a:lnTo>
                <a:lnTo>
                  <a:pt x="60" y="137"/>
                </a:lnTo>
                <a:lnTo>
                  <a:pt x="62" y="146"/>
                </a:lnTo>
                <a:lnTo>
                  <a:pt x="70" y="152"/>
                </a:lnTo>
                <a:lnTo>
                  <a:pt x="58" y="153"/>
                </a:lnTo>
                <a:lnTo>
                  <a:pt x="54" y="156"/>
                </a:lnTo>
                <a:lnTo>
                  <a:pt x="58" y="169"/>
                </a:lnTo>
                <a:lnTo>
                  <a:pt x="34" y="185"/>
                </a:lnTo>
                <a:lnTo>
                  <a:pt x="41" y="200"/>
                </a:lnTo>
                <a:lnTo>
                  <a:pt x="64" y="211"/>
                </a:lnTo>
                <a:lnTo>
                  <a:pt x="80" y="213"/>
                </a:lnTo>
                <a:lnTo>
                  <a:pt x="87" y="221"/>
                </a:lnTo>
                <a:lnTo>
                  <a:pt x="133" y="293"/>
                </a:lnTo>
                <a:lnTo>
                  <a:pt x="136" y="296"/>
                </a:lnTo>
                <a:lnTo>
                  <a:pt x="138" y="293"/>
                </a:lnTo>
                <a:lnTo>
                  <a:pt x="143" y="289"/>
                </a:lnTo>
                <a:lnTo>
                  <a:pt x="151" y="298"/>
                </a:lnTo>
                <a:lnTo>
                  <a:pt x="148" y="304"/>
                </a:lnTo>
                <a:lnTo>
                  <a:pt x="136" y="304"/>
                </a:lnTo>
                <a:lnTo>
                  <a:pt x="123" y="345"/>
                </a:lnTo>
                <a:lnTo>
                  <a:pt x="77" y="395"/>
                </a:lnTo>
                <a:lnTo>
                  <a:pt x="100" y="413"/>
                </a:lnTo>
                <a:lnTo>
                  <a:pt x="127" y="471"/>
                </a:lnTo>
                <a:lnTo>
                  <a:pt x="145" y="487"/>
                </a:lnTo>
                <a:lnTo>
                  <a:pt x="159" y="489"/>
                </a:lnTo>
                <a:lnTo>
                  <a:pt x="146" y="494"/>
                </a:lnTo>
                <a:lnTo>
                  <a:pt x="135" y="515"/>
                </a:lnTo>
                <a:lnTo>
                  <a:pt x="149" y="526"/>
                </a:lnTo>
                <a:lnTo>
                  <a:pt x="149" y="530"/>
                </a:lnTo>
                <a:lnTo>
                  <a:pt x="145" y="538"/>
                </a:lnTo>
                <a:lnTo>
                  <a:pt x="135" y="526"/>
                </a:lnTo>
                <a:lnTo>
                  <a:pt x="125" y="525"/>
                </a:lnTo>
                <a:lnTo>
                  <a:pt x="171" y="723"/>
                </a:lnTo>
                <a:lnTo>
                  <a:pt x="208" y="766"/>
                </a:lnTo>
                <a:lnTo>
                  <a:pt x="226" y="779"/>
                </a:lnTo>
                <a:lnTo>
                  <a:pt x="240" y="776"/>
                </a:lnTo>
                <a:lnTo>
                  <a:pt x="279" y="791"/>
                </a:lnTo>
                <a:lnTo>
                  <a:pt x="299" y="793"/>
                </a:lnTo>
                <a:lnTo>
                  <a:pt x="321" y="802"/>
                </a:lnTo>
                <a:lnTo>
                  <a:pt x="367" y="783"/>
                </a:lnTo>
                <a:lnTo>
                  <a:pt x="375" y="789"/>
                </a:lnTo>
                <a:lnTo>
                  <a:pt x="382" y="805"/>
                </a:lnTo>
                <a:lnTo>
                  <a:pt x="385" y="811"/>
                </a:lnTo>
                <a:lnTo>
                  <a:pt x="385" y="812"/>
                </a:lnTo>
                <a:lnTo>
                  <a:pt x="435" y="799"/>
                </a:lnTo>
                <a:lnTo>
                  <a:pt x="505" y="783"/>
                </a:lnTo>
                <a:lnTo>
                  <a:pt x="506" y="772"/>
                </a:lnTo>
                <a:lnTo>
                  <a:pt x="503" y="769"/>
                </a:lnTo>
                <a:lnTo>
                  <a:pt x="505" y="767"/>
                </a:lnTo>
                <a:lnTo>
                  <a:pt x="508" y="767"/>
                </a:lnTo>
                <a:lnTo>
                  <a:pt x="509" y="765"/>
                </a:lnTo>
                <a:lnTo>
                  <a:pt x="510" y="765"/>
                </a:lnTo>
                <a:lnTo>
                  <a:pt x="513" y="765"/>
                </a:lnTo>
                <a:lnTo>
                  <a:pt x="516" y="763"/>
                </a:lnTo>
                <a:lnTo>
                  <a:pt x="519" y="759"/>
                </a:lnTo>
                <a:lnTo>
                  <a:pt x="523" y="760"/>
                </a:lnTo>
                <a:lnTo>
                  <a:pt x="525" y="762"/>
                </a:lnTo>
                <a:lnTo>
                  <a:pt x="526" y="757"/>
                </a:lnTo>
                <a:lnTo>
                  <a:pt x="526" y="753"/>
                </a:lnTo>
                <a:lnTo>
                  <a:pt x="529" y="753"/>
                </a:lnTo>
                <a:lnTo>
                  <a:pt x="531" y="753"/>
                </a:lnTo>
                <a:lnTo>
                  <a:pt x="528" y="746"/>
                </a:lnTo>
                <a:lnTo>
                  <a:pt x="528" y="743"/>
                </a:lnTo>
                <a:lnTo>
                  <a:pt x="535" y="734"/>
                </a:lnTo>
                <a:lnTo>
                  <a:pt x="535" y="728"/>
                </a:lnTo>
                <a:lnTo>
                  <a:pt x="538" y="723"/>
                </a:lnTo>
                <a:lnTo>
                  <a:pt x="534" y="704"/>
                </a:lnTo>
                <a:lnTo>
                  <a:pt x="534" y="700"/>
                </a:lnTo>
                <a:lnTo>
                  <a:pt x="536" y="698"/>
                </a:lnTo>
                <a:lnTo>
                  <a:pt x="538" y="695"/>
                </a:lnTo>
                <a:lnTo>
                  <a:pt x="538" y="689"/>
                </a:lnTo>
                <a:lnTo>
                  <a:pt x="535" y="687"/>
                </a:lnTo>
                <a:lnTo>
                  <a:pt x="536" y="679"/>
                </a:lnTo>
                <a:lnTo>
                  <a:pt x="549" y="635"/>
                </a:lnTo>
                <a:lnTo>
                  <a:pt x="555" y="630"/>
                </a:lnTo>
                <a:lnTo>
                  <a:pt x="558" y="630"/>
                </a:lnTo>
                <a:lnTo>
                  <a:pt x="560" y="635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5" name=""/>
          <p:cNvSpPr/>
          <p:nvPr/>
        </p:nvSpPr>
        <p:spPr>
          <a:xfrm>
            <a:off x="6892920" y="3459240"/>
            <a:ext cx="404640" cy="325440"/>
          </a:xfrm>
          <a:custGeom>
            <a:avLst/>
            <a:gdLst/>
            <a:ahLst/>
            <a:rect l="l" t="t" r="r" b="b"/>
            <a:pathLst>
              <a:path w="206" h="166">
                <a:moveTo>
                  <a:pt x="105" y="164"/>
                </a:moveTo>
                <a:lnTo>
                  <a:pt x="101" y="163"/>
                </a:lnTo>
                <a:lnTo>
                  <a:pt x="98" y="164"/>
                </a:lnTo>
                <a:lnTo>
                  <a:pt x="96" y="164"/>
                </a:lnTo>
                <a:lnTo>
                  <a:pt x="93" y="166"/>
                </a:lnTo>
                <a:lnTo>
                  <a:pt x="89" y="164"/>
                </a:lnTo>
                <a:lnTo>
                  <a:pt x="86" y="151"/>
                </a:lnTo>
                <a:lnTo>
                  <a:pt x="88" y="150"/>
                </a:lnTo>
                <a:lnTo>
                  <a:pt x="86" y="147"/>
                </a:lnTo>
                <a:lnTo>
                  <a:pt x="86" y="146"/>
                </a:lnTo>
                <a:lnTo>
                  <a:pt x="82" y="146"/>
                </a:lnTo>
                <a:lnTo>
                  <a:pt x="82" y="147"/>
                </a:lnTo>
                <a:lnTo>
                  <a:pt x="75" y="144"/>
                </a:lnTo>
                <a:lnTo>
                  <a:pt x="72" y="144"/>
                </a:lnTo>
                <a:lnTo>
                  <a:pt x="70" y="143"/>
                </a:lnTo>
                <a:lnTo>
                  <a:pt x="67" y="136"/>
                </a:lnTo>
                <a:lnTo>
                  <a:pt x="67" y="133"/>
                </a:lnTo>
                <a:lnTo>
                  <a:pt x="49" y="73"/>
                </a:lnTo>
                <a:lnTo>
                  <a:pt x="33" y="63"/>
                </a:lnTo>
                <a:lnTo>
                  <a:pt x="28" y="63"/>
                </a:lnTo>
                <a:lnTo>
                  <a:pt x="24" y="63"/>
                </a:lnTo>
                <a:lnTo>
                  <a:pt x="23" y="66"/>
                </a:lnTo>
                <a:lnTo>
                  <a:pt x="21" y="69"/>
                </a:lnTo>
                <a:lnTo>
                  <a:pt x="20" y="69"/>
                </a:lnTo>
                <a:lnTo>
                  <a:pt x="14" y="72"/>
                </a:lnTo>
                <a:lnTo>
                  <a:pt x="5" y="79"/>
                </a:lnTo>
                <a:lnTo>
                  <a:pt x="2" y="79"/>
                </a:lnTo>
                <a:lnTo>
                  <a:pt x="0" y="75"/>
                </a:lnTo>
                <a:lnTo>
                  <a:pt x="0" y="71"/>
                </a:lnTo>
                <a:lnTo>
                  <a:pt x="11" y="59"/>
                </a:lnTo>
                <a:lnTo>
                  <a:pt x="17" y="49"/>
                </a:lnTo>
                <a:lnTo>
                  <a:pt x="23" y="34"/>
                </a:lnTo>
                <a:lnTo>
                  <a:pt x="44" y="33"/>
                </a:lnTo>
                <a:lnTo>
                  <a:pt x="65" y="18"/>
                </a:lnTo>
                <a:lnTo>
                  <a:pt x="69" y="5"/>
                </a:lnTo>
                <a:lnTo>
                  <a:pt x="82" y="7"/>
                </a:lnTo>
                <a:lnTo>
                  <a:pt x="92" y="8"/>
                </a:lnTo>
                <a:lnTo>
                  <a:pt x="102" y="14"/>
                </a:lnTo>
                <a:lnTo>
                  <a:pt x="117" y="0"/>
                </a:lnTo>
                <a:lnTo>
                  <a:pt x="128" y="1"/>
                </a:lnTo>
                <a:lnTo>
                  <a:pt x="135" y="21"/>
                </a:lnTo>
                <a:lnTo>
                  <a:pt x="134" y="31"/>
                </a:lnTo>
                <a:lnTo>
                  <a:pt x="140" y="34"/>
                </a:lnTo>
                <a:lnTo>
                  <a:pt x="144" y="30"/>
                </a:lnTo>
                <a:lnTo>
                  <a:pt x="164" y="55"/>
                </a:lnTo>
                <a:lnTo>
                  <a:pt x="183" y="60"/>
                </a:lnTo>
                <a:lnTo>
                  <a:pt x="202" y="60"/>
                </a:lnTo>
                <a:lnTo>
                  <a:pt x="206" y="68"/>
                </a:lnTo>
                <a:lnTo>
                  <a:pt x="196" y="85"/>
                </a:lnTo>
                <a:lnTo>
                  <a:pt x="189" y="82"/>
                </a:lnTo>
                <a:lnTo>
                  <a:pt x="186" y="89"/>
                </a:lnTo>
                <a:lnTo>
                  <a:pt x="164" y="121"/>
                </a:lnTo>
                <a:lnTo>
                  <a:pt x="153" y="125"/>
                </a:lnTo>
                <a:lnTo>
                  <a:pt x="138" y="138"/>
                </a:lnTo>
                <a:lnTo>
                  <a:pt x="119" y="143"/>
                </a:lnTo>
                <a:lnTo>
                  <a:pt x="119" y="149"/>
                </a:lnTo>
                <a:lnTo>
                  <a:pt x="105" y="164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6" name=""/>
          <p:cNvSpPr/>
          <p:nvPr/>
        </p:nvSpPr>
        <p:spPr>
          <a:xfrm>
            <a:off x="6892920" y="3459240"/>
            <a:ext cx="404640" cy="325440"/>
          </a:xfrm>
          <a:custGeom>
            <a:avLst/>
            <a:gdLst/>
            <a:ahLst/>
            <a:rect l="l" t="t" r="r" b="b"/>
            <a:pathLst>
              <a:path w="206" h="166">
                <a:moveTo>
                  <a:pt x="105" y="164"/>
                </a:moveTo>
                <a:lnTo>
                  <a:pt x="101" y="163"/>
                </a:lnTo>
                <a:lnTo>
                  <a:pt x="98" y="164"/>
                </a:lnTo>
                <a:lnTo>
                  <a:pt x="96" y="164"/>
                </a:lnTo>
                <a:lnTo>
                  <a:pt x="93" y="166"/>
                </a:lnTo>
                <a:lnTo>
                  <a:pt x="89" y="164"/>
                </a:lnTo>
                <a:lnTo>
                  <a:pt x="86" y="151"/>
                </a:lnTo>
                <a:lnTo>
                  <a:pt x="88" y="150"/>
                </a:lnTo>
                <a:lnTo>
                  <a:pt x="86" y="147"/>
                </a:lnTo>
                <a:lnTo>
                  <a:pt x="86" y="146"/>
                </a:lnTo>
                <a:lnTo>
                  <a:pt x="82" y="146"/>
                </a:lnTo>
                <a:lnTo>
                  <a:pt x="82" y="147"/>
                </a:lnTo>
                <a:lnTo>
                  <a:pt x="75" y="144"/>
                </a:lnTo>
                <a:lnTo>
                  <a:pt x="72" y="144"/>
                </a:lnTo>
                <a:lnTo>
                  <a:pt x="70" y="143"/>
                </a:lnTo>
                <a:lnTo>
                  <a:pt x="67" y="136"/>
                </a:lnTo>
                <a:lnTo>
                  <a:pt x="67" y="133"/>
                </a:lnTo>
                <a:lnTo>
                  <a:pt x="49" y="73"/>
                </a:lnTo>
                <a:lnTo>
                  <a:pt x="33" y="63"/>
                </a:lnTo>
                <a:lnTo>
                  <a:pt x="28" y="63"/>
                </a:lnTo>
                <a:lnTo>
                  <a:pt x="24" y="63"/>
                </a:lnTo>
                <a:lnTo>
                  <a:pt x="23" y="66"/>
                </a:lnTo>
                <a:lnTo>
                  <a:pt x="21" y="69"/>
                </a:lnTo>
                <a:lnTo>
                  <a:pt x="20" y="69"/>
                </a:lnTo>
                <a:lnTo>
                  <a:pt x="14" y="72"/>
                </a:lnTo>
                <a:lnTo>
                  <a:pt x="5" y="79"/>
                </a:lnTo>
                <a:lnTo>
                  <a:pt x="2" y="79"/>
                </a:lnTo>
                <a:lnTo>
                  <a:pt x="0" y="75"/>
                </a:lnTo>
                <a:lnTo>
                  <a:pt x="0" y="71"/>
                </a:lnTo>
                <a:lnTo>
                  <a:pt x="11" y="59"/>
                </a:lnTo>
                <a:lnTo>
                  <a:pt x="17" y="49"/>
                </a:lnTo>
                <a:lnTo>
                  <a:pt x="23" y="34"/>
                </a:lnTo>
                <a:lnTo>
                  <a:pt x="44" y="33"/>
                </a:lnTo>
                <a:lnTo>
                  <a:pt x="65" y="18"/>
                </a:lnTo>
                <a:lnTo>
                  <a:pt x="69" y="5"/>
                </a:lnTo>
                <a:lnTo>
                  <a:pt x="82" y="7"/>
                </a:lnTo>
                <a:lnTo>
                  <a:pt x="92" y="8"/>
                </a:lnTo>
                <a:lnTo>
                  <a:pt x="102" y="14"/>
                </a:lnTo>
                <a:lnTo>
                  <a:pt x="117" y="0"/>
                </a:lnTo>
                <a:lnTo>
                  <a:pt x="128" y="1"/>
                </a:lnTo>
                <a:lnTo>
                  <a:pt x="135" y="21"/>
                </a:lnTo>
                <a:lnTo>
                  <a:pt x="134" y="31"/>
                </a:lnTo>
                <a:lnTo>
                  <a:pt x="140" y="34"/>
                </a:lnTo>
                <a:lnTo>
                  <a:pt x="144" y="30"/>
                </a:lnTo>
                <a:lnTo>
                  <a:pt x="164" y="55"/>
                </a:lnTo>
                <a:lnTo>
                  <a:pt x="183" y="60"/>
                </a:lnTo>
                <a:lnTo>
                  <a:pt x="202" y="60"/>
                </a:lnTo>
                <a:lnTo>
                  <a:pt x="206" y="68"/>
                </a:lnTo>
                <a:lnTo>
                  <a:pt x="196" y="85"/>
                </a:lnTo>
                <a:lnTo>
                  <a:pt x="189" y="82"/>
                </a:lnTo>
                <a:lnTo>
                  <a:pt x="186" y="89"/>
                </a:lnTo>
                <a:lnTo>
                  <a:pt x="164" y="121"/>
                </a:lnTo>
                <a:lnTo>
                  <a:pt x="153" y="125"/>
                </a:lnTo>
                <a:lnTo>
                  <a:pt x="138" y="138"/>
                </a:lnTo>
                <a:lnTo>
                  <a:pt x="119" y="143"/>
                </a:lnTo>
                <a:lnTo>
                  <a:pt x="119" y="149"/>
                </a:lnTo>
                <a:lnTo>
                  <a:pt x="105" y="164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7" name=""/>
          <p:cNvSpPr/>
          <p:nvPr/>
        </p:nvSpPr>
        <p:spPr>
          <a:xfrm>
            <a:off x="3106800" y="5245200"/>
            <a:ext cx="339840" cy="615960"/>
          </a:xfrm>
          <a:custGeom>
            <a:avLst/>
            <a:gdLst/>
            <a:ahLst/>
            <a:rect l="l" t="t" r="r" b="b"/>
            <a:pathLst>
              <a:path w="173" h="314">
                <a:moveTo>
                  <a:pt x="0" y="0"/>
                </a:moveTo>
                <a:lnTo>
                  <a:pt x="104" y="10"/>
                </a:lnTo>
                <a:lnTo>
                  <a:pt x="101" y="23"/>
                </a:lnTo>
                <a:lnTo>
                  <a:pt x="94" y="35"/>
                </a:lnTo>
                <a:lnTo>
                  <a:pt x="89" y="52"/>
                </a:lnTo>
                <a:lnTo>
                  <a:pt x="91" y="59"/>
                </a:lnTo>
                <a:lnTo>
                  <a:pt x="102" y="71"/>
                </a:lnTo>
                <a:lnTo>
                  <a:pt x="104" y="74"/>
                </a:lnTo>
                <a:lnTo>
                  <a:pt x="102" y="74"/>
                </a:lnTo>
                <a:lnTo>
                  <a:pt x="98" y="72"/>
                </a:lnTo>
                <a:lnTo>
                  <a:pt x="92" y="111"/>
                </a:lnTo>
                <a:lnTo>
                  <a:pt x="94" y="121"/>
                </a:lnTo>
                <a:lnTo>
                  <a:pt x="97" y="127"/>
                </a:lnTo>
                <a:lnTo>
                  <a:pt x="100" y="178"/>
                </a:lnTo>
                <a:lnTo>
                  <a:pt x="107" y="194"/>
                </a:lnTo>
                <a:lnTo>
                  <a:pt x="113" y="201"/>
                </a:lnTo>
                <a:lnTo>
                  <a:pt x="131" y="226"/>
                </a:lnTo>
                <a:lnTo>
                  <a:pt x="143" y="249"/>
                </a:lnTo>
                <a:lnTo>
                  <a:pt x="144" y="256"/>
                </a:lnTo>
                <a:lnTo>
                  <a:pt x="153" y="259"/>
                </a:lnTo>
                <a:lnTo>
                  <a:pt x="159" y="283"/>
                </a:lnTo>
                <a:lnTo>
                  <a:pt x="169" y="291"/>
                </a:lnTo>
                <a:lnTo>
                  <a:pt x="172" y="304"/>
                </a:lnTo>
                <a:lnTo>
                  <a:pt x="173" y="309"/>
                </a:lnTo>
                <a:lnTo>
                  <a:pt x="173" y="314"/>
                </a:lnTo>
                <a:lnTo>
                  <a:pt x="110" y="308"/>
                </a:lnTo>
                <a:lnTo>
                  <a:pt x="111" y="301"/>
                </a:lnTo>
                <a:lnTo>
                  <a:pt x="113" y="291"/>
                </a:lnTo>
                <a:lnTo>
                  <a:pt x="117" y="279"/>
                </a:lnTo>
                <a:lnTo>
                  <a:pt x="104" y="259"/>
                </a:lnTo>
                <a:lnTo>
                  <a:pt x="95" y="244"/>
                </a:lnTo>
                <a:lnTo>
                  <a:pt x="74" y="217"/>
                </a:lnTo>
                <a:lnTo>
                  <a:pt x="65" y="210"/>
                </a:lnTo>
                <a:lnTo>
                  <a:pt x="47" y="191"/>
                </a:lnTo>
                <a:lnTo>
                  <a:pt x="47" y="185"/>
                </a:lnTo>
                <a:lnTo>
                  <a:pt x="45" y="179"/>
                </a:lnTo>
                <a:lnTo>
                  <a:pt x="45" y="158"/>
                </a:lnTo>
                <a:lnTo>
                  <a:pt x="36" y="148"/>
                </a:lnTo>
                <a:lnTo>
                  <a:pt x="34" y="121"/>
                </a:lnTo>
                <a:lnTo>
                  <a:pt x="26" y="114"/>
                </a:lnTo>
                <a:lnTo>
                  <a:pt x="26" y="98"/>
                </a:lnTo>
                <a:lnTo>
                  <a:pt x="19" y="84"/>
                </a:lnTo>
                <a:lnTo>
                  <a:pt x="14" y="77"/>
                </a:lnTo>
                <a:lnTo>
                  <a:pt x="14" y="69"/>
                </a:lnTo>
                <a:lnTo>
                  <a:pt x="19" y="59"/>
                </a:lnTo>
                <a:lnTo>
                  <a:pt x="14" y="52"/>
                </a:lnTo>
                <a:lnTo>
                  <a:pt x="10" y="49"/>
                </a:lnTo>
                <a:lnTo>
                  <a:pt x="6" y="33"/>
                </a:lnTo>
                <a:lnTo>
                  <a:pt x="0" y="10"/>
                </a:lnTo>
                <a:lnTo>
                  <a:pt x="0" y="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8" name=""/>
          <p:cNvSpPr/>
          <p:nvPr/>
        </p:nvSpPr>
        <p:spPr>
          <a:xfrm>
            <a:off x="6221520" y="4010040"/>
            <a:ext cx="264960" cy="196920"/>
          </a:xfrm>
          <a:custGeom>
            <a:avLst/>
            <a:gdLst/>
            <a:ahLst/>
            <a:rect l="l" t="t" r="r" b="b"/>
            <a:pathLst>
              <a:path w="135" h="100">
                <a:moveTo>
                  <a:pt x="133" y="0"/>
                </a:moveTo>
                <a:lnTo>
                  <a:pt x="102" y="29"/>
                </a:lnTo>
                <a:lnTo>
                  <a:pt x="92" y="29"/>
                </a:lnTo>
                <a:lnTo>
                  <a:pt x="87" y="32"/>
                </a:lnTo>
                <a:lnTo>
                  <a:pt x="92" y="40"/>
                </a:lnTo>
                <a:lnTo>
                  <a:pt x="92" y="47"/>
                </a:lnTo>
                <a:lnTo>
                  <a:pt x="68" y="44"/>
                </a:lnTo>
                <a:lnTo>
                  <a:pt x="31" y="58"/>
                </a:lnTo>
                <a:lnTo>
                  <a:pt x="6" y="81"/>
                </a:lnTo>
                <a:lnTo>
                  <a:pt x="0" y="97"/>
                </a:lnTo>
                <a:lnTo>
                  <a:pt x="8" y="100"/>
                </a:lnTo>
                <a:lnTo>
                  <a:pt x="24" y="97"/>
                </a:lnTo>
                <a:lnTo>
                  <a:pt x="25" y="90"/>
                </a:lnTo>
                <a:lnTo>
                  <a:pt x="31" y="87"/>
                </a:lnTo>
                <a:lnTo>
                  <a:pt x="42" y="81"/>
                </a:lnTo>
                <a:lnTo>
                  <a:pt x="54" y="80"/>
                </a:lnTo>
                <a:lnTo>
                  <a:pt x="64" y="79"/>
                </a:lnTo>
                <a:lnTo>
                  <a:pt x="70" y="80"/>
                </a:lnTo>
                <a:lnTo>
                  <a:pt x="77" y="83"/>
                </a:lnTo>
                <a:lnTo>
                  <a:pt x="97" y="76"/>
                </a:lnTo>
                <a:lnTo>
                  <a:pt x="106" y="73"/>
                </a:lnTo>
                <a:lnTo>
                  <a:pt x="119" y="61"/>
                </a:lnTo>
                <a:lnTo>
                  <a:pt x="126" y="58"/>
                </a:lnTo>
                <a:lnTo>
                  <a:pt x="128" y="50"/>
                </a:lnTo>
                <a:lnTo>
                  <a:pt x="123" y="45"/>
                </a:lnTo>
                <a:lnTo>
                  <a:pt x="123" y="41"/>
                </a:lnTo>
                <a:lnTo>
                  <a:pt x="125" y="38"/>
                </a:lnTo>
                <a:lnTo>
                  <a:pt x="125" y="35"/>
                </a:lnTo>
                <a:lnTo>
                  <a:pt x="122" y="34"/>
                </a:lnTo>
                <a:lnTo>
                  <a:pt x="119" y="34"/>
                </a:lnTo>
                <a:lnTo>
                  <a:pt x="118" y="34"/>
                </a:lnTo>
                <a:lnTo>
                  <a:pt x="116" y="28"/>
                </a:lnTo>
                <a:lnTo>
                  <a:pt x="118" y="25"/>
                </a:lnTo>
                <a:lnTo>
                  <a:pt x="131" y="14"/>
                </a:lnTo>
                <a:lnTo>
                  <a:pt x="132" y="11"/>
                </a:lnTo>
                <a:lnTo>
                  <a:pt x="135" y="3"/>
                </a:lnTo>
                <a:lnTo>
                  <a:pt x="133" y="0"/>
                </a:lnTo>
                <a:close/>
              </a:path>
            </a:pathLst>
          </a:custGeom>
          <a:solidFill>
            <a:srgbClr val="cc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9" name=""/>
          <p:cNvSpPr/>
          <p:nvPr/>
        </p:nvSpPr>
        <p:spPr>
          <a:xfrm>
            <a:off x="6221520" y="4010040"/>
            <a:ext cx="264960" cy="196920"/>
          </a:xfrm>
          <a:custGeom>
            <a:avLst/>
            <a:gdLst/>
            <a:ahLst/>
            <a:rect l="l" t="t" r="r" b="b"/>
            <a:pathLst>
              <a:path w="135" h="100">
                <a:moveTo>
                  <a:pt x="133" y="0"/>
                </a:moveTo>
                <a:lnTo>
                  <a:pt x="102" y="29"/>
                </a:lnTo>
                <a:lnTo>
                  <a:pt x="92" y="29"/>
                </a:lnTo>
                <a:lnTo>
                  <a:pt x="87" y="32"/>
                </a:lnTo>
                <a:lnTo>
                  <a:pt x="92" y="40"/>
                </a:lnTo>
                <a:lnTo>
                  <a:pt x="92" y="47"/>
                </a:lnTo>
                <a:lnTo>
                  <a:pt x="68" y="44"/>
                </a:lnTo>
                <a:lnTo>
                  <a:pt x="31" y="58"/>
                </a:lnTo>
                <a:lnTo>
                  <a:pt x="6" y="81"/>
                </a:lnTo>
                <a:lnTo>
                  <a:pt x="0" y="97"/>
                </a:lnTo>
                <a:lnTo>
                  <a:pt x="8" y="100"/>
                </a:lnTo>
                <a:lnTo>
                  <a:pt x="24" y="97"/>
                </a:lnTo>
                <a:lnTo>
                  <a:pt x="25" y="90"/>
                </a:lnTo>
                <a:lnTo>
                  <a:pt x="31" y="87"/>
                </a:lnTo>
                <a:lnTo>
                  <a:pt x="42" y="81"/>
                </a:lnTo>
                <a:lnTo>
                  <a:pt x="54" y="80"/>
                </a:lnTo>
                <a:lnTo>
                  <a:pt x="64" y="79"/>
                </a:lnTo>
                <a:lnTo>
                  <a:pt x="70" y="80"/>
                </a:lnTo>
                <a:lnTo>
                  <a:pt x="77" y="83"/>
                </a:lnTo>
                <a:lnTo>
                  <a:pt x="97" y="76"/>
                </a:lnTo>
                <a:lnTo>
                  <a:pt x="106" y="73"/>
                </a:lnTo>
                <a:lnTo>
                  <a:pt x="119" y="61"/>
                </a:lnTo>
                <a:lnTo>
                  <a:pt x="126" y="58"/>
                </a:lnTo>
                <a:lnTo>
                  <a:pt x="128" y="50"/>
                </a:lnTo>
                <a:lnTo>
                  <a:pt x="123" y="45"/>
                </a:lnTo>
                <a:lnTo>
                  <a:pt x="123" y="41"/>
                </a:lnTo>
                <a:lnTo>
                  <a:pt x="125" y="38"/>
                </a:lnTo>
                <a:lnTo>
                  <a:pt x="125" y="35"/>
                </a:lnTo>
                <a:lnTo>
                  <a:pt x="122" y="34"/>
                </a:lnTo>
                <a:lnTo>
                  <a:pt x="119" y="34"/>
                </a:lnTo>
                <a:lnTo>
                  <a:pt x="118" y="34"/>
                </a:lnTo>
                <a:lnTo>
                  <a:pt x="116" y="28"/>
                </a:lnTo>
                <a:lnTo>
                  <a:pt x="118" y="25"/>
                </a:lnTo>
                <a:lnTo>
                  <a:pt x="131" y="14"/>
                </a:lnTo>
                <a:lnTo>
                  <a:pt x="132" y="11"/>
                </a:lnTo>
                <a:lnTo>
                  <a:pt x="135" y="3"/>
                </a:lnTo>
                <a:lnTo>
                  <a:pt x="133" y="0"/>
                </a:lnTo>
                <a:close/>
              </a:path>
            </a:pathLst>
          </a:custGeom>
          <a:solidFill>
            <a:srgbClr val="0091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0" name=""/>
          <p:cNvSpPr/>
          <p:nvPr/>
        </p:nvSpPr>
        <p:spPr>
          <a:xfrm>
            <a:off x="5987880" y="4297320"/>
            <a:ext cx="27000" cy="34920"/>
          </a:xfrm>
          <a:custGeom>
            <a:avLst/>
            <a:gdLst/>
            <a:ahLst/>
            <a:rect l="l" t="t" r="r" b="b"/>
            <a:pathLst>
              <a:path w="14" h="18">
                <a:moveTo>
                  <a:pt x="0" y="16"/>
                </a:moveTo>
                <a:lnTo>
                  <a:pt x="0" y="9"/>
                </a:lnTo>
                <a:lnTo>
                  <a:pt x="1" y="8"/>
                </a:lnTo>
                <a:lnTo>
                  <a:pt x="1" y="3"/>
                </a:lnTo>
                <a:lnTo>
                  <a:pt x="4" y="0"/>
                </a:lnTo>
                <a:lnTo>
                  <a:pt x="7" y="5"/>
                </a:lnTo>
                <a:lnTo>
                  <a:pt x="14" y="11"/>
                </a:lnTo>
                <a:lnTo>
                  <a:pt x="13" y="16"/>
                </a:lnTo>
                <a:lnTo>
                  <a:pt x="2" y="18"/>
                </a:lnTo>
                <a:lnTo>
                  <a:pt x="0" y="16"/>
                </a:lnTo>
                <a:close/>
              </a:path>
            </a:pathLst>
          </a:custGeom>
          <a:solidFill>
            <a:srgbClr val="cc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1" name=""/>
          <p:cNvSpPr/>
          <p:nvPr/>
        </p:nvSpPr>
        <p:spPr>
          <a:xfrm>
            <a:off x="5987880" y="4297320"/>
            <a:ext cx="27000" cy="34920"/>
          </a:xfrm>
          <a:custGeom>
            <a:avLst/>
            <a:gdLst/>
            <a:ahLst/>
            <a:rect l="l" t="t" r="r" b="b"/>
            <a:pathLst>
              <a:path w="14" h="18">
                <a:moveTo>
                  <a:pt x="0" y="16"/>
                </a:moveTo>
                <a:lnTo>
                  <a:pt x="0" y="9"/>
                </a:lnTo>
                <a:lnTo>
                  <a:pt x="1" y="8"/>
                </a:lnTo>
                <a:lnTo>
                  <a:pt x="1" y="3"/>
                </a:lnTo>
                <a:lnTo>
                  <a:pt x="4" y="0"/>
                </a:lnTo>
                <a:lnTo>
                  <a:pt x="7" y="5"/>
                </a:lnTo>
                <a:lnTo>
                  <a:pt x="14" y="11"/>
                </a:lnTo>
                <a:lnTo>
                  <a:pt x="13" y="16"/>
                </a:lnTo>
                <a:lnTo>
                  <a:pt x="2" y="18"/>
                </a:lnTo>
                <a:lnTo>
                  <a:pt x="0" y="16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2" name=""/>
          <p:cNvSpPr/>
          <p:nvPr/>
        </p:nvSpPr>
        <p:spPr>
          <a:xfrm>
            <a:off x="5950080" y="4226040"/>
            <a:ext cx="338040" cy="204840"/>
          </a:xfrm>
          <a:custGeom>
            <a:avLst/>
            <a:gdLst/>
            <a:ahLst/>
            <a:rect l="l" t="t" r="r" b="b"/>
            <a:pathLst>
              <a:path w="172" h="104">
                <a:moveTo>
                  <a:pt x="114" y="62"/>
                </a:moveTo>
                <a:lnTo>
                  <a:pt x="94" y="73"/>
                </a:lnTo>
                <a:lnTo>
                  <a:pt x="85" y="78"/>
                </a:lnTo>
                <a:lnTo>
                  <a:pt x="82" y="81"/>
                </a:lnTo>
                <a:lnTo>
                  <a:pt x="71" y="93"/>
                </a:lnTo>
                <a:lnTo>
                  <a:pt x="66" y="96"/>
                </a:lnTo>
                <a:lnTo>
                  <a:pt x="63" y="96"/>
                </a:lnTo>
                <a:lnTo>
                  <a:pt x="56" y="96"/>
                </a:lnTo>
                <a:lnTo>
                  <a:pt x="53" y="96"/>
                </a:lnTo>
                <a:lnTo>
                  <a:pt x="43" y="104"/>
                </a:lnTo>
                <a:lnTo>
                  <a:pt x="40" y="103"/>
                </a:lnTo>
                <a:lnTo>
                  <a:pt x="32" y="101"/>
                </a:lnTo>
                <a:lnTo>
                  <a:pt x="30" y="103"/>
                </a:lnTo>
                <a:lnTo>
                  <a:pt x="27" y="101"/>
                </a:lnTo>
                <a:lnTo>
                  <a:pt x="29" y="99"/>
                </a:lnTo>
                <a:lnTo>
                  <a:pt x="27" y="97"/>
                </a:lnTo>
                <a:lnTo>
                  <a:pt x="21" y="97"/>
                </a:lnTo>
                <a:lnTo>
                  <a:pt x="8" y="93"/>
                </a:lnTo>
                <a:lnTo>
                  <a:pt x="6" y="93"/>
                </a:lnTo>
                <a:lnTo>
                  <a:pt x="0" y="93"/>
                </a:lnTo>
                <a:lnTo>
                  <a:pt x="0" y="91"/>
                </a:lnTo>
                <a:lnTo>
                  <a:pt x="1" y="88"/>
                </a:lnTo>
                <a:lnTo>
                  <a:pt x="7" y="75"/>
                </a:lnTo>
                <a:lnTo>
                  <a:pt x="10" y="73"/>
                </a:lnTo>
                <a:lnTo>
                  <a:pt x="34" y="71"/>
                </a:lnTo>
                <a:lnTo>
                  <a:pt x="63" y="45"/>
                </a:lnTo>
                <a:lnTo>
                  <a:pt x="69" y="35"/>
                </a:lnTo>
                <a:lnTo>
                  <a:pt x="91" y="23"/>
                </a:lnTo>
                <a:lnTo>
                  <a:pt x="110" y="25"/>
                </a:lnTo>
                <a:lnTo>
                  <a:pt x="134" y="3"/>
                </a:lnTo>
                <a:lnTo>
                  <a:pt x="160" y="0"/>
                </a:lnTo>
                <a:lnTo>
                  <a:pt x="169" y="0"/>
                </a:lnTo>
                <a:lnTo>
                  <a:pt x="170" y="2"/>
                </a:lnTo>
                <a:lnTo>
                  <a:pt x="172" y="6"/>
                </a:lnTo>
                <a:lnTo>
                  <a:pt x="170" y="9"/>
                </a:lnTo>
                <a:lnTo>
                  <a:pt x="167" y="10"/>
                </a:lnTo>
                <a:lnTo>
                  <a:pt x="165" y="19"/>
                </a:lnTo>
                <a:lnTo>
                  <a:pt x="149" y="35"/>
                </a:lnTo>
                <a:lnTo>
                  <a:pt x="141" y="41"/>
                </a:lnTo>
                <a:lnTo>
                  <a:pt x="133" y="49"/>
                </a:lnTo>
                <a:lnTo>
                  <a:pt x="131" y="49"/>
                </a:lnTo>
                <a:lnTo>
                  <a:pt x="130" y="48"/>
                </a:lnTo>
                <a:lnTo>
                  <a:pt x="127" y="48"/>
                </a:lnTo>
                <a:lnTo>
                  <a:pt x="125" y="54"/>
                </a:lnTo>
                <a:lnTo>
                  <a:pt x="118" y="60"/>
                </a:lnTo>
                <a:lnTo>
                  <a:pt x="114" y="62"/>
                </a:lnTo>
                <a:close/>
              </a:path>
            </a:pathLst>
          </a:custGeom>
          <a:solidFill>
            <a:srgbClr val="cc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3" name=""/>
          <p:cNvSpPr/>
          <p:nvPr/>
        </p:nvSpPr>
        <p:spPr>
          <a:xfrm>
            <a:off x="5950080" y="4226040"/>
            <a:ext cx="338040" cy="204840"/>
          </a:xfrm>
          <a:custGeom>
            <a:avLst/>
            <a:gdLst/>
            <a:ahLst/>
            <a:rect l="l" t="t" r="r" b="b"/>
            <a:pathLst>
              <a:path w="172" h="104">
                <a:moveTo>
                  <a:pt x="114" y="62"/>
                </a:moveTo>
                <a:lnTo>
                  <a:pt x="94" y="73"/>
                </a:lnTo>
                <a:lnTo>
                  <a:pt x="85" y="78"/>
                </a:lnTo>
                <a:lnTo>
                  <a:pt x="82" y="81"/>
                </a:lnTo>
                <a:lnTo>
                  <a:pt x="71" y="93"/>
                </a:lnTo>
                <a:lnTo>
                  <a:pt x="66" y="96"/>
                </a:lnTo>
                <a:lnTo>
                  <a:pt x="63" y="96"/>
                </a:lnTo>
                <a:lnTo>
                  <a:pt x="56" y="96"/>
                </a:lnTo>
                <a:lnTo>
                  <a:pt x="53" y="96"/>
                </a:lnTo>
                <a:lnTo>
                  <a:pt x="43" y="104"/>
                </a:lnTo>
                <a:lnTo>
                  <a:pt x="40" y="103"/>
                </a:lnTo>
                <a:lnTo>
                  <a:pt x="32" y="101"/>
                </a:lnTo>
                <a:lnTo>
                  <a:pt x="30" y="103"/>
                </a:lnTo>
                <a:lnTo>
                  <a:pt x="27" y="101"/>
                </a:lnTo>
                <a:lnTo>
                  <a:pt x="29" y="99"/>
                </a:lnTo>
                <a:lnTo>
                  <a:pt x="27" y="97"/>
                </a:lnTo>
                <a:lnTo>
                  <a:pt x="21" y="97"/>
                </a:lnTo>
                <a:lnTo>
                  <a:pt x="8" y="93"/>
                </a:lnTo>
                <a:lnTo>
                  <a:pt x="6" y="93"/>
                </a:lnTo>
                <a:lnTo>
                  <a:pt x="0" y="93"/>
                </a:lnTo>
                <a:lnTo>
                  <a:pt x="0" y="91"/>
                </a:lnTo>
                <a:lnTo>
                  <a:pt x="1" y="88"/>
                </a:lnTo>
                <a:lnTo>
                  <a:pt x="7" y="75"/>
                </a:lnTo>
                <a:lnTo>
                  <a:pt x="10" y="73"/>
                </a:lnTo>
                <a:lnTo>
                  <a:pt x="34" y="71"/>
                </a:lnTo>
                <a:lnTo>
                  <a:pt x="63" y="45"/>
                </a:lnTo>
                <a:lnTo>
                  <a:pt x="69" y="35"/>
                </a:lnTo>
                <a:lnTo>
                  <a:pt x="91" y="23"/>
                </a:lnTo>
                <a:lnTo>
                  <a:pt x="110" y="25"/>
                </a:lnTo>
                <a:lnTo>
                  <a:pt x="134" y="3"/>
                </a:lnTo>
                <a:lnTo>
                  <a:pt x="160" y="0"/>
                </a:lnTo>
                <a:lnTo>
                  <a:pt x="169" y="0"/>
                </a:lnTo>
                <a:lnTo>
                  <a:pt x="170" y="2"/>
                </a:lnTo>
                <a:lnTo>
                  <a:pt x="172" y="6"/>
                </a:lnTo>
                <a:lnTo>
                  <a:pt x="170" y="9"/>
                </a:lnTo>
                <a:lnTo>
                  <a:pt x="167" y="10"/>
                </a:lnTo>
                <a:lnTo>
                  <a:pt x="165" y="19"/>
                </a:lnTo>
                <a:lnTo>
                  <a:pt x="149" y="35"/>
                </a:lnTo>
                <a:lnTo>
                  <a:pt x="141" y="41"/>
                </a:lnTo>
                <a:lnTo>
                  <a:pt x="133" y="49"/>
                </a:lnTo>
                <a:lnTo>
                  <a:pt x="131" y="49"/>
                </a:lnTo>
                <a:lnTo>
                  <a:pt x="130" y="48"/>
                </a:lnTo>
                <a:lnTo>
                  <a:pt x="127" y="48"/>
                </a:lnTo>
                <a:lnTo>
                  <a:pt x="125" y="54"/>
                </a:lnTo>
                <a:lnTo>
                  <a:pt x="118" y="60"/>
                </a:lnTo>
                <a:lnTo>
                  <a:pt x="114" y="62"/>
                </a:lnTo>
                <a:close/>
              </a:path>
            </a:pathLst>
          </a:custGeom>
          <a:solidFill>
            <a:srgbClr val="0091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4" name=""/>
          <p:cNvSpPr/>
          <p:nvPr/>
        </p:nvSpPr>
        <p:spPr>
          <a:xfrm>
            <a:off x="5248440" y="3662280"/>
            <a:ext cx="911160" cy="785880"/>
          </a:xfrm>
          <a:custGeom>
            <a:avLst/>
            <a:gdLst/>
            <a:ahLst/>
            <a:rect l="l" t="t" r="r" b="b"/>
            <a:pathLst>
              <a:path w="464" h="400">
                <a:moveTo>
                  <a:pt x="296" y="131"/>
                </a:moveTo>
                <a:lnTo>
                  <a:pt x="300" y="140"/>
                </a:lnTo>
                <a:lnTo>
                  <a:pt x="303" y="144"/>
                </a:lnTo>
                <a:lnTo>
                  <a:pt x="312" y="147"/>
                </a:lnTo>
                <a:lnTo>
                  <a:pt x="321" y="146"/>
                </a:lnTo>
                <a:lnTo>
                  <a:pt x="324" y="146"/>
                </a:lnTo>
                <a:lnTo>
                  <a:pt x="325" y="147"/>
                </a:lnTo>
                <a:lnTo>
                  <a:pt x="325" y="150"/>
                </a:lnTo>
                <a:lnTo>
                  <a:pt x="322" y="154"/>
                </a:lnTo>
                <a:lnTo>
                  <a:pt x="316" y="154"/>
                </a:lnTo>
                <a:lnTo>
                  <a:pt x="313" y="154"/>
                </a:lnTo>
                <a:lnTo>
                  <a:pt x="313" y="151"/>
                </a:lnTo>
                <a:lnTo>
                  <a:pt x="311" y="151"/>
                </a:lnTo>
                <a:lnTo>
                  <a:pt x="306" y="154"/>
                </a:lnTo>
                <a:lnTo>
                  <a:pt x="302" y="154"/>
                </a:lnTo>
                <a:lnTo>
                  <a:pt x="299" y="153"/>
                </a:lnTo>
                <a:lnTo>
                  <a:pt x="289" y="156"/>
                </a:lnTo>
                <a:lnTo>
                  <a:pt x="285" y="154"/>
                </a:lnTo>
                <a:lnTo>
                  <a:pt x="282" y="156"/>
                </a:lnTo>
                <a:lnTo>
                  <a:pt x="283" y="160"/>
                </a:lnTo>
                <a:lnTo>
                  <a:pt x="282" y="162"/>
                </a:lnTo>
                <a:lnTo>
                  <a:pt x="279" y="162"/>
                </a:lnTo>
                <a:lnTo>
                  <a:pt x="273" y="156"/>
                </a:lnTo>
                <a:lnTo>
                  <a:pt x="260" y="154"/>
                </a:lnTo>
                <a:lnTo>
                  <a:pt x="257" y="156"/>
                </a:lnTo>
                <a:lnTo>
                  <a:pt x="253" y="154"/>
                </a:lnTo>
                <a:lnTo>
                  <a:pt x="244" y="162"/>
                </a:lnTo>
                <a:lnTo>
                  <a:pt x="241" y="162"/>
                </a:lnTo>
                <a:lnTo>
                  <a:pt x="237" y="163"/>
                </a:lnTo>
                <a:lnTo>
                  <a:pt x="237" y="164"/>
                </a:lnTo>
                <a:lnTo>
                  <a:pt x="234" y="166"/>
                </a:lnTo>
                <a:lnTo>
                  <a:pt x="230" y="164"/>
                </a:lnTo>
                <a:lnTo>
                  <a:pt x="222" y="166"/>
                </a:lnTo>
                <a:lnTo>
                  <a:pt x="222" y="170"/>
                </a:lnTo>
                <a:lnTo>
                  <a:pt x="221" y="173"/>
                </a:lnTo>
                <a:lnTo>
                  <a:pt x="209" y="183"/>
                </a:lnTo>
                <a:lnTo>
                  <a:pt x="208" y="182"/>
                </a:lnTo>
                <a:lnTo>
                  <a:pt x="206" y="180"/>
                </a:lnTo>
                <a:lnTo>
                  <a:pt x="211" y="173"/>
                </a:lnTo>
                <a:lnTo>
                  <a:pt x="211" y="170"/>
                </a:lnTo>
                <a:lnTo>
                  <a:pt x="205" y="170"/>
                </a:lnTo>
                <a:lnTo>
                  <a:pt x="202" y="177"/>
                </a:lnTo>
                <a:lnTo>
                  <a:pt x="199" y="180"/>
                </a:lnTo>
                <a:lnTo>
                  <a:pt x="198" y="176"/>
                </a:lnTo>
                <a:lnTo>
                  <a:pt x="196" y="170"/>
                </a:lnTo>
                <a:lnTo>
                  <a:pt x="195" y="172"/>
                </a:lnTo>
                <a:lnTo>
                  <a:pt x="193" y="179"/>
                </a:lnTo>
                <a:lnTo>
                  <a:pt x="189" y="188"/>
                </a:lnTo>
                <a:lnTo>
                  <a:pt x="186" y="195"/>
                </a:lnTo>
                <a:lnTo>
                  <a:pt x="185" y="199"/>
                </a:lnTo>
                <a:lnTo>
                  <a:pt x="179" y="208"/>
                </a:lnTo>
                <a:lnTo>
                  <a:pt x="179" y="214"/>
                </a:lnTo>
                <a:lnTo>
                  <a:pt x="178" y="217"/>
                </a:lnTo>
                <a:lnTo>
                  <a:pt x="178" y="217"/>
                </a:lnTo>
                <a:lnTo>
                  <a:pt x="169" y="224"/>
                </a:lnTo>
                <a:lnTo>
                  <a:pt x="165" y="235"/>
                </a:lnTo>
                <a:lnTo>
                  <a:pt x="162" y="243"/>
                </a:lnTo>
                <a:lnTo>
                  <a:pt x="162" y="245"/>
                </a:lnTo>
                <a:lnTo>
                  <a:pt x="163" y="247"/>
                </a:lnTo>
                <a:lnTo>
                  <a:pt x="169" y="244"/>
                </a:lnTo>
                <a:lnTo>
                  <a:pt x="176" y="231"/>
                </a:lnTo>
                <a:lnTo>
                  <a:pt x="182" y="227"/>
                </a:lnTo>
                <a:lnTo>
                  <a:pt x="186" y="224"/>
                </a:lnTo>
                <a:lnTo>
                  <a:pt x="186" y="221"/>
                </a:lnTo>
                <a:lnTo>
                  <a:pt x="189" y="219"/>
                </a:lnTo>
                <a:lnTo>
                  <a:pt x="191" y="217"/>
                </a:lnTo>
                <a:lnTo>
                  <a:pt x="191" y="212"/>
                </a:lnTo>
                <a:lnTo>
                  <a:pt x="191" y="209"/>
                </a:lnTo>
                <a:lnTo>
                  <a:pt x="193" y="208"/>
                </a:lnTo>
                <a:lnTo>
                  <a:pt x="193" y="205"/>
                </a:lnTo>
                <a:lnTo>
                  <a:pt x="196" y="202"/>
                </a:lnTo>
                <a:lnTo>
                  <a:pt x="198" y="202"/>
                </a:lnTo>
                <a:lnTo>
                  <a:pt x="199" y="205"/>
                </a:lnTo>
                <a:lnTo>
                  <a:pt x="198" y="211"/>
                </a:lnTo>
                <a:lnTo>
                  <a:pt x="193" y="224"/>
                </a:lnTo>
                <a:lnTo>
                  <a:pt x="191" y="228"/>
                </a:lnTo>
                <a:lnTo>
                  <a:pt x="189" y="232"/>
                </a:lnTo>
                <a:lnTo>
                  <a:pt x="189" y="235"/>
                </a:lnTo>
                <a:lnTo>
                  <a:pt x="185" y="247"/>
                </a:lnTo>
                <a:lnTo>
                  <a:pt x="185" y="257"/>
                </a:lnTo>
                <a:lnTo>
                  <a:pt x="183" y="264"/>
                </a:lnTo>
                <a:lnTo>
                  <a:pt x="179" y="269"/>
                </a:lnTo>
                <a:lnTo>
                  <a:pt x="178" y="271"/>
                </a:lnTo>
                <a:lnTo>
                  <a:pt x="179" y="279"/>
                </a:lnTo>
                <a:lnTo>
                  <a:pt x="179" y="293"/>
                </a:lnTo>
                <a:lnTo>
                  <a:pt x="178" y="296"/>
                </a:lnTo>
                <a:lnTo>
                  <a:pt x="173" y="309"/>
                </a:lnTo>
                <a:lnTo>
                  <a:pt x="176" y="329"/>
                </a:lnTo>
                <a:lnTo>
                  <a:pt x="182" y="342"/>
                </a:lnTo>
                <a:lnTo>
                  <a:pt x="180" y="344"/>
                </a:lnTo>
                <a:lnTo>
                  <a:pt x="180" y="347"/>
                </a:lnTo>
                <a:lnTo>
                  <a:pt x="180" y="349"/>
                </a:lnTo>
                <a:lnTo>
                  <a:pt x="180" y="355"/>
                </a:lnTo>
                <a:lnTo>
                  <a:pt x="180" y="365"/>
                </a:lnTo>
                <a:lnTo>
                  <a:pt x="185" y="373"/>
                </a:lnTo>
                <a:lnTo>
                  <a:pt x="189" y="375"/>
                </a:lnTo>
                <a:lnTo>
                  <a:pt x="191" y="380"/>
                </a:lnTo>
                <a:lnTo>
                  <a:pt x="193" y="391"/>
                </a:lnTo>
                <a:lnTo>
                  <a:pt x="193" y="394"/>
                </a:lnTo>
                <a:lnTo>
                  <a:pt x="196" y="396"/>
                </a:lnTo>
                <a:lnTo>
                  <a:pt x="202" y="400"/>
                </a:lnTo>
                <a:lnTo>
                  <a:pt x="209" y="399"/>
                </a:lnTo>
                <a:lnTo>
                  <a:pt x="212" y="397"/>
                </a:lnTo>
                <a:lnTo>
                  <a:pt x="219" y="394"/>
                </a:lnTo>
                <a:lnTo>
                  <a:pt x="222" y="393"/>
                </a:lnTo>
                <a:lnTo>
                  <a:pt x="224" y="390"/>
                </a:lnTo>
                <a:lnTo>
                  <a:pt x="230" y="386"/>
                </a:lnTo>
                <a:lnTo>
                  <a:pt x="237" y="370"/>
                </a:lnTo>
                <a:lnTo>
                  <a:pt x="240" y="362"/>
                </a:lnTo>
                <a:lnTo>
                  <a:pt x="241" y="354"/>
                </a:lnTo>
                <a:lnTo>
                  <a:pt x="243" y="342"/>
                </a:lnTo>
                <a:lnTo>
                  <a:pt x="244" y="341"/>
                </a:lnTo>
                <a:lnTo>
                  <a:pt x="244" y="339"/>
                </a:lnTo>
                <a:lnTo>
                  <a:pt x="243" y="336"/>
                </a:lnTo>
                <a:lnTo>
                  <a:pt x="243" y="325"/>
                </a:lnTo>
                <a:lnTo>
                  <a:pt x="237" y="313"/>
                </a:lnTo>
                <a:lnTo>
                  <a:pt x="230" y="296"/>
                </a:lnTo>
                <a:lnTo>
                  <a:pt x="227" y="290"/>
                </a:lnTo>
                <a:lnTo>
                  <a:pt x="228" y="283"/>
                </a:lnTo>
                <a:lnTo>
                  <a:pt x="224" y="271"/>
                </a:lnTo>
                <a:lnTo>
                  <a:pt x="224" y="267"/>
                </a:lnTo>
                <a:lnTo>
                  <a:pt x="227" y="263"/>
                </a:lnTo>
                <a:lnTo>
                  <a:pt x="230" y="256"/>
                </a:lnTo>
                <a:lnTo>
                  <a:pt x="231" y="250"/>
                </a:lnTo>
                <a:lnTo>
                  <a:pt x="231" y="240"/>
                </a:lnTo>
                <a:lnTo>
                  <a:pt x="231" y="231"/>
                </a:lnTo>
                <a:lnTo>
                  <a:pt x="235" y="227"/>
                </a:lnTo>
                <a:lnTo>
                  <a:pt x="237" y="224"/>
                </a:lnTo>
                <a:lnTo>
                  <a:pt x="238" y="221"/>
                </a:lnTo>
                <a:lnTo>
                  <a:pt x="244" y="217"/>
                </a:lnTo>
                <a:lnTo>
                  <a:pt x="245" y="217"/>
                </a:lnTo>
                <a:lnTo>
                  <a:pt x="248" y="214"/>
                </a:lnTo>
                <a:lnTo>
                  <a:pt x="248" y="208"/>
                </a:lnTo>
                <a:lnTo>
                  <a:pt x="251" y="204"/>
                </a:lnTo>
                <a:lnTo>
                  <a:pt x="253" y="202"/>
                </a:lnTo>
                <a:lnTo>
                  <a:pt x="254" y="204"/>
                </a:lnTo>
                <a:lnTo>
                  <a:pt x="253" y="206"/>
                </a:lnTo>
                <a:lnTo>
                  <a:pt x="256" y="212"/>
                </a:lnTo>
                <a:lnTo>
                  <a:pt x="253" y="218"/>
                </a:lnTo>
                <a:lnTo>
                  <a:pt x="254" y="222"/>
                </a:lnTo>
                <a:lnTo>
                  <a:pt x="258" y="219"/>
                </a:lnTo>
                <a:lnTo>
                  <a:pt x="261" y="214"/>
                </a:lnTo>
                <a:lnTo>
                  <a:pt x="261" y="208"/>
                </a:lnTo>
                <a:lnTo>
                  <a:pt x="260" y="202"/>
                </a:lnTo>
                <a:lnTo>
                  <a:pt x="263" y="196"/>
                </a:lnTo>
                <a:lnTo>
                  <a:pt x="266" y="192"/>
                </a:lnTo>
                <a:lnTo>
                  <a:pt x="269" y="191"/>
                </a:lnTo>
                <a:lnTo>
                  <a:pt x="272" y="189"/>
                </a:lnTo>
                <a:lnTo>
                  <a:pt x="273" y="188"/>
                </a:lnTo>
                <a:lnTo>
                  <a:pt x="273" y="186"/>
                </a:lnTo>
                <a:lnTo>
                  <a:pt x="272" y="186"/>
                </a:lnTo>
                <a:lnTo>
                  <a:pt x="270" y="183"/>
                </a:lnTo>
                <a:lnTo>
                  <a:pt x="270" y="177"/>
                </a:lnTo>
                <a:lnTo>
                  <a:pt x="274" y="169"/>
                </a:lnTo>
                <a:lnTo>
                  <a:pt x="279" y="169"/>
                </a:lnTo>
                <a:lnTo>
                  <a:pt x="282" y="166"/>
                </a:lnTo>
                <a:lnTo>
                  <a:pt x="287" y="169"/>
                </a:lnTo>
                <a:lnTo>
                  <a:pt x="295" y="172"/>
                </a:lnTo>
                <a:lnTo>
                  <a:pt x="303" y="173"/>
                </a:lnTo>
                <a:lnTo>
                  <a:pt x="306" y="177"/>
                </a:lnTo>
                <a:lnTo>
                  <a:pt x="316" y="179"/>
                </a:lnTo>
                <a:lnTo>
                  <a:pt x="331" y="185"/>
                </a:lnTo>
                <a:lnTo>
                  <a:pt x="335" y="188"/>
                </a:lnTo>
                <a:lnTo>
                  <a:pt x="341" y="196"/>
                </a:lnTo>
                <a:lnTo>
                  <a:pt x="339" y="198"/>
                </a:lnTo>
                <a:lnTo>
                  <a:pt x="335" y="199"/>
                </a:lnTo>
                <a:lnTo>
                  <a:pt x="335" y="204"/>
                </a:lnTo>
                <a:lnTo>
                  <a:pt x="335" y="206"/>
                </a:lnTo>
                <a:lnTo>
                  <a:pt x="339" y="211"/>
                </a:lnTo>
                <a:lnTo>
                  <a:pt x="342" y="215"/>
                </a:lnTo>
                <a:lnTo>
                  <a:pt x="344" y="221"/>
                </a:lnTo>
                <a:lnTo>
                  <a:pt x="344" y="235"/>
                </a:lnTo>
                <a:lnTo>
                  <a:pt x="341" y="241"/>
                </a:lnTo>
                <a:lnTo>
                  <a:pt x="338" y="243"/>
                </a:lnTo>
                <a:lnTo>
                  <a:pt x="337" y="247"/>
                </a:lnTo>
                <a:lnTo>
                  <a:pt x="337" y="250"/>
                </a:lnTo>
                <a:lnTo>
                  <a:pt x="335" y="254"/>
                </a:lnTo>
                <a:lnTo>
                  <a:pt x="328" y="258"/>
                </a:lnTo>
                <a:lnTo>
                  <a:pt x="325" y="261"/>
                </a:lnTo>
                <a:lnTo>
                  <a:pt x="324" y="270"/>
                </a:lnTo>
                <a:lnTo>
                  <a:pt x="326" y="274"/>
                </a:lnTo>
                <a:lnTo>
                  <a:pt x="328" y="277"/>
                </a:lnTo>
                <a:lnTo>
                  <a:pt x="334" y="279"/>
                </a:lnTo>
                <a:lnTo>
                  <a:pt x="335" y="279"/>
                </a:lnTo>
                <a:lnTo>
                  <a:pt x="335" y="279"/>
                </a:lnTo>
                <a:lnTo>
                  <a:pt x="350" y="258"/>
                </a:lnTo>
                <a:lnTo>
                  <a:pt x="355" y="253"/>
                </a:lnTo>
                <a:lnTo>
                  <a:pt x="360" y="250"/>
                </a:lnTo>
                <a:lnTo>
                  <a:pt x="371" y="254"/>
                </a:lnTo>
                <a:lnTo>
                  <a:pt x="383" y="286"/>
                </a:lnTo>
                <a:lnTo>
                  <a:pt x="386" y="297"/>
                </a:lnTo>
                <a:lnTo>
                  <a:pt x="387" y="290"/>
                </a:lnTo>
                <a:lnTo>
                  <a:pt x="400" y="283"/>
                </a:lnTo>
                <a:lnTo>
                  <a:pt x="404" y="277"/>
                </a:lnTo>
                <a:lnTo>
                  <a:pt x="402" y="244"/>
                </a:lnTo>
                <a:lnTo>
                  <a:pt x="400" y="235"/>
                </a:lnTo>
                <a:lnTo>
                  <a:pt x="407" y="193"/>
                </a:lnTo>
                <a:lnTo>
                  <a:pt x="393" y="167"/>
                </a:lnTo>
                <a:lnTo>
                  <a:pt x="397" y="166"/>
                </a:lnTo>
                <a:lnTo>
                  <a:pt x="415" y="179"/>
                </a:lnTo>
                <a:lnTo>
                  <a:pt x="422" y="191"/>
                </a:lnTo>
                <a:lnTo>
                  <a:pt x="433" y="193"/>
                </a:lnTo>
                <a:lnTo>
                  <a:pt x="451" y="195"/>
                </a:lnTo>
                <a:lnTo>
                  <a:pt x="456" y="188"/>
                </a:lnTo>
                <a:lnTo>
                  <a:pt x="454" y="177"/>
                </a:lnTo>
                <a:lnTo>
                  <a:pt x="462" y="176"/>
                </a:lnTo>
                <a:lnTo>
                  <a:pt x="464" y="170"/>
                </a:lnTo>
                <a:lnTo>
                  <a:pt x="454" y="163"/>
                </a:lnTo>
                <a:lnTo>
                  <a:pt x="448" y="149"/>
                </a:lnTo>
                <a:lnTo>
                  <a:pt x="430" y="140"/>
                </a:lnTo>
                <a:lnTo>
                  <a:pt x="422" y="127"/>
                </a:lnTo>
                <a:lnTo>
                  <a:pt x="389" y="125"/>
                </a:lnTo>
                <a:lnTo>
                  <a:pt x="337" y="127"/>
                </a:lnTo>
                <a:lnTo>
                  <a:pt x="299" y="124"/>
                </a:lnTo>
                <a:lnTo>
                  <a:pt x="287" y="111"/>
                </a:lnTo>
                <a:lnTo>
                  <a:pt x="283" y="99"/>
                </a:lnTo>
                <a:lnTo>
                  <a:pt x="274" y="92"/>
                </a:lnTo>
                <a:lnTo>
                  <a:pt x="273" y="76"/>
                </a:lnTo>
                <a:lnTo>
                  <a:pt x="263" y="65"/>
                </a:lnTo>
                <a:lnTo>
                  <a:pt x="258" y="46"/>
                </a:lnTo>
                <a:lnTo>
                  <a:pt x="256" y="42"/>
                </a:lnTo>
                <a:lnTo>
                  <a:pt x="241" y="46"/>
                </a:lnTo>
                <a:lnTo>
                  <a:pt x="228" y="45"/>
                </a:lnTo>
                <a:lnTo>
                  <a:pt x="206" y="7"/>
                </a:lnTo>
                <a:lnTo>
                  <a:pt x="186" y="7"/>
                </a:lnTo>
                <a:lnTo>
                  <a:pt x="185" y="24"/>
                </a:lnTo>
                <a:lnTo>
                  <a:pt x="173" y="4"/>
                </a:lnTo>
                <a:lnTo>
                  <a:pt x="153" y="0"/>
                </a:lnTo>
                <a:lnTo>
                  <a:pt x="150" y="3"/>
                </a:lnTo>
                <a:lnTo>
                  <a:pt x="150" y="10"/>
                </a:lnTo>
                <a:lnTo>
                  <a:pt x="143" y="26"/>
                </a:lnTo>
                <a:lnTo>
                  <a:pt x="140" y="21"/>
                </a:lnTo>
                <a:lnTo>
                  <a:pt x="130" y="36"/>
                </a:lnTo>
                <a:lnTo>
                  <a:pt x="126" y="29"/>
                </a:lnTo>
                <a:lnTo>
                  <a:pt x="124" y="32"/>
                </a:lnTo>
                <a:lnTo>
                  <a:pt x="117" y="49"/>
                </a:lnTo>
                <a:lnTo>
                  <a:pt x="104" y="60"/>
                </a:lnTo>
                <a:lnTo>
                  <a:pt x="94" y="65"/>
                </a:lnTo>
                <a:lnTo>
                  <a:pt x="88" y="69"/>
                </a:lnTo>
                <a:lnTo>
                  <a:pt x="76" y="76"/>
                </a:lnTo>
                <a:lnTo>
                  <a:pt x="69" y="78"/>
                </a:lnTo>
                <a:lnTo>
                  <a:pt x="65" y="79"/>
                </a:lnTo>
                <a:lnTo>
                  <a:pt x="59" y="85"/>
                </a:lnTo>
                <a:lnTo>
                  <a:pt x="49" y="89"/>
                </a:lnTo>
                <a:lnTo>
                  <a:pt x="43" y="94"/>
                </a:lnTo>
                <a:lnTo>
                  <a:pt x="26" y="114"/>
                </a:lnTo>
                <a:lnTo>
                  <a:pt x="0" y="137"/>
                </a:lnTo>
                <a:lnTo>
                  <a:pt x="4" y="138"/>
                </a:lnTo>
                <a:lnTo>
                  <a:pt x="9" y="140"/>
                </a:lnTo>
                <a:lnTo>
                  <a:pt x="16" y="138"/>
                </a:lnTo>
                <a:lnTo>
                  <a:pt x="26" y="133"/>
                </a:lnTo>
                <a:lnTo>
                  <a:pt x="45" y="123"/>
                </a:lnTo>
                <a:lnTo>
                  <a:pt x="49" y="123"/>
                </a:lnTo>
                <a:lnTo>
                  <a:pt x="49" y="125"/>
                </a:lnTo>
                <a:lnTo>
                  <a:pt x="49" y="130"/>
                </a:lnTo>
                <a:lnTo>
                  <a:pt x="48" y="131"/>
                </a:lnTo>
                <a:lnTo>
                  <a:pt x="48" y="134"/>
                </a:lnTo>
                <a:lnTo>
                  <a:pt x="45" y="141"/>
                </a:lnTo>
                <a:lnTo>
                  <a:pt x="52" y="138"/>
                </a:lnTo>
                <a:lnTo>
                  <a:pt x="56" y="138"/>
                </a:lnTo>
                <a:lnTo>
                  <a:pt x="61" y="143"/>
                </a:lnTo>
                <a:lnTo>
                  <a:pt x="65" y="141"/>
                </a:lnTo>
                <a:lnTo>
                  <a:pt x="74" y="140"/>
                </a:lnTo>
                <a:lnTo>
                  <a:pt x="76" y="137"/>
                </a:lnTo>
                <a:lnTo>
                  <a:pt x="85" y="133"/>
                </a:lnTo>
                <a:lnTo>
                  <a:pt x="87" y="128"/>
                </a:lnTo>
                <a:lnTo>
                  <a:pt x="89" y="128"/>
                </a:lnTo>
                <a:lnTo>
                  <a:pt x="104" y="123"/>
                </a:lnTo>
                <a:lnTo>
                  <a:pt x="114" y="117"/>
                </a:lnTo>
                <a:lnTo>
                  <a:pt x="126" y="105"/>
                </a:lnTo>
                <a:lnTo>
                  <a:pt x="130" y="104"/>
                </a:lnTo>
                <a:lnTo>
                  <a:pt x="140" y="94"/>
                </a:lnTo>
                <a:lnTo>
                  <a:pt x="147" y="89"/>
                </a:lnTo>
                <a:lnTo>
                  <a:pt x="157" y="88"/>
                </a:lnTo>
                <a:lnTo>
                  <a:pt x="160" y="88"/>
                </a:lnTo>
                <a:lnTo>
                  <a:pt x="162" y="89"/>
                </a:lnTo>
                <a:lnTo>
                  <a:pt x="154" y="94"/>
                </a:lnTo>
                <a:lnTo>
                  <a:pt x="153" y="94"/>
                </a:lnTo>
                <a:lnTo>
                  <a:pt x="150" y="99"/>
                </a:lnTo>
                <a:lnTo>
                  <a:pt x="143" y="108"/>
                </a:lnTo>
                <a:lnTo>
                  <a:pt x="139" y="111"/>
                </a:lnTo>
                <a:lnTo>
                  <a:pt x="137" y="115"/>
                </a:lnTo>
                <a:lnTo>
                  <a:pt x="136" y="123"/>
                </a:lnTo>
                <a:lnTo>
                  <a:pt x="137" y="127"/>
                </a:lnTo>
                <a:lnTo>
                  <a:pt x="139" y="124"/>
                </a:lnTo>
                <a:lnTo>
                  <a:pt x="144" y="118"/>
                </a:lnTo>
                <a:lnTo>
                  <a:pt x="150" y="118"/>
                </a:lnTo>
                <a:lnTo>
                  <a:pt x="153" y="118"/>
                </a:lnTo>
                <a:lnTo>
                  <a:pt x="167" y="125"/>
                </a:lnTo>
                <a:lnTo>
                  <a:pt x="179" y="137"/>
                </a:lnTo>
                <a:lnTo>
                  <a:pt x="189" y="136"/>
                </a:lnTo>
                <a:lnTo>
                  <a:pt x="193" y="137"/>
                </a:lnTo>
                <a:lnTo>
                  <a:pt x="196" y="138"/>
                </a:lnTo>
                <a:lnTo>
                  <a:pt x="199" y="138"/>
                </a:lnTo>
                <a:lnTo>
                  <a:pt x="201" y="138"/>
                </a:lnTo>
                <a:lnTo>
                  <a:pt x="204" y="140"/>
                </a:lnTo>
                <a:lnTo>
                  <a:pt x="204" y="141"/>
                </a:lnTo>
                <a:lnTo>
                  <a:pt x="206" y="140"/>
                </a:lnTo>
                <a:lnTo>
                  <a:pt x="208" y="136"/>
                </a:lnTo>
                <a:lnTo>
                  <a:pt x="218" y="128"/>
                </a:lnTo>
                <a:lnTo>
                  <a:pt x="251" y="120"/>
                </a:lnTo>
                <a:lnTo>
                  <a:pt x="261" y="115"/>
                </a:lnTo>
                <a:lnTo>
                  <a:pt x="266" y="114"/>
                </a:lnTo>
                <a:lnTo>
                  <a:pt x="267" y="115"/>
                </a:lnTo>
                <a:lnTo>
                  <a:pt x="264" y="120"/>
                </a:lnTo>
                <a:lnTo>
                  <a:pt x="264" y="123"/>
                </a:lnTo>
                <a:lnTo>
                  <a:pt x="269" y="131"/>
                </a:lnTo>
                <a:lnTo>
                  <a:pt x="272" y="133"/>
                </a:lnTo>
                <a:lnTo>
                  <a:pt x="273" y="131"/>
                </a:lnTo>
                <a:lnTo>
                  <a:pt x="279" y="131"/>
                </a:lnTo>
                <a:lnTo>
                  <a:pt x="280" y="130"/>
                </a:lnTo>
                <a:lnTo>
                  <a:pt x="292" y="128"/>
                </a:lnTo>
                <a:lnTo>
                  <a:pt x="296" y="131"/>
                </a:lnTo>
                <a:close/>
              </a:path>
            </a:pathLst>
          </a:custGeom>
          <a:solidFill>
            <a:srgbClr val="cc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5" name=""/>
          <p:cNvSpPr/>
          <p:nvPr/>
        </p:nvSpPr>
        <p:spPr>
          <a:xfrm>
            <a:off x="5248440" y="3662280"/>
            <a:ext cx="911160" cy="785880"/>
          </a:xfrm>
          <a:custGeom>
            <a:avLst/>
            <a:gdLst/>
            <a:ahLst/>
            <a:rect l="l" t="t" r="r" b="b"/>
            <a:pathLst>
              <a:path w="464" h="400">
                <a:moveTo>
                  <a:pt x="296" y="131"/>
                </a:moveTo>
                <a:lnTo>
                  <a:pt x="300" y="140"/>
                </a:lnTo>
                <a:lnTo>
                  <a:pt x="303" y="144"/>
                </a:lnTo>
                <a:lnTo>
                  <a:pt x="312" y="147"/>
                </a:lnTo>
                <a:lnTo>
                  <a:pt x="321" y="146"/>
                </a:lnTo>
                <a:lnTo>
                  <a:pt x="324" y="146"/>
                </a:lnTo>
                <a:lnTo>
                  <a:pt x="325" y="147"/>
                </a:lnTo>
                <a:lnTo>
                  <a:pt x="325" y="150"/>
                </a:lnTo>
                <a:lnTo>
                  <a:pt x="322" y="154"/>
                </a:lnTo>
                <a:lnTo>
                  <a:pt x="316" y="154"/>
                </a:lnTo>
                <a:lnTo>
                  <a:pt x="313" y="154"/>
                </a:lnTo>
                <a:lnTo>
                  <a:pt x="313" y="151"/>
                </a:lnTo>
                <a:lnTo>
                  <a:pt x="311" y="151"/>
                </a:lnTo>
                <a:lnTo>
                  <a:pt x="306" y="154"/>
                </a:lnTo>
                <a:lnTo>
                  <a:pt x="302" y="154"/>
                </a:lnTo>
                <a:lnTo>
                  <a:pt x="299" y="153"/>
                </a:lnTo>
                <a:lnTo>
                  <a:pt x="289" y="156"/>
                </a:lnTo>
                <a:lnTo>
                  <a:pt x="285" y="154"/>
                </a:lnTo>
                <a:lnTo>
                  <a:pt x="282" y="156"/>
                </a:lnTo>
                <a:lnTo>
                  <a:pt x="283" y="160"/>
                </a:lnTo>
                <a:lnTo>
                  <a:pt x="282" y="162"/>
                </a:lnTo>
                <a:lnTo>
                  <a:pt x="279" y="162"/>
                </a:lnTo>
                <a:lnTo>
                  <a:pt x="273" y="156"/>
                </a:lnTo>
                <a:lnTo>
                  <a:pt x="260" y="154"/>
                </a:lnTo>
                <a:lnTo>
                  <a:pt x="257" y="156"/>
                </a:lnTo>
                <a:lnTo>
                  <a:pt x="253" y="154"/>
                </a:lnTo>
                <a:lnTo>
                  <a:pt x="244" y="162"/>
                </a:lnTo>
                <a:lnTo>
                  <a:pt x="241" y="162"/>
                </a:lnTo>
                <a:lnTo>
                  <a:pt x="237" y="163"/>
                </a:lnTo>
                <a:lnTo>
                  <a:pt x="237" y="164"/>
                </a:lnTo>
                <a:lnTo>
                  <a:pt x="234" y="166"/>
                </a:lnTo>
                <a:lnTo>
                  <a:pt x="230" y="164"/>
                </a:lnTo>
                <a:lnTo>
                  <a:pt x="222" y="166"/>
                </a:lnTo>
                <a:lnTo>
                  <a:pt x="222" y="170"/>
                </a:lnTo>
                <a:lnTo>
                  <a:pt x="221" y="173"/>
                </a:lnTo>
                <a:lnTo>
                  <a:pt x="209" y="183"/>
                </a:lnTo>
                <a:lnTo>
                  <a:pt x="208" y="182"/>
                </a:lnTo>
                <a:lnTo>
                  <a:pt x="206" y="180"/>
                </a:lnTo>
                <a:lnTo>
                  <a:pt x="211" y="173"/>
                </a:lnTo>
                <a:lnTo>
                  <a:pt x="211" y="170"/>
                </a:lnTo>
                <a:lnTo>
                  <a:pt x="205" y="170"/>
                </a:lnTo>
                <a:lnTo>
                  <a:pt x="202" y="177"/>
                </a:lnTo>
                <a:lnTo>
                  <a:pt x="199" y="180"/>
                </a:lnTo>
                <a:lnTo>
                  <a:pt x="198" y="176"/>
                </a:lnTo>
                <a:lnTo>
                  <a:pt x="196" y="170"/>
                </a:lnTo>
                <a:lnTo>
                  <a:pt x="195" y="172"/>
                </a:lnTo>
                <a:lnTo>
                  <a:pt x="193" y="179"/>
                </a:lnTo>
                <a:lnTo>
                  <a:pt x="189" y="188"/>
                </a:lnTo>
                <a:lnTo>
                  <a:pt x="186" y="195"/>
                </a:lnTo>
                <a:lnTo>
                  <a:pt x="185" y="199"/>
                </a:lnTo>
                <a:lnTo>
                  <a:pt x="179" y="208"/>
                </a:lnTo>
                <a:lnTo>
                  <a:pt x="179" y="214"/>
                </a:lnTo>
                <a:lnTo>
                  <a:pt x="178" y="217"/>
                </a:lnTo>
                <a:lnTo>
                  <a:pt x="178" y="217"/>
                </a:lnTo>
                <a:lnTo>
                  <a:pt x="169" y="224"/>
                </a:lnTo>
                <a:lnTo>
                  <a:pt x="165" y="235"/>
                </a:lnTo>
                <a:lnTo>
                  <a:pt x="162" y="243"/>
                </a:lnTo>
                <a:lnTo>
                  <a:pt x="162" y="245"/>
                </a:lnTo>
                <a:lnTo>
                  <a:pt x="163" y="247"/>
                </a:lnTo>
                <a:lnTo>
                  <a:pt x="169" y="244"/>
                </a:lnTo>
                <a:lnTo>
                  <a:pt x="176" y="231"/>
                </a:lnTo>
                <a:lnTo>
                  <a:pt x="182" y="227"/>
                </a:lnTo>
                <a:lnTo>
                  <a:pt x="186" y="224"/>
                </a:lnTo>
                <a:lnTo>
                  <a:pt x="186" y="221"/>
                </a:lnTo>
                <a:lnTo>
                  <a:pt x="189" y="219"/>
                </a:lnTo>
                <a:lnTo>
                  <a:pt x="191" y="217"/>
                </a:lnTo>
                <a:lnTo>
                  <a:pt x="191" y="212"/>
                </a:lnTo>
                <a:lnTo>
                  <a:pt x="191" y="209"/>
                </a:lnTo>
                <a:lnTo>
                  <a:pt x="193" y="208"/>
                </a:lnTo>
                <a:lnTo>
                  <a:pt x="193" y="205"/>
                </a:lnTo>
                <a:lnTo>
                  <a:pt x="196" y="202"/>
                </a:lnTo>
                <a:lnTo>
                  <a:pt x="198" y="202"/>
                </a:lnTo>
                <a:lnTo>
                  <a:pt x="199" y="205"/>
                </a:lnTo>
                <a:lnTo>
                  <a:pt x="198" y="211"/>
                </a:lnTo>
                <a:lnTo>
                  <a:pt x="193" y="224"/>
                </a:lnTo>
                <a:lnTo>
                  <a:pt x="191" y="228"/>
                </a:lnTo>
                <a:lnTo>
                  <a:pt x="189" y="232"/>
                </a:lnTo>
                <a:lnTo>
                  <a:pt x="189" y="235"/>
                </a:lnTo>
                <a:lnTo>
                  <a:pt x="185" y="247"/>
                </a:lnTo>
                <a:lnTo>
                  <a:pt x="185" y="257"/>
                </a:lnTo>
                <a:lnTo>
                  <a:pt x="183" y="264"/>
                </a:lnTo>
                <a:lnTo>
                  <a:pt x="179" y="269"/>
                </a:lnTo>
                <a:lnTo>
                  <a:pt x="178" y="271"/>
                </a:lnTo>
                <a:lnTo>
                  <a:pt x="179" y="279"/>
                </a:lnTo>
                <a:lnTo>
                  <a:pt x="179" y="293"/>
                </a:lnTo>
                <a:lnTo>
                  <a:pt x="178" y="296"/>
                </a:lnTo>
                <a:lnTo>
                  <a:pt x="173" y="309"/>
                </a:lnTo>
                <a:lnTo>
                  <a:pt x="176" y="329"/>
                </a:lnTo>
                <a:lnTo>
                  <a:pt x="182" y="342"/>
                </a:lnTo>
                <a:lnTo>
                  <a:pt x="180" y="344"/>
                </a:lnTo>
                <a:lnTo>
                  <a:pt x="180" y="347"/>
                </a:lnTo>
                <a:lnTo>
                  <a:pt x="180" y="349"/>
                </a:lnTo>
                <a:lnTo>
                  <a:pt x="180" y="355"/>
                </a:lnTo>
                <a:lnTo>
                  <a:pt x="180" y="365"/>
                </a:lnTo>
                <a:lnTo>
                  <a:pt x="185" y="373"/>
                </a:lnTo>
                <a:lnTo>
                  <a:pt x="189" y="375"/>
                </a:lnTo>
                <a:lnTo>
                  <a:pt x="191" y="380"/>
                </a:lnTo>
                <a:lnTo>
                  <a:pt x="193" y="391"/>
                </a:lnTo>
                <a:lnTo>
                  <a:pt x="193" y="394"/>
                </a:lnTo>
                <a:lnTo>
                  <a:pt x="196" y="396"/>
                </a:lnTo>
                <a:lnTo>
                  <a:pt x="202" y="400"/>
                </a:lnTo>
                <a:lnTo>
                  <a:pt x="209" y="399"/>
                </a:lnTo>
                <a:lnTo>
                  <a:pt x="212" y="397"/>
                </a:lnTo>
                <a:lnTo>
                  <a:pt x="219" y="394"/>
                </a:lnTo>
                <a:lnTo>
                  <a:pt x="222" y="393"/>
                </a:lnTo>
                <a:lnTo>
                  <a:pt x="224" y="390"/>
                </a:lnTo>
                <a:lnTo>
                  <a:pt x="230" y="386"/>
                </a:lnTo>
                <a:lnTo>
                  <a:pt x="237" y="370"/>
                </a:lnTo>
                <a:lnTo>
                  <a:pt x="240" y="362"/>
                </a:lnTo>
                <a:lnTo>
                  <a:pt x="241" y="354"/>
                </a:lnTo>
                <a:lnTo>
                  <a:pt x="243" y="342"/>
                </a:lnTo>
                <a:lnTo>
                  <a:pt x="244" y="341"/>
                </a:lnTo>
                <a:lnTo>
                  <a:pt x="244" y="339"/>
                </a:lnTo>
                <a:lnTo>
                  <a:pt x="243" y="336"/>
                </a:lnTo>
                <a:lnTo>
                  <a:pt x="243" y="325"/>
                </a:lnTo>
                <a:lnTo>
                  <a:pt x="237" y="313"/>
                </a:lnTo>
                <a:lnTo>
                  <a:pt x="230" y="296"/>
                </a:lnTo>
                <a:lnTo>
                  <a:pt x="227" y="290"/>
                </a:lnTo>
                <a:lnTo>
                  <a:pt x="228" y="283"/>
                </a:lnTo>
                <a:lnTo>
                  <a:pt x="224" y="271"/>
                </a:lnTo>
                <a:lnTo>
                  <a:pt x="224" y="267"/>
                </a:lnTo>
                <a:lnTo>
                  <a:pt x="227" y="263"/>
                </a:lnTo>
                <a:lnTo>
                  <a:pt x="230" y="256"/>
                </a:lnTo>
                <a:lnTo>
                  <a:pt x="231" y="250"/>
                </a:lnTo>
                <a:lnTo>
                  <a:pt x="231" y="240"/>
                </a:lnTo>
                <a:lnTo>
                  <a:pt x="231" y="231"/>
                </a:lnTo>
                <a:lnTo>
                  <a:pt x="235" y="227"/>
                </a:lnTo>
                <a:lnTo>
                  <a:pt x="237" y="224"/>
                </a:lnTo>
                <a:lnTo>
                  <a:pt x="238" y="221"/>
                </a:lnTo>
                <a:lnTo>
                  <a:pt x="244" y="217"/>
                </a:lnTo>
                <a:lnTo>
                  <a:pt x="245" y="217"/>
                </a:lnTo>
                <a:lnTo>
                  <a:pt x="248" y="214"/>
                </a:lnTo>
                <a:lnTo>
                  <a:pt x="248" y="208"/>
                </a:lnTo>
                <a:lnTo>
                  <a:pt x="251" y="204"/>
                </a:lnTo>
                <a:lnTo>
                  <a:pt x="253" y="202"/>
                </a:lnTo>
                <a:lnTo>
                  <a:pt x="254" y="204"/>
                </a:lnTo>
                <a:lnTo>
                  <a:pt x="253" y="206"/>
                </a:lnTo>
                <a:lnTo>
                  <a:pt x="256" y="212"/>
                </a:lnTo>
                <a:lnTo>
                  <a:pt x="253" y="218"/>
                </a:lnTo>
                <a:lnTo>
                  <a:pt x="254" y="222"/>
                </a:lnTo>
                <a:lnTo>
                  <a:pt x="258" y="219"/>
                </a:lnTo>
                <a:lnTo>
                  <a:pt x="261" y="214"/>
                </a:lnTo>
                <a:lnTo>
                  <a:pt x="261" y="208"/>
                </a:lnTo>
                <a:lnTo>
                  <a:pt x="260" y="202"/>
                </a:lnTo>
                <a:lnTo>
                  <a:pt x="263" y="196"/>
                </a:lnTo>
                <a:lnTo>
                  <a:pt x="266" y="192"/>
                </a:lnTo>
                <a:lnTo>
                  <a:pt x="269" y="191"/>
                </a:lnTo>
                <a:lnTo>
                  <a:pt x="272" y="189"/>
                </a:lnTo>
                <a:lnTo>
                  <a:pt x="273" y="188"/>
                </a:lnTo>
                <a:lnTo>
                  <a:pt x="273" y="186"/>
                </a:lnTo>
                <a:lnTo>
                  <a:pt x="272" y="186"/>
                </a:lnTo>
                <a:lnTo>
                  <a:pt x="270" y="183"/>
                </a:lnTo>
                <a:lnTo>
                  <a:pt x="270" y="177"/>
                </a:lnTo>
                <a:lnTo>
                  <a:pt x="274" y="169"/>
                </a:lnTo>
                <a:lnTo>
                  <a:pt x="279" y="169"/>
                </a:lnTo>
                <a:lnTo>
                  <a:pt x="282" y="166"/>
                </a:lnTo>
                <a:lnTo>
                  <a:pt x="287" y="169"/>
                </a:lnTo>
                <a:lnTo>
                  <a:pt x="295" y="172"/>
                </a:lnTo>
                <a:lnTo>
                  <a:pt x="303" y="173"/>
                </a:lnTo>
                <a:lnTo>
                  <a:pt x="306" y="177"/>
                </a:lnTo>
                <a:lnTo>
                  <a:pt x="316" y="179"/>
                </a:lnTo>
                <a:lnTo>
                  <a:pt x="331" y="185"/>
                </a:lnTo>
                <a:lnTo>
                  <a:pt x="335" y="188"/>
                </a:lnTo>
                <a:lnTo>
                  <a:pt x="341" y="196"/>
                </a:lnTo>
                <a:lnTo>
                  <a:pt x="339" y="198"/>
                </a:lnTo>
                <a:lnTo>
                  <a:pt x="335" y="199"/>
                </a:lnTo>
                <a:lnTo>
                  <a:pt x="335" y="204"/>
                </a:lnTo>
                <a:lnTo>
                  <a:pt x="335" y="206"/>
                </a:lnTo>
                <a:lnTo>
                  <a:pt x="339" y="211"/>
                </a:lnTo>
                <a:lnTo>
                  <a:pt x="342" y="215"/>
                </a:lnTo>
                <a:lnTo>
                  <a:pt x="344" y="221"/>
                </a:lnTo>
                <a:lnTo>
                  <a:pt x="344" y="235"/>
                </a:lnTo>
                <a:lnTo>
                  <a:pt x="341" y="241"/>
                </a:lnTo>
                <a:lnTo>
                  <a:pt x="338" y="243"/>
                </a:lnTo>
                <a:lnTo>
                  <a:pt x="337" y="247"/>
                </a:lnTo>
                <a:lnTo>
                  <a:pt x="337" y="250"/>
                </a:lnTo>
                <a:lnTo>
                  <a:pt x="335" y="254"/>
                </a:lnTo>
                <a:lnTo>
                  <a:pt x="328" y="258"/>
                </a:lnTo>
                <a:lnTo>
                  <a:pt x="325" y="261"/>
                </a:lnTo>
                <a:lnTo>
                  <a:pt x="324" y="270"/>
                </a:lnTo>
                <a:lnTo>
                  <a:pt x="326" y="274"/>
                </a:lnTo>
                <a:lnTo>
                  <a:pt x="328" y="277"/>
                </a:lnTo>
                <a:lnTo>
                  <a:pt x="334" y="279"/>
                </a:lnTo>
                <a:lnTo>
                  <a:pt x="335" y="279"/>
                </a:lnTo>
                <a:lnTo>
                  <a:pt x="335" y="279"/>
                </a:lnTo>
                <a:lnTo>
                  <a:pt x="350" y="258"/>
                </a:lnTo>
                <a:lnTo>
                  <a:pt x="355" y="253"/>
                </a:lnTo>
                <a:lnTo>
                  <a:pt x="360" y="250"/>
                </a:lnTo>
                <a:lnTo>
                  <a:pt x="371" y="254"/>
                </a:lnTo>
                <a:lnTo>
                  <a:pt x="383" y="286"/>
                </a:lnTo>
                <a:lnTo>
                  <a:pt x="386" y="297"/>
                </a:lnTo>
                <a:lnTo>
                  <a:pt x="387" y="290"/>
                </a:lnTo>
                <a:lnTo>
                  <a:pt x="400" y="283"/>
                </a:lnTo>
                <a:lnTo>
                  <a:pt x="404" y="277"/>
                </a:lnTo>
                <a:lnTo>
                  <a:pt x="402" y="244"/>
                </a:lnTo>
                <a:lnTo>
                  <a:pt x="400" y="235"/>
                </a:lnTo>
                <a:lnTo>
                  <a:pt x="407" y="193"/>
                </a:lnTo>
                <a:lnTo>
                  <a:pt x="393" y="167"/>
                </a:lnTo>
                <a:lnTo>
                  <a:pt x="397" y="166"/>
                </a:lnTo>
                <a:lnTo>
                  <a:pt x="415" y="179"/>
                </a:lnTo>
                <a:lnTo>
                  <a:pt x="422" y="191"/>
                </a:lnTo>
                <a:lnTo>
                  <a:pt x="433" y="193"/>
                </a:lnTo>
                <a:lnTo>
                  <a:pt x="451" y="195"/>
                </a:lnTo>
                <a:lnTo>
                  <a:pt x="456" y="188"/>
                </a:lnTo>
                <a:lnTo>
                  <a:pt x="454" y="177"/>
                </a:lnTo>
                <a:lnTo>
                  <a:pt x="462" y="176"/>
                </a:lnTo>
                <a:lnTo>
                  <a:pt x="464" y="170"/>
                </a:lnTo>
                <a:lnTo>
                  <a:pt x="454" y="163"/>
                </a:lnTo>
                <a:lnTo>
                  <a:pt x="448" y="149"/>
                </a:lnTo>
                <a:lnTo>
                  <a:pt x="430" y="140"/>
                </a:lnTo>
                <a:lnTo>
                  <a:pt x="422" y="127"/>
                </a:lnTo>
                <a:lnTo>
                  <a:pt x="389" y="125"/>
                </a:lnTo>
                <a:lnTo>
                  <a:pt x="337" y="127"/>
                </a:lnTo>
                <a:lnTo>
                  <a:pt x="299" y="124"/>
                </a:lnTo>
                <a:lnTo>
                  <a:pt x="287" y="111"/>
                </a:lnTo>
                <a:lnTo>
                  <a:pt x="283" y="99"/>
                </a:lnTo>
                <a:lnTo>
                  <a:pt x="274" y="92"/>
                </a:lnTo>
                <a:lnTo>
                  <a:pt x="273" y="76"/>
                </a:lnTo>
                <a:lnTo>
                  <a:pt x="263" y="65"/>
                </a:lnTo>
                <a:lnTo>
                  <a:pt x="258" y="46"/>
                </a:lnTo>
                <a:lnTo>
                  <a:pt x="256" y="42"/>
                </a:lnTo>
                <a:lnTo>
                  <a:pt x="241" y="46"/>
                </a:lnTo>
                <a:lnTo>
                  <a:pt x="228" y="45"/>
                </a:lnTo>
                <a:lnTo>
                  <a:pt x="206" y="7"/>
                </a:lnTo>
                <a:lnTo>
                  <a:pt x="186" y="7"/>
                </a:lnTo>
                <a:lnTo>
                  <a:pt x="185" y="24"/>
                </a:lnTo>
                <a:lnTo>
                  <a:pt x="173" y="4"/>
                </a:lnTo>
                <a:lnTo>
                  <a:pt x="153" y="0"/>
                </a:lnTo>
                <a:lnTo>
                  <a:pt x="150" y="3"/>
                </a:lnTo>
                <a:lnTo>
                  <a:pt x="150" y="10"/>
                </a:lnTo>
                <a:lnTo>
                  <a:pt x="143" y="26"/>
                </a:lnTo>
                <a:lnTo>
                  <a:pt x="140" y="21"/>
                </a:lnTo>
                <a:lnTo>
                  <a:pt x="130" y="36"/>
                </a:lnTo>
                <a:lnTo>
                  <a:pt x="126" y="29"/>
                </a:lnTo>
                <a:lnTo>
                  <a:pt x="124" y="32"/>
                </a:lnTo>
                <a:lnTo>
                  <a:pt x="117" y="49"/>
                </a:lnTo>
                <a:lnTo>
                  <a:pt x="104" y="60"/>
                </a:lnTo>
                <a:lnTo>
                  <a:pt x="94" y="65"/>
                </a:lnTo>
                <a:lnTo>
                  <a:pt x="88" y="69"/>
                </a:lnTo>
                <a:lnTo>
                  <a:pt x="76" y="76"/>
                </a:lnTo>
                <a:lnTo>
                  <a:pt x="69" y="78"/>
                </a:lnTo>
                <a:lnTo>
                  <a:pt x="65" y="79"/>
                </a:lnTo>
                <a:lnTo>
                  <a:pt x="59" y="85"/>
                </a:lnTo>
                <a:lnTo>
                  <a:pt x="49" y="89"/>
                </a:lnTo>
                <a:lnTo>
                  <a:pt x="43" y="94"/>
                </a:lnTo>
                <a:lnTo>
                  <a:pt x="26" y="114"/>
                </a:lnTo>
                <a:lnTo>
                  <a:pt x="0" y="137"/>
                </a:lnTo>
                <a:lnTo>
                  <a:pt x="4" y="138"/>
                </a:lnTo>
                <a:lnTo>
                  <a:pt x="9" y="140"/>
                </a:lnTo>
                <a:lnTo>
                  <a:pt x="16" y="138"/>
                </a:lnTo>
                <a:lnTo>
                  <a:pt x="26" y="133"/>
                </a:lnTo>
                <a:lnTo>
                  <a:pt x="45" y="123"/>
                </a:lnTo>
                <a:lnTo>
                  <a:pt x="49" y="123"/>
                </a:lnTo>
                <a:lnTo>
                  <a:pt x="49" y="125"/>
                </a:lnTo>
                <a:lnTo>
                  <a:pt x="49" y="130"/>
                </a:lnTo>
                <a:lnTo>
                  <a:pt x="48" y="131"/>
                </a:lnTo>
                <a:lnTo>
                  <a:pt x="48" y="134"/>
                </a:lnTo>
                <a:lnTo>
                  <a:pt x="45" y="141"/>
                </a:lnTo>
                <a:lnTo>
                  <a:pt x="52" y="138"/>
                </a:lnTo>
                <a:lnTo>
                  <a:pt x="56" y="138"/>
                </a:lnTo>
                <a:lnTo>
                  <a:pt x="61" y="143"/>
                </a:lnTo>
                <a:lnTo>
                  <a:pt x="65" y="141"/>
                </a:lnTo>
                <a:lnTo>
                  <a:pt x="74" y="140"/>
                </a:lnTo>
                <a:lnTo>
                  <a:pt x="76" y="137"/>
                </a:lnTo>
                <a:lnTo>
                  <a:pt x="85" y="133"/>
                </a:lnTo>
                <a:lnTo>
                  <a:pt x="87" y="128"/>
                </a:lnTo>
                <a:lnTo>
                  <a:pt x="89" y="128"/>
                </a:lnTo>
                <a:lnTo>
                  <a:pt x="104" y="123"/>
                </a:lnTo>
                <a:lnTo>
                  <a:pt x="114" y="117"/>
                </a:lnTo>
                <a:lnTo>
                  <a:pt x="126" y="105"/>
                </a:lnTo>
                <a:lnTo>
                  <a:pt x="130" y="104"/>
                </a:lnTo>
                <a:lnTo>
                  <a:pt x="140" y="94"/>
                </a:lnTo>
                <a:lnTo>
                  <a:pt x="147" y="89"/>
                </a:lnTo>
                <a:lnTo>
                  <a:pt x="157" y="88"/>
                </a:lnTo>
                <a:lnTo>
                  <a:pt x="160" y="88"/>
                </a:lnTo>
                <a:lnTo>
                  <a:pt x="162" y="89"/>
                </a:lnTo>
                <a:lnTo>
                  <a:pt x="154" y="94"/>
                </a:lnTo>
                <a:lnTo>
                  <a:pt x="153" y="94"/>
                </a:lnTo>
                <a:lnTo>
                  <a:pt x="150" y="99"/>
                </a:lnTo>
                <a:lnTo>
                  <a:pt x="143" y="108"/>
                </a:lnTo>
                <a:lnTo>
                  <a:pt x="139" y="111"/>
                </a:lnTo>
                <a:lnTo>
                  <a:pt x="137" y="115"/>
                </a:lnTo>
                <a:lnTo>
                  <a:pt x="136" y="123"/>
                </a:lnTo>
                <a:lnTo>
                  <a:pt x="137" y="127"/>
                </a:lnTo>
                <a:lnTo>
                  <a:pt x="139" y="124"/>
                </a:lnTo>
                <a:lnTo>
                  <a:pt x="144" y="118"/>
                </a:lnTo>
                <a:lnTo>
                  <a:pt x="150" y="118"/>
                </a:lnTo>
                <a:lnTo>
                  <a:pt x="153" y="118"/>
                </a:lnTo>
                <a:lnTo>
                  <a:pt x="167" y="125"/>
                </a:lnTo>
                <a:lnTo>
                  <a:pt x="179" y="137"/>
                </a:lnTo>
                <a:lnTo>
                  <a:pt x="189" y="136"/>
                </a:lnTo>
                <a:lnTo>
                  <a:pt x="193" y="137"/>
                </a:lnTo>
                <a:lnTo>
                  <a:pt x="196" y="138"/>
                </a:lnTo>
                <a:lnTo>
                  <a:pt x="199" y="138"/>
                </a:lnTo>
                <a:lnTo>
                  <a:pt x="201" y="138"/>
                </a:lnTo>
                <a:lnTo>
                  <a:pt x="204" y="140"/>
                </a:lnTo>
                <a:lnTo>
                  <a:pt x="204" y="141"/>
                </a:lnTo>
                <a:lnTo>
                  <a:pt x="206" y="140"/>
                </a:lnTo>
                <a:lnTo>
                  <a:pt x="208" y="136"/>
                </a:lnTo>
                <a:lnTo>
                  <a:pt x="218" y="128"/>
                </a:lnTo>
                <a:lnTo>
                  <a:pt x="251" y="120"/>
                </a:lnTo>
                <a:lnTo>
                  <a:pt x="261" y="115"/>
                </a:lnTo>
                <a:lnTo>
                  <a:pt x="266" y="114"/>
                </a:lnTo>
                <a:lnTo>
                  <a:pt x="267" y="115"/>
                </a:lnTo>
                <a:lnTo>
                  <a:pt x="264" y="120"/>
                </a:lnTo>
                <a:lnTo>
                  <a:pt x="264" y="123"/>
                </a:lnTo>
                <a:lnTo>
                  <a:pt x="269" y="131"/>
                </a:lnTo>
                <a:lnTo>
                  <a:pt x="272" y="133"/>
                </a:lnTo>
                <a:lnTo>
                  <a:pt x="273" y="131"/>
                </a:lnTo>
                <a:lnTo>
                  <a:pt x="279" y="131"/>
                </a:lnTo>
                <a:lnTo>
                  <a:pt x="280" y="130"/>
                </a:lnTo>
                <a:lnTo>
                  <a:pt x="292" y="128"/>
                </a:lnTo>
                <a:lnTo>
                  <a:pt x="296" y="131"/>
                </a:lnTo>
                <a:close/>
              </a:path>
            </a:pathLst>
          </a:custGeom>
          <a:solidFill>
            <a:srgbClr val="0091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6" name=""/>
          <p:cNvSpPr/>
          <p:nvPr/>
        </p:nvSpPr>
        <p:spPr>
          <a:xfrm>
            <a:off x="5905440" y="3936960"/>
            <a:ext cx="96840" cy="44640"/>
          </a:xfrm>
          <a:custGeom>
            <a:avLst/>
            <a:gdLst/>
            <a:ahLst/>
            <a:rect l="l" t="t" r="r" b="b"/>
            <a:pathLst>
              <a:path w="50" h="22">
                <a:moveTo>
                  <a:pt x="44" y="7"/>
                </a:moveTo>
                <a:lnTo>
                  <a:pt x="47" y="10"/>
                </a:lnTo>
                <a:lnTo>
                  <a:pt x="50" y="4"/>
                </a:lnTo>
                <a:lnTo>
                  <a:pt x="49" y="19"/>
                </a:lnTo>
                <a:lnTo>
                  <a:pt x="37" y="22"/>
                </a:lnTo>
                <a:lnTo>
                  <a:pt x="4" y="14"/>
                </a:lnTo>
                <a:lnTo>
                  <a:pt x="0" y="11"/>
                </a:lnTo>
                <a:lnTo>
                  <a:pt x="36" y="1"/>
                </a:lnTo>
                <a:lnTo>
                  <a:pt x="42" y="0"/>
                </a:lnTo>
                <a:lnTo>
                  <a:pt x="44" y="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7" name=""/>
          <p:cNvSpPr/>
          <p:nvPr/>
        </p:nvSpPr>
        <p:spPr>
          <a:xfrm>
            <a:off x="5905440" y="3936960"/>
            <a:ext cx="96840" cy="44640"/>
          </a:xfrm>
          <a:custGeom>
            <a:avLst/>
            <a:gdLst/>
            <a:ahLst/>
            <a:rect l="l" t="t" r="r" b="b"/>
            <a:pathLst>
              <a:path w="50" h="22">
                <a:moveTo>
                  <a:pt x="44" y="7"/>
                </a:moveTo>
                <a:lnTo>
                  <a:pt x="47" y="10"/>
                </a:lnTo>
                <a:lnTo>
                  <a:pt x="50" y="4"/>
                </a:lnTo>
                <a:lnTo>
                  <a:pt x="49" y="19"/>
                </a:lnTo>
                <a:lnTo>
                  <a:pt x="37" y="22"/>
                </a:lnTo>
                <a:lnTo>
                  <a:pt x="4" y="14"/>
                </a:lnTo>
                <a:lnTo>
                  <a:pt x="0" y="11"/>
                </a:lnTo>
                <a:lnTo>
                  <a:pt x="36" y="1"/>
                </a:lnTo>
                <a:lnTo>
                  <a:pt x="42" y="0"/>
                </a:lnTo>
                <a:lnTo>
                  <a:pt x="44" y="7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8" name=""/>
          <p:cNvSpPr/>
          <p:nvPr/>
        </p:nvSpPr>
        <p:spPr>
          <a:xfrm>
            <a:off x="3727440" y="1905120"/>
            <a:ext cx="311040" cy="190440"/>
          </a:xfrm>
          <a:custGeom>
            <a:avLst/>
            <a:gdLst/>
            <a:ahLst/>
            <a:rect l="l" t="t" r="r" b="b"/>
            <a:pathLst>
              <a:path w="159" h="97">
                <a:moveTo>
                  <a:pt x="74" y="41"/>
                </a:moveTo>
                <a:lnTo>
                  <a:pt x="68" y="31"/>
                </a:lnTo>
                <a:lnTo>
                  <a:pt x="58" y="23"/>
                </a:lnTo>
                <a:lnTo>
                  <a:pt x="28" y="19"/>
                </a:lnTo>
                <a:lnTo>
                  <a:pt x="22" y="13"/>
                </a:lnTo>
                <a:lnTo>
                  <a:pt x="16" y="10"/>
                </a:lnTo>
                <a:lnTo>
                  <a:pt x="6" y="15"/>
                </a:lnTo>
                <a:lnTo>
                  <a:pt x="0" y="12"/>
                </a:lnTo>
                <a:lnTo>
                  <a:pt x="9" y="0"/>
                </a:lnTo>
                <a:lnTo>
                  <a:pt x="32" y="7"/>
                </a:lnTo>
                <a:lnTo>
                  <a:pt x="54" y="6"/>
                </a:lnTo>
                <a:lnTo>
                  <a:pt x="87" y="12"/>
                </a:lnTo>
                <a:lnTo>
                  <a:pt x="122" y="3"/>
                </a:lnTo>
                <a:lnTo>
                  <a:pt x="136" y="13"/>
                </a:lnTo>
                <a:lnTo>
                  <a:pt x="122" y="20"/>
                </a:lnTo>
                <a:lnTo>
                  <a:pt x="106" y="25"/>
                </a:lnTo>
                <a:lnTo>
                  <a:pt x="104" y="31"/>
                </a:lnTo>
                <a:lnTo>
                  <a:pt x="109" y="32"/>
                </a:lnTo>
                <a:lnTo>
                  <a:pt x="126" y="42"/>
                </a:lnTo>
                <a:lnTo>
                  <a:pt x="130" y="44"/>
                </a:lnTo>
                <a:lnTo>
                  <a:pt x="159" y="35"/>
                </a:lnTo>
                <a:lnTo>
                  <a:pt x="159" y="45"/>
                </a:lnTo>
                <a:lnTo>
                  <a:pt x="152" y="55"/>
                </a:lnTo>
                <a:lnTo>
                  <a:pt x="127" y="77"/>
                </a:lnTo>
                <a:lnTo>
                  <a:pt x="123" y="74"/>
                </a:lnTo>
                <a:lnTo>
                  <a:pt x="109" y="64"/>
                </a:lnTo>
                <a:lnTo>
                  <a:pt x="96" y="73"/>
                </a:lnTo>
                <a:lnTo>
                  <a:pt x="99" y="83"/>
                </a:lnTo>
                <a:lnTo>
                  <a:pt x="97" y="83"/>
                </a:lnTo>
                <a:lnTo>
                  <a:pt x="52" y="97"/>
                </a:lnTo>
                <a:lnTo>
                  <a:pt x="48" y="93"/>
                </a:lnTo>
                <a:lnTo>
                  <a:pt x="51" y="88"/>
                </a:lnTo>
                <a:lnTo>
                  <a:pt x="73" y="81"/>
                </a:lnTo>
                <a:lnTo>
                  <a:pt x="83" y="71"/>
                </a:lnTo>
                <a:lnTo>
                  <a:pt x="80" y="64"/>
                </a:lnTo>
                <a:lnTo>
                  <a:pt x="64" y="67"/>
                </a:lnTo>
                <a:lnTo>
                  <a:pt x="49" y="80"/>
                </a:lnTo>
                <a:lnTo>
                  <a:pt x="41" y="83"/>
                </a:lnTo>
                <a:lnTo>
                  <a:pt x="15" y="68"/>
                </a:lnTo>
                <a:lnTo>
                  <a:pt x="18" y="62"/>
                </a:lnTo>
                <a:lnTo>
                  <a:pt x="23" y="64"/>
                </a:lnTo>
                <a:lnTo>
                  <a:pt x="35" y="51"/>
                </a:lnTo>
                <a:lnTo>
                  <a:pt x="49" y="49"/>
                </a:lnTo>
                <a:lnTo>
                  <a:pt x="51" y="35"/>
                </a:lnTo>
                <a:lnTo>
                  <a:pt x="71" y="44"/>
                </a:lnTo>
                <a:lnTo>
                  <a:pt x="74" y="41"/>
                </a:lnTo>
                <a:close/>
              </a:path>
            </a:pathLst>
          </a:custGeom>
          <a:solidFill>
            <a:srgbClr val="cc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9" name=""/>
          <p:cNvSpPr/>
          <p:nvPr/>
        </p:nvSpPr>
        <p:spPr>
          <a:xfrm>
            <a:off x="3727440" y="1905120"/>
            <a:ext cx="311040" cy="190440"/>
          </a:xfrm>
          <a:custGeom>
            <a:avLst/>
            <a:gdLst/>
            <a:ahLst/>
            <a:rect l="l" t="t" r="r" b="b"/>
            <a:pathLst>
              <a:path w="159" h="97">
                <a:moveTo>
                  <a:pt x="74" y="41"/>
                </a:moveTo>
                <a:lnTo>
                  <a:pt x="68" y="31"/>
                </a:lnTo>
                <a:lnTo>
                  <a:pt x="58" y="23"/>
                </a:lnTo>
                <a:lnTo>
                  <a:pt x="28" y="19"/>
                </a:lnTo>
                <a:lnTo>
                  <a:pt x="22" y="13"/>
                </a:lnTo>
                <a:lnTo>
                  <a:pt x="16" y="10"/>
                </a:lnTo>
                <a:lnTo>
                  <a:pt x="6" y="15"/>
                </a:lnTo>
                <a:lnTo>
                  <a:pt x="0" y="12"/>
                </a:lnTo>
                <a:lnTo>
                  <a:pt x="9" y="0"/>
                </a:lnTo>
                <a:lnTo>
                  <a:pt x="32" y="7"/>
                </a:lnTo>
                <a:lnTo>
                  <a:pt x="54" y="6"/>
                </a:lnTo>
                <a:lnTo>
                  <a:pt x="87" y="12"/>
                </a:lnTo>
                <a:lnTo>
                  <a:pt x="122" y="3"/>
                </a:lnTo>
                <a:lnTo>
                  <a:pt x="136" y="13"/>
                </a:lnTo>
                <a:lnTo>
                  <a:pt x="122" y="20"/>
                </a:lnTo>
                <a:lnTo>
                  <a:pt x="106" y="25"/>
                </a:lnTo>
                <a:lnTo>
                  <a:pt x="104" y="31"/>
                </a:lnTo>
                <a:lnTo>
                  <a:pt x="109" y="32"/>
                </a:lnTo>
                <a:lnTo>
                  <a:pt x="126" y="42"/>
                </a:lnTo>
                <a:lnTo>
                  <a:pt x="130" y="44"/>
                </a:lnTo>
                <a:lnTo>
                  <a:pt x="159" y="35"/>
                </a:lnTo>
                <a:lnTo>
                  <a:pt x="159" y="45"/>
                </a:lnTo>
                <a:lnTo>
                  <a:pt x="152" y="55"/>
                </a:lnTo>
                <a:lnTo>
                  <a:pt x="127" y="77"/>
                </a:lnTo>
                <a:lnTo>
                  <a:pt x="123" y="74"/>
                </a:lnTo>
                <a:lnTo>
                  <a:pt x="109" y="64"/>
                </a:lnTo>
                <a:lnTo>
                  <a:pt x="96" y="73"/>
                </a:lnTo>
                <a:lnTo>
                  <a:pt x="99" y="83"/>
                </a:lnTo>
                <a:lnTo>
                  <a:pt x="97" y="83"/>
                </a:lnTo>
                <a:lnTo>
                  <a:pt x="52" y="97"/>
                </a:lnTo>
                <a:lnTo>
                  <a:pt x="48" y="93"/>
                </a:lnTo>
                <a:lnTo>
                  <a:pt x="51" y="88"/>
                </a:lnTo>
                <a:lnTo>
                  <a:pt x="73" y="81"/>
                </a:lnTo>
                <a:lnTo>
                  <a:pt x="83" y="71"/>
                </a:lnTo>
                <a:lnTo>
                  <a:pt x="80" y="64"/>
                </a:lnTo>
                <a:lnTo>
                  <a:pt x="64" y="67"/>
                </a:lnTo>
                <a:lnTo>
                  <a:pt x="49" y="80"/>
                </a:lnTo>
                <a:lnTo>
                  <a:pt x="41" y="83"/>
                </a:lnTo>
                <a:lnTo>
                  <a:pt x="15" y="68"/>
                </a:lnTo>
                <a:lnTo>
                  <a:pt x="18" y="62"/>
                </a:lnTo>
                <a:lnTo>
                  <a:pt x="23" y="64"/>
                </a:lnTo>
                <a:lnTo>
                  <a:pt x="35" y="51"/>
                </a:lnTo>
                <a:lnTo>
                  <a:pt x="49" y="49"/>
                </a:lnTo>
                <a:lnTo>
                  <a:pt x="51" y="35"/>
                </a:lnTo>
                <a:lnTo>
                  <a:pt x="71" y="44"/>
                </a:lnTo>
                <a:lnTo>
                  <a:pt x="74" y="41"/>
                </a:lnTo>
                <a:close/>
              </a:path>
            </a:pathLst>
          </a:custGeom>
          <a:solidFill>
            <a:srgbClr val="0091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0" name=""/>
          <p:cNvSpPr/>
          <p:nvPr/>
        </p:nvSpPr>
        <p:spPr>
          <a:xfrm>
            <a:off x="3819600" y="2319480"/>
            <a:ext cx="487440" cy="198360"/>
          </a:xfrm>
          <a:custGeom>
            <a:avLst/>
            <a:gdLst/>
            <a:ahLst/>
            <a:rect l="l" t="t" r="r" b="b"/>
            <a:pathLst>
              <a:path w="248" h="101">
                <a:moveTo>
                  <a:pt x="98" y="18"/>
                </a:moveTo>
                <a:lnTo>
                  <a:pt x="106" y="31"/>
                </a:lnTo>
                <a:lnTo>
                  <a:pt x="115" y="32"/>
                </a:lnTo>
                <a:lnTo>
                  <a:pt x="124" y="18"/>
                </a:lnTo>
                <a:lnTo>
                  <a:pt x="125" y="41"/>
                </a:lnTo>
                <a:lnTo>
                  <a:pt x="128" y="48"/>
                </a:lnTo>
                <a:lnTo>
                  <a:pt x="137" y="48"/>
                </a:lnTo>
                <a:lnTo>
                  <a:pt x="137" y="57"/>
                </a:lnTo>
                <a:lnTo>
                  <a:pt x="158" y="58"/>
                </a:lnTo>
                <a:lnTo>
                  <a:pt x="182" y="41"/>
                </a:lnTo>
                <a:lnTo>
                  <a:pt x="197" y="33"/>
                </a:lnTo>
                <a:lnTo>
                  <a:pt x="229" y="33"/>
                </a:lnTo>
                <a:lnTo>
                  <a:pt x="245" y="42"/>
                </a:lnTo>
                <a:lnTo>
                  <a:pt x="248" y="45"/>
                </a:lnTo>
                <a:lnTo>
                  <a:pt x="241" y="52"/>
                </a:lnTo>
                <a:lnTo>
                  <a:pt x="221" y="38"/>
                </a:lnTo>
                <a:lnTo>
                  <a:pt x="218" y="45"/>
                </a:lnTo>
                <a:lnTo>
                  <a:pt x="226" y="51"/>
                </a:lnTo>
                <a:lnTo>
                  <a:pt x="206" y="52"/>
                </a:lnTo>
                <a:lnTo>
                  <a:pt x="202" y="51"/>
                </a:lnTo>
                <a:lnTo>
                  <a:pt x="177" y="64"/>
                </a:lnTo>
                <a:lnTo>
                  <a:pt x="169" y="74"/>
                </a:lnTo>
                <a:lnTo>
                  <a:pt x="145" y="85"/>
                </a:lnTo>
                <a:lnTo>
                  <a:pt x="125" y="88"/>
                </a:lnTo>
                <a:lnTo>
                  <a:pt x="115" y="93"/>
                </a:lnTo>
                <a:lnTo>
                  <a:pt x="106" y="101"/>
                </a:lnTo>
                <a:lnTo>
                  <a:pt x="96" y="97"/>
                </a:lnTo>
                <a:lnTo>
                  <a:pt x="65" y="100"/>
                </a:lnTo>
                <a:lnTo>
                  <a:pt x="47" y="96"/>
                </a:lnTo>
                <a:lnTo>
                  <a:pt x="41" y="85"/>
                </a:lnTo>
                <a:lnTo>
                  <a:pt x="17" y="59"/>
                </a:lnTo>
                <a:lnTo>
                  <a:pt x="14" y="57"/>
                </a:lnTo>
                <a:lnTo>
                  <a:pt x="8" y="62"/>
                </a:lnTo>
                <a:lnTo>
                  <a:pt x="0" y="59"/>
                </a:lnTo>
                <a:lnTo>
                  <a:pt x="0" y="54"/>
                </a:lnTo>
                <a:lnTo>
                  <a:pt x="11" y="48"/>
                </a:lnTo>
                <a:lnTo>
                  <a:pt x="40" y="70"/>
                </a:lnTo>
                <a:lnTo>
                  <a:pt x="43" y="71"/>
                </a:lnTo>
                <a:lnTo>
                  <a:pt x="47" y="68"/>
                </a:lnTo>
                <a:lnTo>
                  <a:pt x="62" y="80"/>
                </a:lnTo>
                <a:lnTo>
                  <a:pt x="70" y="71"/>
                </a:lnTo>
                <a:lnTo>
                  <a:pt x="80" y="70"/>
                </a:lnTo>
                <a:lnTo>
                  <a:pt x="89" y="58"/>
                </a:lnTo>
                <a:lnTo>
                  <a:pt x="104" y="57"/>
                </a:lnTo>
                <a:lnTo>
                  <a:pt x="105" y="49"/>
                </a:lnTo>
                <a:lnTo>
                  <a:pt x="98" y="45"/>
                </a:lnTo>
                <a:lnTo>
                  <a:pt x="96" y="28"/>
                </a:lnTo>
                <a:lnTo>
                  <a:pt x="86" y="12"/>
                </a:lnTo>
                <a:lnTo>
                  <a:pt x="85" y="0"/>
                </a:lnTo>
                <a:lnTo>
                  <a:pt x="92" y="0"/>
                </a:lnTo>
                <a:lnTo>
                  <a:pt x="98" y="18"/>
                </a:lnTo>
                <a:close/>
              </a:path>
            </a:pathLst>
          </a:custGeom>
          <a:solidFill>
            <a:srgbClr val="cc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1" name=""/>
          <p:cNvSpPr/>
          <p:nvPr/>
        </p:nvSpPr>
        <p:spPr>
          <a:xfrm>
            <a:off x="3819600" y="2319480"/>
            <a:ext cx="487440" cy="198360"/>
          </a:xfrm>
          <a:custGeom>
            <a:avLst/>
            <a:gdLst/>
            <a:ahLst/>
            <a:rect l="l" t="t" r="r" b="b"/>
            <a:pathLst>
              <a:path w="248" h="101">
                <a:moveTo>
                  <a:pt x="98" y="18"/>
                </a:moveTo>
                <a:lnTo>
                  <a:pt x="106" y="31"/>
                </a:lnTo>
                <a:lnTo>
                  <a:pt x="115" y="32"/>
                </a:lnTo>
                <a:lnTo>
                  <a:pt x="124" y="18"/>
                </a:lnTo>
                <a:lnTo>
                  <a:pt x="125" y="41"/>
                </a:lnTo>
                <a:lnTo>
                  <a:pt x="128" y="48"/>
                </a:lnTo>
                <a:lnTo>
                  <a:pt x="137" y="48"/>
                </a:lnTo>
                <a:lnTo>
                  <a:pt x="137" y="57"/>
                </a:lnTo>
                <a:lnTo>
                  <a:pt x="158" y="58"/>
                </a:lnTo>
                <a:lnTo>
                  <a:pt x="182" y="41"/>
                </a:lnTo>
                <a:lnTo>
                  <a:pt x="197" y="33"/>
                </a:lnTo>
                <a:lnTo>
                  <a:pt x="229" y="33"/>
                </a:lnTo>
                <a:lnTo>
                  <a:pt x="245" y="42"/>
                </a:lnTo>
                <a:lnTo>
                  <a:pt x="248" y="45"/>
                </a:lnTo>
                <a:lnTo>
                  <a:pt x="241" y="52"/>
                </a:lnTo>
                <a:lnTo>
                  <a:pt x="221" y="38"/>
                </a:lnTo>
                <a:lnTo>
                  <a:pt x="218" y="45"/>
                </a:lnTo>
                <a:lnTo>
                  <a:pt x="226" y="51"/>
                </a:lnTo>
                <a:lnTo>
                  <a:pt x="206" y="52"/>
                </a:lnTo>
                <a:lnTo>
                  <a:pt x="202" y="51"/>
                </a:lnTo>
                <a:lnTo>
                  <a:pt x="177" y="64"/>
                </a:lnTo>
                <a:lnTo>
                  <a:pt x="169" y="74"/>
                </a:lnTo>
                <a:lnTo>
                  <a:pt x="145" y="85"/>
                </a:lnTo>
                <a:lnTo>
                  <a:pt x="125" y="88"/>
                </a:lnTo>
                <a:lnTo>
                  <a:pt x="115" y="93"/>
                </a:lnTo>
                <a:lnTo>
                  <a:pt x="106" y="101"/>
                </a:lnTo>
                <a:lnTo>
                  <a:pt x="96" y="97"/>
                </a:lnTo>
                <a:lnTo>
                  <a:pt x="65" y="100"/>
                </a:lnTo>
                <a:lnTo>
                  <a:pt x="47" y="96"/>
                </a:lnTo>
                <a:lnTo>
                  <a:pt x="41" y="85"/>
                </a:lnTo>
                <a:lnTo>
                  <a:pt x="17" y="59"/>
                </a:lnTo>
                <a:lnTo>
                  <a:pt x="14" y="57"/>
                </a:lnTo>
                <a:lnTo>
                  <a:pt x="8" y="62"/>
                </a:lnTo>
                <a:lnTo>
                  <a:pt x="0" y="59"/>
                </a:lnTo>
                <a:lnTo>
                  <a:pt x="0" y="54"/>
                </a:lnTo>
                <a:lnTo>
                  <a:pt x="11" y="48"/>
                </a:lnTo>
                <a:lnTo>
                  <a:pt x="40" y="70"/>
                </a:lnTo>
                <a:lnTo>
                  <a:pt x="43" y="71"/>
                </a:lnTo>
                <a:lnTo>
                  <a:pt x="47" y="68"/>
                </a:lnTo>
                <a:lnTo>
                  <a:pt x="62" y="80"/>
                </a:lnTo>
                <a:lnTo>
                  <a:pt x="70" y="71"/>
                </a:lnTo>
                <a:lnTo>
                  <a:pt x="80" y="70"/>
                </a:lnTo>
                <a:lnTo>
                  <a:pt x="89" y="58"/>
                </a:lnTo>
                <a:lnTo>
                  <a:pt x="104" y="57"/>
                </a:lnTo>
                <a:lnTo>
                  <a:pt x="105" y="49"/>
                </a:lnTo>
                <a:lnTo>
                  <a:pt x="98" y="45"/>
                </a:lnTo>
                <a:lnTo>
                  <a:pt x="96" y="28"/>
                </a:lnTo>
                <a:lnTo>
                  <a:pt x="86" y="12"/>
                </a:lnTo>
                <a:lnTo>
                  <a:pt x="85" y="0"/>
                </a:lnTo>
                <a:lnTo>
                  <a:pt x="92" y="0"/>
                </a:lnTo>
                <a:lnTo>
                  <a:pt x="98" y="18"/>
                </a:lnTo>
                <a:close/>
              </a:path>
            </a:pathLst>
          </a:custGeom>
          <a:solidFill>
            <a:srgbClr val="0091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2" name=""/>
          <p:cNvSpPr/>
          <p:nvPr/>
        </p:nvSpPr>
        <p:spPr>
          <a:xfrm>
            <a:off x="4186080" y="2395440"/>
            <a:ext cx="41400" cy="12960"/>
          </a:xfrm>
          <a:custGeom>
            <a:avLst/>
            <a:gdLst/>
            <a:ahLst/>
            <a:rect l="l" t="t" r="r" b="b"/>
            <a:pathLst>
              <a:path w="21" h="6">
                <a:moveTo>
                  <a:pt x="21" y="3"/>
                </a:moveTo>
                <a:lnTo>
                  <a:pt x="0" y="6"/>
                </a:lnTo>
                <a:lnTo>
                  <a:pt x="3" y="2"/>
                </a:lnTo>
                <a:lnTo>
                  <a:pt x="18" y="0"/>
                </a:lnTo>
                <a:lnTo>
                  <a:pt x="21" y="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3" name=""/>
          <p:cNvSpPr/>
          <p:nvPr/>
        </p:nvSpPr>
        <p:spPr>
          <a:xfrm>
            <a:off x="4186080" y="2395440"/>
            <a:ext cx="41400" cy="12960"/>
          </a:xfrm>
          <a:custGeom>
            <a:avLst/>
            <a:gdLst/>
            <a:ahLst/>
            <a:rect l="l" t="t" r="r" b="b"/>
            <a:pathLst>
              <a:path w="21" h="6">
                <a:moveTo>
                  <a:pt x="21" y="3"/>
                </a:moveTo>
                <a:lnTo>
                  <a:pt x="0" y="6"/>
                </a:lnTo>
                <a:lnTo>
                  <a:pt x="3" y="2"/>
                </a:lnTo>
                <a:lnTo>
                  <a:pt x="18" y="0"/>
                </a:lnTo>
                <a:lnTo>
                  <a:pt x="21" y="3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4" name=""/>
          <p:cNvSpPr/>
          <p:nvPr/>
        </p:nvSpPr>
        <p:spPr>
          <a:xfrm>
            <a:off x="4108320" y="2451240"/>
            <a:ext cx="27000" cy="14040"/>
          </a:xfrm>
          <a:custGeom>
            <a:avLst/>
            <a:gdLst/>
            <a:ahLst/>
            <a:rect l="l" t="t" r="r" b="b"/>
            <a:pathLst>
              <a:path w="14" h="7">
                <a:moveTo>
                  <a:pt x="13" y="7"/>
                </a:moveTo>
                <a:lnTo>
                  <a:pt x="1" y="5"/>
                </a:lnTo>
                <a:lnTo>
                  <a:pt x="0" y="0"/>
                </a:lnTo>
                <a:lnTo>
                  <a:pt x="14" y="0"/>
                </a:lnTo>
                <a:lnTo>
                  <a:pt x="13" y="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5" name=""/>
          <p:cNvSpPr/>
          <p:nvPr/>
        </p:nvSpPr>
        <p:spPr>
          <a:xfrm>
            <a:off x="4108320" y="2451240"/>
            <a:ext cx="27000" cy="14040"/>
          </a:xfrm>
          <a:custGeom>
            <a:avLst/>
            <a:gdLst/>
            <a:ahLst/>
            <a:rect l="l" t="t" r="r" b="b"/>
            <a:pathLst>
              <a:path w="14" h="7">
                <a:moveTo>
                  <a:pt x="13" y="7"/>
                </a:moveTo>
                <a:lnTo>
                  <a:pt x="1" y="5"/>
                </a:lnTo>
                <a:lnTo>
                  <a:pt x="0" y="0"/>
                </a:lnTo>
                <a:lnTo>
                  <a:pt x="14" y="0"/>
                </a:lnTo>
                <a:lnTo>
                  <a:pt x="13" y="7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6" name=""/>
          <p:cNvSpPr/>
          <p:nvPr/>
        </p:nvSpPr>
        <p:spPr>
          <a:xfrm>
            <a:off x="4734000" y="3213000"/>
            <a:ext cx="196920" cy="362160"/>
          </a:xfrm>
          <a:custGeom>
            <a:avLst/>
            <a:gdLst/>
            <a:ahLst/>
            <a:rect l="l" t="t" r="r" b="b"/>
            <a:pathLst>
              <a:path w="100" h="184">
                <a:moveTo>
                  <a:pt x="42" y="18"/>
                </a:moveTo>
                <a:lnTo>
                  <a:pt x="51" y="18"/>
                </a:lnTo>
                <a:lnTo>
                  <a:pt x="54" y="19"/>
                </a:lnTo>
                <a:lnTo>
                  <a:pt x="47" y="32"/>
                </a:lnTo>
                <a:lnTo>
                  <a:pt x="54" y="58"/>
                </a:lnTo>
                <a:lnTo>
                  <a:pt x="62" y="68"/>
                </a:lnTo>
                <a:lnTo>
                  <a:pt x="73" y="109"/>
                </a:lnTo>
                <a:lnTo>
                  <a:pt x="84" y="128"/>
                </a:lnTo>
                <a:lnTo>
                  <a:pt x="94" y="141"/>
                </a:lnTo>
                <a:lnTo>
                  <a:pt x="100" y="149"/>
                </a:lnTo>
                <a:lnTo>
                  <a:pt x="94" y="174"/>
                </a:lnTo>
                <a:lnTo>
                  <a:pt x="87" y="177"/>
                </a:lnTo>
                <a:lnTo>
                  <a:pt x="77" y="184"/>
                </a:lnTo>
                <a:lnTo>
                  <a:pt x="73" y="170"/>
                </a:lnTo>
                <a:lnTo>
                  <a:pt x="81" y="151"/>
                </a:lnTo>
                <a:lnTo>
                  <a:pt x="78" y="145"/>
                </a:lnTo>
                <a:lnTo>
                  <a:pt x="80" y="129"/>
                </a:lnTo>
                <a:lnTo>
                  <a:pt x="73" y="126"/>
                </a:lnTo>
                <a:lnTo>
                  <a:pt x="67" y="136"/>
                </a:lnTo>
                <a:lnTo>
                  <a:pt x="62" y="135"/>
                </a:lnTo>
                <a:lnTo>
                  <a:pt x="49" y="107"/>
                </a:lnTo>
                <a:lnTo>
                  <a:pt x="42" y="116"/>
                </a:lnTo>
                <a:lnTo>
                  <a:pt x="35" y="115"/>
                </a:lnTo>
                <a:lnTo>
                  <a:pt x="35" y="102"/>
                </a:lnTo>
                <a:lnTo>
                  <a:pt x="16" y="84"/>
                </a:lnTo>
                <a:lnTo>
                  <a:pt x="13" y="74"/>
                </a:lnTo>
                <a:lnTo>
                  <a:pt x="21" y="65"/>
                </a:lnTo>
                <a:lnTo>
                  <a:pt x="3" y="58"/>
                </a:lnTo>
                <a:lnTo>
                  <a:pt x="0" y="52"/>
                </a:lnTo>
                <a:lnTo>
                  <a:pt x="8" y="34"/>
                </a:lnTo>
                <a:lnTo>
                  <a:pt x="15" y="26"/>
                </a:lnTo>
                <a:lnTo>
                  <a:pt x="41" y="32"/>
                </a:lnTo>
                <a:lnTo>
                  <a:pt x="42" y="29"/>
                </a:lnTo>
                <a:lnTo>
                  <a:pt x="38" y="28"/>
                </a:lnTo>
                <a:lnTo>
                  <a:pt x="35" y="11"/>
                </a:lnTo>
                <a:lnTo>
                  <a:pt x="25" y="6"/>
                </a:lnTo>
                <a:lnTo>
                  <a:pt x="34" y="0"/>
                </a:lnTo>
                <a:lnTo>
                  <a:pt x="44" y="8"/>
                </a:lnTo>
                <a:lnTo>
                  <a:pt x="42" y="18"/>
                </a:lnTo>
                <a:close/>
              </a:path>
            </a:pathLst>
          </a:custGeom>
          <a:solidFill>
            <a:srgbClr val="cc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7" name=""/>
          <p:cNvSpPr/>
          <p:nvPr/>
        </p:nvSpPr>
        <p:spPr>
          <a:xfrm>
            <a:off x="4734000" y="3213000"/>
            <a:ext cx="196920" cy="362160"/>
          </a:xfrm>
          <a:custGeom>
            <a:avLst/>
            <a:gdLst/>
            <a:ahLst/>
            <a:rect l="l" t="t" r="r" b="b"/>
            <a:pathLst>
              <a:path w="100" h="184">
                <a:moveTo>
                  <a:pt x="42" y="18"/>
                </a:moveTo>
                <a:lnTo>
                  <a:pt x="51" y="18"/>
                </a:lnTo>
                <a:lnTo>
                  <a:pt x="54" y="19"/>
                </a:lnTo>
                <a:lnTo>
                  <a:pt x="47" y="32"/>
                </a:lnTo>
                <a:lnTo>
                  <a:pt x="54" y="58"/>
                </a:lnTo>
                <a:lnTo>
                  <a:pt x="62" y="68"/>
                </a:lnTo>
                <a:lnTo>
                  <a:pt x="73" y="109"/>
                </a:lnTo>
                <a:lnTo>
                  <a:pt x="84" y="128"/>
                </a:lnTo>
                <a:lnTo>
                  <a:pt x="94" y="141"/>
                </a:lnTo>
                <a:lnTo>
                  <a:pt x="100" y="149"/>
                </a:lnTo>
                <a:lnTo>
                  <a:pt x="94" y="174"/>
                </a:lnTo>
                <a:lnTo>
                  <a:pt x="87" y="177"/>
                </a:lnTo>
                <a:lnTo>
                  <a:pt x="77" y="184"/>
                </a:lnTo>
                <a:lnTo>
                  <a:pt x="73" y="170"/>
                </a:lnTo>
                <a:lnTo>
                  <a:pt x="81" y="151"/>
                </a:lnTo>
                <a:lnTo>
                  <a:pt x="78" y="145"/>
                </a:lnTo>
                <a:lnTo>
                  <a:pt x="80" y="129"/>
                </a:lnTo>
                <a:lnTo>
                  <a:pt x="73" y="126"/>
                </a:lnTo>
                <a:lnTo>
                  <a:pt x="67" y="136"/>
                </a:lnTo>
                <a:lnTo>
                  <a:pt x="62" y="135"/>
                </a:lnTo>
                <a:lnTo>
                  <a:pt x="49" y="107"/>
                </a:lnTo>
                <a:lnTo>
                  <a:pt x="42" y="116"/>
                </a:lnTo>
                <a:lnTo>
                  <a:pt x="35" y="115"/>
                </a:lnTo>
                <a:lnTo>
                  <a:pt x="35" y="102"/>
                </a:lnTo>
                <a:lnTo>
                  <a:pt x="16" y="84"/>
                </a:lnTo>
                <a:lnTo>
                  <a:pt x="13" y="74"/>
                </a:lnTo>
                <a:lnTo>
                  <a:pt x="21" y="65"/>
                </a:lnTo>
                <a:lnTo>
                  <a:pt x="3" y="58"/>
                </a:lnTo>
                <a:lnTo>
                  <a:pt x="0" y="52"/>
                </a:lnTo>
                <a:lnTo>
                  <a:pt x="8" y="34"/>
                </a:lnTo>
                <a:lnTo>
                  <a:pt x="15" y="26"/>
                </a:lnTo>
                <a:lnTo>
                  <a:pt x="41" y="32"/>
                </a:lnTo>
                <a:lnTo>
                  <a:pt x="42" y="29"/>
                </a:lnTo>
                <a:lnTo>
                  <a:pt x="38" y="28"/>
                </a:lnTo>
                <a:lnTo>
                  <a:pt x="35" y="11"/>
                </a:lnTo>
                <a:lnTo>
                  <a:pt x="25" y="6"/>
                </a:lnTo>
                <a:lnTo>
                  <a:pt x="34" y="0"/>
                </a:lnTo>
                <a:lnTo>
                  <a:pt x="44" y="8"/>
                </a:lnTo>
                <a:lnTo>
                  <a:pt x="42" y="18"/>
                </a:lnTo>
                <a:close/>
              </a:path>
            </a:pathLst>
          </a:custGeom>
          <a:solidFill>
            <a:srgbClr val="0091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8" name=""/>
          <p:cNvSpPr/>
          <p:nvPr/>
        </p:nvSpPr>
        <p:spPr>
          <a:xfrm>
            <a:off x="4113360" y="2676600"/>
            <a:ext cx="215640" cy="82440"/>
          </a:xfrm>
          <a:custGeom>
            <a:avLst/>
            <a:gdLst/>
            <a:ahLst/>
            <a:rect l="l" t="t" r="r" b="b"/>
            <a:pathLst>
              <a:path w="110" h="42">
                <a:moveTo>
                  <a:pt x="39" y="31"/>
                </a:moveTo>
                <a:lnTo>
                  <a:pt x="60" y="28"/>
                </a:lnTo>
                <a:lnTo>
                  <a:pt x="91" y="31"/>
                </a:lnTo>
                <a:lnTo>
                  <a:pt x="110" y="29"/>
                </a:lnTo>
                <a:lnTo>
                  <a:pt x="102" y="19"/>
                </a:lnTo>
                <a:lnTo>
                  <a:pt x="75" y="18"/>
                </a:lnTo>
                <a:lnTo>
                  <a:pt x="76" y="12"/>
                </a:lnTo>
                <a:lnTo>
                  <a:pt x="65" y="9"/>
                </a:lnTo>
                <a:lnTo>
                  <a:pt x="58" y="0"/>
                </a:lnTo>
                <a:lnTo>
                  <a:pt x="49" y="5"/>
                </a:lnTo>
                <a:lnTo>
                  <a:pt x="42" y="13"/>
                </a:lnTo>
                <a:lnTo>
                  <a:pt x="40" y="13"/>
                </a:lnTo>
                <a:lnTo>
                  <a:pt x="27" y="21"/>
                </a:lnTo>
                <a:lnTo>
                  <a:pt x="14" y="29"/>
                </a:lnTo>
                <a:lnTo>
                  <a:pt x="6" y="32"/>
                </a:lnTo>
                <a:lnTo>
                  <a:pt x="0" y="38"/>
                </a:lnTo>
                <a:lnTo>
                  <a:pt x="6" y="42"/>
                </a:lnTo>
                <a:lnTo>
                  <a:pt x="24" y="42"/>
                </a:lnTo>
                <a:lnTo>
                  <a:pt x="27" y="34"/>
                </a:lnTo>
                <a:lnTo>
                  <a:pt x="39" y="31"/>
                </a:lnTo>
                <a:close/>
              </a:path>
            </a:pathLst>
          </a:custGeom>
          <a:solidFill>
            <a:srgbClr val="cc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9" name=""/>
          <p:cNvSpPr/>
          <p:nvPr/>
        </p:nvSpPr>
        <p:spPr>
          <a:xfrm>
            <a:off x="4113360" y="2676600"/>
            <a:ext cx="215640" cy="82440"/>
          </a:xfrm>
          <a:custGeom>
            <a:avLst/>
            <a:gdLst/>
            <a:ahLst/>
            <a:rect l="l" t="t" r="r" b="b"/>
            <a:pathLst>
              <a:path w="110" h="42">
                <a:moveTo>
                  <a:pt x="39" y="31"/>
                </a:moveTo>
                <a:lnTo>
                  <a:pt x="60" y="28"/>
                </a:lnTo>
                <a:lnTo>
                  <a:pt x="91" y="31"/>
                </a:lnTo>
                <a:lnTo>
                  <a:pt x="110" y="29"/>
                </a:lnTo>
                <a:lnTo>
                  <a:pt x="102" y="19"/>
                </a:lnTo>
                <a:lnTo>
                  <a:pt x="75" y="18"/>
                </a:lnTo>
                <a:lnTo>
                  <a:pt x="76" y="12"/>
                </a:lnTo>
                <a:lnTo>
                  <a:pt x="65" y="9"/>
                </a:lnTo>
                <a:lnTo>
                  <a:pt x="58" y="0"/>
                </a:lnTo>
                <a:lnTo>
                  <a:pt x="49" y="5"/>
                </a:lnTo>
                <a:lnTo>
                  <a:pt x="42" y="13"/>
                </a:lnTo>
                <a:lnTo>
                  <a:pt x="40" y="13"/>
                </a:lnTo>
                <a:lnTo>
                  <a:pt x="27" y="21"/>
                </a:lnTo>
                <a:lnTo>
                  <a:pt x="14" y="29"/>
                </a:lnTo>
                <a:lnTo>
                  <a:pt x="6" y="32"/>
                </a:lnTo>
                <a:lnTo>
                  <a:pt x="0" y="38"/>
                </a:lnTo>
                <a:lnTo>
                  <a:pt x="6" y="42"/>
                </a:lnTo>
                <a:lnTo>
                  <a:pt x="24" y="42"/>
                </a:lnTo>
                <a:lnTo>
                  <a:pt x="27" y="34"/>
                </a:lnTo>
                <a:lnTo>
                  <a:pt x="39" y="31"/>
                </a:lnTo>
                <a:close/>
              </a:path>
            </a:pathLst>
          </a:custGeom>
          <a:solidFill>
            <a:srgbClr val="0091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0" name=""/>
          <p:cNvSpPr/>
          <p:nvPr/>
        </p:nvSpPr>
        <p:spPr>
          <a:xfrm>
            <a:off x="4186080" y="2395440"/>
            <a:ext cx="41400" cy="12960"/>
          </a:xfrm>
          <a:custGeom>
            <a:avLst/>
            <a:gdLst/>
            <a:ahLst/>
            <a:rect l="l" t="t" r="r" b="b"/>
            <a:pathLst>
              <a:path w="21" h="6">
                <a:moveTo>
                  <a:pt x="21" y="3"/>
                </a:moveTo>
                <a:lnTo>
                  <a:pt x="0" y="6"/>
                </a:lnTo>
                <a:lnTo>
                  <a:pt x="3" y="2"/>
                </a:lnTo>
                <a:lnTo>
                  <a:pt x="18" y="0"/>
                </a:lnTo>
                <a:lnTo>
                  <a:pt x="21" y="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1" name=""/>
          <p:cNvSpPr/>
          <p:nvPr/>
        </p:nvSpPr>
        <p:spPr>
          <a:xfrm>
            <a:off x="4186080" y="2395440"/>
            <a:ext cx="41400" cy="12960"/>
          </a:xfrm>
          <a:custGeom>
            <a:avLst/>
            <a:gdLst/>
            <a:ahLst/>
            <a:rect l="l" t="t" r="r" b="b"/>
            <a:pathLst>
              <a:path w="21" h="6">
                <a:moveTo>
                  <a:pt x="21" y="3"/>
                </a:moveTo>
                <a:lnTo>
                  <a:pt x="0" y="6"/>
                </a:lnTo>
                <a:lnTo>
                  <a:pt x="3" y="2"/>
                </a:lnTo>
                <a:lnTo>
                  <a:pt x="18" y="0"/>
                </a:lnTo>
                <a:lnTo>
                  <a:pt x="21" y="3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2" name=""/>
          <p:cNvSpPr/>
          <p:nvPr/>
        </p:nvSpPr>
        <p:spPr>
          <a:xfrm>
            <a:off x="4108320" y="2451240"/>
            <a:ext cx="27000" cy="14040"/>
          </a:xfrm>
          <a:custGeom>
            <a:avLst/>
            <a:gdLst/>
            <a:ahLst/>
            <a:rect l="l" t="t" r="r" b="b"/>
            <a:pathLst>
              <a:path w="14" h="7">
                <a:moveTo>
                  <a:pt x="13" y="7"/>
                </a:moveTo>
                <a:lnTo>
                  <a:pt x="1" y="5"/>
                </a:lnTo>
                <a:lnTo>
                  <a:pt x="0" y="0"/>
                </a:lnTo>
                <a:lnTo>
                  <a:pt x="14" y="0"/>
                </a:lnTo>
                <a:lnTo>
                  <a:pt x="13" y="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3" name=""/>
          <p:cNvSpPr/>
          <p:nvPr/>
        </p:nvSpPr>
        <p:spPr>
          <a:xfrm>
            <a:off x="4108320" y="2451240"/>
            <a:ext cx="27000" cy="14040"/>
          </a:xfrm>
          <a:custGeom>
            <a:avLst/>
            <a:gdLst/>
            <a:ahLst/>
            <a:rect l="l" t="t" r="r" b="b"/>
            <a:pathLst>
              <a:path w="14" h="7">
                <a:moveTo>
                  <a:pt x="13" y="7"/>
                </a:moveTo>
                <a:lnTo>
                  <a:pt x="1" y="5"/>
                </a:lnTo>
                <a:lnTo>
                  <a:pt x="0" y="0"/>
                </a:lnTo>
                <a:lnTo>
                  <a:pt x="14" y="0"/>
                </a:lnTo>
                <a:lnTo>
                  <a:pt x="13" y="7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4" name=""/>
          <p:cNvSpPr/>
          <p:nvPr/>
        </p:nvSpPr>
        <p:spPr>
          <a:xfrm>
            <a:off x="6473880" y="4595760"/>
            <a:ext cx="50760" cy="50760"/>
          </a:xfrm>
          <a:custGeom>
            <a:avLst/>
            <a:gdLst/>
            <a:ahLst/>
            <a:rect l="l" t="t" r="r" b="b"/>
            <a:pathLst>
              <a:path w="26" h="26">
                <a:moveTo>
                  <a:pt x="13" y="26"/>
                </a:moveTo>
                <a:lnTo>
                  <a:pt x="17" y="25"/>
                </a:lnTo>
                <a:lnTo>
                  <a:pt x="22" y="22"/>
                </a:lnTo>
                <a:lnTo>
                  <a:pt x="25" y="18"/>
                </a:lnTo>
                <a:lnTo>
                  <a:pt x="26" y="13"/>
                </a:lnTo>
                <a:lnTo>
                  <a:pt x="25" y="7"/>
                </a:lnTo>
                <a:lnTo>
                  <a:pt x="22" y="3"/>
                </a:lnTo>
                <a:lnTo>
                  <a:pt x="17" y="0"/>
                </a:lnTo>
                <a:lnTo>
                  <a:pt x="13" y="0"/>
                </a:lnTo>
                <a:lnTo>
                  <a:pt x="7" y="0"/>
                </a:lnTo>
                <a:lnTo>
                  <a:pt x="3" y="3"/>
                </a:lnTo>
                <a:lnTo>
                  <a:pt x="0" y="7"/>
                </a:lnTo>
                <a:lnTo>
                  <a:pt x="0" y="13"/>
                </a:lnTo>
                <a:lnTo>
                  <a:pt x="0" y="18"/>
                </a:lnTo>
                <a:lnTo>
                  <a:pt x="3" y="22"/>
                </a:lnTo>
                <a:lnTo>
                  <a:pt x="7" y="25"/>
                </a:lnTo>
                <a:lnTo>
                  <a:pt x="13" y="2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5" name=""/>
          <p:cNvSpPr/>
          <p:nvPr/>
        </p:nvSpPr>
        <p:spPr>
          <a:xfrm>
            <a:off x="6480000" y="4599000"/>
            <a:ext cx="39960" cy="39600"/>
          </a:xfrm>
          <a:custGeom>
            <a:avLst/>
            <a:gdLst/>
            <a:ahLst/>
            <a:rect l="l" t="t" r="r" b="b"/>
            <a:pathLst>
              <a:path w="20" h="20">
                <a:moveTo>
                  <a:pt x="3" y="20"/>
                </a:moveTo>
                <a:lnTo>
                  <a:pt x="6" y="13"/>
                </a:lnTo>
                <a:lnTo>
                  <a:pt x="6" y="13"/>
                </a:lnTo>
                <a:lnTo>
                  <a:pt x="0" y="7"/>
                </a:lnTo>
                <a:lnTo>
                  <a:pt x="7" y="7"/>
                </a:lnTo>
                <a:lnTo>
                  <a:pt x="10" y="0"/>
                </a:lnTo>
                <a:lnTo>
                  <a:pt x="12" y="7"/>
                </a:lnTo>
                <a:lnTo>
                  <a:pt x="20" y="7"/>
                </a:lnTo>
                <a:lnTo>
                  <a:pt x="13" y="13"/>
                </a:lnTo>
                <a:lnTo>
                  <a:pt x="13" y="13"/>
                </a:lnTo>
                <a:lnTo>
                  <a:pt x="16" y="20"/>
                </a:lnTo>
                <a:lnTo>
                  <a:pt x="10" y="16"/>
                </a:lnTo>
                <a:lnTo>
                  <a:pt x="10" y="16"/>
                </a:lnTo>
                <a:lnTo>
                  <a:pt x="3" y="2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6" name=""/>
          <p:cNvSpPr/>
          <p:nvPr/>
        </p:nvSpPr>
        <p:spPr>
          <a:xfrm>
            <a:off x="4186080" y="2395440"/>
            <a:ext cx="41400" cy="12960"/>
          </a:xfrm>
          <a:custGeom>
            <a:avLst/>
            <a:gdLst/>
            <a:ahLst/>
            <a:rect l="l" t="t" r="r" b="b"/>
            <a:pathLst>
              <a:path w="21" h="6">
                <a:moveTo>
                  <a:pt x="21" y="3"/>
                </a:moveTo>
                <a:lnTo>
                  <a:pt x="0" y="6"/>
                </a:lnTo>
                <a:lnTo>
                  <a:pt x="3" y="2"/>
                </a:lnTo>
                <a:lnTo>
                  <a:pt x="18" y="0"/>
                </a:lnTo>
                <a:lnTo>
                  <a:pt x="21" y="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7" name=""/>
          <p:cNvSpPr/>
          <p:nvPr/>
        </p:nvSpPr>
        <p:spPr>
          <a:xfrm>
            <a:off x="4186080" y="2395440"/>
            <a:ext cx="41400" cy="12960"/>
          </a:xfrm>
          <a:custGeom>
            <a:avLst/>
            <a:gdLst/>
            <a:ahLst/>
            <a:rect l="l" t="t" r="r" b="b"/>
            <a:pathLst>
              <a:path w="21" h="6">
                <a:moveTo>
                  <a:pt x="21" y="3"/>
                </a:moveTo>
                <a:lnTo>
                  <a:pt x="0" y="6"/>
                </a:lnTo>
                <a:lnTo>
                  <a:pt x="3" y="2"/>
                </a:lnTo>
                <a:lnTo>
                  <a:pt x="18" y="0"/>
                </a:lnTo>
                <a:lnTo>
                  <a:pt x="21" y="3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8" name=""/>
          <p:cNvSpPr/>
          <p:nvPr/>
        </p:nvSpPr>
        <p:spPr>
          <a:xfrm>
            <a:off x="4108320" y="2451240"/>
            <a:ext cx="27000" cy="14040"/>
          </a:xfrm>
          <a:custGeom>
            <a:avLst/>
            <a:gdLst/>
            <a:ahLst/>
            <a:rect l="l" t="t" r="r" b="b"/>
            <a:pathLst>
              <a:path w="14" h="7">
                <a:moveTo>
                  <a:pt x="13" y="7"/>
                </a:moveTo>
                <a:lnTo>
                  <a:pt x="1" y="5"/>
                </a:lnTo>
                <a:lnTo>
                  <a:pt x="0" y="0"/>
                </a:lnTo>
                <a:lnTo>
                  <a:pt x="14" y="0"/>
                </a:lnTo>
                <a:lnTo>
                  <a:pt x="13" y="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9" name=""/>
          <p:cNvSpPr/>
          <p:nvPr/>
        </p:nvSpPr>
        <p:spPr>
          <a:xfrm>
            <a:off x="4108320" y="2451240"/>
            <a:ext cx="27000" cy="14040"/>
          </a:xfrm>
          <a:custGeom>
            <a:avLst/>
            <a:gdLst/>
            <a:ahLst/>
            <a:rect l="l" t="t" r="r" b="b"/>
            <a:pathLst>
              <a:path w="14" h="7">
                <a:moveTo>
                  <a:pt x="13" y="7"/>
                </a:moveTo>
                <a:lnTo>
                  <a:pt x="1" y="5"/>
                </a:lnTo>
                <a:lnTo>
                  <a:pt x="0" y="0"/>
                </a:lnTo>
                <a:lnTo>
                  <a:pt x="14" y="0"/>
                </a:lnTo>
                <a:lnTo>
                  <a:pt x="13" y="7"/>
                </a:lnTo>
                <a:close/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0" name=""/>
          <p:cNvSpPr/>
          <p:nvPr/>
        </p:nvSpPr>
        <p:spPr>
          <a:xfrm>
            <a:off x="1874520" y="3141720"/>
            <a:ext cx="362880" cy="4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 Pacific Ocean</a:t>
            </a:r>
            <a:endParaRPr b="0" lang="en-US" sz="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1" name=""/>
          <p:cNvSpPr/>
          <p:nvPr/>
        </p:nvSpPr>
        <p:spPr>
          <a:xfrm>
            <a:off x="3885120" y="642960"/>
            <a:ext cx="235800" cy="4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Arctic Ocean</a:t>
            </a:r>
            <a:endParaRPr b="0" lang="en-US" sz="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2" name=""/>
          <p:cNvSpPr/>
          <p:nvPr/>
        </p:nvSpPr>
        <p:spPr>
          <a:xfrm>
            <a:off x="7008840" y="5143680"/>
            <a:ext cx="379800" cy="4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 Atlantic Ocean</a:t>
            </a:r>
            <a:endParaRPr b="0" lang="en-US" sz="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3" name=""/>
          <p:cNvSpPr/>
          <p:nvPr/>
        </p:nvSpPr>
        <p:spPr>
          <a:xfrm>
            <a:off x="5331600" y="6188040"/>
            <a:ext cx="263160" cy="4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Gulf of Mexico</a:t>
            </a:r>
            <a:endParaRPr b="0" lang="en-US" sz="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4" name=""/>
          <p:cNvSpPr/>
          <p:nvPr/>
        </p:nvSpPr>
        <p:spPr>
          <a:xfrm>
            <a:off x="5765040" y="1305000"/>
            <a:ext cx="189000" cy="4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Baffin Bay</a:t>
            </a:r>
            <a:endParaRPr b="0" lang="en-US" sz="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5" name=""/>
          <p:cNvSpPr/>
          <p:nvPr/>
        </p:nvSpPr>
        <p:spPr>
          <a:xfrm>
            <a:off x="2187720" y="2104920"/>
            <a:ext cx="257040" cy="4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Gulf of Alaska</a:t>
            </a:r>
            <a:endParaRPr b="0" lang="en-US" sz="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6" name=""/>
          <p:cNvSpPr/>
          <p:nvPr/>
        </p:nvSpPr>
        <p:spPr>
          <a:xfrm>
            <a:off x="6857640" y="2211480"/>
            <a:ext cx="244080" cy="4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Labrador Sea</a:t>
            </a:r>
            <a:endParaRPr b="0" lang="en-US" sz="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7" name=""/>
          <p:cNvSpPr/>
          <p:nvPr/>
        </p:nvSpPr>
        <p:spPr>
          <a:xfrm>
            <a:off x="5381280" y="2700360"/>
            <a:ext cx="222840" cy="4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Hudson Bay</a:t>
            </a:r>
            <a:endParaRPr b="0" lang="en-US" sz="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8" name=""/>
          <p:cNvSpPr/>
          <p:nvPr/>
        </p:nvSpPr>
        <p:spPr>
          <a:xfrm>
            <a:off x="3569760" y="1201680"/>
            <a:ext cx="235800" cy="4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Beaufort Sea</a:t>
            </a:r>
            <a:endParaRPr b="0" lang="en-US" sz="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9" name=""/>
          <p:cNvSpPr/>
          <p:nvPr/>
        </p:nvSpPr>
        <p:spPr>
          <a:xfrm>
            <a:off x="1829880" y="646200"/>
            <a:ext cx="199800" cy="4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Bering Sea</a:t>
            </a:r>
            <a:endParaRPr b="0" lang="en-US" sz="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0" name=""/>
          <p:cNvSpPr/>
          <p:nvPr/>
        </p:nvSpPr>
        <p:spPr>
          <a:xfrm>
            <a:off x="2124000" y="1865160"/>
            <a:ext cx="79920" cy="3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Kodiak</a:t>
            </a:r>
            <a:endParaRPr b="0" lang="en-US" sz="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1" name=""/>
          <p:cNvSpPr/>
          <p:nvPr/>
        </p:nvSpPr>
        <p:spPr>
          <a:xfrm>
            <a:off x="2264400" y="1652760"/>
            <a:ext cx="126000" cy="3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Anchorage</a:t>
            </a:r>
            <a:endParaRPr b="0" lang="en-US" sz="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2" name=""/>
          <p:cNvSpPr/>
          <p:nvPr/>
        </p:nvSpPr>
        <p:spPr>
          <a:xfrm>
            <a:off x="2591640" y="1424160"/>
            <a:ext cx="114480" cy="3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Fairbanks</a:t>
            </a:r>
            <a:endParaRPr b="0" lang="en-US" sz="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3" name=""/>
          <p:cNvSpPr/>
          <p:nvPr/>
        </p:nvSpPr>
        <p:spPr>
          <a:xfrm>
            <a:off x="2396520" y="966960"/>
            <a:ext cx="69840" cy="3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Nome</a:t>
            </a:r>
            <a:endParaRPr b="0" lang="en-US" sz="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4" name=""/>
          <p:cNvSpPr/>
          <p:nvPr/>
        </p:nvSpPr>
        <p:spPr>
          <a:xfrm>
            <a:off x="2926800" y="2362320"/>
            <a:ext cx="85680" cy="3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Juneau</a:t>
            </a:r>
            <a:endParaRPr b="0" lang="en-US" sz="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5" name=""/>
          <p:cNvSpPr/>
          <p:nvPr/>
        </p:nvSpPr>
        <p:spPr>
          <a:xfrm>
            <a:off x="2104920" y="1868400"/>
            <a:ext cx="15840" cy="15840"/>
          </a:xfrm>
          <a:custGeom>
            <a:avLst/>
            <a:gdLst/>
            <a:ahLst/>
            <a:rect l="l" t="t" r="r" b="b"/>
            <a:pathLst>
              <a:path w="8" h="8">
                <a:moveTo>
                  <a:pt x="4" y="8"/>
                </a:moveTo>
                <a:lnTo>
                  <a:pt x="7" y="8"/>
                </a:lnTo>
                <a:lnTo>
                  <a:pt x="8" y="5"/>
                </a:lnTo>
                <a:lnTo>
                  <a:pt x="7" y="0"/>
                </a:lnTo>
                <a:lnTo>
                  <a:pt x="4" y="0"/>
                </a:lnTo>
                <a:lnTo>
                  <a:pt x="1" y="0"/>
                </a:lnTo>
                <a:lnTo>
                  <a:pt x="0" y="5"/>
                </a:lnTo>
                <a:lnTo>
                  <a:pt x="1" y="8"/>
                </a:lnTo>
                <a:lnTo>
                  <a:pt x="4" y="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6" name=""/>
          <p:cNvSpPr/>
          <p:nvPr/>
        </p:nvSpPr>
        <p:spPr>
          <a:xfrm>
            <a:off x="2416320" y="1663560"/>
            <a:ext cx="15840" cy="15840"/>
          </a:xfrm>
          <a:custGeom>
            <a:avLst/>
            <a:gdLst/>
            <a:ahLst/>
            <a:rect l="l" t="t" r="r" b="b"/>
            <a:pathLst>
              <a:path w="8" h="8">
                <a:moveTo>
                  <a:pt x="4" y="8"/>
                </a:moveTo>
                <a:lnTo>
                  <a:pt x="7" y="8"/>
                </a:lnTo>
                <a:lnTo>
                  <a:pt x="8" y="5"/>
                </a:lnTo>
                <a:lnTo>
                  <a:pt x="7" y="2"/>
                </a:lnTo>
                <a:lnTo>
                  <a:pt x="4" y="0"/>
                </a:lnTo>
                <a:lnTo>
                  <a:pt x="1" y="2"/>
                </a:lnTo>
                <a:lnTo>
                  <a:pt x="0" y="5"/>
                </a:lnTo>
                <a:lnTo>
                  <a:pt x="1" y="8"/>
                </a:lnTo>
                <a:lnTo>
                  <a:pt x="4" y="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7" name=""/>
          <p:cNvSpPr/>
          <p:nvPr/>
        </p:nvSpPr>
        <p:spPr>
          <a:xfrm>
            <a:off x="2725560" y="1438200"/>
            <a:ext cx="17640" cy="15840"/>
          </a:xfrm>
          <a:custGeom>
            <a:avLst/>
            <a:gdLst/>
            <a:ahLst/>
            <a:rect l="l" t="t" r="r" b="b"/>
            <a:pathLst>
              <a:path w="9" h="8">
                <a:moveTo>
                  <a:pt x="5" y="8"/>
                </a:moveTo>
                <a:lnTo>
                  <a:pt x="7" y="7"/>
                </a:lnTo>
                <a:lnTo>
                  <a:pt x="9" y="4"/>
                </a:lnTo>
                <a:lnTo>
                  <a:pt x="7" y="1"/>
                </a:lnTo>
                <a:lnTo>
                  <a:pt x="5" y="0"/>
                </a:lnTo>
                <a:lnTo>
                  <a:pt x="2" y="1"/>
                </a:lnTo>
                <a:lnTo>
                  <a:pt x="0" y="4"/>
                </a:lnTo>
                <a:lnTo>
                  <a:pt x="2" y="7"/>
                </a:lnTo>
                <a:lnTo>
                  <a:pt x="5" y="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8" name=""/>
          <p:cNvSpPr/>
          <p:nvPr/>
        </p:nvSpPr>
        <p:spPr>
          <a:xfrm>
            <a:off x="2373480" y="984240"/>
            <a:ext cx="17280" cy="15840"/>
          </a:xfrm>
          <a:custGeom>
            <a:avLst/>
            <a:gdLst/>
            <a:ahLst/>
            <a:rect l="l" t="t" r="r" b="b"/>
            <a:pathLst>
              <a:path w="9" h="8">
                <a:moveTo>
                  <a:pt x="4" y="8"/>
                </a:moveTo>
                <a:lnTo>
                  <a:pt x="7" y="7"/>
                </a:lnTo>
                <a:lnTo>
                  <a:pt x="9" y="4"/>
                </a:lnTo>
                <a:lnTo>
                  <a:pt x="7" y="1"/>
                </a:lnTo>
                <a:lnTo>
                  <a:pt x="4" y="0"/>
                </a:lnTo>
                <a:lnTo>
                  <a:pt x="1" y="1"/>
                </a:lnTo>
                <a:lnTo>
                  <a:pt x="0" y="4"/>
                </a:lnTo>
                <a:lnTo>
                  <a:pt x="1" y="7"/>
                </a:lnTo>
                <a:lnTo>
                  <a:pt x="4" y="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9" name=""/>
          <p:cNvSpPr/>
          <p:nvPr/>
        </p:nvSpPr>
        <p:spPr>
          <a:xfrm>
            <a:off x="2913120" y="2362320"/>
            <a:ext cx="15840" cy="19080"/>
          </a:xfrm>
          <a:custGeom>
            <a:avLst/>
            <a:gdLst/>
            <a:ahLst/>
            <a:rect l="l" t="t" r="r" b="b"/>
            <a:pathLst>
              <a:path w="8" h="9">
                <a:moveTo>
                  <a:pt x="4" y="9"/>
                </a:moveTo>
                <a:lnTo>
                  <a:pt x="7" y="7"/>
                </a:lnTo>
                <a:lnTo>
                  <a:pt x="8" y="4"/>
                </a:lnTo>
                <a:lnTo>
                  <a:pt x="7" y="1"/>
                </a:lnTo>
                <a:lnTo>
                  <a:pt x="4" y="0"/>
                </a:lnTo>
                <a:lnTo>
                  <a:pt x="1" y="1"/>
                </a:lnTo>
                <a:lnTo>
                  <a:pt x="0" y="4"/>
                </a:lnTo>
                <a:lnTo>
                  <a:pt x="1" y="7"/>
                </a:lnTo>
                <a:lnTo>
                  <a:pt x="4" y="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0" name=""/>
          <p:cNvSpPr/>
          <p:nvPr/>
        </p:nvSpPr>
        <p:spPr>
          <a:xfrm>
            <a:off x="2324160" y="550800"/>
            <a:ext cx="98640" cy="3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RUSSIA</a:t>
            </a:r>
            <a:endParaRPr b="0" lang="en-US" sz="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1" name=""/>
          <p:cNvSpPr/>
          <p:nvPr/>
        </p:nvSpPr>
        <p:spPr>
          <a:xfrm>
            <a:off x="6408720" y="3906720"/>
            <a:ext cx="54000" cy="50760"/>
          </a:xfrm>
          <a:custGeom>
            <a:avLst/>
            <a:gdLst/>
            <a:ahLst/>
            <a:rect l="l" t="t" r="r" b="b"/>
            <a:pathLst>
              <a:path w="27" h="26">
                <a:moveTo>
                  <a:pt x="14" y="26"/>
                </a:moveTo>
                <a:lnTo>
                  <a:pt x="19" y="25"/>
                </a:lnTo>
                <a:lnTo>
                  <a:pt x="23" y="22"/>
                </a:lnTo>
                <a:lnTo>
                  <a:pt x="26" y="17"/>
                </a:lnTo>
                <a:lnTo>
                  <a:pt x="27" y="13"/>
                </a:lnTo>
                <a:lnTo>
                  <a:pt x="26" y="7"/>
                </a:lnTo>
                <a:lnTo>
                  <a:pt x="23" y="4"/>
                </a:lnTo>
                <a:lnTo>
                  <a:pt x="19" y="1"/>
                </a:lnTo>
                <a:lnTo>
                  <a:pt x="14" y="0"/>
                </a:lnTo>
                <a:lnTo>
                  <a:pt x="9" y="1"/>
                </a:lnTo>
                <a:lnTo>
                  <a:pt x="4" y="4"/>
                </a:lnTo>
                <a:lnTo>
                  <a:pt x="1" y="7"/>
                </a:lnTo>
                <a:lnTo>
                  <a:pt x="0" y="13"/>
                </a:lnTo>
                <a:lnTo>
                  <a:pt x="1" y="17"/>
                </a:lnTo>
                <a:lnTo>
                  <a:pt x="4" y="22"/>
                </a:lnTo>
                <a:lnTo>
                  <a:pt x="9" y="25"/>
                </a:lnTo>
                <a:lnTo>
                  <a:pt x="14" y="2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2" name=""/>
          <p:cNvSpPr/>
          <p:nvPr/>
        </p:nvSpPr>
        <p:spPr>
          <a:xfrm>
            <a:off x="6416640" y="3911760"/>
            <a:ext cx="39600" cy="37800"/>
          </a:xfrm>
          <a:custGeom>
            <a:avLst/>
            <a:gdLst/>
            <a:ahLst/>
            <a:rect l="l" t="t" r="r" b="b"/>
            <a:pathLst>
              <a:path w="20" h="19">
                <a:moveTo>
                  <a:pt x="3" y="19"/>
                </a:moveTo>
                <a:lnTo>
                  <a:pt x="6" y="11"/>
                </a:lnTo>
                <a:lnTo>
                  <a:pt x="6" y="11"/>
                </a:lnTo>
                <a:lnTo>
                  <a:pt x="0" y="7"/>
                </a:lnTo>
                <a:lnTo>
                  <a:pt x="7" y="7"/>
                </a:lnTo>
                <a:lnTo>
                  <a:pt x="10" y="0"/>
                </a:lnTo>
                <a:lnTo>
                  <a:pt x="12" y="7"/>
                </a:lnTo>
                <a:lnTo>
                  <a:pt x="20" y="7"/>
                </a:lnTo>
                <a:lnTo>
                  <a:pt x="13" y="11"/>
                </a:lnTo>
                <a:lnTo>
                  <a:pt x="13" y="11"/>
                </a:lnTo>
                <a:lnTo>
                  <a:pt x="16" y="19"/>
                </a:lnTo>
                <a:lnTo>
                  <a:pt x="10" y="14"/>
                </a:lnTo>
                <a:lnTo>
                  <a:pt x="10" y="14"/>
                </a:lnTo>
                <a:lnTo>
                  <a:pt x="3" y="1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3" name=""/>
          <p:cNvSpPr/>
          <p:nvPr/>
        </p:nvSpPr>
        <p:spPr>
          <a:xfrm>
            <a:off x="369720" y="5670720"/>
            <a:ext cx="2921040" cy="9730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4" name=""/>
          <p:cNvSpPr/>
          <p:nvPr/>
        </p:nvSpPr>
        <p:spPr>
          <a:xfrm>
            <a:off x="507960" y="5878440"/>
            <a:ext cx="111240" cy="111240"/>
          </a:xfrm>
          <a:prstGeom prst="rect">
            <a:avLst/>
          </a:prstGeom>
          <a:solidFill>
            <a:srgbClr val="ffb31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5" name=""/>
          <p:cNvSpPr/>
          <p:nvPr/>
        </p:nvSpPr>
        <p:spPr>
          <a:xfrm>
            <a:off x="684360" y="5873760"/>
            <a:ext cx="243828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$1,000 per MW Cap (Price Cap Terminates 10/31/01 for NY &amp; NEPOOL and 7/4/03 for ERCOT)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6" name=""/>
          <p:cNvSpPr/>
          <p:nvPr/>
        </p:nvSpPr>
        <p:spPr>
          <a:xfrm>
            <a:off x="507960" y="6173640"/>
            <a:ext cx="111240" cy="111240"/>
          </a:xfrm>
          <a:prstGeom prst="rect">
            <a:avLst/>
          </a:prstGeom>
          <a:solidFill>
            <a:srgbClr val="cccc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7" name=""/>
          <p:cNvSpPr/>
          <p:nvPr/>
        </p:nvSpPr>
        <p:spPr>
          <a:xfrm>
            <a:off x="684360" y="6168960"/>
            <a:ext cx="2533680" cy="48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Mitigation in spot market is higher of (1) calculated proxy price based on gas price and marginal heat rate or (2) unit specific cost showing -- Terminates 9/02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8" name=""/>
          <p:cNvSpPr/>
          <p:nvPr/>
        </p:nvSpPr>
        <p:spPr>
          <a:xfrm>
            <a:off x="507960" y="5699160"/>
            <a:ext cx="111240" cy="111240"/>
          </a:xfrm>
          <a:prstGeom prst="rect">
            <a:avLst/>
          </a:prstGeom>
          <a:solidFill>
            <a:srgbClr val="ccff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9" name=""/>
          <p:cNvSpPr/>
          <p:nvPr/>
        </p:nvSpPr>
        <p:spPr>
          <a:xfrm>
            <a:off x="684360" y="5694480"/>
            <a:ext cx="25336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Price Caps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8362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1999-04-19T13:25:17Z</dcterms:created>
  <dc:creator>Simon Shih</dc:creator>
  <dc:description/>
  <dc:language>en-US</dc:language>
  <cp:lastModifiedBy>lnoske</cp:lastModifiedBy>
  <cp:lastPrinted>2001-06-18T15:40:08Z</cp:lastPrinted>
  <dcterms:modified xsi:type="dcterms:W3CDTF">2001-06-18T17:48:52Z</dcterms:modified>
  <cp:revision>504</cp:revision>
  <dc:subject/>
  <dc:title>No Slide Title</dc:title>
</cp:coreProperties>
</file>