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58400" cy="77724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A0D220-9E55-4CA0-9D40-A506FC8C107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54200" y="690120"/>
            <a:ext cx="8550000" cy="12956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4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54200" y="2244600"/>
            <a:ext cx="8550000" cy="4664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26920" indent="-31716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7332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82720" indent="-25380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54200" y="7081560"/>
            <a:ext cx="209520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36920" y="7081560"/>
            <a:ext cx="318456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09000" y="7081560"/>
            <a:ext cx="209520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BC4A6D08-98A0-48A6-8CB2-120CB9778FE0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A%20Natural%20Gas%20Pipelines-2-2-00%2011x17" descr=""/>
          <p:cNvPicPr/>
          <p:nvPr/>
        </p:nvPicPr>
        <p:blipFill>
          <a:blip r:embed="rId1"/>
          <a:srcRect l="7401" t="0" r="0" b="0"/>
          <a:stretch/>
        </p:blipFill>
        <p:spPr>
          <a:xfrm>
            <a:off x="304920" y="237960"/>
            <a:ext cx="9472320" cy="7296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2000-03-06T12:39:47Z</dcterms:created>
  <dc:creator>Selena Khan</dc:creator>
  <dc:description/>
  <dc:language>en-US</dc:language>
  <cp:lastModifiedBy>CBourgeois</cp:lastModifiedBy>
  <cp:lastPrinted>2000-05-08T11:25:47Z</cp:lastPrinted>
  <dcterms:modified xsi:type="dcterms:W3CDTF">2000-05-08T11:27:36Z</dcterms:modified>
  <cp:revision>7</cp:revision>
  <dc:subject/>
  <dc:title>No Slide Title</dc:title>
</cp:coreProperties>
</file>