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media/image13.wmf" ContentType="image/x-wmf"/>
  <Override PartName="/ppt/media/image4.wmf" ContentType="image/x-wmf"/>
  <Override PartName="/ppt/media/image9.wmf" ContentType="image/x-wmf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1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2.wmf" ContentType="image/x-wmf"/>
  <Override PartName="/ppt/media/image8.wmf" ContentType="image/x-wmf"/>
  <Override PartName="/ppt/media/image12.wmf" ContentType="image/x-wmf"/>
  <Override PartName="/ppt/media/image3.wmf" ContentType="image/x-wmf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90400" y="304560"/>
            <a:ext cx="5810400" cy="99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761760" y="1828440"/>
            <a:ext cx="7924680" cy="4343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90400" y="304560"/>
            <a:ext cx="5810400" cy="99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761760" y="1828440"/>
            <a:ext cx="7924680" cy="4343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761760" y="1828440"/>
            <a:ext cx="7924680" cy="4343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Media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90400" y="304560"/>
            <a:ext cx="5810400" cy="99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761760" y="1828440"/>
            <a:ext cx="7924680" cy="4343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761760" y="1828440"/>
            <a:ext cx="7924680" cy="4343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90400" y="304560"/>
            <a:ext cx="5810400" cy="99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90400" y="304560"/>
            <a:ext cx="5810400" cy="99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761760" y="1828440"/>
            <a:ext cx="7924680" cy="4343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90400" y="304560"/>
            <a:ext cx="5810400" cy="99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761760" y="1828440"/>
            <a:ext cx="7924680" cy="4343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761760" y="1828440"/>
            <a:ext cx="7924680" cy="4343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741ff"/>
            </a:gs>
            <a:gs pos="100000">
              <a:srgbClr val="032287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90400" y="304560"/>
            <a:ext cx="5810400" cy="99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612720" y="112680"/>
            <a:ext cx="266220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814320" y="6384960"/>
            <a:ext cx="131184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f0e30"/>
                </a:solidFill>
                <a:effectLst/>
                <a:uFillTx/>
                <a:latin typeface="Arial"/>
              </a:rPr>
              <a:t>WEFA Inc.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761760" y="1828440"/>
            <a:ext cx="7924680" cy="4343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spcBef>
                <a:spcPts val="601"/>
              </a:spcBef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279f"/>
                </a:solidFill>
                <a:effectLst/>
                <a:uFillTx/>
                <a:latin typeface="Palatino"/>
              </a:rPr>
              <a:t>Click to edit the outline text format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lvl="1" marL="685800" indent="-228600">
              <a:spcBef>
                <a:spcPts val="601"/>
              </a:spcBef>
              <a:buClr>
                <a:srgbClr val="cf0e30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279f"/>
                </a:solidFill>
                <a:effectLst/>
                <a:uFillTx/>
                <a:latin typeface="Palatino"/>
              </a:rPr>
              <a:t>Second Outline Level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lvl="2" marL="1143000" indent="-228600">
              <a:spcBef>
                <a:spcPts val="601"/>
              </a:spcBef>
              <a:buClr>
                <a:srgbClr val="cf0e30"/>
              </a:buClr>
              <a:buSzPct val="69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279f"/>
                </a:solidFill>
                <a:effectLst/>
                <a:uFillTx/>
                <a:latin typeface="Palatino"/>
              </a:rPr>
              <a:t>Third Outline Level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lvl="3" marL="1542960" indent="-171360">
              <a:spcBef>
                <a:spcPts val="601"/>
              </a:spcBef>
              <a:buClr>
                <a:srgbClr val="cf0e30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279f"/>
                </a:solidFill>
                <a:effectLst/>
                <a:uFillTx/>
                <a:latin typeface="Palatino"/>
              </a:rPr>
              <a:t>Fourth Outline Level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lvl="4" marL="2000160" indent="-171360">
              <a:spcBef>
                <a:spcPts val="601"/>
              </a:spcBef>
              <a:buClr>
                <a:srgbClr val="cf0e30"/>
              </a:buClr>
              <a:buFont typeface="Palatino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279f"/>
                </a:solidFill>
                <a:effectLst/>
                <a:uFillTx/>
                <a:latin typeface="Palatino"/>
              </a:rPr>
              <a:t>Fifth Outline Level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lvl="5" marL="2000160" indent="-171360">
              <a:spcBef>
                <a:spcPts val="601"/>
              </a:spcBef>
              <a:buClr>
                <a:srgbClr val="ffffff"/>
              </a:buClr>
              <a:buFont typeface="Palatino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279f"/>
                </a:solidFill>
                <a:effectLst/>
                <a:uFillTx/>
                <a:latin typeface="Palatino"/>
              </a:rPr>
              <a:t>Sixth Outline Level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lvl="6" marL="2000160" indent="-171360">
              <a:spcBef>
                <a:spcPts val="601"/>
              </a:spcBef>
              <a:buClr>
                <a:srgbClr val="ffffff"/>
              </a:buClr>
              <a:buFont typeface="Palatino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279f"/>
                </a:solidFill>
                <a:effectLst/>
                <a:uFillTx/>
                <a:latin typeface="Palatino"/>
              </a:rPr>
              <a:t>Seventh Outline Level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</p:txBody>
      </p:sp>
      <p:sp>
        <p:nvSpPr>
          <p:cNvPr id="4" name=""/>
          <p:cNvSpPr/>
          <p:nvPr/>
        </p:nvSpPr>
        <p:spPr>
          <a:xfrm>
            <a:off x="6101280" y="6348240"/>
            <a:ext cx="23450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HTTP:\\WWW.WEFA.COM\ENERGY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DENHARDT@WEFA.COM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63560" y="1523880"/>
            <a:ext cx="8291520" cy="0"/>
          </a:xfrm>
          <a:prstGeom prst="line">
            <a:avLst/>
          </a:prstGeom>
          <a:ln w="76320">
            <a:solidFill>
              <a:srgbClr val="cf0e3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63560" y="1600200"/>
            <a:ext cx="8291520" cy="0"/>
          </a:xfrm>
          <a:prstGeom prst="line">
            <a:avLst/>
          </a:prstGeom>
          <a:ln w="7632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" name=""/>
          <p:cNvGraphicFramePr/>
          <p:nvPr/>
        </p:nvGraphicFramePr>
        <p:xfrm>
          <a:off x="6756480" y="382680"/>
          <a:ext cx="1941480" cy="7459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756480" y="382680"/>
                    <a:ext cx="1941480" cy="745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2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3.wmf"/><Relationship Id="rId9" Type="http://schemas.openxmlformats.org/officeDocument/2006/relationships/slideLayout" Target="../slideLayouts/slideLayout7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7.wmf"/><Relationship Id="rId5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2.wmf"/><Relationship Id="rId5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4.wmf"/><Relationship Id="rId5" Type="http://schemas.openxmlformats.org/officeDocument/2006/relationships/slideLayout" Target="../slideLayouts/slideLayout6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5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5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16.wmf"/><Relationship Id="rId7" Type="http://schemas.openxmlformats.org/officeDocument/2006/relationships/slideLayout" Target="../slideLayouts/slideLayout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741ff"/>
            </a:gs>
            <a:gs pos="100000">
              <a:srgbClr val="032287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"/>
          <p:cNvGraphicFramePr/>
          <p:nvPr/>
        </p:nvGraphicFramePr>
        <p:xfrm>
          <a:off x="0" y="0"/>
          <a:ext cx="5310360" cy="5310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5310360" cy="5310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09480" y="2590920"/>
            <a:ext cx="8229600" cy="1371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Northeast Natural Gas Market Outlook</a:t>
            </a:r>
            <a:endParaRPr b="1" lang="en-US" sz="4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subTitle"/>
          </p:nvPr>
        </p:nvSpPr>
        <p:spPr>
          <a:xfrm>
            <a:off x="762120" y="4343400"/>
            <a:ext cx="7991280" cy="1247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349"/>
              </a:spcBef>
              <a:spcAft>
                <a:spcPts val="174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c0128"/>
                </a:solidFill>
                <a:effectLst/>
                <a:uFillTx/>
                <a:latin typeface="Palatino"/>
              </a:rPr>
              <a:t>Ron Denhardt</a:t>
            </a:r>
            <a:endParaRPr b="1" lang="en-US" sz="28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indent="0" algn="ctr">
              <a:lnSpc>
                <a:spcPct val="90000"/>
              </a:lnSpc>
              <a:spcBef>
                <a:spcPts val="349"/>
              </a:spcBef>
              <a:spcAft>
                <a:spcPts val="174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c0128"/>
                </a:solidFill>
                <a:effectLst/>
                <a:uFillTx/>
                <a:latin typeface="Palatino"/>
              </a:rPr>
              <a:t>Vice President, WEFA Energy Services</a:t>
            </a:r>
            <a:endParaRPr b="1" lang="en-US" sz="28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indent="0" algn="ctr">
              <a:lnSpc>
                <a:spcPct val="90000"/>
              </a:lnSpc>
              <a:spcBef>
                <a:spcPts val="300"/>
              </a:spcBef>
              <a:spcAft>
                <a:spcPts val="15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September 2000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</p:txBody>
      </p:sp>
      <p:graphicFrame>
        <p:nvGraphicFramePr>
          <p:cNvPr id="27" name=""/>
          <p:cNvGraphicFramePr/>
          <p:nvPr/>
        </p:nvGraphicFramePr>
        <p:xfrm>
          <a:off x="3048120" y="762120"/>
          <a:ext cx="2962080" cy="11458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048120" y="762120"/>
                    <a:ext cx="2962080" cy="1145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" name=""/>
          <p:cNvSpPr/>
          <p:nvPr/>
        </p:nvSpPr>
        <p:spPr>
          <a:xfrm>
            <a:off x="0" y="0"/>
            <a:ext cx="9131400" cy="6845400"/>
          </a:xfrm>
          <a:prstGeom prst="rect">
            <a:avLst/>
          </a:prstGeom>
          <a:solidFill>
            <a:srgbClr val="03228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2600" y="12600"/>
            <a:ext cx="9131400" cy="6845400"/>
          </a:xfrm>
          <a:prstGeom prst="rect">
            <a:avLst/>
          </a:prstGeom>
          <a:solidFill>
            <a:srgbClr val="03228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0" y="0"/>
            <a:ext cx="9131400" cy="6845400"/>
          </a:xfrm>
          <a:prstGeom prst="rect">
            <a:avLst/>
          </a:prstGeom>
          <a:gradFill rotWithShape="0">
            <a:gsLst>
              <a:gs pos="0">
                <a:srgbClr val="2741ff"/>
              </a:gs>
              <a:gs pos="100000">
                <a:srgbClr val="032287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0" y="0"/>
          <a:ext cx="5310360" cy="53103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0" y="0"/>
                    <a:ext cx="5310360" cy="5310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" name=""/>
          <p:cNvSpPr/>
          <p:nvPr/>
        </p:nvSpPr>
        <p:spPr>
          <a:xfrm>
            <a:off x="671400" y="2571840"/>
            <a:ext cx="777240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Northeast Natural Gas Market Outlook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61960" y="4314960"/>
            <a:ext cx="7991640" cy="12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90000"/>
              </a:lnSpc>
              <a:spcBef>
                <a:spcPts val="349"/>
              </a:spcBef>
              <a:spcAft>
                <a:spcPts val="17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c0128"/>
                </a:solidFill>
                <a:effectLst/>
                <a:uFillTx/>
                <a:latin typeface="Palatino"/>
              </a:rPr>
              <a:t>Ron Denhardt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349"/>
              </a:spcBef>
              <a:spcAft>
                <a:spcPts val="17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c0128"/>
                </a:solidFill>
                <a:effectLst/>
                <a:uFillTx/>
                <a:latin typeface="Palatino"/>
              </a:rPr>
              <a:t>Vice President, WEFA Energy Services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5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October 2000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" name=""/>
          <p:cNvGraphicFramePr/>
          <p:nvPr/>
        </p:nvGraphicFramePr>
        <p:xfrm>
          <a:off x="3057480" y="785880"/>
          <a:ext cx="3013200" cy="114624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37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3057480" y="785880"/>
                    <a:ext cx="3013200" cy="1146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transition spd="med">
    <p:pull dir="rd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741ff"/>
            </a:gs>
            <a:gs pos="100000">
              <a:srgbClr val="032287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PlaceHolder 1"/>
          <p:cNvSpPr>
            <a:spLocks noGrp="1"/>
          </p:cNvSpPr>
          <p:nvPr>
            <p:ph type="title"/>
          </p:nvPr>
        </p:nvSpPr>
        <p:spPr>
          <a:xfrm>
            <a:off x="590400" y="304560"/>
            <a:ext cx="5810400" cy="99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Dawn - Chicago basis will depend a great deal on Alberta - Henry Hub basis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17" name=""/>
          <p:cNvGraphicFramePr/>
          <p:nvPr/>
        </p:nvGraphicFramePr>
        <p:xfrm>
          <a:off x="4743360" y="1943280"/>
          <a:ext cx="4191120" cy="3954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743360" y="1943280"/>
                    <a:ext cx="4191120" cy="3954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19" name=""/>
          <p:cNvGraphicFramePr/>
          <p:nvPr/>
        </p:nvGraphicFramePr>
        <p:xfrm>
          <a:off x="304920" y="1924200"/>
          <a:ext cx="4267080" cy="39430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2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04920" y="1924200"/>
                    <a:ext cx="4267080" cy="3943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transition spd="med">
    <p:pull dir="rd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741ff"/>
            </a:gs>
            <a:gs pos="100000">
              <a:srgbClr val="032287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PlaceHolder 1"/>
          <p:cNvSpPr>
            <a:spLocks noGrp="1"/>
          </p:cNvSpPr>
          <p:nvPr>
            <p:ph type="title"/>
          </p:nvPr>
        </p:nvSpPr>
        <p:spPr>
          <a:xfrm>
            <a:off x="590400" y="304560"/>
            <a:ext cx="5810400" cy="99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De-contracting on TCPL and 80% IT floor will widen Chicago - Dawn basis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22" name=""/>
          <p:cNvGraphicFramePr/>
          <p:nvPr/>
        </p:nvGraphicFramePr>
        <p:xfrm>
          <a:off x="762120" y="2057400"/>
          <a:ext cx="7924680" cy="3416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2057400"/>
                    <a:ext cx="7924680" cy="3416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transition spd="med">
    <p:pull dir="rd"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741ff"/>
            </a:gs>
            <a:gs pos="100000">
              <a:srgbClr val="032287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PlaceHolder 1"/>
          <p:cNvSpPr>
            <a:spLocks noGrp="1"/>
          </p:cNvSpPr>
          <p:nvPr>
            <p:ph type="title"/>
          </p:nvPr>
        </p:nvSpPr>
        <p:spPr>
          <a:xfrm>
            <a:off x="590400" y="304560"/>
            <a:ext cx="5810400" cy="99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addition of Vector is likely to create excess capacity to Eastern Canada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5" name="PlaceHolder 2"/>
          <p:cNvSpPr>
            <a:spLocks noGrp="1"/>
          </p:cNvSpPr>
          <p:nvPr>
            <p:ph/>
          </p:nvPr>
        </p:nvSpPr>
        <p:spPr>
          <a:xfrm>
            <a:off x="761760" y="1828440"/>
            <a:ext cx="7924680" cy="4343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285840" indent="-285840">
              <a:spcBef>
                <a:spcPts val="700"/>
              </a:spcBef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Vector will add 700 MMcfd from Joliet, Illinois to Dawn, Ontario with near term expansion of 1 Bcfd</a:t>
            </a:r>
            <a:endParaRPr b="1" lang="en-US" sz="28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-285840">
              <a:spcBef>
                <a:spcPts val="700"/>
              </a:spcBef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Weather normalized Eastern Canadian demand is about 3.4 Bcfd and growing at 1.5% to 2.0% per year (50 to 70 MMcfd).</a:t>
            </a:r>
            <a:endParaRPr b="1" lang="en-US" sz="28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-285840">
              <a:spcBef>
                <a:spcPts val="700"/>
              </a:spcBef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It would take almost ten years to absorb this capacity on Eastern Canada</a:t>
            </a:r>
            <a:endParaRPr b="1" lang="en-US" sz="28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-285840">
              <a:spcBef>
                <a:spcPts val="601"/>
              </a:spcBef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Either there must be substantial</a:t>
            </a:r>
            <a:r>
              <a:rPr b="1" lang="en-US" sz="2800" strike="noStrike" u="none">
                <a:solidFill>
                  <a:srgbClr val="00279f"/>
                </a:solidFill>
                <a:effectLst/>
                <a:uFillTx/>
                <a:latin typeface="Palatino"/>
              </a:rPr>
              <a:t>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growth,  gas must be exported, or delivered en-route</a:t>
            </a:r>
            <a:r>
              <a:rPr b="1" lang="en-US" sz="2400" strike="noStrike" u="none">
                <a:solidFill>
                  <a:srgbClr val="00279f"/>
                </a:solidFill>
                <a:effectLst/>
                <a:uFillTx/>
                <a:latin typeface="Palatino"/>
              </a:rPr>
              <a:t> 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</p:txBody>
      </p:sp>
    </p:spTree>
  </p:cSld>
  <p:transition spd="med">
    <p:pull dir="rd"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741ff"/>
            </a:gs>
            <a:gs pos="100000">
              <a:srgbClr val="032287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PlaceHolder 1"/>
          <p:cNvSpPr>
            <a:spLocks noGrp="1"/>
          </p:cNvSpPr>
          <p:nvPr>
            <p:ph type="title"/>
          </p:nvPr>
        </p:nvSpPr>
        <p:spPr>
          <a:xfrm>
            <a:off x="590400" y="304560"/>
            <a:ext cx="5810400" cy="99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Eastern Canadian Capacity is used at a high load factor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7" name=""/>
          <p:cNvSpPr/>
          <p:nvPr/>
        </p:nvSpPr>
        <p:spPr>
          <a:xfrm>
            <a:off x="3945240" y="1805040"/>
            <a:ext cx="10616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Capacity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5453280" y="1782720"/>
            <a:ext cx="7218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Flows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6471360" y="1785960"/>
            <a:ext cx="12164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Utilization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1434600" y="2373480"/>
            <a:ext cx="12708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TCPL/GLGT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4638960" y="237348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5.34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5977080" y="237348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5.16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7300080" y="237348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97%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1486080" y="2685960"/>
            <a:ext cx="686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4638960" y="268596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1.05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5977080" y="268596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0.07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7426440" y="2685960"/>
            <a:ext cx="3312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1470240" y="2998800"/>
            <a:ext cx="5090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4638960" y="299880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6.39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5977080" y="299880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5.24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7300080" y="299880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82%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1487880" y="3645000"/>
            <a:ext cx="724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Export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1470240" y="3957480"/>
            <a:ext cx="801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Niagara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4638960" y="395748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0.84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5977080" y="395748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0.81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7300080" y="395748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97%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1474920" y="4270320"/>
            <a:ext cx="813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Iroquois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4638960" y="427032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0.81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5977080" y="427032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0.70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7300080" y="427032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87%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1480680" y="4581360"/>
            <a:ext cx="5724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4638960" y="458136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0.94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5977080" y="458136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0.31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7300080" y="458136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33%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1470240" y="4894200"/>
            <a:ext cx="5090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4638960" y="489420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2.59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5977080" y="489420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1.83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7300080" y="489420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71%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1513080" y="5519880"/>
            <a:ext cx="216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Net Eastern Canada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4638960" y="551988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3.80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5977080" y="551988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3.41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7300080" y="551988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90%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4889160" y="1622520"/>
            <a:ext cx="508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Bcfd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3732120" y="2192400"/>
            <a:ext cx="40370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3732120" y="2192400"/>
            <a:ext cx="4037040" cy="205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pull dir="rd"/>
  </p:transition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741ff"/>
            </a:gs>
            <a:gs pos="100000">
              <a:srgbClr val="032287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PlaceHolder 1"/>
          <p:cNvSpPr>
            <a:spLocks noGrp="1"/>
          </p:cNvSpPr>
          <p:nvPr>
            <p:ph type="title"/>
          </p:nvPr>
        </p:nvSpPr>
        <p:spPr>
          <a:xfrm>
            <a:off x="590400" y="304560"/>
            <a:ext cx="5810400" cy="99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Generation is the big upside for gas demand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7" name="PlaceHolder 2"/>
          <p:cNvSpPr>
            <a:spLocks noGrp="1"/>
          </p:cNvSpPr>
          <p:nvPr>
            <p:ph/>
          </p:nvPr>
        </p:nvSpPr>
        <p:spPr>
          <a:xfrm>
            <a:off x="837720" y="1599840"/>
            <a:ext cx="3886200" cy="4343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spcBef>
                <a:spcPts val="601"/>
              </a:spcBef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Loss of 4375 MW nuclear capacity in Ontario could support gas demand growth 180 - 360 MMcfd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-285840">
              <a:spcBef>
                <a:spcPts val="601"/>
              </a:spcBef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Proposed gas combined cycle plants in Ontario equal 3.2 GW about 720 MMcfd at 90% capacity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-285840">
              <a:spcBef>
                <a:spcPts val="601"/>
              </a:spcBef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Environmental regulations put 9.4 GW</a:t>
            </a:r>
            <a:r>
              <a:rPr b="1" lang="en-US" sz="2400" strike="noStrike" u="none">
                <a:solidFill>
                  <a:srgbClr val="00279f"/>
                </a:solidFill>
                <a:effectLst/>
                <a:uFillTx/>
                <a:latin typeface="Palatino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of coal at risk in Michigan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</p:txBody>
      </p:sp>
      <p:graphicFrame>
        <p:nvGraphicFramePr>
          <p:cNvPr id="368" name=""/>
          <p:cNvGraphicFramePr/>
          <p:nvPr/>
        </p:nvGraphicFramePr>
        <p:xfrm>
          <a:off x="4876920" y="1905120"/>
          <a:ext cx="3814560" cy="4006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876920" y="1905120"/>
                    <a:ext cx="3814560" cy="4006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transition spd="med">
    <p:pull dir="rd"/>
  </p:transition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741ff"/>
            </a:gs>
            <a:gs pos="100000">
              <a:srgbClr val="032287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PlaceHolder 1"/>
          <p:cNvSpPr>
            <a:spLocks noGrp="1"/>
          </p:cNvSpPr>
          <p:nvPr>
            <p:ph type="title"/>
          </p:nvPr>
        </p:nvSpPr>
        <p:spPr>
          <a:xfrm>
            <a:off x="590400" y="304560"/>
            <a:ext cx="5810400" cy="99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 Northeast market growth is not likely to absorb all the proposed pipeline capacity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1" name=""/>
          <p:cNvSpPr/>
          <p:nvPr/>
        </p:nvSpPr>
        <p:spPr>
          <a:xfrm>
            <a:off x="1835640" y="2166840"/>
            <a:ext cx="124524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Book Antiqua"/>
              </a:rPr>
              <a:t>PROJECT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3971160" y="1852560"/>
            <a:ext cx="140832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Book Antiqua"/>
              </a:rPr>
              <a:t>CAPACITY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4032720" y="2166840"/>
            <a:ext cx="8964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Book Antiqua"/>
              </a:rPr>
              <a:t>(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4144320" y="2166840"/>
            <a:ext cx="114120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Book Antiqua"/>
              </a:rPr>
              <a:t>MMCFD)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6785640" y="2166840"/>
            <a:ext cx="74160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Book Antiqua"/>
              </a:rPr>
              <a:t>DATE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1382760" y="1832040"/>
            <a:ext cx="1995480" cy="14400"/>
          </a:xfrm>
          <a:prstGeom prst="rect">
            <a:avLst/>
          </a:prstGeom>
          <a:solidFill>
            <a:srgbClr val="008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1382760" y="1832040"/>
            <a:ext cx="1995480" cy="1440"/>
          </a:xfrm>
          <a:prstGeom prst="line">
            <a:avLst/>
          </a:prstGeom>
          <a:ln w="0">
            <a:solidFill>
              <a:srgbClr val="008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3378240" y="1832040"/>
            <a:ext cx="15840" cy="14400"/>
          </a:xfrm>
          <a:prstGeom prst="rect">
            <a:avLst/>
          </a:prstGeom>
          <a:solidFill>
            <a:srgbClr val="008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3378240" y="1832040"/>
            <a:ext cx="15840" cy="1440"/>
          </a:xfrm>
          <a:prstGeom prst="line">
            <a:avLst/>
          </a:prstGeom>
          <a:ln w="0">
            <a:solidFill>
              <a:srgbClr val="008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3378240" y="1832040"/>
            <a:ext cx="1440" cy="14400"/>
          </a:xfrm>
          <a:prstGeom prst="line">
            <a:avLst/>
          </a:prstGeom>
          <a:ln w="0">
            <a:solidFill>
              <a:srgbClr val="008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3394080" y="1832040"/>
            <a:ext cx="2556000" cy="14400"/>
          </a:xfrm>
          <a:prstGeom prst="rect">
            <a:avLst/>
          </a:prstGeom>
          <a:solidFill>
            <a:srgbClr val="008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3394080" y="1832040"/>
            <a:ext cx="2556000" cy="1440"/>
          </a:xfrm>
          <a:prstGeom prst="line">
            <a:avLst/>
          </a:prstGeom>
          <a:ln w="0">
            <a:solidFill>
              <a:srgbClr val="008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5950080" y="1832040"/>
            <a:ext cx="15840" cy="14400"/>
          </a:xfrm>
          <a:prstGeom prst="rect">
            <a:avLst/>
          </a:prstGeom>
          <a:solidFill>
            <a:srgbClr val="008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5950080" y="1832040"/>
            <a:ext cx="15840" cy="1440"/>
          </a:xfrm>
          <a:prstGeom prst="line">
            <a:avLst/>
          </a:prstGeom>
          <a:ln w="0">
            <a:solidFill>
              <a:srgbClr val="008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5950080" y="1832040"/>
            <a:ext cx="1440" cy="14400"/>
          </a:xfrm>
          <a:prstGeom prst="line">
            <a:avLst/>
          </a:prstGeom>
          <a:ln w="0">
            <a:solidFill>
              <a:srgbClr val="008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5965920" y="1832040"/>
            <a:ext cx="2257200" cy="14400"/>
          </a:xfrm>
          <a:prstGeom prst="rect">
            <a:avLst/>
          </a:prstGeom>
          <a:solidFill>
            <a:srgbClr val="008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5965920" y="1832040"/>
            <a:ext cx="2257200" cy="1440"/>
          </a:xfrm>
          <a:prstGeom prst="line">
            <a:avLst/>
          </a:prstGeom>
          <a:ln w="0">
            <a:solidFill>
              <a:srgbClr val="008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1382760" y="2500200"/>
            <a:ext cx="1995480" cy="7920"/>
          </a:xfrm>
          <a:prstGeom prst="rect">
            <a:avLst/>
          </a:prstGeom>
          <a:solidFill>
            <a:srgbClr val="008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1382760" y="2500200"/>
            <a:ext cx="1995480" cy="1800"/>
          </a:xfrm>
          <a:prstGeom prst="line">
            <a:avLst/>
          </a:prstGeom>
          <a:ln w="0">
            <a:solidFill>
              <a:srgbClr val="008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3378240" y="2500200"/>
            <a:ext cx="7920" cy="7920"/>
          </a:xfrm>
          <a:prstGeom prst="rect">
            <a:avLst/>
          </a:prstGeom>
          <a:solidFill>
            <a:srgbClr val="008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3378240" y="2500200"/>
            <a:ext cx="7920" cy="1800"/>
          </a:xfrm>
          <a:prstGeom prst="line">
            <a:avLst/>
          </a:prstGeom>
          <a:ln w="0">
            <a:solidFill>
              <a:srgbClr val="008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3378240" y="2500200"/>
            <a:ext cx="1440" cy="7920"/>
          </a:xfrm>
          <a:prstGeom prst="line">
            <a:avLst/>
          </a:prstGeom>
          <a:ln w="0">
            <a:solidFill>
              <a:srgbClr val="008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3386160" y="2500200"/>
            <a:ext cx="2563920" cy="7920"/>
          </a:xfrm>
          <a:prstGeom prst="rect">
            <a:avLst/>
          </a:prstGeom>
          <a:solidFill>
            <a:srgbClr val="008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3386160" y="2500200"/>
            <a:ext cx="2563920" cy="1800"/>
          </a:xfrm>
          <a:prstGeom prst="line">
            <a:avLst/>
          </a:prstGeom>
          <a:ln w="0">
            <a:solidFill>
              <a:srgbClr val="008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5950080" y="2500200"/>
            <a:ext cx="7920" cy="7920"/>
          </a:xfrm>
          <a:prstGeom prst="rect">
            <a:avLst/>
          </a:prstGeom>
          <a:solidFill>
            <a:srgbClr val="008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5950080" y="2500200"/>
            <a:ext cx="7920" cy="1800"/>
          </a:xfrm>
          <a:prstGeom prst="line">
            <a:avLst/>
          </a:prstGeom>
          <a:ln w="0">
            <a:solidFill>
              <a:srgbClr val="008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5950080" y="2500200"/>
            <a:ext cx="1440" cy="7920"/>
          </a:xfrm>
          <a:prstGeom prst="line">
            <a:avLst/>
          </a:prstGeom>
          <a:ln w="0">
            <a:solidFill>
              <a:srgbClr val="008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5958000" y="2500200"/>
            <a:ext cx="2265120" cy="7920"/>
          </a:xfrm>
          <a:prstGeom prst="rect">
            <a:avLst/>
          </a:prstGeom>
          <a:solidFill>
            <a:srgbClr val="008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5958000" y="2500200"/>
            <a:ext cx="2265120" cy="1800"/>
          </a:xfrm>
          <a:prstGeom prst="line">
            <a:avLst/>
          </a:prstGeom>
          <a:ln w="0">
            <a:solidFill>
              <a:srgbClr val="008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1942560" y="3044880"/>
            <a:ext cx="102312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Book Antiqua"/>
              </a:rPr>
              <a:t>Distrigas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4530960" y="3044880"/>
            <a:ext cx="40068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Book Antiqua"/>
              </a:rPr>
              <a:t>220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6588000" y="3044880"/>
            <a:ext cx="114912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Book Antiqua"/>
              </a:rPr>
              <a:t>June 1999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2116440" y="3576600"/>
            <a:ext cx="66708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Book Antiqua"/>
              </a:rPr>
              <a:t>M&amp;N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4530960" y="3576600"/>
            <a:ext cx="40068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Book Antiqua"/>
              </a:rPr>
              <a:t>440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6645960" y="3576600"/>
            <a:ext cx="103032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Book Antiqua"/>
              </a:rPr>
              <a:t>Dec 1999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1669680" y="4065480"/>
            <a:ext cx="158616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Book Antiqua"/>
              </a:rPr>
              <a:t>Independence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4530960" y="4065480"/>
            <a:ext cx="40068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Book Antiqua"/>
              </a:rPr>
              <a:t>900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6632640" y="4065480"/>
            <a:ext cx="106020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Book Antiqua"/>
              </a:rPr>
              <a:t>Nov 2001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1791720" y="4554360"/>
            <a:ext cx="133452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Book Antiqua"/>
              </a:rPr>
              <a:t>Millennium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4530960" y="4554360"/>
            <a:ext cx="40068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Book Antiqua"/>
              </a:rPr>
              <a:t>700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6632640" y="4554360"/>
            <a:ext cx="106020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Book Antiqua"/>
              </a:rPr>
              <a:t>Nov 2002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1714680" y="5041800"/>
            <a:ext cx="149004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Book Antiqua"/>
              </a:rPr>
              <a:t>Scotian Shelf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4530960" y="5041800"/>
            <a:ext cx="40068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Book Antiqua"/>
              </a:rPr>
              <a:t>900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6887520" y="5041800"/>
            <a:ext cx="53424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Book Antiqua"/>
              </a:rPr>
              <a:t>2005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2145600" y="5529240"/>
            <a:ext cx="60804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Book Antiqua"/>
              </a:rPr>
              <a:t>Total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4465080" y="5529240"/>
            <a:ext cx="53424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Book Antiqua"/>
              </a:rPr>
              <a:t>3160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1382760" y="6013440"/>
            <a:ext cx="1995480" cy="15840"/>
          </a:xfrm>
          <a:prstGeom prst="rect">
            <a:avLst/>
          </a:prstGeom>
          <a:solidFill>
            <a:srgbClr val="008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1382760" y="6013440"/>
            <a:ext cx="1995480" cy="1440"/>
          </a:xfrm>
          <a:prstGeom prst="line">
            <a:avLst/>
          </a:prstGeom>
          <a:ln w="0">
            <a:solidFill>
              <a:srgbClr val="008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3378240" y="6013440"/>
            <a:ext cx="15840" cy="15840"/>
          </a:xfrm>
          <a:prstGeom prst="rect">
            <a:avLst/>
          </a:prstGeom>
          <a:solidFill>
            <a:srgbClr val="008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3378240" y="6013440"/>
            <a:ext cx="15840" cy="1440"/>
          </a:xfrm>
          <a:prstGeom prst="line">
            <a:avLst/>
          </a:prstGeom>
          <a:ln w="0">
            <a:solidFill>
              <a:srgbClr val="008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3378240" y="6013440"/>
            <a:ext cx="1440" cy="15840"/>
          </a:xfrm>
          <a:prstGeom prst="line">
            <a:avLst/>
          </a:prstGeom>
          <a:ln w="0">
            <a:solidFill>
              <a:srgbClr val="008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3394080" y="6013440"/>
            <a:ext cx="2556000" cy="15840"/>
          </a:xfrm>
          <a:prstGeom prst="rect">
            <a:avLst/>
          </a:prstGeom>
          <a:solidFill>
            <a:srgbClr val="008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3394080" y="6013440"/>
            <a:ext cx="2556000" cy="1440"/>
          </a:xfrm>
          <a:prstGeom prst="line">
            <a:avLst/>
          </a:prstGeom>
          <a:ln w="0">
            <a:solidFill>
              <a:srgbClr val="008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5950080" y="6013440"/>
            <a:ext cx="15840" cy="15840"/>
          </a:xfrm>
          <a:prstGeom prst="rect">
            <a:avLst/>
          </a:prstGeom>
          <a:solidFill>
            <a:srgbClr val="008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5950080" y="6013440"/>
            <a:ext cx="15840" cy="1440"/>
          </a:xfrm>
          <a:prstGeom prst="line">
            <a:avLst/>
          </a:prstGeom>
          <a:ln w="0">
            <a:solidFill>
              <a:srgbClr val="008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5950080" y="6013440"/>
            <a:ext cx="1440" cy="15840"/>
          </a:xfrm>
          <a:prstGeom prst="line">
            <a:avLst/>
          </a:prstGeom>
          <a:ln w="0">
            <a:solidFill>
              <a:srgbClr val="008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5965920" y="6013440"/>
            <a:ext cx="2257200" cy="15840"/>
          </a:xfrm>
          <a:prstGeom prst="rect">
            <a:avLst/>
          </a:prstGeom>
          <a:solidFill>
            <a:srgbClr val="008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5965920" y="6013440"/>
            <a:ext cx="2257200" cy="1440"/>
          </a:xfrm>
          <a:prstGeom prst="line">
            <a:avLst/>
          </a:prstGeom>
          <a:ln w="0">
            <a:solidFill>
              <a:srgbClr val="008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pull dir="rd"/>
  </p:transition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741ff"/>
            </a:gs>
            <a:gs pos="100000">
              <a:srgbClr val="032287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PlaceHolder 1"/>
          <p:cNvSpPr>
            <a:spLocks noGrp="1"/>
          </p:cNvSpPr>
          <p:nvPr>
            <p:ph type="title"/>
          </p:nvPr>
        </p:nvSpPr>
        <p:spPr>
          <a:xfrm>
            <a:off x="590400" y="304560"/>
            <a:ext cx="5810400" cy="99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3.16 Bcfd of additional capacity compare to .8 to 2.4 Bcfd of consumption growth by 2005 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30" name=""/>
          <p:cNvGraphicFramePr/>
          <p:nvPr/>
        </p:nvGraphicFramePr>
        <p:xfrm>
          <a:off x="4660920" y="1752480"/>
          <a:ext cx="4483080" cy="43056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60920" y="1752480"/>
                    <a:ext cx="4483080" cy="4305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2" name="PlaceHolder 2"/>
          <p:cNvSpPr>
            <a:spLocks noGrp="1"/>
          </p:cNvSpPr>
          <p:nvPr>
            <p:ph/>
          </p:nvPr>
        </p:nvSpPr>
        <p:spPr>
          <a:xfrm>
            <a:off x="761760" y="1828440"/>
            <a:ext cx="3886200" cy="4343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285840" indent="-285840">
              <a:spcBef>
                <a:spcPts val="751"/>
              </a:spcBef>
              <a:spcAft>
                <a:spcPts val="601"/>
              </a:spcAft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Weather normalized Northeast 2000 consumption 8.4 Bcfd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-285840">
              <a:spcBef>
                <a:spcPts val="751"/>
              </a:spcBef>
              <a:spcAft>
                <a:spcPts val="601"/>
              </a:spcAft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WEFA’s forecast calls for a 2.6% growth rate over the next decade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-285840">
              <a:spcBef>
                <a:spcPts val="751"/>
              </a:spcBef>
              <a:spcAft>
                <a:spcPts val="601"/>
              </a:spcAft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1000 MW Nuclear Unit is about 250 MMcfd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-285840">
              <a:spcBef>
                <a:spcPts val="751"/>
              </a:spcBef>
              <a:spcAft>
                <a:spcPts val="601"/>
              </a:spcAft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1% increase in electricity demand 100 MMcfd</a:t>
            </a:r>
            <a:r>
              <a:rPr b="1" lang="en-US" sz="2400" strike="noStrike" u="none">
                <a:solidFill>
                  <a:srgbClr val="00279f"/>
                </a:solidFill>
                <a:effectLst/>
                <a:uFillTx/>
                <a:latin typeface="Palatino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per year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</p:txBody>
      </p:sp>
    </p:spTree>
  </p:cSld>
  <p:transition spd="med">
    <p:pull dir="rd"/>
  </p:transition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741ff"/>
            </a:gs>
            <a:gs pos="100000">
              <a:srgbClr val="032287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PlaceHolder 1"/>
          <p:cNvSpPr>
            <a:spLocks noGrp="1"/>
          </p:cNvSpPr>
          <p:nvPr>
            <p:ph type="title"/>
          </p:nvPr>
        </p:nvSpPr>
        <p:spPr>
          <a:xfrm>
            <a:off x="590400" y="304560"/>
            <a:ext cx="5810400" cy="99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Potential Capacity Additions to the New England Market Are Huge Compared to the Market Size</a:t>
            </a:r>
            <a:endParaRPr b="1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4" name="PlaceHolder 2"/>
          <p:cNvSpPr>
            <a:spLocks noGrp="1"/>
          </p:cNvSpPr>
          <p:nvPr>
            <p:ph/>
          </p:nvPr>
        </p:nvSpPr>
        <p:spPr>
          <a:xfrm>
            <a:off x="761760" y="1828440"/>
            <a:ext cx="3886200" cy="4343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spcBef>
                <a:spcPts val="524"/>
              </a:spcBef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1998 Capacity to New England was 2.7 Bcfd and weather normalized consumption about 1.8 Bcfd (68% capacity utilization)</a:t>
            </a:r>
            <a:endParaRPr b="1" lang="en-US" sz="21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-285840">
              <a:spcBef>
                <a:spcPts val="524"/>
              </a:spcBef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Capacity additions Distrigas and M&amp;N 640 MMcfd</a:t>
            </a:r>
            <a:endParaRPr b="1" lang="en-US" sz="21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-285840">
              <a:spcBef>
                <a:spcPts val="524"/>
              </a:spcBef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Another 900 MMcfd from Scotian Shelf</a:t>
            </a:r>
            <a:endParaRPr b="1" lang="en-US" sz="21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-285840">
              <a:spcBef>
                <a:spcPts val="524"/>
              </a:spcBef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50% increase in pipeline capacity over next five years </a:t>
            </a:r>
            <a:endParaRPr b="1" lang="en-US" sz="21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</p:txBody>
      </p:sp>
      <p:graphicFrame>
        <p:nvGraphicFramePr>
          <p:cNvPr id="435" name=""/>
          <p:cNvGraphicFramePr/>
          <p:nvPr/>
        </p:nvGraphicFramePr>
        <p:xfrm>
          <a:off x="4800600" y="1828800"/>
          <a:ext cx="3884760" cy="4343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800600" y="1828800"/>
                    <a:ext cx="3884760" cy="434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37" name=""/>
          <p:cNvGraphicFramePr/>
          <p:nvPr/>
        </p:nvGraphicFramePr>
        <p:xfrm>
          <a:off x="4724280" y="1828800"/>
          <a:ext cx="4267440" cy="43434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3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828800"/>
                    <a:ext cx="4267440" cy="434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transition spd="med">
    <p:pull dir="rd"/>
  </p:transition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741ff"/>
            </a:gs>
            <a:gs pos="100000">
              <a:srgbClr val="032287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PlaceHolder 1"/>
          <p:cNvSpPr>
            <a:spLocks noGrp="1"/>
          </p:cNvSpPr>
          <p:nvPr>
            <p:ph type="title"/>
          </p:nvPr>
        </p:nvSpPr>
        <p:spPr>
          <a:xfrm>
            <a:off x="590400" y="304560"/>
            <a:ext cx="5810400" cy="99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Most likely Northeast can absorb one major project by 2003 (near term - basis will increase substantially with normal winter)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40" name=""/>
          <p:cNvGraphicFramePr/>
          <p:nvPr/>
        </p:nvGraphicFramePr>
        <p:xfrm>
          <a:off x="4648320" y="1957320"/>
          <a:ext cx="3916080" cy="3810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48320" y="1957320"/>
                    <a:ext cx="3916080" cy="381024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42" name=""/>
          <p:cNvGraphicFramePr/>
          <p:nvPr/>
        </p:nvGraphicFramePr>
        <p:xfrm>
          <a:off x="485640" y="1905120"/>
          <a:ext cx="3753000" cy="39621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4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85640" y="1905120"/>
                    <a:ext cx="3753000" cy="3962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transition spd="med">
    <p:pull dir="rd"/>
  </p:transition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741ff"/>
            </a:gs>
            <a:gs pos="100000">
              <a:srgbClr val="032287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4" name=""/>
          <p:cNvGraphicFramePr/>
          <p:nvPr/>
        </p:nvGraphicFramePr>
        <p:xfrm>
          <a:off x="60480" y="36360"/>
          <a:ext cx="5310000" cy="5310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480" y="36360"/>
                    <a:ext cx="5310000" cy="5310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6" name=""/>
          <p:cNvSpPr/>
          <p:nvPr/>
        </p:nvSpPr>
        <p:spPr>
          <a:xfrm>
            <a:off x="4211640" y="1306440"/>
            <a:ext cx="1833480" cy="1100160"/>
          </a:xfrm>
          <a:prstGeom prst="rect">
            <a:avLst/>
          </a:prstGeom>
          <a:solidFill>
            <a:srgbClr val="00006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3078000" y="1306440"/>
            <a:ext cx="1133640" cy="1100160"/>
          </a:xfrm>
          <a:prstGeom prst="rect">
            <a:avLst/>
          </a:prstGeom>
          <a:solidFill>
            <a:srgbClr val="a800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3594240" y="1608120"/>
            <a:ext cx="33120" cy="334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3870360" y="1981080"/>
            <a:ext cx="87120" cy="9216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3801960" y="1836720"/>
            <a:ext cx="87480" cy="856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3922560" y="1863720"/>
            <a:ext cx="95400" cy="9216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3749760" y="1962000"/>
            <a:ext cx="79200" cy="7164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3554280" y="1882800"/>
            <a:ext cx="60480" cy="586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3641760" y="1922400"/>
            <a:ext cx="66600" cy="6516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60" bIns="-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3487680" y="1830240"/>
            <a:ext cx="46080" cy="460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3446640" y="1778040"/>
            <a:ext cx="41040" cy="3312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3419640" y="1719360"/>
            <a:ext cx="27000" cy="2700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3479760" y="1528920"/>
            <a:ext cx="14400" cy="1404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6360" bIns="-36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3695760" y="1811160"/>
            <a:ext cx="66600" cy="6516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60" bIns="-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3614760" y="1771560"/>
            <a:ext cx="54000" cy="5256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9360" bIns="-9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3554280" y="1725480"/>
            <a:ext cx="46080" cy="460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3514680" y="1673280"/>
            <a:ext cx="33480" cy="3312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3494160" y="1614600"/>
            <a:ext cx="27000" cy="2700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3479760" y="1574640"/>
            <a:ext cx="20520" cy="1440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6720" bIns="-36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3774960" y="2073240"/>
            <a:ext cx="81000" cy="7956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720" bIns="9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3648240" y="2054160"/>
            <a:ext cx="66600" cy="6516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60" bIns="-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3467160" y="1968480"/>
            <a:ext cx="54000" cy="5256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9360" bIns="-9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3540240" y="2021040"/>
            <a:ext cx="60120" cy="586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3419640" y="1922400"/>
            <a:ext cx="41040" cy="3960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720" bIns="-18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3379680" y="1870200"/>
            <a:ext cx="27000" cy="3312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3352680" y="1824120"/>
            <a:ext cx="20880" cy="2052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040" bIns="-32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3413160" y="1660680"/>
            <a:ext cx="20520" cy="1872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3120" bIns="-33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3406680" y="1608120"/>
            <a:ext cx="20880" cy="190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3479760" y="1490760"/>
            <a:ext cx="14400" cy="1260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800" bIns="-37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3406680" y="1568520"/>
            <a:ext cx="12960" cy="1260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800" bIns="-37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3413160" y="1536840"/>
            <a:ext cx="6480" cy="1260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800" bIns="-37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3340080" y="1771560"/>
            <a:ext cx="19080" cy="208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1680" bIns="-31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3340080" y="1731960"/>
            <a:ext cx="12600" cy="1440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6720" bIns="-36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3332160" y="1687680"/>
            <a:ext cx="14400" cy="1260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800" bIns="-37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3332160" y="1647720"/>
            <a:ext cx="14400" cy="1296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3340080" y="1608120"/>
            <a:ext cx="6480" cy="64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3687840" y="2152800"/>
            <a:ext cx="54000" cy="5220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9720" bIns="-9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3575160" y="2152800"/>
            <a:ext cx="46080" cy="5220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9720" bIns="-9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3473280" y="2119320"/>
            <a:ext cx="47880" cy="460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3386160" y="2066760"/>
            <a:ext cx="47520" cy="460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3332160" y="2008080"/>
            <a:ext cx="33480" cy="316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3298680" y="1941480"/>
            <a:ext cx="27000" cy="334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3279600" y="1882800"/>
            <a:ext cx="19080" cy="2700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3265560" y="1836720"/>
            <a:ext cx="20520" cy="1440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6720" bIns="-36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3265560" y="1792440"/>
            <a:ext cx="6120" cy="1260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800" bIns="-37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3265560" y="1746360"/>
            <a:ext cx="6120" cy="1260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800" bIns="-37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3271680" y="1712880"/>
            <a:ext cx="7920" cy="64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3936960" y="1746360"/>
            <a:ext cx="87480" cy="838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2600" bIns="12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3822840" y="1725480"/>
            <a:ext cx="66600" cy="730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3722760" y="1693800"/>
            <a:ext cx="60120" cy="586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3722760" y="1581120"/>
            <a:ext cx="39600" cy="460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3575160" y="1562040"/>
            <a:ext cx="19080" cy="190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3567240" y="1509840"/>
            <a:ext cx="14040" cy="190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3567240" y="1463760"/>
            <a:ext cx="14040" cy="1260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800" bIns="-37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3909960" y="1633680"/>
            <a:ext cx="66600" cy="6660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60" bIns="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3801960" y="1614600"/>
            <a:ext cx="54000" cy="5220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9720" bIns="-9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3641760" y="1660680"/>
            <a:ext cx="46080" cy="5220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9720" bIns="-9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3675240" y="1549440"/>
            <a:ext cx="33120" cy="316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3654360" y="1503360"/>
            <a:ext cx="20880" cy="190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3654360" y="1463760"/>
            <a:ext cx="7920" cy="1260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800" bIns="-37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3870360" y="1555920"/>
            <a:ext cx="39600" cy="3312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>
            <a:off x="3795840" y="1528920"/>
            <a:ext cx="27000" cy="2700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>
            <a:off x="3749760" y="1503360"/>
            <a:ext cx="19080" cy="190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>
            <a:off x="3722760" y="1469880"/>
            <a:ext cx="12600" cy="64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4413240" y="1633680"/>
            <a:ext cx="692280" cy="433080"/>
          </a:xfrm>
          <a:custGeom>
            <a:avLst/>
            <a:gdLst/>
            <a:ahLst/>
            <a:rect l="l" t="t" r="r" b="b"/>
            <a:pathLst>
              <a:path w="436" h="273">
                <a:moveTo>
                  <a:pt x="203" y="116"/>
                </a:moveTo>
                <a:lnTo>
                  <a:pt x="216" y="95"/>
                </a:lnTo>
                <a:lnTo>
                  <a:pt x="220" y="87"/>
                </a:lnTo>
                <a:lnTo>
                  <a:pt x="224" y="91"/>
                </a:lnTo>
                <a:lnTo>
                  <a:pt x="224" y="100"/>
                </a:lnTo>
                <a:lnTo>
                  <a:pt x="254" y="182"/>
                </a:lnTo>
                <a:lnTo>
                  <a:pt x="283" y="269"/>
                </a:lnTo>
                <a:lnTo>
                  <a:pt x="283" y="273"/>
                </a:lnTo>
                <a:lnTo>
                  <a:pt x="292" y="273"/>
                </a:lnTo>
                <a:lnTo>
                  <a:pt x="292" y="269"/>
                </a:lnTo>
                <a:lnTo>
                  <a:pt x="296" y="260"/>
                </a:lnTo>
                <a:lnTo>
                  <a:pt x="313" y="219"/>
                </a:lnTo>
                <a:lnTo>
                  <a:pt x="334" y="166"/>
                </a:lnTo>
                <a:lnTo>
                  <a:pt x="385" y="46"/>
                </a:lnTo>
                <a:lnTo>
                  <a:pt x="389" y="34"/>
                </a:lnTo>
                <a:lnTo>
                  <a:pt x="398" y="25"/>
                </a:lnTo>
                <a:lnTo>
                  <a:pt x="402" y="21"/>
                </a:lnTo>
                <a:lnTo>
                  <a:pt x="406" y="17"/>
                </a:lnTo>
                <a:lnTo>
                  <a:pt x="419" y="13"/>
                </a:lnTo>
                <a:lnTo>
                  <a:pt x="431" y="13"/>
                </a:lnTo>
                <a:lnTo>
                  <a:pt x="436" y="13"/>
                </a:lnTo>
                <a:lnTo>
                  <a:pt x="436" y="9"/>
                </a:lnTo>
                <a:lnTo>
                  <a:pt x="436" y="5"/>
                </a:lnTo>
                <a:lnTo>
                  <a:pt x="431" y="0"/>
                </a:lnTo>
                <a:lnTo>
                  <a:pt x="385" y="5"/>
                </a:lnTo>
                <a:lnTo>
                  <a:pt x="338" y="0"/>
                </a:lnTo>
                <a:lnTo>
                  <a:pt x="338" y="5"/>
                </a:lnTo>
                <a:lnTo>
                  <a:pt x="338" y="9"/>
                </a:lnTo>
                <a:lnTo>
                  <a:pt x="338" y="13"/>
                </a:lnTo>
                <a:lnTo>
                  <a:pt x="351" y="13"/>
                </a:lnTo>
                <a:lnTo>
                  <a:pt x="359" y="13"/>
                </a:lnTo>
                <a:lnTo>
                  <a:pt x="368" y="17"/>
                </a:lnTo>
                <a:lnTo>
                  <a:pt x="372" y="21"/>
                </a:lnTo>
                <a:lnTo>
                  <a:pt x="372" y="29"/>
                </a:lnTo>
                <a:lnTo>
                  <a:pt x="372" y="46"/>
                </a:lnTo>
                <a:lnTo>
                  <a:pt x="368" y="58"/>
                </a:lnTo>
                <a:lnTo>
                  <a:pt x="330" y="157"/>
                </a:lnTo>
                <a:lnTo>
                  <a:pt x="313" y="199"/>
                </a:lnTo>
                <a:lnTo>
                  <a:pt x="305" y="215"/>
                </a:lnTo>
                <a:lnTo>
                  <a:pt x="300" y="215"/>
                </a:lnTo>
                <a:lnTo>
                  <a:pt x="300" y="211"/>
                </a:lnTo>
                <a:lnTo>
                  <a:pt x="292" y="190"/>
                </a:lnTo>
                <a:lnTo>
                  <a:pt x="254" y="62"/>
                </a:lnTo>
                <a:lnTo>
                  <a:pt x="245" y="25"/>
                </a:lnTo>
                <a:lnTo>
                  <a:pt x="250" y="17"/>
                </a:lnTo>
                <a:lnTo>
                  <a:pt x="254" y="13"/>
                </a:lnTo>
                <a:lnTo>
                  <a:pt x="262" y="13"/>
                </a:lnTo>
                <a:lnTo>
                  <a:pt x="279" y="13"/>
                </a:lnTo>
                <a:lnTo>
                  <a:pt x="283" y="5"/>
                </a:lnTo>
                <a:lnTo>
                  <a:pt x="279" y="5"/>
                </a:lnTo>
                <a:lnTo>
                  <a:pt x="279" y="0"/>
                </a:lnTo>
                <a:lnTo>
                  <a:pt x="220" y="5"/>
                </a:lnTo>
                <a:lnTo>
                  <a:pt x="165" y="0"/>
                </a:lnTo>
                <a:lnTo>
                  <a:pt x="165" y="9"/>
                </a:lnTo>
                <a:lnTo>
                  <a:pt x="165" y="13"/>
                </a:lnTo>
                <a:lnTo>
                  <a:pt x="182" y="13"/>
                </a:lnTo>
                <a:lnTo>
                  <a:pt x="195" y="17"/>
                </a:lnTo>
                <a:lnTo>
                  <a:pt x="199" y="21"/>
                </a:lnTo>
                <a:lnTo>
                  <a:pt x="203" y="25"/>
                </a:lnTo>
                <a:lnTo>
                  <a:pt x="207" y="42"/>
                </a:lnTo>
                <a:lnTo>
                  <a:pt x="216" y="67"/>
                </a:lnTo>
                <a:lnTo>
                  <a:pt x="212" y="75"/>
                </a:lnTo>
                <a:lnTo>
                  <a:pt x="207" y="87"/>
                </a:lnTo>
                <a:lnTo>
                  <a:pt x="152" y="190"/>
                </a:lnTo>
                <a:lnTo>
                  <a:pt x="144" y="211"/>
                </a:lnTo>
                <a:lnTo>
                  <a:pt x="140" y="215"/>
                </a:lnTo>
                <a:lnTo>
                  <a:pt x="135" y="215"/>
                </a:lnTo>
                <a:lnTo>
                  <a:pt x="131" y="207"/>
                </a:lnTo>
                <a:lnTo>
                  <a:pt x="114" y="161"/>
                </a:lnTo>
                <a:lnTo>
                  <a:pt x="85" y="54"/>
                </a:lnTo>
                <a:lnTo>
                  <a:pt x="80" y="25"/>
                </a:lnTo>
                <a:lnTo>
                  <a:pt x="85" y="17"/>
                </a:lnTo>
                <a:lnTo>
                  <a:pt x="89" y="13"/>
                </a:lnTo>
                <a:lnTo>
                  <a:pt x="110" y="13"/>
                </a:lnTo>
                <a:lnTo>
                  <a:pt x="114" y="13"/>
                </a:lnTo>
                <a:lnTo>
                  <a:pt x="114" y="9"/>
                </a:lnTo>
                <a:lnTo>
                  <a:pt x="114" y="5"/>
                </a:lnTo>
                <a:lnTo>
                  <a:pt x="110" y="0"/>
                </a:lnTo>
                <a:lnTo>
                  <a:pt x="59" y="5"/>
                </a:lnTo>
                <a:lnTo>
                  <a:pt x="9" y="0"/>
                </a:lnTo>
                <a:lnTo>
                  <a:pt x="4" y="5"/>
                </a:lnTo>
                <a:lnTo>
                  <a:pt x="0" y="9"/>
                </a:lnTo>
                <a:lnTo>
                  <a:pt x="4" y="13"/>
                </a:lnTo>
                <a:lnTo>
                  <a:pt x="21" y="13"/>
                </a:lnTo>
                <a:lnTo>
                  <a:pt x="30" y="17"/>
                </a:lnTo>
                <a:lnTo>
                  <a:pt x="38" y="21"/>
                </a:lnTo>
                <a:lnTo>
                  <a:pt x="42" y="34"/>
                </a:lnTo>
                <a:lnTo>
                  <a:pt x="59" y="91"/>
                </a:lnTo>
                <a:lnTo>
                  <a:pt x="106" y="252"/>
                </a:lnTo>
                <a:lnTo>
                  <a:pt x="110" y="269"/>
                </a:lnTo>
                <a:lnTo>
                  <a:pt x="114" y="273"/>
                </a:lnTo>
                <a:lnTo>
                  <a:pt x="118" y="273"/>
                </a:lnTo>
                <a:lnTo>
                  <a:pt x="123" y="269"/>
                </a:lnTo>
                <a:lnTo>
                  <a:pt x="127" y="265"/>
                </a:lnTo>
                <a:lnTo>
                  <a:pt x="203" y="11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5037120" y="1792440"/>
            <a:ext cx="243000" cy="268200"/>
          </a:xfrm>
          <a:custGeom>
            <a:avLst/>
            <a:gdLst/>
            <a:ahLst/>
            <a:rect l="l" t="t" r="r" b="b"/>
            <a:pathLst>
              <a:path w="153" h="169">
                <a:moveTo>
                  <a:pt x="30" y="136"/>
                </a:moveTo>
                <a:lnTo>
                  <a:pt x="26" y="152"/>
                </a:lnTo>
                <a:lnTo>
                  <a:pt x="26" y="156"/>
                </a:lnTo>
                <a:lnTo>
                  <a:pt x="21" y="156"/>
                </a:lnTo>
                <a:lnTo>
                  <a:pt x="5" y="160"/>
                </a:lnTo>
                <a:lnTo>
                  <a:pt x="0" y="160"/>
                </a:lnTo>
                <a:lnTo>
                  <a:pt x="0" y="165"/>
                </a:lnTo>
                <a:lnTo>
                  <a:pt x="0" y="169"/>
                </a:lnTo>
                <a:lnTo>
                  <a:pt x="81" y="169"/>
                </a:lnTo>
                <a:lnTo>
                  <a:pt x="136" y="169"/>
                </a:lnTo>
                <a:lnTo>
                  <a:pt x="140" y="169"/>
                </a:lnTo>
                <a:lnTo>
                  <a:pt x="144" y="165"/>
                </a:lnTo>
                <a:lnTo>
                  <a:pt x="153" y="132"/>
                </a:lnTo>
                <a:lnTo>
                  <a:pt x="153" y="127"/>
                </a:lnTo>
                <a:lnTo>
                  <a:pt x="153" y="123"/>
                </a:lnTo>
                <a:lnTo>
                  <a:pt x="148" y="123"/>
                </a:lnTo>
                <a:lnTo>
                  <a:pt x="144" y="127"/>
                </a:lnTo>
                <a:lnTo>
                  <a:pt x="136" y="140"/>
                </a:lnTo>
                <a:lnTo>
                  <a:pt x="127" y="148"/>
                </a:lnTo>
                <a:lnTo>
                  <a:pt x="119" y="152"/>
                </a:lnTo>
                <a:lnTo>
                  <a:pt x="106" y="156"/>
                </a:lnTo>
                <a:lnTo>
                  <a:pt x="93" y="156"/>
                </a:lnTo>
                <a:lnTo>
                  <a:pt x="76" y="156"/>
                </a:lnTo>
                <a:lnTo>
                  <a:pt x="64" y="156"/>
                </a:lnTo>
                <a:lnTo>
                  <a:pt x="60" y="152"/>
                </a:lnTo>
                <a:lnTo>
                  <a:pt x="60" y="148"/>
                </a:lnTo>
                <a:lnTo>
                  <a:pt x="60" y="86"/>
                </a:lnTo>
                <a:lnTo>
                  <a:pt x="81" y="86"/>
                </a:lnTo>
                <a:lnTo>
                  <a:pt x="89" y="86"/>
                </a:lnTo>
                <a:lnTo>
                  <a:pt x="98" y="90"/>
                </a:lnTo>
                <a:lnTo>
                  <a:pt x="102" y="94"/>
                </a:lnTo>
                <a:lnTo>
                  <a:pt x="102" y="99"/>
                </a:lnTo>
                <a:lnTo>
                  <a:pt x="106" y="111"/>
                </a:lnTo>
                <a:lnTo>
                  <a:pt x="110" y="111"/>
                </a:lnTo>
                <a:lnTo>
                  <a:pt x="114" y="111"/>
                </a:lnTo>
                <a:lnTo>
                  <a:pt x="114" y="86"/>
                </a:lnTo>
                <a:lnTo>
                  <a:pt x="114" y="53"/>
                </a:lnTo>
                <a:lnTo>
                  <a:pt x="110" y="53"/>
                </a:lnTo>
                <a:lnTo>
                  <a:pt x="106" y="53"/>
                </a:lnTo>
                <a:lnTo>
                  <a:pt x="102" y="61"/>
                </a:lnTo>
                <a:lnTo>
                  <a:pt x="102" y="70"/>
                </a:lnTo>
                <a:lnTo>
                  <a:pt x="98" y="74"/>
                </a:lnTo>
                <a:lnTo>
                  <a:pt x="89" y="74"/>
                </a:lnTo>
                <a:lnTo>
                  <a:pt x="81" y="78"/>
                </a:lnTo>
                <a:lnTo>
                  <a:pt x="60" y="74"/>
                </a:lnTo>
                <a:lnTo>
                  <a:pt x="60" y="20"/>
                </a:lnTo>
                <a:lnTo>
                  <a:pt x="60" y="16"/>
                </a:lnTo>
                <a:lnTo>
                  <a:pt x="64" y="12"/>
                </a:lnTo>
                <a:lnTo>
                  <a:pt x="72" y="8"/>
                </a:lnTo>
                <a:lnTo>
                  <a:pt x="85" y="8"/>
                </a:lnTo>
                <a:lnTo>
                  <a:pt x="98" y="12"/>
                </a:lnTo>
                <a:lnTo>
                  <a:pt x="106" y="12"/>
                </a:lnTo>
                <a:lnTo>
                  <a:pt x="114" y="16"/>
                </a:lnTo>
                <a:lnTo>
                  <a:pt x="123" y="24"/>
                </a:lnTo>
                <a:lnTo>
                  <a:pt x="131" y="37"/>
                </a:lnTo>
                <a:lnTo>
                  <a:pt x="136" y="37"/>
                </a:lnTo>
                <a:lnTo>
                  <a:pt x="140" y="37"/>
                </a:lnTo>
                <a:lnTo>
                  <a:pt x="136" y="0"/>
                </a:lnTo>
                <a:lnTo>
                  <a:pt x="131" y="0"/>
                </a:lnTo>
                <a:lnTo>
                  <a:pt x="68" y="0"/>
                </a:lnTo>
                <a:lnTo>
                  <a:pt x="0" y="0"/>
                </a:lnTo>
                <a:lnTo>
                  <a:pt x="0" y="4"/>
                </a:lnTo>
                <a:lnTo>
                  <a:pt x="0" y="8"/>
                </a:lnTo>
                <a:lnTo>
                  <a:pt x="5" y="8"/>
                </a:lnTo>
                <a:lnTo>
                  <a:pt x="21" y="8"/>
                </a:lnTo>
                <a:lnTo>
                  <a:pt x="26" y="12"/>
                </a:lnTo>
                <a:lnTo>
                  <a:pt x="30" y="28"/>
                </a:lnTo>
                <a:lnTo>
                  <a:pt x="30" y="13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/>
          <p:nvPr/>
        </p:nvSpPr>
        <p:spPr>
          <a:xfrm>
            <a:off x="5313240" y="1792440"/>
            <a:ext cx="227160" cy="268200"/>
          </a:xfrm>
          <a:custGeom>
            <a:avLst/>
            <a:gdLst/>
            <a:ahLst/>
            <a:rect l="l" t="t" r="r" b="b"/>
            <a:pathLst>
              <a:path w="143" h="169">
                <a:moveTo>
                  <a:pt x="29" y="136"/>
                </a:moveTo>
                <a:lnTo>
                  <a:pt x="29" y="152"/>
                </a:lnTo>
                <a:lnTo>
                  <a:pt x="29" y="156"/>
                </a:lnTo>
                <a:lnTo>
                  <a:pt x="25" y="156"/>
                </a:lnTo>
                <a:lnTo>
                  <a:pt x="21" y="156"/>
                </a:lnTo>
                <a:lnTo>
                  <a:pt x="12" y="160"/>
                </a:lnTo>
                <a:lnTo>
                  <a:pt x="4" y="160"/>
                </a:lnTo>
                <a:lnTo>
                  <a:pt x="4" y="165"/>
                </a:lnTo>
                <a:lnTo>
                  <a:pt x="8" y="169"/>
                </a:lnTo>
                <a:lnTo>
                  <a:pt x="46" y="169"/>
                </a:lnTo>
                <a:lnTo>
                  <a:pt x="88" y="169"/>
                </a:lnTo>
                <a:lnTo>
                  <a:pt x="93" y="165"/>
                </a:lnTo>
                <a:lnTo>
                  <a:pt x="93" y="160"/>
                </a:lnTo>
                <a:lnTo>
                  <a:pt x="84" y="160"/>
                </a:lnTo>
                <a:lnTo>
                  <a:pt x="72" y="156"/>
                </a:lnTo>
                <a:lnTo>
                  <a:pt x="67" y="156"/>
                </a:lnTo>
                <a:lnTo>
                  <a:pt x="63" y="152"/>
                </a:lnTo>
                <a:lnTo>
                  <a:pt x="63" y="148"/>
                </a:lnTo>
                <a:lnTo>
                  <a:pt x="63" y="136"/>
                </a:lnTo>
                <a:lnTo>
                  <a:pt x="63" y="86"/>
                </a:lnTo>
                <a:lnTo>
                  <a:pt x="84" y="86"/>
                </a:lnTo>
                <a:lnTo>
                  <a:pt x="93" y="86"/>
                </a:lnTo>
                <a:lnTo>
                  <a:pt x="101" y="90"/>
                </a:lnTo>
                <a:lnTo>
                  <a:pt x="105" y="94"/>
                </a:lnTo>
                <a:lnTo>
                  <a:pt x="105" y="99"/>
                </a:lnTo>
                <a:lnTo>
                  <a:pt x="105" y="111"/>
                </a:lnTo>
                <a:lnTo>
                  <a:pt x="110" y="111"/>
                </a:lnTo>
                <a:lnTo>
                  <a:pt x="114" y="111"/>
                </a:lnTo>
                <a:lnTo>
                  <a:pt x="118" y="111"/>
                </a:lnTo>
                <a:lnTo>
                  <a:pt x="118" y="86"/>
                </a:lnTo>
                <a:lnTo>
                  <a:pt x="118" y="53"/>
                </a:lnTo>
                <a:lnTo>
                  <a:pt x="114" y="53"/>
                </a:lnTo>
                <a:lnTo>
                  <a:pt x="110" y="53"/>
                </a:lnTo>
                <a:lnTo>
                  <a:pt x="105" y="61"/>
                </a:lnTo>
                <a:lnTo>
                  <a:pt x="105" y="70"/>
                </a:lnTo>
                <a:lnTo>
                  <a:pt x="101" y="74"/>
                </a:lnTo>
                <a:lnTo>
                  <a:pt x="93" y="74"/>
                </a:lnTo>
                <a:lnTo>
                  <a:pt x="84" y="78"/>
                </a:lnTo>
                <a:lnTo>
                  <a:pt x="63" y="74"/>
                </a:lnTo>
                <a:lnTo>
                  <a:pt x="63" y="20"/>
                </a:lnTo>
                <a:lnTo>
                  <a:pt x="63" y="16"/>
                </a:lnTo>
                <a:lnTo>
                  <a:pt x="67" y="12"/>
                </a:lnTo>
                <a:lnTo>
                  <a:pt x="72" y="8"/>
                </a:lnTo>
                <a:lnTo>
                  <a:pt x="84" y="8"/>
                </a:lnTo>
                <a:lnTo>
                  <a:pt x="101" y="12"/>
                </a:lnTo>
                <a:lnTo>
                  <a:pt x="110" y="12"/>
                </a:lnTo>
                <a:lnTo>
                  <a:pt x="118" y="16"/>
                </a:lnTo>
                <a:lnTo>
                  <a:pt x="122" y="24"/>
                </a:lnTo>
                <a:lnTo>
                  <a:pt x="131" y="37"/>
                </a:lnTo>
                <a:lnTo>
                  <a:pt x="135" y="37"/>
                </a:lnTo>
                <a:lnTo>
                  <a:pt x="139" y="37"/>
                </a:lnTo>
                <a:lnTo>
                  <a:pt x="143" y="37"/>
                </a:lnTo>
                <a:lnTo>
                  <a:pt x="139" y="0"/>
                </a:lnTo>
                <a:lnTo>
                  <a:pt x="135" y="0"/>
                </a:lnTo>
                <a:lnTo>
                  <a:pt x="131" y="0"/>
                </a:lnTo>
                <a:lnTo>
                  <a:pt x="67" y="0"/>
                </a:lnTo>
                <a:lnTo>
                  <a:pt x="4" y="0"/>
                </a:lnTo>
                <a:lnTo>
                  <a:pt x="0" y="0"/>
                </a:lnTo>
                <a:lnTo>
                  <a:pt x="0" y="4"/>
                </a:lnTo>
                <a:lnTo>
                  <a:pt x="4" y="8"/>
                </a:lnTo>
                <a:lnTo>
                  <a:pt x="8" y="8"/>
                </a:lnTo>
                <a:lnTo>
                  <a:pt x="21" y="8"/>
                </a:lnTo>
                <a:lnTo>
                  <a:pt x="25" y="12"/>
                </a:lnTo>
                <a:lnTo>
                  <a:pt x="29" y="12"/>
                </a:lnTo>
                <a:lnTo>
                  <a:pt x="29" y="28"/>
                </a:lnTo>
                <a:lnTo>
                  <a:pt x="29" y="13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5514840" y="1778040"/>
            <a:ext cx="301680" cy="282600"/>
          </a:xfrm>
          <a:custGeom>
            <a:avLst/>
            <a:gdLst/>
            <a:ahLst/>
            <a:rect l="l" t="t" r="r" b="b"/>
            <a:pathLst>
              <a:path w="190" h="178">
                <a:moveTo>
                  <a:pt x="25" y="153"/>
                </a:moveTo>
                <a:lnTo>
                  <a:pt x="21" y="161"/>
                </a:lnTo>
                <a:lnTo>
                  <a:pt x="16" y="165"/>
                </a:lnTo>
                <a:lnTo>
                  <a:pt x="4" y="169"/>
                </a:lnTo>
                <a:lnTo>
                  <a:pt x="0" y="169"/>
                </a:lnTo>
                <a:lnTo>
                  <a:pt x="0" y="174"/>
                </a:lnTo>
                <a:lnTo>
                  <a:pt x="0" y="178"/>
                </a:lnTo>
                <a:lnTo>
                  <a:pt x="33" y="178"/>
                </a:lnTo>
                <a:lnTo>
                  <a:pt x="67" y="178"/>
                </a:lnTo>
                <a:lnTo>
                  <a:pt x="67" y="174"/>
                </a:lnTo>
                <a:lnTo>
                  <a:pt x="67" y="169"/>
                </a:lnTo>
                <a:lnTo>
                  <a:pt x="63" y="169"/>
                </a:lnTo>
                <a:lnTo>
                  <a:pt x="46" y="165"/>
                </a:lnTo>
                <a:lnTo>
                  <a:pt x="42" y="165"/>
                </a:lnTo>
                <a:lnTo>
                  <a:pt x="42" y="157"/>
                </a:lnTo>
                <a:lnTo>
                  <a:pt x="42" y="145"/>
                </a:lnTo>
                <a:lnTo>
                  <a:pt x="50" y="132"/>
                </a:lnTo>
                <a:lnTo>
                  <a:pt x="54" y="116"/>
                </a:lnTo>
                <a:lnTo>
                  <a:pt x="59" y="116"/>
                </a:lnTo>
                <a:lnTo>
                  <a:pt x="114" y="116"/>
                </a:lnTo>
                <a:lnTo>
                  <a:pt x="122" y="141"/>
                </a:lnTo>
                <a:lnTo>
                  <a:pt x="126" y="157"/>
                </a:lnTo>
                <a:lnTo>
                  <a:pt x="126" y="165"/>
                </a:lnTo>
                <a:lnTo>
                  <a:pt x="122" y="165"/>
                </a:lnTo>
                <a:lnTo>
                  <a:pt x="114" y="165"/>
                </a:lnTo>
                <a:lnTo>
                  <a:pt x="109" y="165"/>
                </a:lnTo>
                <a:lnTo>
                  <a:pt x="105" y="169"/>
                </a:lnTo>
                <a:lnTo>
                  <a:pt x="101" y="174"/>
                </a:lnTo>
                <a:lnTo>
                  <a:pt x="105" y="174"/>
                </a:lnTo>
                <a:lnTo>
                  <a:pt x="105" y="178"/>
                </a:lnTo>
                <a:lnTo>
                  <a:pt x="148" y="178"/>
                </a:lnTo>
                <a:lnTo>
                  <a:pt x="186" y="178"/>
                </a:lnTo>
                <a:lnTo>
                  <a:pt x="190" y="174"/>
                </a:lnTo>
                <a:lnTo>
                  <a:pt x="190" y="169"/>
                </a:lnTo>
                <a:lnTo>
                  <a:pt x="186" y="169"/>
                </a:lnTo>
                <a:lnTo>
                  <a:pt x="177" y="165"/>
                </a:lnTo>
                <a:lnTo>
                  <a:pt x="169" y="161"/>
                </a:lnTo>
                <a:lnTo>
                  <a:pt x="164" y="157"/>
                </a:lnTo>
                <a:lnTo>
                  <a:pt x="160" y="149"/>
                </a:lnTo>
                <a:lnTo>
                  <a:pt x="109" y="4"/>
                </a:lnTo>
                <a:lnTo>
                  <a:pt x="105" y="0"/>
                </a:lnTo>
                <a:lnTo>
                  <a:pt x="101" y="0"/>
                </a:lnTo>
                <a:lnTo>
                  <a:pt x="97" y="4"/>
                </a:lnTo>
                <a:lnTo>
                  <a:pt x="25" y="153"/>
                </a:lnTo>
                <a:close/>
                <a:moveTo>
                  <a:pt x="109" y="103"/>
                </a:moveTo>
                <a:lnTo>
                  <a:pt x="63" y="103"/>
                </a:lnTo>
                <a:lnTo>
                  <a:pt x="63" y="99"/>
                </a:lnTo>
                <a:lnTo>
                  <a:pt x="88" y="46"/>
                </a:lnTo>
                <a:lnTo>
                  <a:pt x="109" y="10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3084480" y="1312920"/>
            <a:ext cx="2954520" cy="108756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915840" y="3390840"/>
            <a:ext cx="7283520" cy="176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Atlanta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Wingdings"/>
                <a:ea typeface="Wingdings"/>
              </a:rPr>
              <a:t>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Boston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Wingdings"/>
                <a:ea typeface="Wingdings"/>
              </a:rPr>
              <a:t>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Chicago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Wingdings"/>
                <a:ea typeface="Wingdings"/>
              </a:rPr>
              <a:t>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Los Angeles</a:t>
            </a:r>
            <a:br>
              <a:rPr sz="2200"/>
            </a:b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York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Wingdings"/>
                <a:ea typeface="Wingdings"/>
              </a:rPr>
              <a:t>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Philadelphia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Wingdings"/>
                <a:ea typeface="Wingdings"/>
              </a:rPr>
              <a:t>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Washington, DC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Brussels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Wingdings"/>
                <a:ea typeface="Wingdings"/>
              </a:rPr>
              <a:t>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Frankfurt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Wingdings"/>
                <a:ea typeface="Wingdings"/>
              </a:rPr>
              <a:t>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London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Wingdings"/>
                <a:ea typeface="Wingdings"/>
              </a:rPr>
              <a:t>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Mexico City</a:t>
            </a:r>
            <a:br>
              <a:rPr sz="2200"/>
            </a:b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Milan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Wingdings"/>
                <a:ea typeface="Wingdings"/>
              </a:rPr>
              <a:t>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Ottawa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Wingdings"/>
                <a:ea typeface="Wingdings"/>
              </a:rPr>
              <a:t>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Paris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Wingdings"/>
                <a:ea typeface="Wingdings"/>
              </a:rPr>
              <a:t>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Pretoria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Wingdings"/>
                <a:ea typeface="Wingdings"/>
              </a:rPr>
              <a:t>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Toronto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0" y="0"/>
            <a:ext cx="9131400" cy="6845400"/>
          </a:xfrm>
          <a:prstGeom prst="rect">
            <a:avLst/>
          </a:prstGeom>
          <a:gradFill rotWithShape="0">
            <a:gsLst>
              <a:gs pos="0">
                <a:srgbClr val="2741ff"/>
              </a:gs>
              <a:gs pos="100000">
                <a:srgbClr val="032287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17" name=""/>
          <p:cNvGraphicFramePr/>
          <p:nvPr/>
        </p:nvGraphicFramePr>
        <p:xfrm>
          <a:off x="60480" y="36360"/>
          <a:ext cx="5310000" cy="5310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1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0480" y="36360"/>
                    <a:ext cx="5310000" cy="5310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19" name=""/>
          <p:cNvGraphicFramePr/>
          <p:nvPr/>
        </p:nvGraphicFramePr>
        <p:xfrm>
          <a:off x="3057480" y="1300320"/>
          <a:ext cx="3013200" cy="11458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520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057480" y="1300320"/>
                    <a:ext cx="3013200" cy="1145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21" name=""/>
          <p:cNvSpPr/>
          <p:nvPr/>
        </p:nvSpPr>
        <p:spPr>
          <a:xfrm>
            <a:off x="915840" y="3390840"/>
            <a:ext cx="7283520" cy="176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Atlanta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Wingdings"/>
                <a:ea typeface="Wingdings"/>
              </a:rPr>
              <a:t>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Boston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Wingdings"/>
                <a:ea typeface="Wingdings"/>
              </a:rPr>
              <a:t>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Chicago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Wingdings"/>
                <a:ea typeface="Wingdings"/>
              </a:rPr>
              <a:t>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Los Angeles</a:t>
            </a:r>
            <a:br>
              <a:rPr sz="2200"/>
            </a:b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York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Wingdings"/>
                <a:ea typeface="Wingdings"/>
              </a:rPr>
              <a:t>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Philadelphia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Wingdings"/>
                <a:ea typeface="Wingdings"/>
              </a:rPr>
              <a:t>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Washington, DC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Brussels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Wingdings"/>
                <a:ea typeface="Wingdings"/>
              </a:rPr>
              <a:t>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Frankfurt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Wingdings"/>
                <a:ea typeface="Wingdings"/>
              </a:rPr>
              <a:t>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London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Wingdings"/>
                <a:ea typeface="Wingdings"/>
              </a:rPr>
              <a:t>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Mexico City</a:t>
            </a:r>
            <a:br>
              <a:rPr sz="2200"/>
            </a:b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Milan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Wingdings"/>
                <a:ea typeface="Wingdings"/>
              </a:rPr>
              <a:t>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Ottawa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Wingdings"/>
                <a:ea typeface="Wingdings"/>
              </a:rPr>
              <a:t>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Paris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Wingdings"/>
                <a:ea typeface="Wingdings"/>
              </a:rPr>
              <a:t>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Pretoria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Wingdings"/>
                <a:ea typeface="Wingdings"/>
              </a:rPr>
              <a:t>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Toronto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pull dir="rd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741ff"/>
            </a:gs>
            <a:gs pos="100000">
              <a:srgbClr val="032287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90400" y="304560"/>
            <a:ext cx="5810400" cy="99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Overview</a:t>
            </a:r>
            <a:endParaRPr b="1" lang="en-US" sz="4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761760" y="1828440"/>
            <a:ext cx="7924680" cy="4343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spcBef>
                <a:spcPts val="3501"/>
              </a:spcBef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AECO - Henry Hub Basis</a:t>
            </a:r>
            <a:endParaRPr b="1" lang="en-US" sz="40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-285840">
              <a:spcBef>
                <a:spcPts val="3501"/>
              </a:spcBef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Midwest Flows and Basis</a:t>
            </a:r>
            <a:endParaRPr b="1" lang="en-US" sz="40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-285840">
              <a:spcBef>
                <a:spcPts val="3501"/>
              </a:spcBef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Northeast Demand, Pipeline Capacity and Basis</a:t>
            </a:r>
            <a:endParaRPr b="1" lang="en-US" sz="40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</p:txBody>
      </p:sp>
    </p:spTree>
  </p:cSld>
  <p:transition spd="med">
    <p:pull dir="rd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d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90400" y="304560"/>
            <a:ext cx="5810400" cy="99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AECO Basis Formation Before Alliance</a:t>
            </a:r>
            <a:endParaRPr b="1" lang="en-US" sz="4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762120" y="1806480"/>
            <a:ext cx="7485120" cy="1440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62120" y="1806480"/>
            <a:ext cx="1440" cy="377532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62120" y="1806480"/>
            <a:ext cx="17280" cy="377532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62120" y="1806480"/>
            <a:ext cx="17280" cy="180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828800" y="1806480"/>
            <a:ext cx="17640" cy="180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895480" y="1806480"/>
            <a:ext cx="17640" cy="180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962520" y="1806480"/>
            <a:ext cx="17280" cy="180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029200" y="1806480"/>
            <a:ext cx="17640" cy="180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095880" y="1806480"/>
            <a:ext cx="17640" cy="180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162920" y="1806480"/>
            <a:ext cx="17280" cy="180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8229600" y="1806480"/>
            <a:ext cx="17640" cy="180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133720" y="2666880"/>
            <a:ext cx="5753160" cy="27590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85800" y="1833480"/>
            <a:ext cx="7696080" cy="4191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095560" y="2690640"/>
            <a:ext cx="5800680" cy="2759400"/>
          </a:xfrm>
          <a:prstGeom prst="rect">
            <a:avLst/>
          </a:prstGeom>
          <a:noFill/>
          <a:ln w="176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095560" y="2690640"/>
            <a:ext cx="1440" cy="27594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046240" y="5450040"/>
            <a:ext cx="493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046240" y="5051520"/>
            <a:ext cx="493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046240" y="4667400"/>
            <a:ext cx="493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046240" y="4268880"/>
            <a:ext cx="493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046240" y="3871800"/>
            <a:ext cx="493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046240" y="3473280"/>
            <a:ext cx="493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046240" y="3089160"/>
            <a:ext cx="493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046240" y="2690640"/>
            <a:ext cx="493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095560" y="3002040"/>
            <a:ext cx="1440" cy="1440"/>
          </a:xfrm>
          <a:prstGeom prst="line">
            <a:avLst/>
          </a:prstGeom>
          <a:ln w="3348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095560" y="3002040"/>
            <a:ext cx="766800" cy="1440"/>
          </a:xfrm>
          <a:prstGeom prst="line">
            <a:avLst/>
          </a:prstGeom>
          <a:ln w="3348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862360" y="3002040"/>
            <a:ext cx="1440" cy="162000"/>
          </a:xfrm>
          <a:prstGeom prst="line">
            <a:avLst/>
          </a:prstGeom>
          <a:ln w="3348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862360" y="3164040"/>
            <a:ext cx="966600" cy="1440"/>
          </a:xfrm>
          <a:prstGeom prst="line">
            <a:avLst/>
          </a:prstGeom>
          <a:ln w="3348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828960" y="3164040"/>
            <a:ext cx="1800" cy="515880"/>
          </a:xfrm>
          <a:prstGeom prst="line">
            <a:avLst/>
          </a:prstGeom>
          <a:ln w="3348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828960" y="3679920"/>
            <a:ext cx="1751040" cy="1440"/>
          </a:xfrm>
          <a:prstGeom prst="line">
            <a:avLst/>
          </a:prstGeom>
          <a:ln w="3348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562720" y="3664080"/>
            <a:ext cx="1440" cy="498240"/>
          </a:xfrm>
          <a:custGeom>
            <a:avLst/>
            <a:gdLst/>
            <a:ahLst/>
            <a:rect l="l" t="t" r="r" b="b"/>
            <a:pathLst>
              <a:path w="1" h="314">
                <a:moveTo>
                  <a:pt x="0" y="0"/>
                </a:moveTo>
                <a:lnTo>
                  <a:pt x="0" y="314"/>
                </a:lnTo>
              </a:path>
            </a:pathLst>
          </a:custGeom>
          <a:solidFill>
            <a:srgbClr val="ffffff"/>
          </a:solidFill>
          <a:ln w="334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562720" y="4162320"/>
            <a:ext cx="1466640" cy="1800"/>
          </a:xfrm>
          <a:prstGeom prst="line">
            <a:avLst/>
          </a:prstGeom>
          <a:ln w="3348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010280" y="4172040"/>
            <a:ext cx="1800" cy="780840"/>
          </a:xfrm>
          <a:custGeom>
            <a:avLst/>
            <a:gdLst/>
            <a:ahLst/>
            <a:rect l="l" t="t" r="r" b="b"/>
            <a:pathLst>
              <a:path w="1" h="492">
                <a:moveTo>
                  <a:pt x="0" y="0"/>
                </a:moveTo>
                <a:lnTo>
                  <a:pt x="0" y="492"/>
                </a:lnTo>
              </a:path>
            </a:pathLst>
          </a:custGeom>
          <a:solidFill>
            <a:srgbClr val="ffffff"/>
          </a:solidFill>
          <a:ln w="334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7010280" y="4952880"/>
            <a:ext cx="314280" cy="1800"/>
          </a:xfrm>
          <a:custGeom>
            <a:avLst/>
            <a:gdLst/>
            <a:ahLst/>
            <a:rect l="l" t="t" r="r" b="b"/>
            <a:pathLst>
              <a:path w="198" h="1">
                <a:moveTo>
                  <a:pt x="0" y="1"/>
                </a:moveTo>
                <a:lnTo>
                  <a:pt x="198" y="0"/>
                </a:lnTo>
              </a:path>
            </a:pathLst>
          </a:custGeom>
          <a:solidFill>
            <a:srgbClr val="ffffff"/>
          </a:solidFill>
          <a:ln w="334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7315200" y="4952880"/>
            <a:ext cx="1440" cy="487440"/>
          </a:xfrm>
          <a:prstGeom prst="line">
            <a:avLst/>
          </a:prstGeom>
          <a:ln w="3348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860560" y="1998720"/>
            <a:ext cx="3800880" cy="51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101d5"/>
                </a:solidFill>
                <a:effectLst/>
                <a:uFillTx/>
                <a:latin typeface="Arial"/>
              </a:rPr>
              <a:t>Western Canada Price Determination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101d5"/>
                </a:solidFill>
                <a:effectLst/>
                <a:uFillTx/>
                <a:latin typeface="Arial"/>
              </a:rPr>
              <a:t>Before Alliance 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824120" y="5361120"/>
            <a:ext cx="1252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-1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702080" y="4962600"/>
            <a:ext cx="2422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-0.8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702080" y="4579920"/>
            <a:ext cx="2422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-0.6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702080" y="4181400"/>
            <a:ext cx="2422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-0.4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702080" y="3782880"/>
            <a:ext cx="2422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-0.2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875240" y="3384720"/>
            <a:ext cx="78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0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751760" y="3002040"/>
            <a:ext cx="195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0.2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751760" y="2603520"/>
            <a:ext cx="195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0.4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057760" y="5567400"/>
            <a:ext cx="78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0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441880" y="5567400"/>
            <a:ext cx="78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1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824560" y="5567400"/>
            <a:ext cx="78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2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224520" y="5567400"/>
            <a:ext cx="78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3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609000" y="5567400"/>
            <a:ext cx="78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4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991320" y="5567400"/>
            <a:ext cx="78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5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375440" y="5567400"/>
            <a:ext cx="78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6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758120" y="5567400"/>
            <a:ext cx="78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7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158080" y="5567400"/>
            <a:ext cx="78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8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542560" y="5567400"/>
            <a:ext cx="78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9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871960" y="5567400"/>
            <a:ext cx="156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10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254280" y="5567400"/>
            <a:ext cx="156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11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638760" y="5567400"/>
            <a:ext cx="156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12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7038720" y="5567400"/>
            <a:ext cx="156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13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7421400" y="5567400"/>
            <a:ext cx="156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14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805520" y="5567400"/>
            <a:ext cx="156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15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 rot="16200000">
            <a:off x="123840" y="3885120"/>
            <a:ext cx="21506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101d5"/>
                </a:solidFill>
                <a:effectLst/>
                <a:uFillTx/>
                <a:latin typeface="Arial"/>
              </a:rPr>
              <a:t>Henry Hub - AECO Basis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rot="16200000">
            <a:off x="915840" y="3949920"/>
            <a:ext cx="11001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101d5"/>
                </a:solidFill>
                <a:effectLst/>
                <a:uFillTx/>
                <a:latin typeface="Arial"/>
              </a:rPr>
              <a:t>($US/Mmbtu)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046920" y="3105000"/>
            <a:ext cx="33120" cy="14400"/>
          </a:xfrm>
          <a:prstGeom prst="line">
            <a:avLst/>
          </a:prstGeom>
          <a:ln w="176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3" name=""/>
          <p:cNvGrpSpPr/>
          <p:nvPr/>
        </p:nvGrpSpPr>
        <p:grpSpPr>
          <a:xfrm>
            <a:off x="7095960" y="4535640"/>
            <a:ext cx="300240" cy="618840"/>
            <a:chOff x="7095960" y="4535640"/>
            <a:chExt cx="300240" cy="618840"/>
          </a:xfrm>
        </p:grpSpPr>
        <p:sp>
          <p:nvSpPr>
            <p:cNvPr id="104" name=""/>
            <p:cNvSpPr/>
            <p:nvPr/>
          </p:nvSpPr>
          <p:spPr>
            <a:xfrm flipH="1">
              <a:off x="7196040" y="4535640"/>
              <a:ext cx="200160" cy="515880"/>
            </a:xfrm>
            <a:prstGeom prst="line">
              <a:avLst/>
            </a:prstGeom>
            <a:ln w="176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7095960" y="4992840"/>
              <a:ext cx="184320" cy="161640"/>
            </a:xfrm>
            <a:custGeom>
              <a:avLst/>
              <a:gdLst/>
              <a:ahLst/>
              <a:rect l="l" t="t" r="r" b="b"/>
              <a:pathLst>
                <a:path w="116" h="102">
                  <a:moveTo>
                    <a:pt x="0" y="0"/>
                  </a:moveTo>
                  <a:lnTo>
                    <a:pt x="32" y="102"/>
                  </a:lnTo>
                  <a:lnTo>
                    <a:pt x="116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3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6" name=""/>
          <p:cNvSpPr/>
          <p:nvPr/>
        </p:nvSpPr>
        <p:spPr>
          <a:xfrm>
            <a:off x="4662360" y="3016080"/>
            <a:ext cx="201780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640760" y="3030480"/>
            <a:ext cx="18705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Available Supply For Export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095560" y="3827520"/>
            <a:ext cx="833400" cy="120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143080" y="3841920"/>
            <a:ext cx="3434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Firm 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111400" y="4019400"/>
            <a:ext cx="694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Contracts 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135880" y="4195800"/>
            <a:ext cx="366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to NE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046320" y="3841920"/>
            <a:ext cx="133560" cy="30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913120" y="3944880"/>
            <a:ext cx="866880" cy="146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958840" y="3975120"/>
            <a:ext cx="3434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Firm 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927520" y="4151160"/>
            <a:ext cx="694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Contracts 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2925360" y="4329000"/>
            <a:ext cx="7254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to Eastern 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942280" y="4505400"/>
            <a:ext cx="507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Canada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995640" y="4062240"/>
            <a:ext cx="1533600" cy="6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998160" y="4078440"/>
            <a:ext cx="12081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Firm Contracts to 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4011480" y="4254480"/>
            <a:ext cx="8654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U.S. Midwest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580000" y="4638600"/>
            <a:ext cx="1366920" cy="50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581080" y="4653000"/>
            <a:ext cx="12081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Firm Contracts to 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590440" y="4829040"/>
            <a:ext cx="8654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Western U.S.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7129440" y="3517920"/>
            <a:ext cx="70020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7155360" y="3532320"/>
            <a:ext cx="5306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Decontr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153200" y="3708360"/>
            <a:ext cx="4525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acted: 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163280" y="3886200"/>
            <a:ext cx="4136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Short-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7173000" y="4062240"/>
            <a:ext cx="3826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Term 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7135200" y="4240080"/>
            <a:ext cx="5778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Services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946240" y="2751120"/>
            <a:ext cx="4016520" cy="25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964600" y="2765520"/>
            <a:ext cx="14032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101d5"/>
                </a:solidFill>
                <a:effectLst/>
                <a:uFillTx/>
                <a:latin typeface="Small Fonts"/>
              </a:rPr>
              <a:t>Marginal AECO Price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2" name=""/>
          <p:cNvGrpSpPr/>
          <p:nvPr/>
        </p:nvGrpSpPr>
        <p:grpSpPr>
          <a:xfrm>
            <a:off x="6029280" y="3236760"/>
            <a:ext cx="784440" cy="487440"/>
            <a:chOff x="6029280" y="3236760"/>
            <a:chExt cx="784440" cy="487440"/>
          </a:xfrm>
        </p:grpSpPr>
        <p:sp>
          <p:nvSpPr>
            <p:cNvPr id="133" name=""/>
            <p:cNvSpPr/>
            <p:nvPr/>
          </p:nvSpPr>
          <p:spPr>
            <a:xfrm>
              <a:off x="6029280" y="3236760"/>
              <a:ext cx="684360" cy="428760"/>
            </a:xfrm>
            <a:prstGeom prst="line">
              <a:avLst/>
            </a:prstGeom>
            <a:ln w="176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6613560" y="3576600"/>
              <a:ext cx="200160" cy="147600"/>
            </a:xfrm>
            <a:custGeom>
              <a:avLst/>
              <a:gdLst/>
              <a:ahLst/>
              <a:rect l="l" t="t" r="r" b="b"/>
              <a:pathLst>
                <a:path w="126" h="93">
                  <a:moveTo>
                    <a:pt x="0" y="83"/>
                  </a:moveTo>
                  <a:lnTo>
                    <a:pt x="126" y="93"/>
                  </a:lnTo>
                  <a:lnTo>
                    <a:pt x="73" y="0"/>
                  </a:lnTo>
                  <a:lnTo>
                    <a:pt x="0" y="83"/>
                  </a:lnTo>
                  <a:close/>
                </a:path>
              </a:pathLst>
            </a:custGeom>
            <a:solidFill>
              <a:srgbClr val="000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5" name=""/>
          <p:cNvGrpSpPr/>
          <p:nvPr/>
        </p:nvGrpSpPr>
        <p:grpSpPr>
          <a:xfrm>
            <a:off x="3579840" y="2940120"/>
            <a:ext cx="550080" cy="190440"/>
            <a:chOff x="3579840" y="2940120"/>
            <a:chExt cx="550080" cy="190440"/>
          </a:xfrm>
        </p:grpSpPr>
        <p:sp>
          <p:nvSpPr>
            <p:cNvPr id="136" name=""/>
            <p:cNvSpPr/>
            <p:nvPr/>
          </p:nvSpPr>
          <p:spPr>
            <a:xfrm flipH="1">
              <a:off x="3696840" y="2940120"/>
              <a:ext cx="433080" cy="117720"/>
            </a:xfrm>
            <a:prstGeom prst="line">
              <a:avLst/>
            </a:prstGeom>
            <a:ln w="176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3579840" y="2968920"/>
              <a:ext cx="183960" cy="161640"/>
            </a:xfrm>
            <a:custGeom>
              <a:avLst/>
              <a:gdLst/>
              <a:ahLst/>
              <a:rect l="l" t="t" r="r" b="b"/>
              <a:pathLst>
                <a:path w="116" h="102">
                  <a:moveTo>
                    <a:pt x="84" y="0"/>
                  </a:moveTo>
                  <a:lnTo>
                    <a:pt x="0" y="84"/>
                  </a:lnTo>
                  <a:lnTo>
                    <a:pt x="116" y="102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rgbClr val="3333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8" name=""/>
          <p:cNvSpPr/>
          <p:nvPr/>
        </p:nvSpPr>
        <p:spPr>
          <a:xfrm>
            <a:off x="4802040" y="5715000"/>
            <a:ext cx="52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d6"/>
                </a:solidFill>
                <a:effectLst/>
                <a:uFillTx/>
                <a:latin typeface="Times New Roman"/>
              </a:rPr>
              <a:t>Bcfd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flipV="1">
            <a:off x="6858000" y="3200400"/>
            <a:ext cx="0" cy="1371600"/>
          </a:xfrm>
          <a:prstGeom prst="line">
            <a:avLst/>
          </a:prstGeom>
          <a:ln w="47520">
            <a:solidFill>
              <a:srgbClr val="fc012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pull dir="rd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741ff"/>
            </a:gs>
            <a:gs pos="100000">
              <a:srgbClr val="032287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590400" y="304560"/>
            <a:ext cx="5810400" cy="99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During the spring and summer of 2000 AECO - Henry Hub basis widened because: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761760" y="1828440"/>
            <a:ext cx="7924680" cy="4343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spcBef>
                <a:spcPts val="700"/>
              </a:spcBef>
              <a:spcAft>
                <a:spcPts val="700"/>
              </a:spcAft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Strong gas demand in Southern California caused the Northern - Southern California basis to widen</a:t>
            </a:r>
            <a:endParaRPr b="1" lang="en-US" sz="28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-285840">
              <a:spcBef>
                <a:spcPts val="700"/>
              </a:spcBef>
              <a:spcAft>
                <a:spcPts val="700"/>
              </a:spcAft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Eastern Canadian storage was not filled because of high prices</a:t>
            </a:r>
            <a:endParaRPr b="1" lang="en-US" sz="28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-285840">
              <a:spcBef>
                <a:spcPts val="700"/>
              </a:spcBef>
              <a:spcAft>
                <a:spcPts val="700"/>
              </a:spcAft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Maintenance on Nova system</a:t>
            </a:r>
            <a:endParaRPr b="1" lang="en-US" sz="28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-285840">
              <a:spcBef>
                <a:spcPts val="700"/>
              </a:spcBef>
              <a:spcAft>
                <a:spcPts val="700"/>
              </a:spcAft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Additional supplies coming on from Fort Liard area in BC</a:t>
            </a:r>
            <a:endParaRPr b="1" lang="en-US" sz="28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</p:txBody>
      </p:sp>
    </p:spTree>
  </p:cSld>
  <p:transition spd="med">
    <p:pull dir="rd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741ff"/>
            </a:gs>
            <a:gs pos="100000">
              <a:srgbClr val="032287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90400" y="304560"/>
            <a:ext cx="5810400" cy="99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Alliance addition of 1.6 Bcfd to Midwest will be greater than 1.1 Bcfd de-contracting on TCPL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4648320" y="5257800"/>
            <a:ext cx="83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d6"/>
                </a:solidFill>
                <a:effectLst/>
                <a:uFillTx/>
                <a:latin typeface="Times New Roman"/>
              </a:rPr>
              <a:t>Bcfd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44" name="" descr=""/>
          <p:cNvPicPr/>
          <p:nvPr/>
        </p:nvPicPr>
        <p:blipFill>
          <a:blip r:embed="rId1"/>
          <a:stretch/>
        </p:blipFill>
        <p:spPr>
          <a:xfrm>
            <a:off x="1676520" y="1828800"/>
            <a:ext cx="6476760" cy="3790800"/>
          </a:xfrm>
          <a:prstGeom prst="rect">
            <a:avLst/>
          </a:prstGeom>
          <a:noFill/>
          <a:ln w="0">
            <a:noFill/>
          </a:ln>
        </p:spPr>
      </p:pic>
    </p:spTree>
  </p:cSld>
  <p:transition spd="med">
    <p:pull dir="rd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741ff"/>
            </a:gs>
            <a:gs pos="100000">
              <a:srgbClr val="032287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"/>
          <p:cNvSpPr/>
          <p:nvPr/>
        </p:nvSpPr>
        <p:spPr>
          <a:xfrm rot="384600">
            <a:off x="5961240" y="4048200"/>
            <a:ext cx="423720" cy="379440"/>
          </a:xfrm>
          <a:custGeom>
            <a:avLst/>
            <a:gdLst/>
            <a:ahLst/>
            <a:rect l="l" t="t" r="r" b="b"/>
            <a:pathLst>
              <a:path w="131" h="114">
                <a:moveTo>
                  <a:pt x="58" y="89"/>
                </a:moveTo>
                <a:lnTo>
                  <a:pt x="63" y="80"/>
                </a:lnTo>
                <a:lnTo>
                  <a:pt x="76" y="74"/>
                </a:lnTo>
                <a:lnTo>
                  <a:pt x="83" y="70"/>
                </a:lnTo>
                <a:lnTo>
                  <a:pt x="90" y="69"/>
                </a:lnTo>
                <a:lnTo>
                  <a:pt x="91" y="67"/>
                </a:lnTo>
                <a:lnTo>
                  <a:pt x="101" y="62"/>
                </a:lnTo>
                <a:lnTo>
                  <a:pt x="121" y="52"/>
                </a:lnTo>
                <a:lnTo>
                  <a:pt x="126" y="48"/>
                </a:lnTo>
                <a:lnTo>
                  <a:pt x="128" y="48"/>
                </a:lnTo>
                <a:lnTo>
                  <a:pt x="129" y="48"/>
                </a:lnTo>
                <a:lnTo>
                  <a:pt x="131" y="40"/>
                </a:lnTo>
                <a:lnTo>
                  <a:pt x="124" y="27"/>
                </a:lnTo>
                <a:lnTo>
                  <a:pt x="123" y="26"/>
                </a:lnTo>
                <a:lnTo>
                  <a:pt x="123" y="24"/>
                </a:lnTo>
                <a:lnTo>
                  <a:pt x="123" y="23"/>
                </a:lnTo>
                <a:lnTo>
                  <a:pt x="121" y="23"/>
                </a:lnTo>
                <a:lnTo>
                  <a:pt x="119" y="19"/>
                </a:lnTo>
                <a:lnTo>
                  <a:pt x="118" y="17"/>
                </a:lnTo>
                <a:lnTo>
                  <a:pt x="111" y="6"/>
                </a:lnTo>
                <a:lnTo>
                  <a:pt x="108" y="1"/>
                </a:lnTo>
                <a:lnTo>
                  <a:pt x="106" y="0"/>
                </a:lnTo>
                <a:lnTo>
                  <a:pt x="90" y="6"/>
                </a:lnTo>
                <a:lnTo>
                  <a:pt x="88" y="6"/>
                </a:lnTo>
                <a:lnTo>
                  <a:pt x="88" y="8"/>
                </a:lnTo>
                <a:lnTo>
                  <a:pt x="86" y="8"/>
                </a:lnTo>
                <a:lnTo>
                  <a:pt x="75" y="12"/>
                </a:lnTo>
                <a:lnTo>
                  <a:pt x="71" y="13"/>
                </a:lnTo>
                <a:lnTo>
                  <a:pt x="63" y="17"/>
                </a:lnTo>
                <a:lnTo>
                  <a:pt x="45" y="27"/>
                </a:lnTo>
                <a:lnTo>
                  <a:pt x="43" y="24"/>
                </a:lnTo>
                <a:lnTo>
                  <a:pt x="32" y="29"/>
                </a:lnTo>
                <a:lnTo>
                  <a:pt x="28" y="30"/>
                </a:lnTo>
                <a:lnTo>
                  <a:pt x="8" y="37"/>
                </a:lnTo>
                <a:lnTo>
                  <a:pt x="4" y="38"/>
                </a:lnTo>
                <a:lnTo>
                  <a:pt x="0" y="40"/>
                </a:lnTo>
                <a:lnTo>
                  <a:pt x="2" y="42"/>
                </a:lnTo>
                <a:lnTo>
                  <a:pt x="10" y="60"/>
                </a:lnTo>
                <a:lnTo>
                  <a:pt x="13" y="66"/>
                </a:lnTo>
                <a:lnTo>
                  <a:pt x="13" y="69"/>
                </a:lnTo>
                <a:lnTo>
                  <a:pt x="15" y="70"/>
                </a:lnTo>
                <a:lnTo>
                  <a:pt x="17" y="75"/>
                </a:lnTo>
                <a:lnTo>
                  <a:pt x="20" y="81"/>
                </a:lnTo>
                <a:lnTo>
                  <a:pt x="20" y="84"/>
                </a:lnTo>
                <a:lnTo>
                  <a:pt x="22" y="86"/>
                </a:lnTo>
                <a:lnTo>
                  <a:pt x="32" y="95"/>
                </a:lnTo>
                <a:lnTo>
                  <a:pt x="20" y="109"/>
                </a:lnTo>
                <a:lnTo>
                  <a:pt x="28" y="114"/>
                </a:lnTo>
                <a:lnTo>
                  <a:pt x="43" y="103"/>
                </a:lnTo>
                <a:lnTo>
                  <a:pt x="50" y="95"/>
                </a:lnTo>
                <a:lnTo>
                  <a:pt x="58" y="89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 rot="384600">
            <a:off x="6719400" y="4095360"/>
            <a:ext cx="57240" cy="36720"/>
          </a:xfrm>
          <a:custGeom>
            <a:avLst/>
            <a:gdLst/>
            <a:ahLst/>
            <a:rect l="l" t="t" r="r" b="b"/>
            <a:pathLst>
              <a:path w="17" h="11">
                <a:moveTo>
                  <a:pt x="0" y="11"/>
                </a:moveTo>
                <a:lnTo>
                  <a:pt x="14" y="10"/>
                </a:lnTo>
                <a:lnTo>
                  <a:pt x="17" y="3"/>
                </a:lnTo>
                <a:lnTo>
                  <a:pt x="15" y="2"/>
                </a:lnTo>
                <a:lnTo>
                  <a:pt x="10" y="0"/>
                </a:lnTo>
                <a:lnTo>
                  <a:pt x="14" y="3"/>
                </a:lnTo>
                <a:lnTo>
                  <a:pt x="12" y="7"/>
                </a:lnTo>
                <a:lnTo>
                  <a:pt x="5" y="11"/>
                </a:lnTo>
                <a:lnTo>
                  <a:pt x="0" y="11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 rot="384600">
            <a:off x="6154560" y="2633400"/>
            <a:ext cx="817920" cy="1131840"/>
          </a:xfrm>
          <a:custGeom>
            <a:avLst/>
            <a:gdLst/>
            <a:ahLst/>
            <a:rect l="l" t="t" r="r" b="b"/>
            <a:pathLst>
              <a:path w="253" h="340">
                <a:moveTo>
                  <a:pt x="63" y="300"/>
                </a:moveTo>
                <a:lnTo>
                  <a:pt x="53" y="287"/>
                </a:lnTo>
                <a:lnTo>
                  <a:pt x="43" y="270"/>
                </a:lnTo>
                <a:lnTo>
                  <a:pt x="41" y="269"/>
                </a:lnTo>
                <a:lnTo>
                  <a:pt x="22" y="238"/>
                </a:lnTo>
                <a:lnTo>
                  <a:pt x="2" y="209"/>
                </a:lnTo>
                <a:lnTo>
                  <a:pt x="0" y="207"/>
                </a:lnTo>
                <a:lnTo>
                  <a:pt x="0" y="198"/>
                </a:lnTo>
                <a:lnTo>
                  <a:pt x="13" y="202"/>
                </a:lnTo>
                <a:lnTo>
                  <a:pt x="12" y="198"/>
                </a:lnTo>
                <a:lnTo>
                  <a:pt x="12" y="187"/>
                </a:lnTo>
                <a:lnTo>
                  <a:pt x="20" y="186"/>
                </a:lnTo>
                <a:lnTo>
                  <a:pt x="12" y="172"/>
                </a:lnTo>
                <a:lnTo>
                  <a:pt x="13" y="167"/>
                </a:lnTo>
                <a:lnTo>
                  <a:pt x="18" y="157"/>
                </a:lnTo>
                <a:lnTo>
                  <a:pt x="20" y="140"/>
                </a:lnTo>
                <a:lnTo>
                  <a:pt x="13" y="138"/>
                </a:lnTo>
                <a:lnTo>
                  <a:pt x="12" y="129"/>
                </a:lnTo>
                <a:lnTo>
                  <a:pt x="7" y="121"/>
                </a:lnTo>
                <a:lnTo>
                  <a:pt x="10" y="104"/>
                </a:lnTo>
                <a:lnTo>
                  <a:pt x="7" y="93"/>
                </a:lnTo>
                <a:lnTo>
                  <a:pt x="2" y="85"/>
                </a:lnTo>
                <a:lnTo>
                  <a:pt x="13" y="16"/>
                </a:lnTo>
                <a:lnTo>
                  <a:pt x="28" y="23"/>
                </a:lnTo>
                <a:lnTo>
                  <a:pt x="35" y="26"/>
                </a:lnTo>
                <a:lnTo>
                  <a:pt x="56" y="15"/>
                </a:lnTo>
                <a:lnTo>
                  <a:pt x="65" y="1"/>
                </a:lnTo>
                <a:lnTo>
                  <a:pt x="70" y="0"/>
                </a:lnTo>
                <a:lnTo>
                  <a:pt x="94" y="2"/>
                </a:lnTo>
                <a:lnTo>
                  <a:pt x="101" y="5"/>
                </a:lnTo>
                <a:lnTo>
                  <a:pt x="108" y="7"/>
                </a:lnTo>
                <a:lnTo>
                  <a:pt x="167" y="95"/>
                </a:lnTo>
                <a:lnTo>
                  <a:pt x="189" y="93"/>
                </a:lnTo>
                <a:lnTo>
                  <a:pt x="190" y="91"/>
                </a:lnTo>
                <a:lnTo>
                  <a:pt x="205" y="114"/>
                </a:lnTo>
                <a:lnTo>
                  <a:pt x="217" y="118"/>
                </a:lnTo>
                <a:lnTo>
                  <a:pt x="219" y="117"/>
                </a:lnTo>
                <a:lnTo>
                  <a:pt x="219" y="113"/>
                </a:lnTo>
                <a:lnTo>
                  <a:pt x="230" y="113"/>
                </a:lnTo>
                <a:lnTo>
                  <a:pt x="247" y="122"/>
                </a:lnTo>
                <a:lnTo>
                  <a:pt x="253" y="128"/>
                </a:lnTo>
                <a:lnTo>
                  <a:pt x="247" y="149"/>
                </a:lnTo>
                <a:lnTo>
                  <a:pt x="245" y="149"/>
                </a:lnTo>
                <a:lnTo>
                  <a:pt x="245" y="150"/>
                </a:lnTo>
                <a:lnTo>
                  <a:pt x="242" y="150"/>
                </a:lnTo>
                <a:lnTo>
                  <a:pt x="238" y="151"/>
                </a:lnTo>
                <a:lnTo>
                  <a:pt x="240" y="153"/>
                </a:lnTo>
                <a:lnTo>
                  <a:pt x="234" y="160"/>
                </a:lnTo>
                <a:lnTo>
                  <a:pt x="237" y="164"/>
                </a:lnTo>
                <a:lnTo>
                  <a:pt x="234" y="169"/>
                </a:lnTo>
                <a:lnTo>
                  <a:pt x="230" y="167"/>
                </a:lnTo>
                <a:lnTo>
                  <a:pt x="219" y="171"/>
                </a:lnTo>
                <a:lnTo>
                  <a:pt x="219" y="179"/>
                </a:lnTo>
                <a:lnTo>
                  <a:pt x="215" y="180"/>
                </a:lnTo>
                <a:lnTo>
                  <a:pt x="212" y="183"/>
                </a:lnTo>
                <a:lnTo>
                  <a:pt x="214" y="189"/>
                </a:lnTo>
                <a:lnTo>
                  <a:pt x="205" y="200"/>
                </a:lnTo>
                <a:lnTo>
                  <a:pt x="195" y="202"/>
                </a:lnTo>
                <a:lnTo>
                  <a:pt x="182" y="196"/>
                </a:lnTo>
                <a:lnTo>
                  <a:pt x="187" y="201"/>
                </a:lnTo>
                <a:lnTo>
                  <a:pt x="184" y="219"/>
                </a:lnTo>
                <a:lnTo>
                  <a:pt x="169" y="211"/>
                </a:lnTo>
                <a:lnTo>
                  <a:pt x="162" y="197"/>
                </a:lnTo>
                <a:lnTo>
                  <a:pt x="161" y="204"/>
                </a:lnTo>
                <a:lnTo>
                  <a:pt x="157" y="209"/>
                </a:lnTo>
                <a:lnTo>
                  <a:pt x="159" y="220"/>
                </a:lnTo>
                <a:lnTo>
                  <a:pt x="162" y="229"/>
                </a:lnTo>
                <a:lnTo>
                  <a:pt x="169" y="237"/>
                </a:lnTo>
                <a:lnTo>
                  <a:pt x="157" y="252"/>
                </a:lnTo>
                <a:lnTo>
                  <a:pt x="152" y="252"/>
                </a:lnTo>
                <a:lnTo>
                  <a:pt x="147" y="256"/>
                </a:lnTo>
                <a:lnTo>
                  <a:pt x="147" y="259"/>
                </a:lnTo>
                <a:lnTo>
                  <a:pt x="142" y="264"/>
                </a:lnTo>
                <a:lnTo>
                  <a:pt x="137" y="264"/>
                </a:lnTo>
                <a:lnTo>
                  <a:pt x="137" y="271"/>
                </a:lnTo>
                <a:lnTo>
                  <a:pt x="134" y="277"/>
                </a:lnTo>
                <a:lnTo>
                  <a:pt x="129" y="274"/>
                </a:lnTo>
                <a:lnTo>
                  <a:pt x="128" y="274"/>
                </a:lnTo>
                <a:lnTo>
                  <a:pt x="124" y="280"/>
                </a:lnTo>
                <a:lnTo>
                  <a:pt x="118" y="285"/>
                </a:lnTo>
                <a:lnTo>
                  <a:pt x="116" y="291"/>
                </a:lnTo>
                <a:lnTo>
                  <a:pt x="119" y="295"/>
                </a:lnTo>
                <a:lnTo>
                  <a:pt x="118" y="298"/>
                </a:lnTo>
                <a:lnTo>
                  <a:pt x="116" y="296"/>
                </a:lnTo>
                <a:lnTo>
                  <a:pt x="111" y="300"/>
                </a:lnTo>
                <a:lnTo>
                  <a:pt x="111" y="303"/>
                </a:lnTo>
                <a:lnTo>
                  <a:pt x="113" y="306"/>
                </a:lnTo>
                <a:lnTo>
                  <a:pt x="116" y="304"/>
                </a:lnTo>
                <a:lnTo>
                  <a:pt x="108" y="325"/>
                </a:lnTo>
                <a:lnTo>
                  <a:pt x="111" y="331"/>
                </a:lnTo>
                <a:lnTo>
                  <a:pt x="109" y="340"/>
                </a:lnTo>
                <a:lnTo>
                  <a:pt x="104" y="340"/>
                </a:lnTo>
                <a:lnTo>
                  <a:pt x="99" y="339"/>
                </a:lnTo>
                <a:lnTo>
                  <a:pt x="93" y="331"/>
                </a:lnTo>
                <a:lnTo>
                  <a:pt x="81" y="328"/>
                </a:lnTo>
                <a:lnTo>
                  <a:pt x="75" y="316"/>
                </a:lnTo>
                <a:lnTo>
                  <a:pt x="65" y="302"/>
                </a:lnTo>
                <a:lnTo>
                  <a:pt x="63" y="300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 rot="384600">
            <a:off x="6040440" y="3278160"/>
            <a:ext cx="419040" cy="677880"/>
          </a:xfrm>
          <a:custGeom>
            <a:avLst/>
            <a:gdLst/>
            <a:ahLst/>
            <a:rect l="l" t="t" r="r" b="b"/>
            <a:pathLst>
              <a:path w="130" h="203">
                <a:moveTo>
                  <a:pt x="11" y="142"/>
                </a:moveTo>
                <a:lnTo>
                  <a:pt x="9" y="139"/>
                </a:lnTo>
                <a:lnTo>
                  <a:pt x="9" y="131"/>
                </a:lnTo>
                <a:lnTo>
                  <a:pt x="11" y="127"/>
                </a:lnTo>
                <a:lnTo>
                  <a:pt x="8" y="110"/>
                </a:lnTo>
                <a:lnTo>
                  <a:pt x="8" y="99"/>
                </a:lnTo>
                <a:lnTo>
                  <a:pt x="6" y="98"/>
                </a:lnTo>
                <a:lnTo>
                  <a:pt x="3" y="92"/>
                </a:lnTo>
                <a:lnTo>
                  <a:pt x="3" y="85"/>
                </a:lnTo>
                <a:lnTo>
                  <a:pt x="11" y="80"/>
                </a:lnTo>
                <a:lnTo>
                  <a:pt x="11" y="78"/>
                </a:lnTo>
                <a:lnTo>
                  <a:pt x="11" y="77"/>
                </a:lnTo>
                <a:lnTo>
                  <a:pt x="13" y="74"/>
                </a:lnTo>
                <a:lnTo>
                  <a:pt x="19" y="65"/>
                </a:lnTo>
                <a:lnTo>
                  <a:pt x="8" y="48"/>
                </a:lnTo>
                <a:lnTo>
                  <a:pt x="9" y="34"/>
                </a:lnTo>
                <a:lnTo>
                  <a:pt x="4" y="29"/>
                </a:lnTo>
                <a:lnTo>
                  <a:pt x="0" y="12"/>
                </a:lnTo>
                <a:lnTo>
                  <a:pt x="9" y="5"/>
                </a:lnTo>
                <a:lnTo>
                  <a:pt x="11" y="7"/>
                </a:lnTo>
                <a:lnTo>
                  <a:pt x="18" y="4"/>
                </a:lnTo>
                <a:lnTo>
                  <a:pt x="18" y="0"/>
                </a:lnTo>
                <a:lnTo>
                  <a:pt x="21" y="3"/>
                </a:lnTo>
                <a:lnTo>
                  <a:pt x="23" y="5"/>
                </a:lnTo>
                <a:lnTo>
                  <a:pt x="43" y="34"/>
                </a:lnTo>
                <a:lnTo>
                  <a:pt x="62" y="65"/>
                </a:lnTo>
                <a:lnTo>
                  <a:pt x="64" y="66"/>
                </a:lnTo>
                <a:lnTo>
                  <a:pt x="74" y="83"/>
                </a:lnTo>
                <a:lnTo>
                  <a:pt x="84" y="96"/>
                </a:lnTo>
                <a:lnTo>
                  <a:pt x="86" y="98"/>
                </a:lnTo>
                <a:lnTo>
                  <a:pt x="96" y="112"/>
                </a:lnTo>
                <a:lnTo>
                  <a:pt x="102" y="124"/>
                </a:lnTo>
                <a:lnTo>
                  <a:pt x="114" y="127"/>
                </a:lnTo>
                <a:lnTo>
                  <a:pt x="120" y="135"/>
                </a:lnTo>
                <a:lnTo>
                  <a:pt x="125" y="136"/>
                </a:lnTo>
                <a:lnTo>
                  <a:pt x="130" y="136"/>
                </a:lnTo>
                <a:lnTo>
                  <a:pt x="129" y="136"/>
                </a:lnTo>
                <a:lnTo>
                  <a:pt x="130" y="147"/>
                </a:lnTo>
                <a:lnTo>
                  <a:pt x="130" y="152"/>
                </a:lnTo>
                <a:lnTo>
                  <a:pt x="117" y="157"/>
                </a:lnTo>
                <a:lnTo>
                  <a:pt x="117" y="163"/>
                </a:lnTo>
                <a:lnTo>
                  <a:pt x="109" y="171"/>
                </a:lnTo>
                <a:lnTo>
                  <a:pt x="109" y="172"/>
                </a:lnTo>
                <a:lnTo>
                  <a:pt x="109" y="175"/>
                </a:lnTo>
                <a:lnTo>
                  <a:pt x="71" y="189"/>
                </a:lnTo>
                <a:lnTo>
                  <a:pt x="69" y="190"/>
                </a:lnTo>
                <a:lnTo>
                  <a:pt x="67" y="190"/>
                </a:lnTo>
                <a:lnTo>
                  <a:pt x="61" y="193"/>
                </a:lnTo>
                <a:lnTo>
                  <a:pt x="46" y="198"/>
                </a:lnTo>
                <a:lnTo>
                  <a:pt x="43" y="200"/>
                </a:lnTo>
                <a:lnTo>
                  <a:pt x="41" y="200"/>
                </a:lnTo>
                <a:lnTo>
                  <a:pt x="36" y="203"/>
                </a:lnTo>
                <a:lnTo>
                  <a:pt x="23" y="189"/>
                </a:lnTo>
                <a:lnTo>
                  <a:pt x="26" y="185"/>
                </a:lnTo>
                <a:lnTo>
                  <a:pt x="19" y="174"/>
                </a:lnTo>
                <a:lnTo>
                  <a:pt x="18" y="168"/>
                </a:lnTo>
                <a:lnTo>
                  <a:pt x="11" y="150"/>
                </a:lnTo>
                <a:lnTo>
                  <a:pt x="8" y="145"/>
                </a:lnTo>
                <a:lnTo>
                  <a:pt x="11" y="142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 rot="384600">
            <a:off x="6319440" y="4040280"/>
            <a:ext cx="198360" cy="198360"/>
          </a:xfrm>
          <a:custGeom>
            <a:avLst/>
            <a:gdLst/>
            <a:ahLst/>
            <a:rect l="l" t="t" r="r" b="b"/>
            <a:pathLst>
              <a:path w="61" h="59">
                <a:moveTo>
                  <a:pt x="50" y="16"/>
                </a:moveTo>
                <a:lnTo>
                  <a:pt x="54" y="16"/>
                </a:lnTo>
                <a:lnTo>
                  <a:pt x="58" y="21"/>
                </a:lnTo>
                <a:lnTo>
                  <a:pt x="61" y="26"/>
                </a:lnTo>
                <a:lnTo>
                  <a:pt x="59" y="30"/>
                </a:lnTo>
                <a:lnTo>
                  <a:pt x="56" y="29"/>
                </a:lnTo>
                <a:lnTo>
                  <a:pt x="54" y="29"/>
                </a:lnTo>
                <a:lnTo>
                  <a:pt x="51" y="34"/>
                </a:lnTo>
                <a:lnTo>
                  <a:pt x="45" y="36"/>
                </a:lnTo>
                <a:lnTo>
                  <a:pt x="43" y="45"/>
                </a:lnTo>
                <a:lnTo>
                  <a:pt x="36" y="48"/>
                </a:lnTo>
                <a:lnTo>
                  <a:pt x="21" y="59"/>
                </a:lnTo>
                <a:lnTo>
                  <a:pt x="20" y="58"/>
                </a:lnTo>
                <a:lnTo>
                  <a:pt x="21" y="58"/>
                </a:lnTo>
                <a:lnTo>
                  <a:pt x="23" y="50"/>
                </a:lnTo>
                <a:lnTo>
                  <a:pt x="16" y="37"/>
                </a:lnTo>
                <a:lnTo>
                  <a:pt x="15" y="36"/>
                </a:lnTo>
                <a:lnTo>
                  <a:pt x="15" y="34"/>
                </a:lnTo>
                <a:lnTo>
                  <a:pt x="15" y="33"/>
                </a:lnTo>
                <a:lnTo>
                  <a:pt x="13" y="33"/>
                </a:lnTo>
                <a:lnTo>
                  <a:pt x="11" y="29"/>
                </a:lnTo>
                <a:lnTo>
                  <a:pt x="10" y="27"/>
                </a:lnTo>
                <a:lnTo>
                  <a:pt x="3" y="16"/>
                </a:lnTo>
                <a:lnTo>
                  <a:pt x="0" y="11"/>
                </a:lnTo>
                <a:lnTo>
                  <a:pt x="1" y="10"/>
                </a:lnTo>
                <a:lnTo>
                  <a:pt x="16" y="4"/>
                </a:lnTo>
                <a:lnTo>
                  <a:pt x="18" y="3"/>
                </a:lnTo>
                <a:lnTo>
                  <a:pt x="21" y="1"/>
                </a:lnTo>
                <a:lnTo>
                  <a:pt x="25" y="0"/>
                </a:lnTo>
                <a:lnTo>
                  <a:pt x="26" y="1"/>
                </a:lnTo>
                <a:lnTo>
                  <a:pt x="30" y="8"/>
                </a:lnTo>
                <a:lnTo>
                  <a:pt x="33" y="7"/>
                </a:lnTo>
                <a:lnTo>
                  <a:pt x="38" y="14"/>
                </a:lnTo>
                <a:lnTo>
                  <a:pt x="43" y="14"/>
                </a:lnTo>
                <a:lnTo>
                  <a:pt x="45" y="14"/>
                </a:lnTo>
                <a:lnTo>
                  <a:pt x="50" y="16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 rot="384600">
            <a:off x="5700240" y="3338640"/>
            <a:ext cx="449280" cy="639720"/>
          </a:xfrm>
          <a:custGeom>
            <a:avLst/>
            <a:gdLst/>
            <a:ahLst/>
            <a:rect l="l" t="t" r="r" b="b"/>
            <a:pathLst>
              <a:path w="139" h="192">
                <a:moveTo>
                  <a:pt x="45" y="127"/>
                </a:moveTo>
                <a:lnTo>
                  <a:pt x="46" y="136"/>
                </a:lnTo>
                <a:lnTo>
                  <a:pt x="53" y="134"/>
                </a:lnTo>
                <a:lnTo>
                  <a:pt x="68" y="153"/>
                </a:lnTo>
                <a:lnTo>
                  <a:pt x="69" y="157"/>
                </a:lnTo>
                <a:lnTo>
                  <a:pt x="74" y="167"/>
                </a:lnTo>
                <a:lnTo>
                  <a:pt x="81" y="178"/>
                </a:lnTo>
                <a:lnTo>
                  <a:pt x="84" y="186"/>
                </a:lnTo>
                <a:lnTo>
                  <a:pt x="88" y="192"/>
                </a:lnTo>
                <a:lnTo>
                  <a:pt x="99" y="187"/>
                </a:lnTo>
                <a:lnTo>
                  <a:pt x="103" y="186"/>
                </a:lnTo>
                <a:lnTo>
                  <a:pt x="104" y="186"/>
                </a:lnTo>
                <a:lnTo>
                  <a:pt x="104" y="185"/>
                </a:lnTo>
                <a:lnTo>
                  <a:pt x="109" y="183"/>
                </a:lnTo>
                <a:lnTo>
                  <a:pt x="121" y="179"/>
                </a:lnTo>
                <a:lnTo>
                  <a:pt x="136" y="174"/>
                </a:lnTo>
                <a:lnTo>
                  <a:pt x="139" y="174"/>
                </a:lnTo>
                <a:lnTo>
                  <a:pt x="126" y="160"/>
                </a:lnTo>
                <a:lnTo>
                  <a:pt x="129" y="156"/>
                </a:lnTo>
                <a:lnTo>
                  <a:pt x="122" y="145"/>
                </a:lnTo>
                <a:lnTo>
                  <a:pt x="121" y="139"/>
                </a:lnTo>
                <a:lnTo>
                  <a:pt x="114" y="121"/>
                </a:lnTo>
                <a:lnTo>
                  <a:pt x="111" y="116"/>
                </a:lnTo>
                <a:lnTo>
                  <a:pt x="114" y="113"/>
                </a:lnTo>
                <a:lnTo>
                  <a:pt x="112" y="110"/>
                </a:lnTo>
                <a:lnTo>
                  <a:pt x="112" y="102"/>
                </a:lnTo>
                <a:lnTo>
                  <a:pt x="114" y="98"/>
                </a:lnTo>
                <a:lnTo>
                  <a:pt x="111" y="81"/>
                </a:lnTo>
                <a:lnTo>
                  <a:pt x="111" y="70"/>
                </a:lnTo>
                <a:lnTo>
                  <a:pt x="109" y="69"/>
                </a:lnTo>
                <a:lnTo>
                  <a:pt x="106" y="63"/>
                </a:lnTo>
                <a:lnTo>
                  <a:pt x="106" y="56"/>
                </a:lnTo>
                <a:lnTo>
                  <a:pt x="114" y="51"/>
                </a:lnTo>
                <a:lnTo>
                  <a:pt x="114" y="49"/>
                </a:lnTo>
                <a:lnTo>
                  <a:pt x="114" y="48"/>
                </a:lnTo>
                <a:lnTo>
                  <a:pt x="116" y="45"/>
                </a:lnTo>
                <a:lnTo>
                  <a:pt x="122" y="36"/>
                </a:lnTo>
                <a:lnTo>
                  <a:pt x="111" y="19"/>
                </a:lnTo>
                <a:lnTo>
                  <a:pt x="112" y="5"/>
                </a:lnTo>
                <a:lnTo>
                  <a:pt x="107" y="0"/>
                </a:lnTo>
                <a:lnTo>
                  <a:pt x="84" y="9"/>
                </a:lnTo>
                <a:lnTo>
                  <a:pt x="46" y="25"/>
                </a:lnTo>
                <a:lnTo>
                  <a:pt x="8" y="38"/>
                </a:lnTo>
                <a:lnTo>
                  <a:pt x="5" y="40"/>
                </a:lnTo>
                <a:lnTo>
                  <a:pt x="0" y="43"/>
                </a:lnTo>
                <a:lnTo>
                  <a:pt x="3" y="54"/>
                </a:lnTo>
                <a:lnTo>
                  <a:pt x="15" y="71"/>
                </a:lnTo>
                <a:lnTo>
                  <a:pt x="15" y="73"/>
                </a:lnTo>
                <a:lnTo>
                  <a:pt x="18" y="73"/>
                </a:lnTo>
                <a:lnTo>
                  <a:pt x="21" y="76"/>
                </a:lnTo>
                <a:lnTo>
                  <a:pt x="30" y="91"/>
                </a:lnTo>
                <a:lnTo>
                  <a:pt x="28" y="98"/>
                </a:lnTo>
                <a:lnTo>
                  <a:pt x="30" y="107"/>
                </a:lnTo>
                <a:lnTo>
                  <a:pt x="43" y="124"/>
                </a:lnTo>
                <a:lnTo>
                  <a:pt x="45" y="127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 rot="384600">
            <a:off x="5950080" y="3800520"/>
            <a:ext cx="803160" cy="399960"/>
          </a:xfrm>
          <a:custGeom>
            <a:avLst/>
            <a:gdLst/>
            <a:ahLst/>
            <a:rect l="l" t="t" r="r" b="b"/>
            <a:pathLst>
              <a:path w="248" h="120">
                <a:moveTo>
                  <a:pt x="202" y="73"/>
                </a:moveTo>
                <a:lnTo>
                  <a:pt x="197" y="77"/>
                </a:lnTo>
                <a:lnTo>
                  <a:pt x="193" y="81"/>
                </a:lnTo>
                <a:lnTo>
                  <a:pt x="193" y="82"/>
                </a:lnTo>
                <a:lnTo>
                  <a:pt x="190" y="82"/>
                </a:lnTo>
                <a:lnTo>
                  <a:pt x="190" y="91"/>
                </a:lnTo>
                <a:lnTo>
                  <a:pt x="187" y="96"/>
                </a:lnTo>
                <a:lnTo>
                  <a:pt x="180" y="96"/>
                </a:lnTo>
                <a:lnTo>
                  <a:pt x="177" y="91"/>
                </a:lnTo>
                <a:lnTo>
                  <a:pt x="173" y="86"/>
                </a:lnTo>
                <a:lnTo>
                  <a:pt x="169" y="86"/>
                </a:lnTo>
                <a:lnTo>
                  <a:pt x="164" y="84"/>
                </a:lnTo>
                <a:lnTo>
                  <a:pt x="162" y="84"/>
                </a:lnTo>
                <a:lnTo>
                  <a:pt x="157" y="84"/>
                </a:lnTo>
                <a:lnTo>
                  <a:pt x="152" y="77"/>
                </a:lnTo>
                <a:lnTo>
                  <a:pt x="149" y="78"/>
                </a:lnTo>
                <a:lnTo>
                  <a:pt x="145" y="71"/>
                </a:lnTo>
                <a:lnTo>
                  <a:pt x="144" y="70"/>
                </a:lnTo>
                <a:lnTo>
                  <a:pt x="140" y="71"/>
                </a:lnTo>
                <a:lnTo>
                  <a:pt x="137" y="73"/>
                </a:lnTo>
                <a:lnTo>
                  <a:pt x="135" y="74"/>
                </a:lnTo>
                <a:lnTo>
                  <a:pt x="120" y="80"/>
                </a:lnTo>
                <a:lnTo>
                  <a:pt x="119" y="81"/>
                </a:lnTo>
                <a:lnTo>
                  <a:pt x="117" y="80"/>
                </a:lnTo>
                <a:lnTo>
                  <a:pt x="101" y="86"/>
                </a:lnTo>
                <a:lnTo>
                  <a:pt x="99" y="86"/>
                </a:lnTo>
                <a:lnTo>
                  <a:pt x="99" y="88"/>
                </a:lnTo>
                <a:lnTo>
                  <a:pt x="97" y="88"/>
                </a:lnTo>
                <a:lnTo>
                  <a:pt x="86" y="92"/>
                </a:lnTo>
                <a:lnTo>
                  <a:pt x="82" y="93"/>
                </a:lnTo>
                <a:lnTo>
                  <a:pt x="74" y="97"/>
                </a:lnTo>
                <a:lnTo>
                  <a:pt x="56" y="107"/>
                </a:lnTo>
                <a:lnTo>
                  <a:pt x="54" y="104"/>
                </a:lnTo>
                <a:lnTo>
                  <a:pt x="43" y="109"/>
                </a:lnTo>
                <a:lnTo>
                  <a:pt x="39" y="110"/>
                </a:lnTo>
                <a:lnTo>
                  <a:pt x="19" y="117"/>
                </a:lnTo>
                <a:lnTo>
                  <a:pt x="15" y="118"/>
                </a:lnTo>
                <a:lnTo>
                  <a:pt x="11" y="120"/>
                </a:lnTo>
                <a:lnTo>
                  <a:pt x="10" y="118"/>
                </a:lnTo>
                <a:lnTo>
                  <a:pt x="8" y="115"/>
                </a:lnTo>
                <a:lnTo>
                  <a:pt x="3" y="86"/>
                </a:lnTo>
                <a:lnTo>
                  <a:pt x="1" y="77"/>
                </a:lnTo>
                <a:lnTo>
                  <a:pt x="1" y="73"/>
                </a:lnTo>
                <a:lnTo>
                  <a:pt x="0" y="69"/>
                </a:lnTo>
                <a:lnTo>
                  <a:pt x="11" y="64"/>
                </a:lnTo>
                <a:lnTo>
                  <a:pt x="15" y="63"/>
                </a:lnTo>
                <a:lnTo>
                  <a:pt x="16" y="63"/>
                </a:lnTo>
                <a:lnTo>
                  <a:pt x="16" y="62"/>
                </a:lnTo>
                <a:lnTo>
                  <a:pt x="21" y="60"/>
                </a:lnTo>
                <a:lnTo>
                  <a:pt x="33" y="56"/>
                </a:lnTo>
                <a:lnTo>
                  <a:pt x="48" y="51"/>
                </a:lnTo>
                <a:lnTo>
                  <a:pt x="51" y="51"/>
                </a:lnTo>
                <a:lnTo>
                  <a:pt x="56" y="48"/>
                </a:lnTo>
                <a:lnTo>
                  <a:pt x="58" y="48"/>
                </a:lnTo>
                <a:lnTo>
                  <a:pt x="61" y="46"/>
                </a:lnTo>
                <a:lnTo>
                  <a:pt x="76" y="41"/>
                </a:lnTo>
                <a:lnTo>
                  <a:pt x="82" y="38"/>
                </a:lnTo>
                <a:lnTo>
                  <a:pt x="84" y="38"/>
                </a:lnTo>
                <a:lnTo>
                  <a:pt x="86" y="37"/>
                </a:lnTo>
                <a:lnTo>
                  <a:pt x="124" y="23"/>
                </a:lnTo>
                <a:lnTo>
                  <a:pt x="124" y="20"/>
                </a:lnTo>
                <a:lnTo>
                  <a:pt x="124" y="19"/>
                </a:lnTo>
                <a:lnTo>
                  <a:pt x="132" y="11"/>
                </a:lnTo>
                <a:lnTo>
                  <a:pt x="132" y="5"/>
                </a:lnTo>
                <a:lnTo>
                  <a:pt x="145" y="0"/>
                </a:lnTo>
                <a:lnTo>
                  <a:pt x="157" y="11"/>
                </a:lnTo>
                <a:lnTo>
                  <a:pt x="165" y="6"/>
                </a:lnTo>
                <a:lnTo>
                  <a:pt x="167" y="12"/>
                </a:lnTo>
                <a:lnTo>
                  <a:pt x="160" y="19"/>
                </a:lnTo>
                <a:lnTo>
                  <a:pt x="155" y="33"/>
                </a:lnTo>
                <a:lnTo>
                  <a:pt x="154" y="31"/>
                </a:lnTo>
                <a:lnTo>
                  <a:pt x="155" y="35"/>
                </a:lnTo>
                <a:lnTo>
                  <a:pt x="162" y="38"/>
                </a:lnTo>
                <a:lnTo>
                  <a:pt x="169" y="40"/>
                </a:lnTo>
                <a:lnTo>
                  <a:pt x="172" y="38"/>
                </a:lnTo>
                <a:lnTo>
                  <a:pt x="193" y="51"/>
                </a:lnTo>
                <a:lnTo>
                  <a:pt x="187" y="53"/>
                </a:lnTo>
                <a:lnTo>
                  <a:pt x="193" y="55"/>
                </a:lnTo>
                <a:lnTo>
                  <a:pt x="197" y="53"/>
                </a:lnTo>
                <a:lnTo>
                  <a:pt x="205" y="62"/>
                </a:lnTo>
                <a:lnTo>
                  <a:pt x="208" y="62"/>
                </a:lnTo>
                <a:lnTo>
                  <a:pt x="226" y="59"/>
                </a:lnTo>
                <a:lnTo>
                  <a:pt x="236" y="49"/>
                </a:lnTo>
                <a:lnTo>
                  <a:pt x="235" y="42"/>
                </a:lnTo>
                <a:lnTo>
                  <a:pt x="230" y="44"/>
                </a:lnTo>
                <a:lnTo>
                  <a:pt x="220" y="33"/>
                </a:lnTo>
                <a:lnTo>
                  <a:pt x="230" y="35"/>
                </a:lnTo>
                <a:lnTo>
                  <a:pt x="248" y="53"/>
                </a:lnTo>
                <a:lnTo>
                  <a:pt x="248" y="64"/>
                </a:lnTo>
                <a:lnTo>
                  <a:pt x="246" y="56"/>
                </a:lnTo>
                <a:lnTo>
                  <a:pt x="243" y="56"/>
                </a:lnTo>
                <a:lnTo>
                  <a:pt x="223" y="70"/>
                </a:lnTo>
                <a:lnTo>
                  <a:pt x="217" y="77"/>
                </a:lnTo>
                <a:lnTo>
                  <a:pt x="210" y="81"/>
                </a:lnTo>
                <a:lnTo>
                  <a:pt x="208" y="84"/>
                </a:lnTo>
                <a:lnTo>
                  <a:pt x="195" y="97"/>
                </a:lnTo>
                <a:lnTo>
                  <a:pt x="195" y="95"/>
                </a:lnTo>
                <a:lnTo>
                  <a:pt x="207" y="84"/>
                </a:lnTo>
                <a:lnTo>
                  <a:pt x="205" y="75"/>
                </a:lnTo>
                <a:lnTo>
                  <a:pt x="202" y="73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 rot="384600">
            <a:off x="6598800" y="4113360"/>
            <a:ext cx="76320" cy="54000"/>
          </a:xfrm>
          <a:custGeom>
            <a:avLst/>
            <a:gdLst/>
            <a:ahLst/>
            <a:rect l="l" t="t" r="r" b="b"/>
            <a:pathLst>
              <a:path w="23" h="16">
                <a:moveTo>
                  <a:pt x="0" y="15"/>
                </a:moveTo>
                <a:lnTo>
                  <a:pt x="5" y="16"/>
                </a:lnTo>
                <a:lnTo>
                  <a:pt x="5" y="13"/>
                </a:lnTo>
                <a:lnTo>
                  <a:pt x="23" y="4"/>
                </a:lnTo>
                <a:lnTo>
                  <a:pt x="20" y="1"/>
                </a:lnTo>
                <a:lnTo>
                  <a:pt x="8" y="0"/>
                </a:lnTo>
                <a:lnTo>
                  <a:pt x="3" y="11"/>
                </a:lnTo>
                <a:lnTo>
                  <a:pt x="0" y="15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 rot="384600">
            <a:off x="6765480" y="3351240"/>
            <a:ext cx="34920" cy="25200"/>
          </a:xfrm>
          <a:custGeom>
            <a:avLst/>
            <a:gdLst/>
            <a:ahLst/>
            <a:rect l="l" t="t" r="r" b="b"/>
            <a:pathLst>
              <a:path w="11" h="7">
                <a:moveTo>
                  <a:pt x="1" y="7"/>
                </a:moveTo>
                <a:lnTo>
                  <a:pt x="11" y="3"/>
                </a:lnTo>
                <a:lnTo>
                  <a:pt x="6" y="0"/>
                </a:lnTo>
                <a:lnTo>
                  <a:pt x="0" y="4"/>
                </a:lnTo>
                <a:lnTo>
                  <a:pt x="1" y="7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 rot="384600">
            <a:off x="2631960" y="6005520"/>
            <a:ext cx="17640" cy="23760"/>
          </a:xfrm>
          <a:custGeom>
            <a:avLst/>
            <a:gdLst/>
            <a:ahLst/>
            <a:rect l="l" t="t" r="r" b="b"/>
            <a:pathLst>
              <a:path w="5" h="7">
                <a:moveTo>
                  <a:pt x="1" y="0"/>
                </a:moveTo>
                <a:lnTo>
                  <a:pt x="5" y="5"/>
                </a:lnTo>
                <a:lnTo>
                  <a:pt x="0" y="7"/>
                </a:lnTo>
                <a:lnTo>
                  <a:pt x="1" y="0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 rot="384600">
            <a:off x="1674360" y="3522600"/>
            <a:ext cx="1235160" cy="1068480"/>
          </a:xfrm>
          <a:custGeom>
            <a:avLst/>
            <a:gdLst/>
            <a:ahLst/>
            <a:rect l="l" t="t" r="r" b="b"/>
            <a:pathLst>
              <a:path w="382" h="321">
                <a:moveTo>
                  <a:pt x="316" y="303"/>
                </a:moveTo>
                <a:lnTo>
                  <a:pt x="314" y="303"/>
                </a:lnTo>
                <a:lnTo>
                  <a:pt x="309" y="303"/>
                </a:lnTo>
                <a:lnTo>
                  <a:pt x="304" y="304"/>
                </a:lnTo>
                <a:lnTo>
                  <a:pt x="298" y="305"/>
                </a:lnTo>
                <a:lnTo>
                  <a:pt x="284" y="307"/>
                </a:lnTo>
                <a:lnTo>
                  <a:pt x="276" y="308"/>
                </a:lnTo>
                <a:lnTo>
                  <a:pt x="275" y="308"/>
                </a:lnTo>
                <a:lnTo>
                  <a:pt x="273" y="308"/>
                </a:lnTo>
                <a:lnTo>
                  <a:pt x="266" y="309"/>
                </a:lnTo>
                <a:lnTo>
                  <a:pt x="258" y="311"/>
                </a:lnTo>
                <a:lnTo>
                  <a:pt x="245" y="312"/>
                </a:lnTo>
                <a:lnTo>
                  <a:pt x="241" y="314"/>
                </a:lnTo>
                <a:lnTo>
                  <a:pt x="238" y="314"/>
                </a:lnTo>
                <a:lnTo>
                  <a:pt x="230" y="315"/>
                </a:lnTo>
                <a:lnTo>
                  <a:pt x="225" y="315"/>
                </a:lnTo>
                <a:lnTo>
                  <a:pt x="205" y="319"/>
                </a:lnTo>
                <a:lnTo>
                  <a:pt x="202" y="319"/>
                </a:lnTo>
                <a:lnTo>
                  <a:pt x="193" y="321"/>
                </a:lnTo>
                <a:lnTo>
                  <a:pt x="190" y="321"/>
                </a:lnTo>
                <a:lnTo>
                  <a:pt x="183" y="312"/>
                </a:lnTo>
                <a:lnTo>
                  <a:pt x="180" y="312"/>
                </a:lnTo>
                <a:lnTo>
                  <a:pt x="170" y="311"/>
                </a:lnTo>
                <a:lnTo>
                  <a:pt x="159" y="307"/>
                </a:lnTo>
                <a:lnTo>
                  <a:pt x="155" y="298"/>
                </a:lnTo>
                <a:lnTo>
                  <a:pt x="149" y="292"/>
                </a:lnTo>
                <a:lnTo>
                  <a:pt x="149" y="290"/>
                </a:lnTo>
                <a:lnTo>
                  <a:pt x="145" y="285"/>
                </a:lnTo>
                <a:lnTo>
                  <a:pt x="150" y="271"/>
                </a:lnTo>
                <a:lnTo>
                  <a:pt x="139" y="261"/>
                </a:lnTo>
                <a:lnTo>
                  <a:pt x="139" y="260"/>
                </a:lnTo>
                <a:lnTo>
                  <a:pt x="137" y="254"/>
                </a:lnTo>
                <a:lnTo>
                  <a:pt x="135" y="249"/>
                </a:lnTo>
                <a:lnTo>
                  <a:pt x="132" y="247"/>
                </a:lnTo>
                <a:lnTo>
                  <a:pt x="130" y="239"/>
                </a:lnTo>
                <a:lnTo>
                  <a:pt x="130" y="236"/>
                </a:lnTo>
                <a:lnTo>
                  <a:pt x="130" y="235"/>
                </a:lnTo>
                <a:lnTo>
                  <a:pt x="127" y="229"/>
                </a:lnTo>
                <a:lnTo>
                  <a:pt x="121" y="224"/>
                </a:lnTo>
                <a:lnTo>
                  <a:pt x="117" y="221"/>
                </a:lnTo>
                <a:lnTo>
                  <a:pt x="116" y="220"/>
                </a:lnTo>
                <a:lnTo>
                  <a:pt x="111" y="220"/>
                </a:lnTo>
                <a:lnTo>
                  <a:pt x="107" y="220"/>
                </a:lnTo>
                <a:lnTo>
                  <a:pt x="102" y="218"/>
                </a:lnTo>
                <a:lnTo>
                  <a:pt x="96" y="214"/>
                </a:lnTo>
                <a:lnTo>
                  <a:pt x="86" y="210"/>
                </a:lnTo>
                <a:lnTo>
                  <a:pt x="82" y="206"/>
                </a:lnTo>
                <a:lnTo>
                  <a:pt x="74" y="198"/>
                </a:lnTo>
                <a:lnTo>
                  <a:pt x="68" y="196"/>
                </a:lnTo>
                <a:lnTo>
                  <a:pt x="64" y="195"/>
                </a:lnTo>
                <a:lnTo>
                  <a:pt x="58" y="195"/>
                </a:lnTo>
                <a:lnTo>
                  <a:pt x="56" y="194"/>
                </a:lnTo>
                <a:lnTo>
                  <a:pt x="53" y="191"/>
                </a:lnTo>
                <a:lnTo>
                  <a:pt x="51" y="189"/>
                </a:lnTo>
                <a:lnTo>
                  <a:pt x="51" y="188"/>
                </a:lnTo>
                <a:lnTo>
                  <a:pt x="38" y="188"/>
                </a:lnTo>
                <a:lnTo>
                  <a:pt x="24" y="181"/>
                </a:lnTo>
                <a:lnTo>
                  <a:pt x="21" y="180"/>
                </a:lnTo>
                <a:lnTo>
                  <a:pt x="16" y="177"/>
                </a:lnTo>
                <a:lnTo>
                  <a:pt x="18" y="169"/>
                </a:lnTo>
                <a:lnTo>
                  <a:pt x="16" y="159"/>
                </a:lnTo>
                <a:lnTo>
                  <a:pt x="16" y="149"/>
                </a:lnTo>
                <a:lnTo>
                  <a:pt x="15" y="144"/>
                </a:lnTo>
                <a:lnTo>
                  <a:pt x="15" y="143"/>
                </a:lnTo>
                <a:lnTo>
                  <a:pt x="13" y="140"/>
                </a:lnTo>
                <a:lnTo>
                  <a:pt x="13" y="137"/>
                </a:lnTo>
                <a:lnTo>
                  <a:pt x="13" y="122"/>
                </a:lnTo>
                <a:lnTo>
                  <a:pt x="10" y="118"/>
                </a:lnTo>
                <a:lnTo>
                  <a:pt x="0" y="112"/>
                </a:lnTo>
                <a:lnTo>
                  <a:pt x="1" y="107"/>
                </a:lnTo>
                <a:lnTo>
                  <a:pt x="3" y="107"/>
                </a:lnTo>
                <a:lnTo>
                  <a:pt x="3" y="105"/>
                </a:lnTo>
                <a:lnTo>
                  <a:pt x="6" y="97"/>
                </a:lnTo>
                <a:lnTo>
                  <a:pt x="33" y="76"/>
                </a:lnTo>
                <a:lnTo>
                  <a:pt x="31" y="71"/>
                </a:lnTo>
                <a:lnTo>
                  <a:pt x="28" y="52"/>
                </a:lnTo>
                <a:lnTo>
                  <a:pt x="28" y="46"/>
                </a:lnTo>
                <a:lnTo>
                  <a:pt x="26" y="36"/>
                </a:lnTo>
                <a:lnTo>
                  <a:pt x="24" y="34"/>
                </a:lnTo>
                <a:lnTo>
                  <a:pt x="28" y="34"/>
                </a:lnTo>
                <a:lnTo>
                  <a:pt x="36" y="25"/>
                </a:lnTo>
                <a:lnTo>
                  <a:pt x="43" y="28"/>
                </a:lnTo>
                <a:lnTo>
                  <a:pt x="56" y="28"/>
                </a:lnTo>
                <a:lnTo>
                  <a:pt x="69" y="21"/>
                </a:lnTo>
                <a:lnTo>
                  <a:pt x="81" y="17"/>
                </a:lnTo>
                <a:lnTo>
                  <a:pt x="91" y="9"/>
                </a:lnTo>
                <a:lnTo>
                  <a:pt x="94" y="10"/>
                </a:lnTo>
                <a:lnTo>
                  <a:pt x="109" y="0"/>
                </a:lnTo>
                <a:lnTo>
                  <a:pt x="117" y="6"/>
                </a:lnTo>
                <a:lnTo>
                  <a:pt x="111" y="16"/>
                </a:lnTo>
                <a:lnTo>
                  <a:pt x="112" y="21"/>
                </a:lnTo>
                <a:lnTo>
                  <a:pt x="111" y="25"/>
                </a:lnTo>
                <a:lnTo>
                  <a:pt x="111" y="28"/>
                </a:lnTo>
                <a:lnTo>
                  <a:pt x="119" y="24"/>
                </a:lnTo>
                <a:lnTo>
                  <a:pt x="121" y="18"/>
                </a:lnTo>
                <a:lnTo>
                  <a:pt x="134" y="25"/>
                </a:lnTo>
                <a:lnTo>
                  <a:pt x="137" y="24"/>
                </a:lnTo>
                <a:lnTo>
                  <a:pt x="142" y="25"/>
                </a:lnTo>
                <a:lnTo>
                  <a:pt x="144" y="25"/>
                </a:lnTo>
                <a:lnTo>
                  <a:pt x="157" y="28"/>
                </a:lnTo>
                <a:lnTo>
                  <a:pt x="164" y="36"/>
                </a:lnTo>
                <a:lnTo>
                  <a:pt x="177" y="40"/>
                </a:lnTo>
                <a:lnTo>
                  <a:pt x="182" y="40"/>
                </a:lnTo>
                <a:lnTo>
                  <a:pt x="233" y="43"/>
                </a:lnTo>
                <a:lnTo>
                  <a:pt x="240" y="45"/>
                </a:lnTo>
                <a:lnTo>
                  <a:pt x="243" y="46"/>
                </a:lnTo>
                <a:lnTo>
                  <a:pt x="250" y="49"/>
                </a:lnTo>
                <a:lnTo>
                  <a:pt x="256" y="47"/>
                </a:lnTo>
                <a:lnTo>
                  <a:pt x="260" y="47"/>
                </a:lnTo>
                <a:lnTo>
                  <a:pt x="265" y="49"/>
                </a:lnTo>
                <a:lnTo>
                  <a:pt x="271" y="47"/>
                </a:lnTo>
                <a:lnTo>
                  <a:pt x="288" y="47"/>
                </a:lnTo>
                <a:lnTo>
                  <a:pt x="298" y="49"/>
                </a:lnTo>
                <a:lnTo>
                  <a:pt x="301" y="52"/>
                </a:lnTo>
                <a:lnTo>
                  <a:pt x="299" y="57"/>
                </a:lnTo>
                <a:lnTo>
                  <a:pt x="303" y="58"/>
                </a:lnTo>
                <a:lnTo>
                  <a:pt x="308" y="56"/>
                </a:lnTo>
                <a:lnTo>
                  <a:pt x="308" y="58"/>
                </a:lnTo>
                <a:lnTo>
                  <a:pt x="316" y="58"/>
                </a:lnTo>
                <a:lnTo>
                  <a:pt x="318" y="60"/>
                </a:lnTo>
                <a:lnTo>
                  <a:pt x="339" y="101"/>
                </a:lnTo>
                <a:lnTo>
                  <a:pt x="346" y="103"/>
                </a:lnTo>
                <a:lnTo>
                  <a:pt x="346" y="108"/>
                </a:lnTo>
                <a:lnTo>
                  <a:pt x="346" y="109"/>
                </a:lnTo>
                <a:lnTo>
                  <a:pt x="337" y="114"/>
                </a:lnTo>
                <a:lnTo>
                  <a:pt x="327" y="133"/>
                </a:lnTo>
                <a:lnTo>
                  <a:pt x="327" y="137"/>
                </a:lnTo>
                <a:lnTo>
                  <a:pt x="329" y="141"/>
                </a:lnTo>
                <a:lnTo>
                  <a:pt x="336" y="141"/>
                </a:lnTo>
                <a:lnTo>
                  <a:pt x="344" y="137"/>
                </a:lnTo>
                <a:lnTo>
                  <a:pt x="344" y="136"/>
                </a:lnTo>
                <a:lnTo>
                  <a:pt x="344" y="134"/>
                </a:lnTo>
                <a:lnTo>
                  <a:pt x="346" y="129"/>
                </a:lnTo>
                <a:lnTo>
                  <a:pt x="356" y="118"/>
                </a:lnTo>
                <a:lnTo>
                  <a:pt x="366" y="101"/>
                </a:lnTo>
                <a:lnTo>
                  <a:pt x="367" y="96"/>
                </a:lnTo>
                <a:lnTo>
                  <a:pt x="374" y="89"/>
                </a:lnTo>
                <a:lnTo>
                  <a:pt x="374" y="85"/>
                </a:lnTo>
                <a:lnTo>
                  <a:pt x="379" y="80"/>
                </a:lnTo>
                <a:lnTo>
                  <a:pt x="382" y="85"/>
                </a:lnTo>
                <a:lnTo>
                  <a:pt x="367" y="130"/>
                </a:lnTo>
                <a:lnTo>
                  <a:pt x="364" y="144"/>
                </a:lnTo>
                <a:lnTo>
                  <a:pt x="364" y="156"/>
                </a:lnTo>
                <a:lnTo>
                  <a:pt x="367" y="162"/>
                </a:lnTo>
                <a:lnTo>
                  <a:pt x="361" y="181"/>
                </a:lnTo>
                <a:lnTo>
                  <a:pt x="359" y="189"/>
                </a:lnTo>
                <a:lnTo>
                  <a:pt x="364" y="201"/>
                </a:lnTo>
                <a:lnTo>
                  <a:pt x="364" y="210"/>
                </a:lnTo>
                <a:lnTo>
                  <a:pt x="362" y="216"/>
                </a:lnTo>
                <a:lnTo>
                  <a:pt x="362" y="218"/>
                </a:lnTo>
                <a:lnTo>
                  <a:pt x="359" y="228"/>
                </a:lnTo>
                <a:lnTo>
                  <a:pt x="359" y="238"/>
                </a:lnTo>
                <a:lnTo>
                  <a:pt x="362" y="242"/>
                </a:lnTo>
                <a:lnTo>
                  <a:pt x="362" y="247"/>
                </a:lnTo>
                <a:lnTo>
                  <a:pt x="366" y="256"/>
                </a:lnTo>
                <a:lnTo>
                  <a:pt x="372" y="267"/>
                </a:lnTo>
                <a:lnTo>
                  <a:pt x="377" y="272"/>
                </a:lnTo>
                <a:lnTo>
                  <a:pt x="377" y="278"/>
                </a:lnTo>
                <a:lnTo>
                  <a:pt x="377" y="282"/>
                </a:lnTo>
                <a:lnTo>
                  <a:pt x="380" y="290"/>
                </a:lnTo>
                <a:lnTo>
                  <a:pt x="367" y="293"/>
                </a:lnTo>
                <a:lnTo>
                  <a:pt x="359" y="294"/>
                </a:lnTo>
                <a:lnTo>
                  <a:pt x="354" y="296"/>
                </a:lnTo>
                <a:lnTo>
                  <a:pt x="351" y="296"/>
                </a:lnTo>
                <a:lnTo>
                  <a:pt x="347" y="297"/>
                </a:lnTo>
                <a:lnTo>
                  <a:pt x="326" y="300"/>
                </a:lnTo>
                <a:lnTo>
                  <a:pt x="323" y="301"/>
                </a:lnTo>
                <a:lnTo>
                  <a:pt x="321" y="301"/>
                </a:lnTo>
                <a:lnTo>
                  <a:pt x="318" y="303"/>
                </a:lnTo>
                <a:lnTo>
                  <a:pt x="316" y="303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 rot="384600">
            <a:off x="2085840" y="4529160"/>
            <a:ext cx="993960" cy="1355760"/>
          </a:xfrm>
          <a:custGeom>
            <a:avLst/>
            <a:gdLst/>
            <a:ahLst/>
            <a:rect l="l" t="t" r="r" b="b"/>
            <a:pathLst>
              <a:path w="308" h="407">
                <a:moveTo>
                  <a:pt x="0" y="204"/>
                </a:moveTo>
                <a:lnTo>
                  <a:pt x="0" y="202"/>
                </a:lnTo>
                <a:lnTo>
                  <a:pt x="0" y="200"/>
                </a:lnTo>
                <a:lnTo>
                  <a:pt x="1" y="192"/>
                </a:lnTo>
                <a:lnTo>
                  <a:pt x="3" y="192"/>
                </a:lnTo>
                <a:lnTo>
                  <a:pt x="3" y="191"/>
                </a:lnTo>
                <a:lnTo>
                  <a:pt x="6" y="189"/>
                </a:lnTo>
                <a:lnTo>
                  <a:pt x="3" y="175"/>
                </a:lnTo>
                <a:lnTo>
                  <a:pt x="16" y="170"/>
                </a:lnTo>
                <a:lnTo>
                  <a:pt x="18" y="168"/>
                </a:lnTo>
                <a:lnTo>
                  <a:pt x="19" y="167"/>
                </a:lnTo>
                <a:lnTo>
                  <a:pt x="19" y="166"/>
                </a:lnTo>
                <a:lnTo>
                  <a:pt x="19" y="162"/>
                </a:lnTo>
                <a:lnTo>
                  <a:pt x="28" y="142"/>
                </a:lnTo>
                <a:lnTo>
                  <a:pt x="26" y="137"/>
                </a:lnTo>
                <a:lnTo>
                  <a:pt x="21" y="131"/>
                </a:lnTo>
                <a:lnTo>
                  <a:pt x="11" y="126"/>
                </a:lnTo>
                <a:lnTo>
                  <a:pt x="14" y="119"/>
                </a:lnTo>
                <a:lnTo>
                  <a:pt x="13" y="119"/>
                </a:lnTo>
                <a:lnTo>
                  <a:pt x="14" y="116"/>
                </a:lnTo>
                <a:lnTo>
                  <a:pt x="18" y="112"/>
                </a:lnTo>
                <a:lnTo>
                  <a:pt x="31" y="108"/>
                </a:lnTo>
                <a:lnTo>
                  <a:pt x="51" y="101"/>
                </a:lnTo>
                <a:lnTo>
                  <a:pt x="58" y="95"/>
                </a:lnTo>
                <a:lnTo>
                  <a:pt x="59" y="83"/>
                </a:lnTo>
                <a:lnTo>
                  <a:pt x="61" y="82"/>
                </a:lnTo>
                <a:lnTo>
                  <a:pt x="64" y="79"/>
                </a:lnTo>
                <a:lnTo>
                  <a:pt x="67" y="72"/>
                </a:lnTo>
                <a:lnTo>
                  <a:pt x="67" y="68"/>
                </a:lnTo>
                <a:lnTo>
                  <a:pt x="67" y="62"/>
                </a:lnTo>
                <a:lnTo>
                  <a:pt x="66" y="59"/>
                </a:lnTo>
                <a:lnTo>
                  <a:pt x="64" y="54"/>
                </a:lnTo>
                <a:lnTo>
                  <a:pt x="56" y="51"/>
                </a:lnTo>
                <a:lnTo>
                  <a:pt x="53" y="50"/>
                </a:lnTo>
                <a:lnTo>
                  <a:pt x="48" y="48"/>
                </a:lnTo>
                <a:lnTo>
                  <a:pt x="46" y="47"/>
                </a:lnTo>
                <a:lnTo>
                  <a:pt x="39" y="37"/>
                </a:lnTo>
                <a:lnTo>
                  <a:pt x="28" y="35"/>
                </a:lnTo>
                <a:lnTo>
                  <a:pt x="26" y="32"/>
                </a:lnTo>
                <a:lnTo>
                  <a:pt x="26" y="31"/>
                </a:lnTo>
                <a:lnTo>
                  <a:pt x="29" y="31"/>
                </a:lnTo>
                <a:lnTo>
                  <a:pt x="38" y="29"/>
                </a:lnTo>
                <a:lnTo>
                  <a:pt x="41" y="29"/>
                </a:lnTo>
                <a:lnTo>
                  <a:pt x="61" y="25"/>
                </a:lnTo>
                <a:lnTo>
                  <a:pt x="66" y="25"/>
                </a:lnTo>
                <a:lnTo>
                  <a:pt x="74" y="24"/>
                </a:lnTo>
                <a:lnTo>
                  <a:pt x="77" y="24"/>
                </a:lnTo>
                <a:lnTo>
                  <a:pt x="81" y="22"/>
                </a:lnTo>
                <a:lnTo>
                  <a:pt x="94" y="21"/>
                </a:lnTo>
                <a:lnTo>
                  <a:pt x="102" y="19"/>
                </a:lnTo>
                <a:lnTo>
                  <a:pt x="109" y="18"/>
                </a:lnTo>
                <a:lnTo>
                  <a:pt x="111" y="18"/>
                </a:lnTo>
                <a:lnTo>
                  <a:pt x="112" y="18"/>
                </a:lnTo>
                <a:lnTo>
                  <a:pt x="120" y="17"/>
                </a:lnTo>
                <a:lnTo>
                  <a:pt x="134" y="15"/>
                </a:lnTo>
                <a:lnTo>
                  <a:pt x="140" y="14"/>
                </a:lnTo>
                <a:lnTo>
                  <a:pt x="145" y="13"/>
                </a:lnTo>
                <a:lnTo>
                  <a:pt x="150" y="13"/>
                </a:lnTo>
                <a:lnTo>
                  <a:pt x="152" y="13"/>
                </a:lnTo>
                <a:lnTo>
                  <a:pt x="154" y="13"/>
                </a:lnTo>
                <a:lnTo>
                  <a:pt x="157" y="11"/>
                </a:lnTo>
                <a:lnTo>
                  <a:pt x="159" y="11"/>
                </a:lnTo>
                <a:lnTo>
                  <a:pt x="162" y="10"/>
                </a:lnTo>
                <a:lnTo>
                  <a:pt x="183" y="7"/>
                </a:lnTo>
                <a:lnTo>
                  <a:pt x="187" y="6"/>
                </a:lnTo>
                <a:lnTo>
                  <a:pt x="190" y="6"/>
                </a:lnTo>
                <a:lnTo>
                  <a:pt x="195" y="4"/>
                </a:lnTo>
                <a:lnTo>
                  <a:pt x="203" y="3"/>
                </a:lnTo>
                <a:lnTo>
                  <a:pt x="216" y="0"/>
                </a:lnTo>
                <a:lnTo>
                  <a:pt x="218" y="10"/>
                </a:lnTo>
                <a:lnTo>
                  <a:pt x="220" y="18"/>
                </a:lnTo>
                <a:lnTo>
                  <a:pt x="226" y="25"/>
                </a:lnTo>
                <a:lnTo>
                  <a:pt x="236" y="35"/>
                </a:lnTo>
                <a:lnTo>
                  <a:pt x="241" y="43"/>
                </a:lnTo>
                <a:lnTo>
                  <a:pt x="250" y="53"/>
                </a:lnTo>
                <a:lnTo>
                  <a:pt x="253" y="64"/>
                </a:lnTo>
                <a:lnTo>
                  <a:pt x="253" y="66"/>
                </a:lnTo>
                <a:lnTo>
                  <a:pt x="255" y="71"/>
                </a:lnTo>
                <a:lnTo>
                  <a:pt x="256" y="77"/>
                </a:lnTo>
                <a:lnTo>
                  <a:pt x="258" y="80"/>
                </a:lnTo>
                <a:lnTo>
                  <a:pt x="258" y="83"/>
                </a:lnTo>
                <a:lnTo>
                  <a:pt x="258" y="84"/>
                </a:lnTo>
                <a:lnTo>
                  <a:pt x="260" y="86"/>
                </a:lnTo>
                <a:lnTo>
                  <a:pt x="260" y="91"/>
                </a:lnTo>
                <a:lnTo>
                  <a:pt x="261" y="94"/>
                </a:lnTo>
                <a:lnTo>
                  <a:pt x="261" y="97"/>
                </a:lnTo>
                <a:lnTo>
                  <a:pt x="263" y="102"/>
                </a:lnTo>
                <a:lnTo>
                  <a:pt x="263" y="104"/>
                </a:lnTo>
                <a:lnTo>
                  <a:pt x="264" y="108"/>
                </a:lnTo>
                <a:lnTo>
                  <a:pt x="268" y="122"/>
                </a:lnTo>
                <a:lnTo>
                  <a:pt x="271" y="130"/>
                </a:lnTo>
                <a:lnTo>
                  <a:pt x="271" y="134"/>
                </a:lnTo>
                <a:lnTo>
                  <a:pt x="273" y="140"/>
                </a:lnTo>
                <a:lnTo>
                  <a:pt x="273" y="141"/>
                </a:lnTo>
                <a:lnTo>
                  <a:pt x="274" y="145"/>
                </a:lnTo>
                <a:lnTo>
                  <a:pt x="276" y="152"/>
                </a:lnTo>
                <a:lnTo>
                  <a:pt x="279" y="164"/>
                </a:lnTo>
                <a:lnTo>
                  <a:pt x="279" y="166"/>
                </a:lnTo>
                <a:lnTo>
                  <a:pt x="281" y="170"/>
                </a:lnTo>
                <a:lnTo>
                  <a:pt x="284" y="182"/>
                </a:lnTo>
                <a:lnTo>
                  <a:pt x="286" y="188"/>
                </a:lnTo>
                <a:lnTo>
                  <a:pt x="288" y="196"/>
                </a:lnTo>
                <a:lnTo>
                  <a:pt x="289" y="202"/>
                </a:lnTo>
                <a:lnTo>
                  <a:pt x="291" y="210"/>
                </a:lnTo>
                <a:lnTo>
                  <a:pt x="291" y="211"/>
                </a:lnTo>
                <a:lnTo>
                  <a:pt x="294" y="220"/>
                </a:lnTo>
                <a:lnTo>
                  <a:pt x="291" y="228"/>
                </a:lnTo>
                <a:lnTo>
                  <a:pt x="293" y="228"/>
                </a:lnTo>
                <a:lnTo>
                  <a:pt x="291" y="235"/>
                </a:lnTo>
                <a:lnTo>
                  <a:pt x="293" y="239"/>
                </a:lnTo>
                <a:lnTo>
                  <a:pt x="298" y="246"/>
                </a:lnTo>
                <a:lnTo>
                  <a:pt x="303" y="251"/>
                </a:lnTo>
                <a:lnTo>
                  <a:pt x="303" y="253"/>
                </a:lnTo>
                <a:lnTo>
                  <a:pt x="303" y="254"/>
                </a:lnTo>
                <a:lnTo>
                  <a:pt x="304" y="255"/>
                </a:lnTo>
                <a:lnTo>
                  <a:pt x="308" y="262"/>
                </a:lnTo>
                <a:lnTo>
                  <a:pt x="301" y="275"/>
                </a:lnTo>
                <a:lnTo>
                  <a:pt x="299" y="276"/>
                </a:lnTo>
                <a:lnTo>
                  <a:pt x="299" y="282"/>
                </a:lnTo>
                <a:lnTo>
                  <a:pt x="294" y="284"/>
                </a:lnTo>
                <a:lnTo>
                  <a:pt x="296" y="288"/>
                </a:lnTo>
                <a:lnTo>
                  <a:pt x="294" y="293"/>
                </a:lnTo>
                <a:lnTo>
                  <a:pt x="284" y="302"/>
                </a:lnTo>
                <a:lnTo>
                  <a:pt x="281" y="302"/>
                </a:lnTo>
                <a:lnTo>
                  <a:pt x="283" y="304"/>
                </a:lnTo>
                <a:lnTo>
                  <a:pt x="283" y="305"/>
                </a:lnTo>
                <a:lnTo>
                  <a:pt x="284" y="312"/>
                </a:lnTo>
                <a:lnTo>
                  <a:pt x="284" y="317"/>
                </a:lnTo>
                <a:lnTo>
                  <a:pt x="281" y="330"/>
                </a:lnTo>
                <a:lnTo>
                  <a:pt x="283" y="331"/>
                </a:lnTo>
                <a:lnTo>
                  <a:pt x="286" y="335"/>
                </a:lnTo>
                <a:lnTo>
                  <a:pt x="281" y="344"/>
                </a:lnTo>
                <a:lnTo>
                  <a:pt x="281" y="349"/>
                </a:lnTo>
                <a:lnTo>
                  <a:pt x="283" y="352"/>
                </a:lnTo>
                <a:lnTo>
                  <a:pt x="284" y="352"/>
                </a:lnTo>
                <a:lnTo>
                  <a:pt x="289" y="356"/>
                </a:lnTo>
                <a:lnTo>
                  <a:pt x="286" y="359"/>
                </a:lnTo>
                <a:lnTo>
                  <a:pt x="276" y="362"/>
                </a:lnTo>
                <a:lnTo>
                  <a:pt x="269" y="367"/>
                </a:lnTo>
                <a:lnTo>
                  <a:pt x="268" y="367"/>
                </a:lnTo>
                <a:lnTo>
                  <a:pt x="264" y="367"/>
                </a:lnTo>
                <a:lnTo>
                  <a:pt x="261" y="380"/>
                </a:lnTo>
                <a:lnTo>
                  <a:pt x="269" y="388"/>
                </a:lnTo>
                <a:lnTo>
                  <a:pt x="266" y="392"/>
                </a:lnTo>
                <a:lnTo>
                  <a:pt x="264" y="393"/>
                </a:lnTo>
                <a:lnTo>
                  <a:pt x="260" y="393"/>
                </a:lnTo>
                <a:lnTo>
                  <a:pt x="255" y="391"/>
                </a:lnTo>
                <a:lnTo>
                  <a:pt x="245" y="389"/>
                </a:lnTo>
                <a:lnTo>
                  <a:pt x="231" y="386"/>
                </a:lnTo>
                <a:lnTo>
                  <a:pt x="230" y="386"/>
                </a:lnTo>
                <a:lnTo>
                  <a:pt x="225" y="388"/>
                </a:lnTo>
                <a:lnTo>
                  <a:pt x="218" y="399"/>
                </a:lnTo>
                <a:lnTo>
                  <a:pt x="215" y="402"/>
                </a:lnTo>
                <a:lnTo>
                  <a:pt x="215" y="403"/>
                </a:lnTo>
                <a:lnTo>
                  <a:pt x="216" y="406"/>
                </a:lnTo>
                <a:lnTo>
                  <a:pt x="210" y="402"/>
                </a:lnTo>
                <a:lnTo>
                  <a:pt x="210" y="407"/>
                </a:lnTo>
                <a:lnTo>
                  <a:pt x="207" y="407"/>
                </a:lnTo>
                <a:lnTo>
                  <a:pt x="200" y="406"/>
                </a:lnTo>
                <a:lnTo>
                  <a:pt x="192" y="392"/>
                </a:lnTo>
                <a:lnTo>
                  <a:pt x="188" y="392"/>
                </a:lnTo>
                <a:lnTo>
                  <a:pt x="187" y="388"/>
                </a:lnTo>
                <a:lnTo>
                  <a:pt x="188" y="386"/>
                </a:lnTo>
                <a:lnTo>
                  <a:pt x="190" y="385"/>
                </a:lnTo>
                <a:lnTo>
                  <a:pt x="192" y="382"/>
                </a:lnTo>
                <a:lnTo>
                  <a:pt x="182" y="370"/>
                </a:lnTo>
                <a:lnTo>
                  <a:pt x="182" y="366"/>
                </a:lnTo>
                <a:lnTo>
                  <a:pt x="168" y="359"/>
                </a:lnTo>
                <a:lnTo>
                  <a:pt x="167" y="355"/>
                </a:lnTo>
                <a:lnTo>
                  <a:pt x="157" y="352"/>
                </a:lnTo>
                <a:lnTo>
                  <a:pt x="150" y="352"/>
                </a:lnTo>
                <a:lnTo>
                  <a:pt x="145" y="353"/>
                </a:lnTo>
                <a:lnTo>
                  <a:pt x="140" y="348"/>
                </a:lnTo>
                <a:lnTo>
                  <a:pt x="129" y="342"/>
                </a:lnTo>
                <a:lnTo>
                  <a:pt x="124" y="341"/>
                </a:lnTo>
                <a:lnTo>
                  <a:pt x="120" y="340"/>
                </a:lnTo>
                <a:lnTo>
                  <a:pt x="119" y="340"/>
                </a:lnTo>
                <a:lnTo>
                  <a:pt x="119" y="338"/>
                </a:lnTo>
                <a:lnTo>
                  <a:pt x="111" y="333"/>
                </a:lnTo>
                <a:lnTo>
                  <a:pt x="109" y="331"/>
                </a:lnTo>
                <a:lnTo>
                  <a:pt x="109" y="322"/>
                </a:lnTo>
                <a:lnTo>
                  <a:pt x="112" y="312"/>
                </a:lnTo>
                <a:lnTo>
                  <a:pt x="112" y="311"/>
                </a:lnTo>
                <a:lnTo>
                  <a:pt x="112" y="309"/>
                </a:lnTo>
                <a:lnTo>
                  <a:pt x="117" y="302"/>
                </a:lnTo>
                <a:lnTo>
                  <a:pt x="115" y="301"/>
                </a:lnTo>
                <a:lnTo>
                  <a:pt x="115" y="294"/>
                </a:lnTo>
                <a:lnTo>
                  <a:pt x="115" y="293"/>
                </a:lnTo>
                <a:lnTo>
                  <a:pt x="119" y="290"/>
                </a:lnTo>
                <a:lnTo>
                  <a:pt x="117" y="286"/>
                </a:lnTo>
                <a:lnTo>
                  <a:pt x="107" y="283"/>
                </a:lnTo>
                <a:lnTo>
                  <a:pt x="106" y="283"/>
                </a:lnTo>
                <a:lnTo>
                  <a:pt x="101" y="283"/>
                </a:lnTo>
                <a:lnTo>
                  <a:pt x="97" y="282"/>
                </a:lnTo>
                <a:lnTo>
                  <a:pt x="92" y="282"/>
                </a:lnTo>
                <a:lnTo>
                  <a:pt x="87" y="288"/>
                </a:lnTo>
                <a:lnTo>
                  <a:pt x="84" y="290"/>
                </a:lnTo>
                <a:lnTo>
                  <a:pt x="77" y="286"/>
                </a:lnTo>
                <a:lnTo>
                  <a:pt x="74" y="282"/>
                </a:lnTo>
                <a:lnTo>
                  <a:pt x="72" y="273"/>
                </a:lnTo>
                <a:lnTo>
                  <a:pt x="69" y="266"/>
                </a:lnTo>
                <a:lnTo>
                  <a:pt x="66" y="264"/>
                </a:lnTo>
                <a:lnTo>
                  <a:pt x="59" y="260"/>
                </a:lnTo>
                <a:lnTo>
                  <a:pt x="51" y="255"/>
                </a:lnTo>
                <a:lnTo>
                  <a:pt x="46" y="254"/>
                </a:lnTo>
                <a:lnTo>
                  <a:pt x="36" y="247"/>
                </a:lnTo>
                <a:lnTo>
                  <a:pt x="33" y="247"/>
                </a:lnTo>
                <a:lnTo>
                  <a:pt x="31" y="244"/>
                </a:lnTo>
                <a:lnTo>
                  <a:pt x="24" y="242"/>
                </a:lnTo>
                <a:lnTo>
                  <a:pt x="23" y="240"/>
                </a:lnTo>
                <a:lnTo>
                  <a:pt x="21" y="239"/>
                </a:lnTo>
                <a:lnTo>
                  <a:pt x="19" y="239"/>
                </a:lnTo>
                <a:lnTo>
                  <a:pt x="14" y="235"/>
                </a:lnTo>
                <a:lnTo>
                  <a:pt x="14" y="231"/>
                </a:lnTo>
                <a:lnTo>
                  <a:pt x="8" y="226"/>
                </a:lnTo>
                <a:lnTo>
                  <a:pt x="8" y="222"/>
                </a:lnTo>
                <a:lnTo>
                  <a:pt x="5" y="218"/>
                </a:lnTo>
                <a:lnTo>
                  <a:pt x="0" y="210"/>
                </a:lnTo>
                <a:lnTo>
                  <a:pt x="0" y="204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rot="384600">
            <a:off x="884160" y="4295520"/>
            <a:ext cx="1463760" cy="812520"/>
          </a:xfrm>
          <a:custGeom>
            <a:avLst/>
            <a:gdLst/>
            <a:ahLst/>
            <a:rect l="l" t="t" r="r" b="b"/>
            <a:pathLst>
              <a:path w="453" h="244">
                <a:moveTo>
                  <a:pt x="207" y="20"/>
                </a:moveTo>
                <a:lnTo>
                  <a:pt x="197" y="20"/>
                </a:lnTo>
                <a:lnTo>
                  <a:pt x="184" y="21"/>
                </a:lnTo>
                <a:lnTo>
                  <a:pt x="182" y="22"/>
                </a:lnTo>
                <a:lnTo>
                  <a:pt x="175" y="22"/>
                </a:lnTo>
                <a:lnTo>
                  <a:pt x="174" y="22"/>
                </a:lnTo>
                <a:lnTo>
                  <a:pt x="157" y="24"/>
                </a:lnTo>
                <a:lnTo>
                  <a:pt x="149" y="25"/>
                </a:lnTo>
                <a:lnTo>
                  <a:pt x="144" y="25"/>
                </a:lnTo>
                <a:lnTo>
                  <a:pt x="131" y="27"/>
                </a:lnTo>
                <a:lnTo>
                  <a:pt x="124" y="28"/>
                </a:lnTo>
                <a:lnTo>
                  <a:pt x="117" y="28"/>
                </a:lnTo>
                <a:lnTo>
                  <a:pt x="116" y="28"/>
                </a:lnTo>
                <a:lnTo>
                  <a:pt x="112" y="28"/>
                </a:lnTo>
                <a:lnTo>
                  <a:pt x="99" y="29"/>
                </a:lnTo>
                <a:lnTo>
                  <a:pt x="91" y="31"/>
                </a:lnTo>
                <a:lnTo>
                  <a:pt x="81" y="31"/>
                </a:lnTo>
                <a:lnTo>
                  <a:pt x="78" y="32"/>
                </a:lnTo>
                <a:lnTo>
                  <a:pt x="59" y="33"/>
                </a:lnTo>
                <a:lnTo>
                  <a:pt x="58" y="33"/>
                </a:lnTo>
                <a:lnTo>
                  <a:pt x="49" y="33"/>
                </a:lnTo>
                <a:lnTo>
                  <a:pt x="45" y="33"/>
                </a:lnTo>
                <a:lnTo>
                  <a:pt x="41" y="35"/>
                </a:lnTo>
                <a:lnTo>
                  <a:pt x="38" y="35"/>
                </a:lnTo>
                <a:lnTo>
                  <a:pt x="25" y="36"/>
                </a:lnTo>
                <a:lnTo>
                  <a:pt x="15" y="36"/>
                </a:lnTo>
                <a:lnTo>
                  <a:pt x="10" y="36"/>
                </a:lnTo>
                <a:lnTo>
                  <a:pt x="6" y="36"/>
                </a:lnTo>
                <a:lnTo>
                  <a:pt x="0" y="38"/>
                </a:lnTo>
                <a:lnTo>
                  <a:pt x="6" y="46"/>
                </a:lnTo>
                <a:lnTo>
                  <a:pt x="5" y="54"/>
                </a:lnTo>
                <a:lnTo>
                  <a:pt x="10" y="57"/>
                </a:lnTo>
                <a:lnTo>
                  <a:pt x="13" y="64"/>
                </a:lnTo>
                <a:lnTo>
                  <a:pt x="13" y="67"/>
                </a:lnTo>
                <a:lnTo>
                  <a:pt x="10" y="69"/>
                </a:lnTo>
                <a:lnTo>
                  <a:pt x="11" y="76"/>
                </a:lnTo>
                <a:lnTo>
                  <a:pt x="8" y="80"/>
                </a:lnTo>
                <a:lnTo>
                  <a:pt x="5" y="95"/>
                </a:lnTo>
                <a:lnTo>
                  <a:pt x="13" y="102"/>
                </a:lnTo>
                <a:lnTo>
                  <a:pt x="15" y="105"/>
                </a:lnTo>
                <a:lnTo>
                  <a:pt x="16" y="109"/>
                </a:lnTo>
                <a:lnTo>
                  <a:pt x="18" y="111"/>
                </a:lnTo>
                <a:lnTo>
                  <a:pt x="26" y="124"/>
                </a:lnTo>
                <a:lnTo>
                  <a:pt x="28" y="127"/>
                </a:lnTo>
                <a:lnTo>
                  <a:pt x="26" y="130"/>
                </a:lnTo>
                <a:lnTo>
                  <a:pt x="31" y="135"/>
                </a:lnTo>
                <a:lnTo>
                  <a:pt x="33" y="141"/>
                </a:lnTo>
                <a:lnTo>
                  <a:pt x="36" y="145"/>
                </a:lnTo>
                <a:lnTo>
                  <a:pt x="40" y="144"/>
                </a:lnTo>
                <a:lnTo>
                  <a:pt x="45" y="153"/>
                </a:lnTo>
                <a:lnTo>
                  <a:pt x="45" y="155"/>
                </a:lnTo>
                <a:lnTo>
                  <a:pt x="48" y="162"/>
                </a:lnTo>
                <a:lnTo>
                  <a:pt x="46" y="167"/>
                </a:lnTo>
                <a:lnTo>
                  <a:pt x="48" y="171"/>
                </a:lnTo>
                <a:lnTo>
                  <a:pt x="56" y="177"/>
                </a:lnTo>
                <a:lnTo>
                  <a:pt x="56" y="180"/>
                </a:lnTo>
                <a:lnTo>
                  <a:pt x="56" y="181"/>
                </a:lnTo>
                <a:lnTo>
                  <a:pt x="61" y="187"/>
                </a:lnTo>
                <a:lnTo>
                  <a:pt x="66" y="195"/>
                </a:lnTo>
                <a:lnTo>
                  <a:pt x="64" y="198"/>
                </a:lnTo>
                <a:lnTo>
                  <a:pt x="64" y="202"/>
                </a:lnTo>
                <a:lnTo>
                  <a:pt x="68" y="202"/>
                </a:lnTo>
                <a:lnTo>
                  <a:pt x="68" y="203"/>
                </a:lnTo>
                <a:lnTo>
                  <a:pt x="69" y="206"/>
                </a:lnTo>
                <a:lnTo>
                  <a:pt x="68" y="210"/>
                </a:lnTo>
                <a:lnTo>
                  <a:pt x="68" y="211"/>
                </a:lnTo>
                <a:lnTo>
                  <a:pt x="69" y="211"/>
                </a:lnTo>
                <a:lnTo>
                  <a:pt x="69" y="216"/>
                </a:lnTo>
                <a:lnTo>
                  <a:pt x="74" y="222"/>
                </a:lnTo>
                <a:lnTo>
                  <a:pt x="74" y="224"/>
                </a:lnTo>
                <a:lnTo>
                  <a:pt x="74" y="231"/>
                </a:lnTo>
                <a:lnTo>
                  <a:pt x="71" y="233"/>
                </a:lnTo>
                <a:lnTo>
                  <a:pt x="81" y="243"/>
                </a:lnTo>
                <a:lnTo>
                  <a:pt x="81" y="244"/>
                </a:lnTo>
                <a:lnTo>
                  <a:pt x="99" y="243"/>
                </a:lnTo>
                <a:lnTo>
                  <a:pt x="107" y="243"/>
                </a:lnTo>
                <a:lnTo>
                  <a:pt x="117" y="242"/>
                </a:lnTo>
                <a:lnTo>
                  <a:pt x="121" y="242"/>
                </a:lnTo>
                <a:lnTo>
                  <a:pt x="134" y="240"/>
                </a:lnTo>
                <a:lnTo>
                  <a:pt x="141" y="240"/>
                </a:lnTo>
                <a:lnTo>
                  <a:pt x="152" y="239"/>
                </a:lnTo>
                <a:lnTo>
                  <a:pt x="160" y="239"/>
                </a:lnTo>
                <a:lnTo>
                  <a:pt x="170" y="238"/>
                </a:lnTo>
                <a:lnTo>
                  <a:pt x="172" y="238"/>
                </a:lnTo>
                <a:lnTo>
                  <a:pt x="187" y="236"/>
                </a:lnTo>
                <a:lnTo>
                  <a:pt x="189" y="236"/>
                </a:lnTo>
                <a:lnTo>
                  <a:pt x="203" y="235"/>
                </a:lnTo>
                <a:lnTo>
                  <a:pt x="205" y="233"/>
                </a:lnTo>
                <a:lnTo>
                  <a:pt x="220" y="232"/>
                </a:lnTo>
                <a:lnTo>
                  <a:pt x="222" y="232"/>
                </a:lnTo>
                <a:lnTo>
                  <a:pt x="237" y="231"/>
                </a:lnTo>
                <a:lnTo>
                  <a:pt x="240" y="229"/>
                </a:lnTo>
                <a:lnTo>
                  <a:pt x="245" y="229"/>
                </a:lnTo>
                <a:lnTo>
                  <a:pt x="248" y="229"/>
                </a:lnTo>
                <a:lnTo>
                  <a:pt x="258" y="228"/>
                </a:lnTo>
                <a:lnTo>
                  <a:pt x="268" y="227"/>
                </a:lnTo>
                <a:lnTo>
                  <a:pt x="275" y="225"/>
                </a:lnTo>
                <a:lnTo>
                  <a:pt x="293" y="224"/>
                </a:lnTo>
                <a:lnTo>
                  <a:pt x="295" y="222"/>
                </a:lnTo>
                <a:lnTo>
                  <a:pt x="301" y="222"/>
                </a:lnTo>
                <a:lnTo>
                  <a:pt x="309" y="221"/>
                </a:lnTo>
                <a:lnTo>
                  <a:pt x="321" y="220"/>
                </a:lnTo>
                <a:lnTo>
                  <a:pt x="328" y="218"/>
                </a:lnTo>
                <a:lnTo>
                  <a:pt x="329" y="218"/>
                </a:lnTo>
                <a:lnTo>
                  <a:pt x="333" y="218"/>
                </a:lnTo>
                <a:lnTo>
                  <a:pt x="341" y="217"/>
                </a:lnTo>
                <a:lnTo>
                  <a:pt x="344" y="216"/>
                </a:lnTo>
                <a:lnTo>
                  <a:pt x="349" y="216"/>
                </a:lnTo>
                <a:lnTo>
                  <a:pt x="364" y="213"/>
                </a:lnTo>
                <a:lnTo>
                  <a:pt x="364" y="214"/>
                </a:lnTo>
                <a:lnTo>
                  <a:pt x="366" y="214"/>
                </a:lnTo>
                <a:lnTo>
                  <a:pt x="372" y="217"/>
                </a:lnTo>
                <a:lnTo>
                  <a:pt x="382" y="225"/>
                </a:lnTo>
                <a:lnTo>
                  <a:pt x="389" y="227"/>
                </a:lnTo>
                <a:lnTo>
                  <a:pt x="392" y="225"/>
                </a:lnTo>
                <a:lnTo>
                  <a:pt x="389" y="211"/>
                </a:lnTo>
                <a:lnTo>
                  <a:pt x="402" y="206"/>
                </a:lnTo>
                <a:lnTo>
                  <a:pt x="404" y="204"/>
                </a:lnTo>
                <a:lnTo>
                  <a:pt x="405" y="203"/>
                </a:lnTo>
                <a:lnTo>
                  <a:pt x="405" y="202"/>
                </a:lnTo>
                <a:lnTo>
                  <a:pt x="405" y="198"/>
                </a:lnTo>
                <a:lnTo>
                  <a:pt x="414" y="178"/>
                </a:lnTo>
                <a:lnTo>
                  <a:pt x="412" y="173"/>
                </a:lnTo>
                <a:lnTo>
                  <a:pt x="407" y="167"/>
                </a:lnTo>
                <a:lnTo>
                  <a:pt x="397" y="162"/>
                </a:lnTo>
                <a:lnTo>
                  <a:pt x="400" y="155"/>
                </a:lnTo>
                <a:lnTo>
                  <a:pt x="399" y="155"/>
                </a:lnTo>
                <a:lnTo>
                  <a:pt x="400" y="152"/>
                </a:lnTo>
                <a:lnTo>
                  <a:pt x="404" y="148"/>
                </a:lnTo>
                <a:lnTo>
                  <a:pt x="417" y="144"/>
                </a:lnTo>
                <a:lnTo>
                  <a:pt x="437" y="137"/>
                </a:lnTo>
                <a:lnTo>
                  <a:pt x="444" y="131"/>
                </a:lnTo>
                <a:lnTo>
                  <a:pt x="445" y="119"/>
                </a:lnTo>
                <a:lnTo>
                  <a:pt x="447" y="118"/>
                </a:lnTo>
                <a:lnTo>
                  <a:pt x="450" y="115"/>
                </a:lnTo>
                <a:lnTo>
                  <a:pt x="453" y="108"/>
                </a:lnTo>
                <a:lnTo>
                  <a:pt x="453" y="104"/>
                </a:lnTo>
                <a:lnTo>
                  <a:pt x="453" y="98"/>
                </a:lnTo>
                <a:lnTo>
                  <a:pt x="452" y="95"/>
                </a:lnTo>
                <a:lnTo>
                  <a:pt x="450" y="90"/>
                </a:lnTo>
                <a:lnTo>
                  <a:pt x="442" y="87"/>
                </a:lnTo>
                <a:lnTo>
                  <a:pt x="439" y="86"/>
                </a:lnTo>
                <a:lnTo>
                  <a:pt x="434" y="84"/>
                </a:lnTo>
                <a:lnTo>
                  <a:pt x="432" y="83"/>
                </a:lnTo>
                <a:lnTo>
                  <a:pt x="425" y="73"/>
                </a:lnTo>
                <a:lnTo>
                  <a:pt x="414" y="71"/>
                </a:lnTo>
                <a:lnTo>
                  <a:pt x="412" y="68"/>
                </a:lnTo>
                <a:lnTo>
                  <a:pt x="412" y="67"/>
                </a:lnTo>
                <a:lnTo>
                  <a:pt x="405" y="58"/>
                </a:lnTo>
                <a:lnTo>
                  <a:pt x="402" y="58"/>
                </a:lnTo>
                <a:lnTo>
                  <a:pt x="392" y="57"/>
                </a:lnTo>
                <a:lnTo>
                  <a:pt x="381" y="53"/>
                </a:lnTo>
                <a:lnTo>
                  <a:pt x="377" y="44"/>
                </a:lnTo>
                <a:lnTo>
                  <a:pt x="371" y="38"/>
                </a:lnTo>
                <a:lnTo>
                  <a:pt x="371" y="36"/>
                </a:lnTo>
                <a:lnTo>
                  <a:pt x="367" y="31"/>
                </a:lnTo>
                <a:lnTo>
                  <a:pt x="372" y="17"/>
                </a:lnTo>
                <a:lnTo>
                  <a:pt x="361" y="7"/>
                </a:lnTo>
                <a:lnTo>
                  <a:pt x="361" y="6"/>
                </a:lnTo>
                <a:lnTo>
                  <a:pt x="359" y="0"/>
                </a:lnTo>
                <a:lnTo>
                  <a:pt x="357" y="0"/>
                </a:lnTo>
                <a:lnTo>
                  <a:pt x="352" y="2"/>
                </a:lnTo>
                <a:lnTo>
                  <a:pt x="333" y="4"/>
                </a:lnTo>
                <a:lnTo>
                  <a:pt x="324" y="4"/>
                </a:lnTo>
                <a:lnTo>
                  <a:pt x="301" y="9"/>
                </a:lnTo>
                <a:lnTo>
                  <a:pt x="278" y="11"/>
                </a:lnTo>
                <a:lnTo>
                  <a:pt x="270" y="11"/>
                </a:lnTo>
                <a:lnTo>
                  <a:pt x="240" y="15"/>
                </a:lnTo>
                <a:lnTo>
                  <a:pt x="238" y="15"/>
                </a:lnTo>
                <a:lnTo>
                  <a:pt x="237" y="15"/>
                </a:lnTo>
                <a:lnTo>
                  <a:pt x="215" y="18"/>
                </a:lnTo>
                <a:lnTo>
                  <a:pt x="213" y="18"/>
                </a:lnTo>
                <a:lnTo>
                  <a:pt x="207" y="20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 rot="384600">
            <a:off x="750600" y="2933280"/>
            <a:ext cx="1525680" cy="1465200"/>
          </a:xfrm>
          <a:custGeom>
            <a:avLst/>
            <a:gdLst/>
            <a:ahLst/>
            <a:rect l="l" t="t" r="r" b="b"/>
            <a:pathLst>
              <a:path w="472" h="439">
                <a:moveTo>
                  <a:pt x="77" y="344"/>
                </a:moveTo>
                <a:lnTo>
                  <a:pt x="76" y="332"/>
                </a:lnTo>
                <a:lnTo>
                  <a:pt x="74" y="309"/>
                </a:lnTo>
                <a:lnTo>
                  <a:pt x="72" y="305"/>
                </a:lnTo>
                <a:lnTo>
                  <a:pt x="69" y="304"/>
                </a:lnTo>
                <a:lnTo>
                  <a:pt x="61" y="301"/>
                </a:lnTo>
                <a:lnTo>
                  <a:pt x="46" y="289"/>
                </a:lnTo>
                <a:lnTo>
                  <a:pt x="46" y="286"/>
                </a:lnTo>
                <a:lnTo>
                  <a:pt x="58" y="276"/>
                </a:lnTo>
                <a:lnTo>
                  <a:pt x="61" y="261"/>
                </a:lnTo>
                <a:lnTo>
                  <a:pt x="59" y="257"/>
                </a:lnTo>
                <a:lnTo>
                  <a:pt x="59" y="256"/>
                </a:lnTo>
                <a:lnTo>
                  <a:pt x="54" y="232"/>
                </a:lnTo>
                <a:lnTo>
                  <a:pt x="46" y="221"/>
                </a:lnTo>
                <a:lnTo>
                  <a:pt x="43" y="212"/>
                </a:lnTo>
                <a:lnTo>
                  <a:pt x="41" y="212"/>
                </a:lnTo>
                <a:lnTo>
                  <a:pt x="41" y="194"/>
                </a:lnTo>
                <a:lnTo>
                  <a:pt x="38" y="184"/>
                </a:lnTo>
                <a:lnTo>
                  <a:pt x="36" y="173"/>
                </a:lnTo>
                <a:lnTo>
                  <a:pt x="36" y="170"/>
                </a:lnTo>
                <a:lnTo>
                  <a:pt x="36" y="167"/>
                </a:lnTo>
                <a:lnTo>
                  <a:pt x="34" y="161"/>
                </a:lnTo>
                <a:lnTo>
                  <a:pt x="34" y="159"/>
                </a:lnTo>
                <a:lnTo>
                  <a:pt x="33" y="158"/>
                </a:lnTo>
                <a:lnTo>
                  <a:pt x="33" y="156"/>
                </a:lnTo>
                <a:lnTo>
                  <a:pt x="33" y="148"/>
                </a:lnTo>
                <a:lnTo>
                  <a:pt x="29" y="138"/>
                </a:lnTo>
                <a:lnTo>
                  <a:pt x="29" y="136"/>
                </a:lnTo>
                <a:lnTo>
                  <a:pt x="20" y="121"/>
                </a:lnTo>
                <a:lnTo>
                  <a:pt x="11" y="100"/>
                </a:lnTo>
                <a:lnTo>
                  <a:pt x="10" y="98"/>
                </a:lnTo>
                <a:lnTo>
                  <a:pt x="10" y="97"/>
                </a:lnTo>
                <a:lnTo>
                  <a:pt x="11" y="96"/>
                </a:lnTo>
                <a:lnTo>
                  <a:pt x="10" y="80"/>
                </a:lnTo>
                <a:lnTo>
                  <a:pt x="6" y="72"/>
                </a:lnTo>
                <a:lnTo>
                  <a:pt x="3" y="47"/>
                </a:lnTo>
                <a:lnTo>
                  <a:pt x="0" y="38"/>
                </a:lnTo>
                <a:lnTo>
                  <a:pt x="49" y="35"/>
                </a:lnTo>
                <a:lnTo>
                  <a:pt x="112" y="29"/>
                </a:lnTo>
                <a:lnTo>
                  <a:pt x="122" y="29"/>
                </a:lnTo>
                <a:lnTo>
                  <a:pt x="119" y="0"/>
                </a:lnTo>
                <a:lnTo>
                  <a:pt x="130" y="0"/>
                </a:lnTo>
                <a:lnTo>
                  <a:pt x="140" y="3"/>
                </a:lnTo>
                <a:lnTo>
                  <a:pt x="152" y="42"/>
                </a:lnTo>
                <a:lnTo>
                  <a:pt x="160" y="47"/>
                </a:lnTo>
                <a:lnTo>
                  <a:pt x="169" y="47"/>
                </a:lnTo>
                <a:lnTo>
                  <a:pt x="178" y="46"/>
                </a:lnTo>
                <a:lnTo>
                  <a:pt x="180" y="49"/>
                </a:lnTo>
                <a:lnTo>
                  <a:pt x="205" y="49"/>
                </a:lnTo>
                <a:lnTo>
                  <a:pt x="210" y="57"/>
                </a:lnTo>
                <a:lnTo>
                  <a:pt x="223" y="54"/>
                </a:lnTo>
                <a:lnTo>
                  <a:pt x="228" y="52"/>
                </a:lnTo>
                <a:lnTo>
                  <a:pt x="228" y="50"/>
                </a:lnTo>
                <a:lnTo>
                  <a:pt x="243" y="43"/>
                </a:lnTo>
                <a:lnTo>
                  <a:pt x="250" y="45"/>
                </a:lnTo>
                <a:lnTo>
                  <a:pt x="258" y="43"/>
                </a:lnTo>
                <a:lnTo>
                  <a:pt x="273" y="49"/>
                </a:lnTo>
                <a:lnTo>
                  <a:pt x="278" y="47"/>
                </a:lnTo>
                <a:lnTo>
                  <a:pt x="279" y="56"/>
                </a:lnTo>
                <a:lnTo>
                  <a:pt x="288" y="54"/>
                </a:lnTo>
                <a:lnTo>
                  <a:pt x="298" y="68"/>
                </a:lnTo>
                <a:lnTo>
                  <a:pt x="304" y="67"/>
                </a:lnTo>
                <a:lnTo>
                  <a:pt x="301" y="60"/>
                </a:lnTo>
                <a:lnTo>
                  <a:pt x="314" y="57"/>
                </a:lnTo>
                <a:lnTo>
                  <a:pt x="319" y="58"/>
                </a:lnTo>
                <a:lnTo>
                  <a:pt x="321" y="64"/>
                </a:lnTo>
                <a:lnTo>
                  <a:pt x="332" y="67"/>
                </a:lnTo>
                <a:lnTo>
                  <a:pt x="352" y="74"/>
                </a:lnTo>
                <a:lnTo>
                  <a:pt x="366" y="71"/>
                </a:lnTo>
                <a:lnTo>
                  <a:pt x="379" y="61"/>
                </a:lnTo>
                <a:lnTo>
                  <a:pt x="389" y="56"/>
                </a:lnTo>
                <a:lnTo>
                  <a:pt x="397" y="65"/>
                </a:lnTo>
                <a:lnTo>
                  <a:pt x="405" y="63"/>
                </a:lnTo>
                <a:lnTo>
                  <a:pt x="422" y="63"/>
                </a:lnTo>
                <a:lnTo>
                  <a:pt x="433" y="58"/>
                </a:lnTo>
                <a:lnTo>
                  <a:pt x="452" y="65"/>
                </a:lnTo>
                <a:lnTo>
                  <a:pt x="458" y="61"/>
                </a:lnTo>
                <a:lnTo>
                  <a:pt x="472" y="61"/>
                </a:lnTo>
                <a:lnTo>
                  <a:pt x="447" y="79"/>
                </a:lnTo>
                <a:lnTo>
                  <a:pt x="419" y="92"/>
                </a:lnTo>
                <a:lnTo>
                  <a:pt x="405" y="100"/>
                </a:lnTo>
                <a:lnTo>
                  <a:pt x="390" y="114"/>
                </a:lnTo>
                <a:lnTo>
                  <a:pt x="379" y="129"/>
                </a:lnTo>
                <a:lnTo>
                  <a:pt x="372" y="137"/>
                </a:lnTo>
                <a:lnTo>
                  <a:pt x="351" y="159"/>
                </a:lnTo>
                <a:lnTo>
                  <a:pt x="339" y="167"/>
                </a:lnTo>
                <a:lnTo>
                  <a:pt x="336" y="174"/>
                </a:lnTo>
                <a:lnTo>
                  <a:pt x="341" y="177"/>
                </a:lnTo>
                <a:lnTo>
                  <a:pt x="334" y="174"/>
                </a:lnTo>
                <a:lnTo>
                  <a:pt x="326" y="183"/>
                </a:lnTo>
                <a:lnTo>
                  <a:pt x="322" y="183"/>
                </a:lnTo>
                <a:lnTo>
                  <a:pt x="324" y="185"/>
                </a:lnTo>
                <a:lnTo>
                  <a:pt x="326" y="195"/>
                </a:lnTo>
                <a:lnTo>
                  <a:pt x="326" y="201"/>
                </a:lnTo>
                <a:lnTo>
                  <a:pt x="329" y="220"/>
                </a:lnTo>
                <a:lnTo>
                  <a:pt x="331" y="225"/>
                </a:lnTo>
                <a:lnTo>
                  <a:pt x="304" y="246"/>
                </a:lnTo>
                <a:lnTo>
                  <a:pt x="301" y="254"/>
                </a:lnTo>
                <a:lnTo>
                  <a:pt x="301" y="256"/>
                </a:lnTo>
                <a:lnTo>
                  <a:pt x="299" y="256"/>
                </a:lnTo>
                <a:lnTo>
                  <a:pt x="298" y="261"/>
                </a:lnTo>
                <a:lnTo>
                  <a:pt x="308" y="267"/>
                </a:lnTo>
                <a:lnTo>
                  <a:pt x="311" y="271"/>
                </a:lnTo>
                <a:lnTo>
                  <a:pt x="311" y="286"/>
                </a:lnTo>
                <a:lnTo>
                  <a:pt x="311" y="289"/>
                </a:lnTo>
                <a:lnTo>
                  <a:pt x="313" y="292"/>
                </a:lnTo>
                <a:lnTo>
                  <a:pt x="313" y="293"/>
                </a:lnTo>
                <a:lnTo>
                  <a:pt x="314" y="298"/>
                </a:lnTo>
                <a:lnTo>
                  <a:pt x="314" y="308"/>
                </a:lnTo>
                <a:lnTo>
                  <a:pt x="316" y="318"/>
                </a:lnTo>
                <a:lnTo>
                  <a:pt x="314" y="326"/>
                </a:lnTo>
                <a:lnTo>
                  <a:pt x="319" y="329"/>
                </a:lnTo>
                <a:lnTo>
                  <a:pt x="322" y="330"/>
                </a:lnTo>
                <a:lnTo>
                  <a:pt x="336" y="337"/>
                </a:lnTo>
                <a:lnTo>
                  <a:pt x="349" y="337"/>
                </a:lnTo>
                <a:lnTo>
                  <a:pt x="349" y="338"/>
                </a:lnTo>
                <a:lnTo>
                  <a:pt x="351" y="340"/>
                </a:lnTo>
                <a:lnTo>
                  <a:pt x="354" y="343"/>
                </a:lnTo>
                <a:lnTo>
                  <a:pt x="356" y="344"/>
                </a:lnTo>
                <a:lnTo>
                  <a:pt x="362" y="344"/>
                </a:lnTo>
                <a:lnTo>
                  <a:pt x="366" y="345"/>
                </a:lnTo>
                <a:lnTo>
                  <a:pt x="372" y="347"/>
                </a:lnTo>
                <a:lnTo>
                  <a:pt x="380" y="355"/>
                </a:lnTo>
                <a:lnTo>
                  <a:pt x="384" y="359"/>
                </a:lnTo>
                <a:lnTo>
                  <a:pt x="394" y="363"/>
                </a:lnTo>
                <a:lnTo>
                  <a:pt x="400" y="367"/>
                </a:lnTo>
                <a:lnTo>
                  <a:pt x="405" y="369"/>
                </a:lnTo>
                <a:lnTo>
                  <a:pt x="409" y="369"/>
                </a:lnTo>
                <a:lnTo>
                  <a:pt x="414" y="369"/>
                </a:lnTo>
                <a:lnTo>
                  <a:pt x="415" y="370"/>
                </a:lnTo>
                <a:lnTo>
                  <a:pt x="419" y="373"/>
                </a:lnTo>
                <a:lnTo>
                  <a:pt x="425" y="378"/>
                </a:lnTo>
                <a:lnTo>
                  <a:pt x="428" y="384"/>
                </a:lnTo>
                <a:lnTo>
                  <a:pt x="428" y="385"/>
                </a:lnTo>
                <a:lnTo>
                  <a:pt x="428" y="388"/>
                </a:lnTo>
                <a:lnTo>
                  <a:pt x="430" y="396"/>
                </a:lnTo>
                <a:lnTo>
                  <a:pt x="433" y="398"/>
                </a:lnTo>
                <a:lnTo>
                  <a:pt x="435" y="403"/>
                </a:lnTo>
                <a:lnTo>
                  <a:pt x="433" y="403"/>
                </a:lnTo>
                <a:lnTo>
                  <a:pt x="428" y="405"/>
                </a:lnTo>
                <a:lnTo>
                  <a:pt x="409" y="407"/>
                </a:lnTo>
                <a:lnTo>
                  <a:pt x="400" y="407"/>
                </a:lnTo>
                <a:lnTo>
                  <a:pt x="377" y="412"/>
                </a:lnTo>
                <a:lnTo>
                  <a:pt x="354" y="414"/>
                </a:lnTo>
                <a:lnTo>
                  <a:pt x="346" y="414"/>
                </a:lnTo>
                <a:lnTo>
                  <a:pt x="316" y="418"/>
                </a:lnTo>
                <a:lnTo>
                  <a:pt x="314" y="418"/>
                </a:lnTo>
                <a:lnTo>
                  <a:pt x="313" y="418"/>
                </a:lnTo>
                <a:lnTo>
                  <a:pt x="291" y="421"/>
                </a:lnTo>
                <a:lnTo>
                  <a:pt x="289" y="421"/>
                </a:lnTo>
                <a:lnTo>
                  <a:pt x="283" y="423"/>
                </a:lnTo>
                <a:lnTo>
                  <a:pt x="273" y="423"/>
                </a:lnTo>
                <a:lnTo>
                  <a:pt x="260" y="424"/>
                </a:lnTo>
                <a:lnTo>
                  <a:pt x="258" y="425"/>
                </a:lnTo>
                <a:lnTo>
                  <a:pt x="251" y="425"/>
                </a:lnTo>
                <a:lnTo>
                  <a:pt x="250" y="425"/>
                </a:lnTo>
                <a:lnTo>
                  <a:pt x="233" y="427"/>
                </a:lnTo>
                <a:lnTo>
                  <a:pt x="225" y="428"/>
                </a:lnTo>
                <a:lnTo>
                  <a:pt x="220" y="428"/>
                </a:lnTo>
                <a:lnTo>
                  <a:pt x="207" y="430"/>
                </a:lnTo>
                <a:lnTo>
                  <a:pt x="200" y="431"/>
                </a:lnTo>
                <a:lnTo>
                  <a:pt x="193" y="431"/>
                </a:lnTo>
                <a:lnTo>
                  <a:pt x="192" y="431"/>
                </a:lnTo>
                <a:lnTo>
                  <a:pt x="188" y="431"/>
                </a:lnTo>
                <a:lnTo>
                  <a:pt x="175" y="432"/>
                </a:lnTo>
                <a:lnTo>
                  <a:pt x="167" y="434"/>
                </a:lnTo>
                <a:lnTo>
                  <a:pt x="157" y="434"/>
                </a:lnTo>
                <a:lnTo>
                  <a:pt x="154" y="435"/>
                </a:lnTo>
                <a:lnTo>
                  <a:pt x="135" y="436"/>
                </a:lnTo>
                <a:lnTo>
                  <a:pt x="134" y="436"/>
                </a:lnTo>
                <a:lnTo>
                  <a:pt x="125" y="436"/>
                </a:lnTo>
                <a:lnTo>
                  <a:pt x="121" y="436"/>
                </a:lnTo>
                <a:lnTo>
                  <a:pt x="117" y="438"/>
                </a:lnTo>
                <a:lnTo>
                  <a:pt x="114" y="438"/>
                </a:lnTo>
                <a:lnTo>
                  <a:pt x="101" y="439"/>
                </a:lnTo>
                <a:lnTo>
                  <a:pt x="91" y="439"/>
                </a:lnTo>
                <a:lnTo>
                  <a:pt x="86" y="439"/>
                </a:lnTo>
                <a:lnTo>
                  <a:pt x="86" y="431"/>
                </a:lnTo>
                <a:lnTo>
                  <a:pt x="84" y="421"/>
                </a:lnTo>
                <a:lnTo>
                  <a:pt x="84" y="414"/>
                </a:lnTo>
                <a:lnTo>
                  <a:pt x="82" y="403"/>
                </a:lnTo>
                <a:lnTo>
                  <a:pt x="82" y="394"/>
                </a:lnTo>
                <a:lnTo>
                  <a:pt x="81" y="388"/>
                </a:lnTo>
                <a:lnTo>
                  <a:pt x="79" y="363"/>
                </a:lnTo>
                <a:lnTo>
                  <a:pt x="77" y="358"/>
                </a:lnTo>
                <a:lnTo>
                  <a:pt x="77" y="356"/>
                </a:lnTo>
                <a:lnTo>
                  <a:pt x="77" y="344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 rot="384600">
            <a:off x="1047240" y="5043600"/>
            <a:ext cx="1717920" cy="1052280"/>
          </a:xfrm>
          <a:custGeom>
            <a:avLst/>
            <a:gdLst/>
            <a:ahLst/>
            <a:rect l="l" t="t" r="r" b="b"/>
            <a:pathLst>
              <a:path w="532" h="316">
                <a:moveTo>
                  <a:pt x="110" y="23"/>
                </a:moveTo>
                <a:lnTo>
                  <a:pt x="124" y="22"/>
                </a:lnTo>
                <a:lnTo>
                  <a:pt x="126" y="20"/>
                </a:lnTo>
                <a:lnTo>
                  <a:pt x="141" y="19"/>
                </a:lnTo>
                <a:lnTo>
                  <a:pt x="143" y="19"/>
                </a:lnTo>
                <a:lnTo>
                  <a:pt x="158" y="18"/>
                </a:lnTo>
                <a:lnTo>
                  <a:pt x="161" y="16"/>
                </a:lnTo>
                <a:lnTo>
                  <a:pt x="166" y="16"/>
                </a:lnTo>
                <a:lnTo>
                  <a:pt x="169" y="16"/>
                </a:lnTo>
                <a:lnTo>
                  <a:pt x="179" y="15"/>
                </a:lnTo>
                <a:lnTo>
                  <a:pt x="189" y="14"/>
                </a:lnTo>
                <a:lnTo>
                  <a:pt x="196" y="12"/>
                </a:lnTo>
                <a:lnTo>
                  <a:pt x="214" y="11"/>
                </a:lnTo>
                <a:lnTo>
                  <a:pt x="216" y="9"/>
                </a:lnTo>
                <a:lnTo>
                  <a:pt x="222" y="9"/>
                </a:lnTo>
                <a:lnTo>
                  <a:pt x="230" y="8"/>
                </a:lnTo>
                <a:lnTo>
                  <a:pt x="242" y="7"/>
                </a:lnTo>
                <a:lnTo>
                  <a:pt x="249" y="5"/>
                </a:lnTo>
                <a:lnTo>
                  <a:pt x="250" y="5"/>
                </a:lnTo>
                <a:lnTo>
                  <a:pt x="254" y="5"/>
                </a:lnTo>
                <a:lnTo>
                  <a:pt x="262" y="4"/>
                </a:lnTo>
                <a:lnTo>
                  <a:pt x="265" y="3"/>
                </a:lnTo>
                <a:lnTo>
                  <a:pt x="270" y="3"/>
                </a:lnTo>
                <a:lnTo>
                  <a:pt x="285" y="0"/>
                </a:lnTo>
                <a:lnTo>
                  <a:pt x="285" y="1"/>
                </a:lnTo>
                <a:lnTo>
                  <a:pt x="287" y="1"/>
                </a:lnTo>
                <a:lnTo>
                  <a:pt x="293" y="4"/>
                </a:lnTo>
                <a:lnTo>
                  <a:pt x="303" y="12"/>
                </a:lnTo>
                <a:lnTo>
                  <a:pt x="310" y="14"/>
                </a:lnTo>
                <a:lnTo>
                  <a:pt x="310" y="15"/>
                </a:lnTo>
                <a:lnTo>
                  <a:pt x="308" y="15"/>
                </a:lnTo>
                <a:lnTo>
                  <a:pt x="307" y="23"/>
                </a:lnTo>
                <a:lnTo>
                  <a:pt x="307" y="25"/>
                </a:lnTo>
                <a:lnTo>
                  <a:pt x="307" y="27"/>
                </a:lnTo>
                <a:lnTo>
                  <a:pt x="307" y="33"/>
                </a:lnTo>
                <a:lnTo>
                  <a:pt x="312" y="41"/>
                </a:lnTo>
                <a:lnTo>
                  <a:pt x="315" y="45"/>
                </a:lnTo>
                <a:lnTo>
                  <a:pt x="315" y="49"/>
                </a:lnTo>
                <a:lnTo>
                  <a:pt x="321" y="54"/>
                </a:lnTo>
                <a:lnTo>
                  <a:pt x="321" y="58"/>
                </a:lnTo>
                <a:lnTo>
                  <a:pt x="326" y="62"/>
                </a:lnTo>
                <a:lnTo>
                  <a:pt x="328" y="62"/>
                </a:lnTo>
                <a:lnTo>
                  <a:pt x="330" y="63"/>
                </a:lnTo>
                <a:lnTo>
                  <a:pt x="331" y="65"/>
                </a:lnTo>
                <a:lnTo>
                  <a:pt x="338" y="67"/>
                </a:lnTo>
                <a:lnTo>
                  <a:pt x="340" y="70"/>
                </a:lnTo>
                <a:lnTo>
                  <a:pt x="343" y="70"/>
                </a:lnTo>
                <a:lnTo>
                  <a:pt x="353" y="77"/>
                </a:lnTo>
                <a:lnTo>
                  <a:pt x="358" y="78"/>
                </a:lnTo>
                <a:lnTo>
                  <a:pt x="366" y="83"/>
                </a:lnTo>
                <a:lnTo>
                  <a:pt x="373" y="87"/>
                </a:lnTo>
                <a:lnTo>
                  <a:pt x="376" y="89"/>
                </a:lnTo>
                <a:lnTo>
                  <a:pt x="379" y="96"/>
                </a:lnTo>
                <a:lnTo>
                  <a:pt x="381" y="105"/>
                </a:lnTo>
                <a:lnTo>
                  <a:pt x="384" y="109"/>
                </a:lnTo>
                <a:lnTo>
                  <a:pt x="391" y="113"/>
                </a:lnTo>
                <a:lnTo>
                  <a:pt x="394" y="111"/>
                </a:lnTo>
                <a:lnTo>
                  <a:pt x="399" y="105"/>
                </a:lnTo>
                <a:lnTo>
                  <a:pt x="404" y="105"/>
                </a:lnTo>
                <a:lnTo>
                  <a:pt x="408" y="106"/>
                </a:lnTo>
                <a:lnTo>
                  <a:pt x="413" y="106"/>
                </a:lnTo>
                <a:lnTo>
                  <a:pt x="414" y="106"/>
                </a:lnTo>
                <a:lnTo>
                  <a:pt x="424" y="109"/>
                </a:lnTo>
                <a:lnTo>
                  <a:pt x="426" y="113"/>
                </a:lnTo>
                <a:lnTo>
                  <a:pt x="422" y="116"/>
                </a:lnTo>
                <a:lnTo>
                  <a:pt x="422" y="117"/>
                </a:lnTo>
                <a:lnTo>
                  <a:pt x="422" y="124"/>
                </a:lnTo>
                <a:lnTo>
                  <a:pt x="424" y="125"/>
                </a:lnTo>
                <a:lnTo>
                  <a:pt x="419" y="132"/>
                </a:lnTo>
                <a:lnTo>
                  <a:pt x="419" y="134"/>
                </a:lnTo>
                <a:lnTo>
                  <a:pt x="419" y="135"/>
                </a:lnTo>
                <a:lnTo>
                  <a:pt x="416" y="145"/>
                </a:lnTo>
                <a:lnTo>
                  <a:pt x="416" y="154"/>
                </a:lnTo>
                <a:lnTo>
                  <a:pt x="418" y="156"/>
                </a:lnTo>
                <a:lnTo>
                  <a:pt x="426" y="161"/>
                </a:lnTo>
                <a:lnTo>
                  <a:pt x="426" y="163"/>
                </a:lnTo>
                <a:lnTo>
                  <a:pt x="427" y="163"/>
                </a:lnTo>
                <a:lnTo>
                  <a:pt x="431" y="164"/>
                </a:lnTo>
                <a:lnTo>
                  <a:pt x="436" y="165"/>
                </a:lnTo>
                <a:lnTo>
                  <a:pt x="447" y="171"/>
                </a:lnTo>
                <a:lnTo>
                  <a:pt x="452" y="176"/>
                </a:lnTo>
                <a:lnTo>
                  <a:pt x="457" y="175"/>
                </a:lnTo>
                <a:lnTo>
                  <a:pt x="464" y="175"/>
                </a:lnTo>
                <a:lnTo>
                  <a:pt x="474" y="178"/>
                </a:lnTo>
                <a:lnTo>
                  <a:pt x="475" y="182"/>
                </a:lnTo>
                <a:lnTo>
                  <a:pt x="489" y="189"/>
                </a:lnTo>
                <a:lnTo>
                  <a:pt x="489" y="193"/>
                </a:lnTo>
                <a:lnTo>
                  <a:pt x="499" y="205"/>
                </a:lnTo>
                <a:lnTo>
                  <a:pt x="497" y="208"/>
                </a:lnTo>
                <a:lnTo>
                  <a:pt x="495" y="209"/>
                </a:lnTo>
                <a:lnTo>
                  <a:pt x="494" y="211"/>
                </a:lnTo>
                <a:lnTo>
                  <a:pt x="495" y="215"/>
                </a:lnTo>
                <a:lnTo>
                  <a:pt x="499" y="215"/>
                </a:lnTo>
                <a:lnTo>
                  <a:pt x="507" y="229"/>
                </a:lnTo>
                <a:lnTo>
                  <a:pt x="514" y="230"/>
                </a:lnTo>
                <a:lnTo>
                  <a:pt x="517" y="230"/>
                </a:lnTo>
                <a:lnTo>
                  <a:pt x="517" y="225"/>
                </a:lnTo>
                <a:lnTo>
                  <a:pt x="523" y="229"/>
                </a:lnTo>
                <a:lnTo>
                  <a:pt x="527" y="229"/>
                </a:lnTo>
                <a:lnTo>
                  <a:pt x="530" y="232"/>
                </a:lnTo>
                <a:lnTo>
                  <a:pt x="530" y="236"/>
                </a:lnTo>
                <a:lnTo>
                  <a:pt x="528" y="237"/>
                </a:lnTo>
                <a:lnTo>
                  <a:pt x="530" y="243"/>
                </a:lnTo>
                <a:lnTo>
                  <a:pt x="532" y="245"/>
                </a:lnTo>
                <a:lnTo>
                  <a:pt x="527" y="247"/>
                </a:lnTo>
                <a:lnTo>
                  <a:pt x="528" y="254"/>
                </a:lnTo>
                <a:lnTo>
                  <a:pt x="525" y="260"/>
                </a:lnTo>
                <a:lnTo>
                  <a:pt x="519" y="256"/>
                </a:lnTo>
                <a:lnTo>
                  <a:pt x="515" y="258"/>
                </a:lnTo>
                <a:lnTo>
                  <a:pt x="514" y="266"/>
                </a:lnTo>
                <a:lnTo>
                  <a:pt x="514" y="267"/>
                </a:lnTo>
                <a:lnTo>
                  <a:pt x="509" y="267"/>
                </a:lnTo>
                <a:lnTo>
                  <a:pt x="505" y="262"/>
                </a:lnTo>
                <a:lnTo>
                  <a:pt x="504" y="269"/>
                </a:lnTo>
                <a:lnTo>
                  <a:pt x="509" y="277"/>
                </a:lnTo>
                <a:lnTo>
                  <a:pt x="507" y="280"/>
                </a:lnTo>
                <a:lnTo>
                  <a:pt x="509" y="285"/>
                </a:lnTo>
                <a:lnTo>
                  <a:pt x="495" y="288"/>
                </a:lnTo>
                <a:lnTo>
                  <a:pt x="502" y="291"/>
                </a:lnTo>
                <a:lnTo>
                  <a:pt x="505" y="295"/>
                </a:lnTo>
                <a:lnTo>
                  <a:pt x="504" y="296"/>
                </a:lnTo>
                <a:lnTo>
                  <a:pt x="497" y="305"/>
                </a:lnTo>
                <a:lnTo>
                  <a:pt x="495" y="306"/>
                </a:lnTo>
                <a:lnTo>
                  <a:pt x="484" y="307"/>
                </a:lnTo>
                <a:lnTo>
                  <a:pt x="480" y="307"/>
                </a:lnTo>
                <a:lnTo>
                  <a:pt x="464" y="310"/>
                </a:lnTo>
                <a:lnTo>
                  <a:pt x="459" y="312"/>
                </a:lnTo>
                <a:lnTo>
                  <a:pt x="456" y="312"/>
                </a:lnTo>
                <a:lnTo>
                  <a:pt x="449" y="313"/>
                </a:lnTo>
                <a:lnTo>
                  <a:pt x="454" y="303"/>
                </a:lnTo>
                <a:lnTo>
                  <a:pt x="456" y="303"/>
                </a:lnTo>
                <a:lnTo>
                  <a:pt x="459" y="296"/>
                </a:lnTo>
                <a:lnTo>
                  <a:pt x="464" y="292"/>
                </a:lnTo>
                <a:lnTo>
                  <a:pt x="459" y="276"/>
                </a:lnTo>
                <a:lnTo>
                  <a:pt x="452" y="276"/>
                </a:lnTo>
                <a:lnTo>
                  <a:pt x="451" y="277"/>
                </a:lnTo>
                <a:lnTo>
                  <a:pt x="447" y="277"/>
                </a:lnTo>
                <a:lnTo>
                  <a:pt x="426" y="280"/>
                </a:lnTo>
                <a:lnTo>
                  <a:pt x="416" y="281"/>
                </a:lnTo>
                <a:lnTo>
                  <a:pt x="414" y="281"/>
                </a:lnTo>
                <a:lnTo>
                  <a:pt x="411" y="283"/>
                </a:lnTo>
                <a:lnTo>
                  <a:pt x="404" y="283"/>
                </a:lnTo>
                <a:lnTo>
                  <a:pt x="394" y="284"/>
                </a:lnTo>
                <a:lnTo>
                  <a:pt x="384" y="285"/>
                </a:lnTo>
                <a:lnTo>
                  <a:pt x="379" y="287"/>
                </a:lnTo>
                <a:lnTo>
                  <a:pt x="376" y="287"/>
                </a:lnTo>
                <a:lnTo>
                  <a:pt x="365" y="289"/>
                </a:lnTo>
                <a:lnTo>
                  <a:pt x="363" y="289"/>
                </a:lnTo>
                <a:lnTo>
                  <a:pt x="361" y="289"/>
                </a:lnTo>
                <a:lnTo>
                  <a:pt x="356" y="289"/>
                </a:lnTo>
                <a:lnTo>
                  <a:pt x="353" y="289"/>
                </a:lnTo>
                <a:lnTo>
                  <a:pt x="345" y="291"/>
                </a:lnTo>
                <a:lnTo>
                  <a:pt x="338" y="292"/>
                </a:lnTo>
                <a:lnTo>
                  <a:pt x="320" y="295"/>
                </a:lnTo>
                <a:lnTo>
                  <a:pt x="310" y="295"/>
                </a:lnTo>
                <a:lnTo>
                  <a:pt x="308" y="296"/>
                </a:lnTo>
                <a:lnTo>
                  <a:pt x="292" y="298"/>
                </a:lnTo>
                <a:lnTo>
                  <a:pt x="287" y="299"/>
                </a:lnTo>
                <a:lnTo>
                  <a:pt x="280" y="299"/>
                </a:lnTo>
                <a:lnTo>
                  <a:pt x="265" y="300"/>
                </a:lnTo>
                <a:lnTo>
                  <a:pt x="262" y="302"/>
                </a:lnTo>
                <a:lnTo>
                  <a:pt x="260" y="302"/>
                </a:lnTo>
                <a:lnTo>
                  <a:pt x="255" y="302"/>
                </a:lnTo>
                <a:lnTo>
                  <a:pt x="240" y="305"/>
                </a:lnTo>
                <a:lnTo>
                  <a:pt x="232" y="305"/>
                </a:lnTo>
                <a:lnTo>
                  <a:pt x="222" y="306"/>
                </a:lnTo>
                <a:lnTo>
                  <a:pt x="220" y="306"/>
                </a:lnTo>
                <a:lnTo>
                  <a:pt x="216" y="307"/>
                </a:lnTo>
                <a:lnTo>
                  <a:pt x="211" y="307"/>
                </a:lnTo>
                <a:lnTo>
                  <a:pt x="199" y="309"/>
                </a:lnTo>
                <a:lnTo>
                  <a:pt x="191" y="309"/>
                </a:lnTo>
                <a:lnTo>
                  <a:pt x="184" y="310"/>
                </a:lnTo>
                <a:lnTo>
                  <a:pt x="177" y="310"/>
                </a:lnTo>
                <a:lnTo>
                  <a:pt x="172" y="312"/>
                </a:lnTo>
                <a:lnTo>
                  <a:pt x="167" y="312"/>
                </a:lnTo>
                <a:lnTo>
                  <a:pt x="163" y="313"/>
                </a:lnTo>
                <a:lnTo>
                  <a:pt x="139" y="314"/>
                </a:lnTo>
                <a:lnTo>
                  <a:pt x="129" y="316"/>
                </a:lnTo>
                <a:lnTo>
                  <a:pt x="121" y="316"/>
                </a:lnTo>
                <a:lnTo>
                  <a:pt x="119" y="309"/>
                </a:lnTo>
                <a:lnTo>
                  <a:pt x="119" y="306"/>
                </a:lnTo>
                <a:lnTo>
                  <a:pt x="119" y="305"/>
                </a:lnTo>
                <a:lnTo>
                  <a:pt x="119" y="303"/>
                </a:lnTo>
                <a:lnTo>
                  <a:pt x="119" y="299"/>
                </a:lnTo>
                <a:lnTo>
                  <a:pt x="119" y="298"/>
                </a:lnTo>
                <a:lnTo>
                  <a:pt x="118" y="291"/>
                </a:lnTo>
                <a:lnTo>
                  <a:pt x="116" y="284"/>
                </a:lnTo>
                <a:lnTo>
                  <a:pt x="116" y="281"/>
                </a:lnTo>
                <a:lnTo>
                  <a:pt x="116" y="278"/>
                </a:lnTo>
                <a:lnTo>
                  <a:pt x="116" y="277"/>
                </a:lnTo>
                <a:lnTo>
                  <a:pt x="116" y="274"/>
                </a:lnTo>
                <a:lnTo>
                  <a:pt x="115" y="269"/>
                </a:lnTo>
                <a:lnTo>
                  <a:pt x="113" y="256"/>
                </a:lnTo>
                <a:lnTo>
                  <a:pt x="113" y="255"/>
                </a:lnTo>
                <a:lnTo>
                  <a:pt x="113" y="254"/>
                </a:lnTo>
                <a:lnTo>
                  <a:pt x="111" y="245"/>
                </a:lnTo>
                <a:lnTo>
                  <a:pt x="110" y="234"/>
                </a:lnTo>
                <a:lnTo>
                  <a:pt x="110" y="233"/>
                </a:lnTo>
                <a:lnTo>
                  <a:pt x="110" y="225"/>
                </a:lnTo>
                <a:lnTo>
                  <a:pt x="108" y="214"/>
                </a:lnTo>
                <a:lnTo>
                  <a:pt x="106" y="207"/>
                </a:lnTo>
                <a:lnTo>
                  <a:pt x="106" y="205"/>
                </a:lnTo>
                <a:lnTo>
                  <a:pt x="106" y="198"/>
                </a:lnTo>
                <a:lnTo>
                  <a:pt x="105" y="192"/>
                </a:lnTo>
                <a:lnTo>
                  <a:pt x="103" y="182"/>
                </a:lnTo>
                <a:lnTo>
                  <a:pt x="103" y="175"/>
                </a:lnTo>
                <a:lnTo>
                  <a:pt x="103" y="174"/>
                </a:lnTo>
                <a:lnTo>
                  <a:pt x="101" y="165"/>
                </a:lnTo>
                <a:lnTo>
                  <a:pt x="101" y="157"/>
                </a:lnTo>
                <a:lnTo>
                  <a:pt x="101" y="156"/>
                </a:lnTo>
                <a:lnTo>
                  <a:pt x="100" y="149"/>
                </a:lnTo>
                <a:lnTo>
                  <a:pt x="100" y="145"/>
                </a:lnTo>
                <a:lnTo>
                  <a:pt x="98" y="140"/>
                </a:lnTo>
                <a:lnTo>
                  <a:pt x="98" y="135"/>
                </a:lnTo>
                <a:lnTo>
                  <a:pt x="96" y="129"/>
                </a:lnTo>
                <a:lnTo>
                  <a:pt x="98" y="129"/>
                </a:lnTo>
                <a:lnTo>
                  <a:pt x="96" y="127"/>
                </a:lnTo>
                <a:lnTo>
                  <a:pt x="95" y="127"/>
                </a:lnTo>
                <a:lnTo>
                  <a:pt x="86" y="127"/>
                </a:lnTo>
                <a:lnTo>
                  <a:pt x="85" y="125"/>
                </a:lnTo>
                <a:lnTo>
                  <a:pt x="76" y="120"/>
                </a:lnTo>
                <a:lnTo>
                  <a:pt x="75" y="113"/>
                </a:lnTo>
                <a:lnTo>
                  <a:pt x="68" y="110"/>
                </a:lnTo>
                <a:lnTo>
                  <a:pt x="65" y="109"/>
                </a:lnTo>
                <a:lnTo>
                  <a:pt x="62" y="105"/>
                </a:lnTo>
                <a:lnTo>
                  <a:pt x="58" y="103"/>
                </a:lnTo>
                <a:lnTo>
                  <a:pt x="60" y="96"/>
                </a:lnTo>
                <a:lnTo>
                  <a:pt x="63" y="92"/>
                </a:lnTo>
                <a:lnTo>
                  <a:pt x="71" y="88"/>
                </a:lnTo>
                <a:lnTo>
                  <a:pt x="71" y="81"/>
                </a:lnTo>
                <a:lnTo>
                  <a:pt x="66" y="77"/>
                </a:lnTo>
                <a:lnTo>
                  <a:pt x="62" y="76"/>
                </a:lnTo>
                <a:lnTo>
                  <a:pt x="60" y="78"/>
                </a:lnTo>
                <a:lnTo>
                  <a:pt x="53" y="78"/>
                </a:lnTo>
                <a:lnTo>
                  <a:pt x="38" y="71"/>
                </a:lnTo>
                <a:lnTo>
                  <a:pt x="33" y="69"/>
                </a:lnTo>
                <a:lnTo>
                  <a:pt x="23" y="54"/>
                </a:lnTo>
                <a:lnTo>
                  <a:pt x="18" y="54"/>
                </a:lnTo>
                <a:lnTo>
                  <a:pt x="14" y="51"/>
                </a:lnTo>
                <a:lnTo>
                  <a:pt x="7" y="33"/>
                </a:lnTo>
                <a:lnTo>
                  <a:pt x="5" y="36"/>
                </a:lnTo>
                <a:lnTo>
                  <a:pt x="2" y="36"/>
                </a:lnTo>
                <a:lnTo>
                  <a:pt x="0" y="31"/>
                </a:lnTo>
                <a:lnTo>
                  <a:pt x="2" y="31"/>
                </a:lnTo>
                <a:lnTo>
                  <a:pt x="20" y="30"/>
                </a:lnTo>
                <a:lnTo>
                  <a:pt x="28" y="30"/>
                </a:lnTo>
                <a:lnTo>
                  <a:pt x="38" y="29"/>
                </a:lnTo>
                <a:lnTo>
                  <a:pt x="42" y="29"/>
                </a:lnTo>
                <a:lnTo>
                  <a:pt x="55" y="27"/>
                </a:lnTo>
                <a:lnTo>
                  <a:pt x="62" y="27"/>
                </a:lnTo>
                <a:lnTo>
                  <a:pt x="73" y="26"/>
                </a:lnTo>
                <a:lnTo>
                  <a:pt x="81" y="26"/>
                </a:lnTo>
                <a:lnTo>
                  <a:pt x="91" y="25"/>
                </a:lnTo>
                <a:lnTo>
                  <a:pt x="93" y="25"/>
                </a:lnTo>
                <a:lnTo>
                  <a:pt x="108" y="23"/>
                </a:lnTo>
                <a:lnTo>
                  <a:pt x="110" y="23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 rot="384600">
            <a:off x="2895120" y="4641480"/>
            <a:ext cx="800280" cy="1073160"/>
          </a:xfrm>
          <a:custGeom>
            <a:avLst/>
            <a:gdLst/>
            <a:ahLst/>
            <a:rect l="l" t="t" r="r" b="b"/>
            <a:pathLst>
              <a:path w="248" h="322">
                <a:moveTo>
                  <a:pt x="210" y="82"/>
                </a:moveTo>
                <a:lnTo>
                  <a:pt x="212" y="88"/>
                </a:lnTo>
                <a:lnTo>
                  <a:pt x="213" y="93"/>
                </a:lnTo>
                <a:lnTo>
                  <a:pt x="215" y="98"/>
                </a:lnTo>
                <a:lnTo>
                  <a:pt x="215" y="102"/>
                </a:lnTo>
                <a:lnTo>
                  <a:pt x="216" y="106"/>
                </a:lnTo>
                <a:lnTo>
                  <a:pt x="218" y="114"/>
                </a:lnTo>
                <a:lnTo>
                  <a:pt x="221" y="122"/>
                </a:lnTo>
                <a:lnTo>
                  <a:pt x="223" y="129"/>
                </a:lnTo>
                <a:lnTo>
                  <a:pt x="225" y="132"/>
                </a:lnTo>
                <a:lnTo>
                  <a:pt x="225" y="135"/>
                </a:lnTo>
                <a:lnTo>
                  <a:pt x="228" y="142"/>
                </a:lnTo>
                <a:lnTo>
                  <a:pt x="230" y="150"/>
                </a:lnTo>
                <a:lnTo>
                  <a:pt x="230" y="151"/>
                </a:lnTo>
                <a:lnTo>
                  <a:pt x="231" y="153"/>
                </a:lnTo>
                <a:lnTo>
                  <a:pt x="231" y="155"/>
                </a:lnTo>
                <a:lnTo>
                  <a:pt x="233" y="158"/>
                </a:lnTo>
                <a:lnTo>
                  <a:pt x="233" y="161"/>
                </a:lnTo>
                <a:lnTo>
                  <a:pt x="236" y="172"/>
                </a:lnTo>
                <a:lnTo>
                  <a:pt x="240" y="180"/>
                </a:lnTo>
                <a:lnTo>
                  <a:pt x="240" y="184"/>
                </a:lnTo>
                <a:lnTo>
                  <a:pt x="241" y="186"/>
                </a:lnTo>
                <a:lnTo>
                  <a:pt x="238" y="189"/>
                </a:lnTo>
                <a:lnTo>
                  <a:pt x="238" y="191"/>
                </a:lnTo>
                <a:lnTo>
                  <a:pt x="241" y="193"/>
                </a:lnTo>
                <a:lnTo>
                  <a:pt x="241" y="198"/>
                </a:lnTo>
                <a:lnTo>
                  <a:pt x="241" y="200"/>
                </a:lnTo>
                <a:lnTo>
                  <a:pt x="248" y="201"/>
                </a:lnTo>
                <a:lnTo>
                  <a:pt x="248" y="202"/>
                </a:lnTo>
                <a:lnTo>
                  <a:pt x="243" y="208"/>
                </a:lnTo>
                <a:lnTo>
                  <a:pt x="235" y="211"/>
                </a:lnTo>
                <a:lnTo>
                  <a:pt x="233" y="212"/>
                </a:lnTo>
                <a:lnTo>
                  <a:pt x="231" y="213"/>
                </a:lnTo>
                <a:lnTo>
                  <a:pt x="228" y="218"/>
                </a:lnTo>
                <a:lnTo>
                  <a:pt x="223" y="220"/>
                </a:lnTo>
                <a:lnTo>
                  <a:pt x="218" y="218"/>
                </a:lnTo>
                <a:lnTo>
                  <a:pt x="213" y="219"/>
                </a:lnTo>
                <a:lnTo>
                  <a:pt x="210" y="220"/>
                </a:lnTo>
                <a:lnTo>
                  <a:pt x="207" y="229"/>
                </a:lnTo>
                <a:lnTo>
                  <a:pt x="208" y="231"/>
                </a:lnTo>
                <a:lnTo>
                  <a:pt x="210" y="231"/>
                </a:lnTo>
                <a:lnTo>
                  <a:pt x="210" y="235"/>
                </a:lnTo>
                <a:lnTo>
                  <a:pt x="207" y="240"/>
                </a:lnTo>
                <a:lnTo>
                  <a:pt x="198" y="247"/>
                </a:lnTo>
                <a:lnTo>
                  <a:pt x="198" y="248"/>
                </a:lnTo>
                <a:lnTo>
                  <a:pt x="193" y="258"/>
                </a:lnTo>
                <a:lnTo>
                  <a:pt x="192" y="258"/>
                </a:lnTo>
                <a:lnTo>
                  <a:pt x="190" y="258"/>
                </a:lnTo>
                <a:lnTo>
                  <a:pt x="187" y="260"/>
                </a:lnTo>
                <a:lnTo>
                  <a:pt x="183" y="266"/>
                </a:lnTo>
                <a:lnTo>
                  <a:pt x="183" y="270"/>
                </a:lnTo>
                <a:lnTo>
                  <a:pt x="183" y="280"/>
                </a:lnTo>
                <a:lnTo>
                  <a:pt x="180" y="280"/>
                </a:lnTo>
                <a:lnTo>
                  <a:pt x="162" y="281"/>
                </a:lnTo>
                <a:lnTo>
                  <a:pt x="159" y="275"/>
                </a:lnTo>
                <a:lnTo>
                  <a:pt x="152" y="273"/>
                </a:lnTo>
                <a:lnTo>
                  <a:pt x="149" y="273"/>
                </a:lnTo>
                <a:lnTo>
                  <a:pt x="150" y="277"/>
                </a:lnTo>
                <a:lnTo>
                  <a:pt x="144" y="278"/>
                </a:lnTo>
                <a:lnTo>
                  <a:pt x="144" y="280"/>
                </a:lnTo>
                <a:lnTo>
                  <a:pt x="145" y="280"/>
                </a:lnTo>
                <a:lnTo>
                  <a:pt x="144" y="284"/>
                </a:lnTo>
                <a:lnTo>
                  <a:pt x="142" y="285"/>
                </a:lnTo>
                <a:lnTo>
                  <a:pt x="139" y="298"/>
                </a:lnTo>
                <a:lnTo>
                  <a:pt x="135" y="300"/>
                </a:lnTo>
                <a:lnTo>
                  <a:pt x="135" y="299"/>
                </a:lnTo>
                <a:lnTo>
                  <a:pt x="127" y="298"/>
                </a:lnTo>
                <a:lnTo>
                  <a:pt x="120" y="292"/>
                </a:lnTo>
                <a:lnTo>
                  <a:pt x="117" y="295"/>
                </a:lnTo>
                <a:lnTo>
                  <a:pt x="111" y="299"/>
                </a:lnTo>
                <a:lnTo>
                  <a:pt x="109" y="300"/>
                </a:lnTo>
                <a:lnTo>
                  <a:pt x="102" y="311"/>
                </a:lnTo>
                <a:lnTo>
                  <a:pt x="91" y="307"/>
                </a:lnTo>
                <a:lnTo>
                  <a:pt x="87" y="306"/>
                </a:lnTo>
                <a:lnTo>
                  <a:pt x="81" y="304"/>
                </a:lnTo>
                <a:lnTo>
                  <a:pt x="76" y="304"/>
                </a:lnTo>
                <a:lnTo>
                  <a:pt x="64" y="309"/>
                </a:lnTo>
                <a:lnTo>
                  <a:pt x="66" y="316"/>
                </a:lnTo>
                <a:lnTo>
                  <a:pt x="59" y="311"/>
                </a:lnTo>
                <a:lnTo>
                  <a:pt x="56" y="313"/>
                </a:lnTo>
                <a:lnTo>
                  <a:pt x="46" y="311"/>
                </a:lnTo>
                <a:lnTo>
                  <a:pt x="43" y="314"/>
                </a:lnTo>
                <a:lnTo>
                  <a:pt x="43" y="316"/>
                </a:lnTo>
                <a:lnTo>
                  <a:pt x="39" y="322"/>
                </a:lnTo>
                <a:lnTo>
                  <a:pt x="36" y="322"/>
                </a:lnTo>
                <a:lnTo>
                  <a:pt x="33" y="318"/>
                </a:lnTo>
                <a:lnTo>
                  <a:pt x="31" y="317"/>
                </a:lnTo>
                <a:lnTo>
                  <a:pt x="34" y="304"/>
                </a:lnTo>
                <a:lnTo>
                  <a:pt x="34" y="299"/>
                </a:lnTo>
                <a:lnTo>
                  <a:pt x="33" y="292"/>
                </a:lnTo>
                <a:lnTo>
                  <a:pt x="33" y="291"/>
                </a:lnTo>
                <a:lnTo>
                  <a:pt x="31" y="289"/>
                </a:lnTo>
                <a:lnTo>
                  <a:pt x="34" y="289"/>
                </a:lnTo>
                <a:lnTo>
                  <a:pt x="44" y="280"/>
                </a:lnTo>
                <a:lnTo>
                  <a:pt x="46" y="275"/>
                </a:lnTo>
                <a:lnTo>
                  <a:pt x="44" y="271"/>
                </a:lnTo>
                <a:lnTo>
                  <a:pt x="49" y="269"/>
                </a:lnTo>
                <a:lnTo>
                  <a:pt x="49" y="263"/>
                </a:lnTo>
                <a:lnTo>
                  <a:pt x="51" y="262"/>
                </a:lnTo>
                <a:lnTo>
                  <a:pt x="58" y="249"/>
                </a:lnTo>
                <a:lnTo>
                  <a:pt x="54" y="242"/>
                </a:lnTo>
                <a:lnTo>
                  <a:pt x="53" y="241"/>
                </a:lnTo>
                <a:lnTo>
                  <a:pt x="53" y="240"/>
                </a:lnTo>
                <a:lnTo>
                  <a:pt x="53" y="238"/>
                </a:lnTo>
                <a:lnTo>
                  <a:pt x="48" y="233"/>
                </a:lnTo>
                <a:lnTo>
                  <a:pt x="43" y="226"/>
                </a:lnTo>
                <a:lnTo>
                  <a:pt x="41" y="222"/>
                </a:lnTo>
                <a:lnTo>
                  <a:pt x="43" y="215"/>
                </a:lnTo>
                <a:lnTo>
                  <a:pt x="41" y="215"/>
                </a:lnTo>
                <a:lnTo>
                  <a:pt x="44" y="207"/>
                </a:lnTo>
                <a:lnTo>
                  <a:pt x="41" y="198"/>
                </a:lnTo>
                <a:lnTo>
                  <a:pt x="41" y="197"/>
                </a:lnTo>
                <a:lnTo>
                  <a:pt x="39" y="189"/>
                </a:lnTo>
                <a:lnTo>
                  <a:pt x="38" y="183"/>
                </a:lnTo>
                <a:lnTo>
                  <a:pt x="36" y="175"/>
                </a:lnTo>
                <a:lnTo>
                  <a:pt x="34" y="169"/>
                </a:lnTo>
                <a:lnTo>
                  <a:pt x="31" y="157"/>
                </a:lnTo>
                <a:lnTo>
                  <a:pt x="29" y="153"/>
                </a:lnTo>
                <a:lnTo>
                  <a:pt x="29" y="151"/>
                </a:lnTo>
                <a:lnTo>
                  <a:pt x="26" y="139"/>
                </a:lnTo>
                <a:lnTo>
                  <a:pt x="24" y="132"/>
                </a:lnTo>
                <a:lnTo>
                  <a:pt x="23" y="128"/>
                </a:lnTo>
                <a:lnTo>
                  <a:pt x="23" y="127"/>
                </a:lnTo>
                <a:lnTo>
                  <a:pt x="21" y="121"/>
                </a:lnTo>
                <a:lnTo>
                  <a:pt x="21" y="117"/>
                </a:lnTo>
                <a:lnTo>
                  <a:pt x="18" y="109"/>
                </a:lnTo>
                <a:lnTo>
                  <a:pt x="14" y="95"/>
                </a:lnTo>
                <a:lnTo>
                  <a:pt x="13" y="91"/>
                </a:lnTo>
                <a:lnTo>
                  <a:pt x="13" y="89"/>
                </a:lnTo>
                <a:lnTo>
                  <a:pt x="11" y="84"/>
                </a:lnTo>
                <a:lnTo>
                  <a:pt x="11" y="81"/>
                </a:lnTo>
                <a:lnTo>
                  <a:pt x="10" y="78"/>
                </a:lnTo>
                <a:lnTo>
                  <a:pt x="10" y="73"/>
                </a:lnTo>
                <a:lnTo>
                  <a:pt x="8" y="71"/>
                </a:lnTo>
                <a:lnTo>
                  <a:pt x="8" y="70"/>
                </a:lnTo>
                <a:lnTo>
                  <a:pt x="8" y="67"/>
                </a:lnTo>
                <a:lnTo>
                  <a:pt x="6" y="64"/>
                </a:lnTo>
                <a:lnTo>
                  <a:pt x="5" y="58"/>
                </a:lnTo>
                <a:lnTo>
                  <a:pt x="3" y="53"/>
                </a:lnTo>
                <a:lnTo>
                  <a:pt x="3" y="51"/>
                </a:lnTo>
                <a:lnTo>
                  <a:pt x="0" y="40"/>
                </a:lnTo>
                <a:lnTo>
                  <a:pt x="1" y="41"/>
                </a:lnTo>
                <a:lnTo>
                  <a:pt x="11" y="44"/>
                </a:lnTo>
                <a:lnTo>
                  <a:pt x="23" y="42"/>
                </a:lnTo>
                <a:lnTo>
                  <a:pt x="24" y="41"/>
                </a:lnTo>
                <a:lnTo>
                  <a:pt x="26" y="41"/>
                </a:lnTo>
                <a:lnTo>
                  <a:pt x="41" y="33"/>
                </a:lnTo>
                <a:lnTo>
                  <a:pt x="43" y="30"/>
                </a:lnTo>
                <a:lnTo>
                  <a:pt x="46" y="27"/>
                </a:lnTo>
                <a:lnTo>
                  <a:pt x="51" y="27"/>
                </a:lnTo>
                <a:lnTo>
                  <a:pt x="61" y="24"/>
                </a:lnTo>
                <a:lnTo>
                  <a:pt x="67" y="23"/>
                </a:lnTo>
                <a:lnTo>
                  <a:pt x="77" y="22"/>
                </a:lnTo>
                <a:lnTo>
                  <a:pt x="86" y="20"/>
                </a:lnTo>
                <a:lnTo>
                  <a:pt x="87" y="19"/>
                </a:lnTo>
                <a:lnTo>
                  <a:pt x="99" y="18"/>
                </a:lnTo>
                <a:lnTo>
                  <a:pt x="102" y="16"/>
                </a:lnTo>
                <a:lnTo>
                  <a:pt x="119" y="13"/>
                </a:lnTo>
                <a:lnTo>
                  <a:pt x="125" y="12"/>
                </a:lnTo>
                <a:lnTo>
                  <a:pt x="135" y="9"/>
                </a:lnTo>
                <a:lnTo>
                  <a:pt x="144" y="8"/>
                </a:lnTo>
                <a:lnTo>
                  <a:pt x="150" y="6"/>
                </a:lnTo>
                <a:lnTo>
                  <a:pt x="154" y="6"/>
                </a:lnTo>
                <a:lnTo>
                  <a:pt x="155" y="5"/>
                </a:lnTo>
                <a:lnTo>
                  <a:pt x="157" y="5"/>
                </a:lnTo>
                <a:lnTo>
                  <a:pt x="162" y="4"/>
                </a:lnTo>
                <a:lnTo>
                  <a:pt x="170" y="2"/>
                </a:lnTo>
                <a:lnTo>
                  <a:pt x="182" y="0"/>
                </a:lnTo>
                <a:lnTo>
                  <a:pt x="183" y="0"/>
                </a:lnTo>
                <a:lnTo>
                  <a:pt x="183" y="4"/>
                </a:lnTo>
                <a:lnTo>
                  <a:pt x="188" y="16"/>
                </a:lnTo>
                <a:lnTo>
                  <a:pt x="190" y="23"/>
                </a:lnTo>
                <a:lnTo>
                  <a:pt x="192" y="26"/>
                </a:lnTo>
                <a:lnTo>
                  <a:pt x="192" y="27"/>
                </a:lnTo>
                <a:lnTo>
                  <a:pt x="193" y="34"/>
                </a:lnTo>
                <a:lnTo>
                  <a:pt x="193" y="35"/>
                </a:lnTo>
                <a:lnTo>
                  <a:pt x="197" y="44"/>
                </a:lnTo>
                <a:lnTo>
                  <a:pt x="200" y="52"/>
                </a:lnTo>
                <a:lnTo>
                  <a:pt x="200" y="53"/>
                </a:lnTo>
                <a:lnTo>
                  <a:pt x="202" y="58"/>
                </a:lnTo>
                <a:lnTo>
                  <a:pt x="203" y="62"/>
                </a:lnTo>
                <a:lnTo>
                  <a:pt x="205" y="70"/>
                </a:lnTo>
                <a:lnTo>
                  <a:pt x="207" y="71"/>
                </a:lnTo>
                <a:lnTo>
                  <a:pt x="208" y="80"/>
                </a:lnTo>
                <a:lnTo>
                  <a:pt x="210" y="82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 rot="384600">
            <a:off x="2190240" y="3365640"/>
            <a:ext cx="1413000" cy="566640"/>
          </a:xfrm>
          <a:custGeom>
            <a:avLst/>
            <a:gdLst/>
            <a:ahLst/>
            <a:rect l="l" t="t" r="r" b="b"/>
            <a:pathLst>
              <a:path w="437" h="170">
                <a:moveTo>
                  <a:pt x="260" y="107"/>
                </a:moveTo>
                <a:lnTo>
                  <a:pt x="250" y="110"/>
                </a:lnTo>
                <a:lnTo>
                  <a:pt x="240" y="103"/>
                </a:lnTo>
                <a:lnTo>
                  <a:pt x="236" y="113"/>
                </a:lnTo>
                <a:lnTo>
                  <a:pt x="228" y="114"/>
                </a:lnTo>
                <a:lnTo>
                  <a:pt x="225" y="110"/>
                </a:lnTo>
                <a:lnTo>
                  <a:pt x="213" y="132"/>
                </a:lnTo>
                <a:lnTo>
                  <a:pt x="205" y="159"/>
                </a:lnTo>
                <a:lnTo>
                  <a:pt x="200" y="167"/>
                </a:lnTo>
                <a:lnTo>
                  <a:pt x="202" y="170"/>
                </a:lnTo>
                <a:lnTo>
                  <a:pt x="195" y="168"/>
                </a:lnTo>
                <a:lnTo>
                  <a:pt x="174" y="127"/>
                </a:lnTo>
                <a:lnTo>
                  <a:pt x="172" y="125"/>
                </a:lnTo>
                <a:lnTo>
                  <a:pt x="164" y="125"/>
                </a:lnTo>
                <a:lnTo>
                  <a:pt x="164" y="123"/>
                </a:lnTo>
                <a:lnTo>
                  <a:pt x="159" y="125"/>
                </a:lnTo>
                <a:lnTo>
                  <a:pt x="155" y="124"/>
                </a:lnTo>
                <a:lnTo>
                  <a:pt x="157" y="119"/>
                </a:lnTo>
                <a:lnTo>
                  <a:pt x="154" y="116"/>
                </a:lnTo>
                <a:lnTo>
                  <a:pt x="144" y="114"/>
                </a:lnTo>
                <a:lnTo>
                  <a:pt x="127" y="114"/>
                </a:lnTo>
                <a:lnTo>
                  <a:pt x="121" y="116"/>
                </a:lnTo>
                <a:lnTo>
                  <a:pt x="116" y="114"/>
                </a:lnTo>
                <a:lnTo>
                  <a:pt x="112" y="114"/>
                </a:lnTo>
                <a:lnTo>
                  <a:pt x="106" y="116"/>
                </a:lnTo>
                <a:lnTo>
                  <a:pt x="99" y="113"/>
                </a:lnTo>
                <a:lnTo>
                  <a:pt x="96" y="112"/>
                </a:lnTo>
                <a:lnTo>
                  <a:pt x="89" y="110"/>
                </a:lnTo>
                <a:lnTo>
                  <a:pt x="38" y="107"/>
                </a:lnTo>
                <a:lnTo>
                  <a:pt x="33" y="107"/>
                </a:lnTo>
                <a:lnTo>
                  <a:pt x="20" y="103"/>
                </a:lnTo>
                <a:lnTo>
                  <a:pt x="13" y="95"/>
                </a:lnTo>
                <a:lnTo>
                  <a:pt x="0" y="92"/>
                </a:lnTo>
                <a:lnTo>
                  <a:pt x="8" y="87"/>
                </a:lnTo>
                <a:lnTo>
                  <a:pt x="23" y="79"/>
                </a:lnTo>
                <a:lnTo>
                  <a:pt x="28" y="73"/>
                </a:lnTo>
                <a:lnTo>
                  <a:pt x="36" y="67"/>
                </a:lnTo>
                <a:lnTo>
                  <a:pt x="43" y="66"/>
                </a:lnTo>
                <a:lnTo>
                  <a:pt x="66" y="56"/>
                </a:lnTo>
                <a:lnTo>
                  <a:pt x="82" y="44"/>
                </a:lnTo>
                <a:lnTo>
                  <a:pt x="86" y="39"/>
                </a:lnTo>
                <a:lnTo>
                  <a:pt x="97" y="26"/>
                </a:lnTo>
                <a:lnTo>
                  <a:pt x="104" y="21"/>
                </a:lnTo>
                <a:lnTo>
                  <a:pt x="109" y="14"/>
                </a:lnTo>
                <a:lnTo>
                  <a:pt x="124" y="4"/>
                </a:lnTo>
                <a:lnTo>
                  <a:pt x="132" y="1"/>
                </a:lnTo>
                <a:lnTo>
                  <a:pt x="147" y="0"/>
                </a:lnTo>
                <a:lnTo>
                  <a:pt x="149" y="3"/>
                </a:lnTo>
                <a:lnTo>
                  <a:pt x="134" y="14"/>
                </a:lnTo>
                <a:lnTo>
                  <a:pt x="122" y="25"/>
                </a:lnTo>
                <a:lnTo>
                  <a:pt x="122" y="29"/>
                </a:lnTo>
                <a:lnTo>
                  <a:pt x="117" y="34"/>
                </a:lnTo>
                <a:lnTo>
                  <a:pt x="117" y="40"/>
                </a:lnTo>
                <a:lnTo>
                  <a:pt x="114" y="45"/>
                </a:lnTo>
                <a:lnTo>
                  <a:pt x="127" y="44"/>
                </a:lnTo>
                <a:lnTo>
                  <a:pt x="139" y="43"/>
                </a:lnTo>
                <a:lnTo>
                  <a:pt x="159" y="44"/>
                </a:lnTo>
                <a:lnTo>
                  <a:pt x="170" y="50"/>
                </a:lnTo>
                <a:lnTo>
                  <a:pt x="190" y="65"/>
                </a:lnTo>
                <a:lnTo>
                  <a:pt x="205" y="63"/>
                </a:lnTo>
                <a:lnTo>
                  <a:pt x="227" y="59"/>
                </a:lnTo>
                <a:lnTo>
                  <a:pt x="232" y="58"/>
                </a:lnTo>
                <a:lnTo>
                  <a:pt x="228" y="55"/>
                </a:lnTo>
                <a:lnTo>
                  <a:pt x="233" y="56"/>
                </a:lnTo>
                <a:lnTo>
                  <a:pt x="240" y="55"/>
                </a:lnTo>
                <a:lnTo>
                  <a:pt x="261" y="39"/>
                </a:lnTo>
                <a:lnTo>
                  <a:pt x="276" y="33"/>
                </a:lnTo>
                <a:lnTo>
                  <a:pt x="284" y="33"/>
                </a:lnTo>
                <a:lnTo>
                  <a:pt x="299" y="30"/>
                </a:lnTo>
                <a:lnTo>
                  <a:pt x="314" y="21"/>
                </a:lnTo>
                <a:lnTo>
                  <a:pt x="328" y="16"/>
                </a:lnTo>
                <a:lnTo>
                  <a:pt x="331" y="37"/>
                </a:lnTo>
                <a:lnTo>
                  <a:pt x="334" y="37"/>
                </a:lnTo>
                <a:lnTo>
                  <a:pt x="351" y="36"/>
                </a:lnTo>
                <a:lnTo>
                  <a:pt x="357" y="33"/>
                </a:lnTo>
                <a:lnTo>
                  <a:pt x="362" y="36"/>
                </a:lnTo>
                <a:lnTo>
                  <a:pt x="369" y="27"/>
                </a:lnTo>
                <a:lnTo>
                  <a:pt x="379" y="26"/>
                </a:lnTo>
                <a:lnTo>
                  <a:pt x="382" y="22"/>
                </a:lnTo>
                <a:lnTo>
                  <a:pt x="387" y="22"/>
                </a:lnTo>
                <a:lnTo>
                  <a:pt x="389" y="23"/>
                </a:lnTo>
                <a:lnTo>
                  <a:pt x="389" y="33"/>
                </a:lnTo>
                <a:lnTo>
                  <a:pt x="397" y="45"/>
                </a:lnTo>
                <a:lnTo>
                  <a:pt x="404" y="47"/>
                </a:lnTo>
                <a:lnTo>
                  <a:pt x="409" y="54"/>
                </a:lnTo>
                <a:lnTo>
                  <a:pt x="412" y="52"/>
                </a:lnTo>
                <a:lnTo>
                  <a:pt x="415" y="47"/>
                </a:lnTo>
                <a:lnTo>
                  <a:pt x="420" y="48"/>
                </a:lnTo>
                <a:lnTo>
                  <a:pt x="427" y="45"/>
                </a:lnTo>
                <a:lnTo>
                  <a:pt x="437" y="51"/>
                </a:lnTo>
                <a:lnTo>
                  <a:pt x="432" y="58"/>
                </a:lnTo>
                <a:lnTo>
                  <a:pt x="422" y="59"/>
                </a:lnTo>
                <a:lnTo>
                  <a:pt x="415" y="59"/>
                </a:lnTo>
                <a:lnTo>
                  <a:pt x="409" y="61"/>
                </a:lnTo>
                <a:lnTo>
                  <a:pt x="400" y="61"/>
                </a:lnTo>
                <a:lnTo>
                  <a:pt x="385" y="67"/>
                </a:lnTo>
                <a:lnTo>
                  <a:pt x="367" y="63"/>
                </a:lnTo>
                <a:lnTo>
                  <a:pt x="364" y="67"/>
                </a:lnTo>
                <a:lnTo>
                  <a:pt x="364" y="80"/>
                </a:lnTo>
                <a:lnTo>
                  <a:pt x="346" y="72"/>
                </a:lnTo>
                <a:lnTo>
                  <a:pt x="336" y="70"/>
                </a:lnTo>
                <a:lnTo>
                  <a:pt x="313" y="72"/>
                </a:lnTo>
                <a:lnTo>
                  <a:pt x="306" y="80"/>
                </a:lnTo>
                <a:lnTo>
                  <a:pt x="299" y="84"/>
                </a:lnTo>
                <a:lnTo>
                  <a:pt x="293" y="85"/>
                </a:lnTo>
                <a:lnTo>
                  <a:pt x="288" y="88"/>
                </a:lnTo>
                <a:lnTo>
                  <a:pt x="276" y="90"/>
                </a:lnTo>
                <a:lnTo>
                  <a:pt x="270" y="92"/>
                </a:lnTo>
                <a:lnTo>
                  <a:pt x="260" y="107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 rot="384600">
            <a:off x="3386160" y="3678120"/>
            <a:ext cx="61920" cy="27000"/>
          </a:xfrm>
          <a:custGeom>
            <a:avLst/>
            <a:gdLst/>
            <a:ahLst/>
            <a:rect l="l" t="t" r="r" b="b"/>
            <a:pathLst>
              <a:path w="19" h="8">
                <a:moveTo>
                  <a:pt x="1" y="1"/>
                </a:moveTo>
                <a:lnTo>
                  <a:pt x="0" y="0"/>
                </a:lnTo>
                <a:lnTo>
                  <a:pt x="19" y="5"/>
                </a:lnTo>
                <a:lnTo>
                  <a:pt x="13" y="8"/>
                </a:lnTo>
                <a:lnTo>
                  <a:pt x="1" y="1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 rot="384600">
            <a:off x="2436480" y="3215880"/>
            <a:ext cx="50760" cy="12600"/>
          </a:xfrm>
          <a:custGeom>
            <a:avLst/>
            <a:gdLst/>
            <a:ahLst/>
            <a:rect l="l" t="t" r="r" b="b"/>
            <a:pathLst>
              <a:path w="16" h="4">
                <a:moveTo>
                  <a:pt x="0" y="3"/>
                </a:moveTo>
                <a:lnTo>
                  <a:pt x="16" y="0"/>
                </a:lnTo>
                <a:lnTo>
                  <a:pt x="15" y="3"/>
                </a:lnTo>
                <a:lnTo>
                  <a:pt x="10" y="4"/>
                </a:lnTo>
                <a:lnTo>
                  <a:pt x="0" y="3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 rot="384600">
            <a:off x="3524040" y="4449240"/>
            <a:ext cx="1033200" cy="955800"/>
          </a:xfrm>
          <a:custGeom>
            <a:avLst/>
            <a:gdLst/>
            <a:ahLst/>
            <a:rect l="l" t="t" r="r" b="b"/>
            <a:pathLst>
              <a:path w="320" h="287">
                <a:moveTo>
                  <a:pt x="148" y="287"/>
                </a:moveTo>
                <a:lnTo>
                  <a:pt x="144" y="287"/>
                </a:lnTo>
                <a:lnTo>
                  <a:pt x="134" y="281"/>
                </a:lnTo>
                <a:lnTo>
                  <a:pt x="130" y="281"/>
                </a:lnTo>
                <a:lnTo>
                  <a:pt x="123" y="281"/>
                </a:lnTo>
                <a:lnTo>
                  <a:pt x="120" y="284"/>
                </a:lnTo>
                <a:lnTo>
                  <a:pt x="115" y="284"/>
                </a:lnTo>
                <a:lnTo>
                  <a:pt x="106" y="282"/>
                </a:lnTo>
                <a:lnTo>
                  <a:pt x="105" y="278"/>
                </a:lnTo>
                <a:lnTo>
                  <a:pt x="101" y="276"/>
                </a:lnTo>
                <a:lnTo>
                  <a:pt x="100" y="276"/>
                </a:lnTo>
                <a:lnTo>
                  <a:pt x="95" y="270"/>
                </a:lnTo>
                <a:lnTo>
                  <a:pt x="90" y="270"/>
                </a:lnTo>
                <a:lnTo>
                  <a:pt x="81" y="267"/>
                </a:lnTo>
                <a:lnTo>
                  <a:pt x="80" y="269"/>
                </a:lnTo>
                <a:lnTo>
                  <a:pt x="72" y="271"/>
                </a:lnTo>
                <a:lnTo>
                  <a:pt x="62" y="269"/>
                </a:lnTo>
                <a:lnTo>
                  <a:pt x="60" y="270"/>
                </a:lnTo>
                <a:lnTo>
                  <a:pt x="58" y="273"/>
                </a:lnTo>
                <a:lnTo>
                  <a:pt x="57" y="271"/>
                </a:lnTo>
                <a:lnTo>
                  <a:pt x="57" y="267"/>
                </a:lnTo>
                <a:lnTo>
                  <a:pt x="53" y="259"/>
                </a:lnTo>
                <a:lnTo>
                  <a:pt x="50" y="248"/>
                </a:lnTo>
                <a:lnTo>
                  <a:pt x="50" y="245"/>
                </a:lnTo>
                <a:lnTo>
                  <a:pt x="48" y="242"/>
                </a:lnTo>
                <a:lnTo>
                  <a:pt x="48" y="240"/>
                </a:lnTo>
                <a:lnTo>
                  <a:pt x="47" y="238"/>
                </a:lnTo>
                <a:lnTo>
                  <a:pt x="47" y="237"/>
                </a:lnTo>
                <a:lnTo>
                  <a:pt x="45" y="229"/>
                </a:lnTo>
                <a:lnTo>
                  <a:pt x="42" y="222"/>
                </a:lnTo>
                <a:lnTo>
                  <a:pt x="42" y="219"/>
                </a:lnTo>
                <a:lnTo>
                  <a:pt x="40" y="216"/>
                </a:lnTo>
                <a:lnTo>
                  <a:pt x="38" y="209"/>
                </a:lnTo>
                <a:lnTo>
                  <a:pt x="35" y="201"/>
                </a:lnTo>
                <a:lnTo>
                  <a:pt x="33" y="193"/>
                </a:lnTo>
                <a:lnTo>
                  <a:pt x="32" y="189"/>
                </a:lnTo>
                <a:lnTo>
                  <a:pt x="32" y="185"/>
                </a:lnTo>
                <a:lnTo>
                  <a:pt x="30" y="180"/>
                </a:lnTo>
                <a:lnTo>
                  <a:pt x="29" y="175"/>
                </a:lnTo>
                <a:lnTo>
                  <a:pt x="27" y="169"/>
                </a:lnTo>
                <a:lnTo>
                  <a:pt x="25" y="167"/>
                </a:lnTo>
                <a:lnTo>
                  <a:pt x="24" y="158"/>
                </a:lnTo>
                <a:lnTo>
                  <a:pt x="22" y="157"/>
                </a:lnTo>
                <a:lnTo>
                  <a:pt x="20" y="149"/>
                </a:lnTo>
                <a:lnTo>
                  <a:pt x="19" y="145"/>
                </a:lnTo>
                <a:lnTo>
                  <a:pt x="17" y="140"/>
                </a:lnTo>
                <a:lnTo>
                  <a:pt x="17" y="139"/>
                </a:lnTo>
                <a:lnTo>
                  <a:pt x="14" y="131"/>
                </a:lnTo>
                <a:lnTo>
                  <a:pt x="10" y="122"/>
                </a:lnTo>
                <a:lnTo>
                  <a:pt x="10" y="121"/>
                </a:lnTo>
                <a:lnTo>
                  <a:pt x="9" y="114"/>
                </a:lnTo>
                <a:lnTo>
                  <a:pt x="9" y="113"/>
                </a:lnTo>
                <a:lnTo>
                  <a:pt x="7" y="110"/>
                </a:lnTo>
                <a:lnTo>
                  <a:pt x="5" y="103"/>
                </a:lnTo>
                <a:lnTo>
                  <a:pt x="0" y="91"/>
                </a:lnTo>
                <a:lnTo>
                  <a:pt x="5" y="89"/>
                </a:lnTo>
                <a:lnTo>
                  <a:pt x="24" y="85"/>
                </a:lnTo>
                <a:lnTo>
                  <a:pt x="29" y="84"/>
                </a:lnTo>
                <a:lnTo>
                  <a:pt x="30" y="84"/>
                </a:lnTo>
                <a:lnTo>
                  <a:pt x="42" y="81"/>
                </a:lnTo>
                <a:lnTo>
                  <a:pt x="63" y="76"/>
                </a:lnTo>
                <a:lnTo>
                  <a:pt x="70" y="73"/>
                </a:lnTo>
                <a:lnTo>
                  <a:pt x="81" y="70"/>
                </a:lnTo>
                <a:lnTo>
                  <a:pt x="83" y="70"/>
                </a:lnTo>
                <a:lnTo>
                  <a:pt x="91" y="67"/>
                </a:lnTo>
                <a:lnTo>
                  <a:pt x="96" y="70"/>
                </a:lnTo>
                <a:lnTo>
                  <a:pt x="106" y="70"/>
                </a:lnTo>
                <a:lnTo>
                  <a:pt x="113" y="70"/>
                </a:lnTo>
                <a:lnTo>
                  <a:pt x="126" y="74"/>
                </a:lnTo>
                <a:lnTo>
                  <a:pt x="143" y="69"/>
                </a:lnTo>
                <a:lnTo>
                  <a:pt x="148" y="71"/>
                </a:lnTo>
                <a:lnTo>
                  <a:pt x="153" y="74"/>
                </a:lnTo>
                <a:lnTo>
                  <a:pt x="163" y="77"/>
                </a:lnTo>
                <a:lnTo>
                  <a:pt x="173" y="70"/>
                </a:lnTo>
                <a:lnTo>
                  <a:pt x="179" y="69"/>
                </a:lnTo>
                <a:lnTo>
                  <a:pt x="184" y="63"/>
                </a:lnTo>
                <a:lnTo>
                  <a:pt x="196" y="59"/>
                </a:lnTo>
                <a:lnTo>
                  <a:pt x="202" y="59"/>
                </a:lnTo>
                <a:lnTo>
                  <a:pt x="211" y="56"/>
                </a:lnTo>
                <a:lnTo>
                  <a:pt x="224" y="41"/>
                </a:lnTo>
                <a:lnTo>
                  <a:pt x="227" y="36"/>
                </a:lnTo>
                <a:lnTo>
                  <a:pt x="229" y="34"/>
                </a:lnTo>
                <a:lnTo>
                  <a:pt x="250" y="18"/>
                </a:lnTo>
                <a:lnTo>
                  <a:pt x="279" y="0"/>
                </a:lnTo>
                <a:lnTo>
                  <a:pt x="282" y="7"/>
                </a:lnTo>
                <a:lnTo>
                  <a:pt x="282" y="9"/>
                </a:lnTo>
                <a:lnTo>
                  <a:pt x="285" y="19"/>
                </a:lnTo>
                <a:lnTo>
                  <a:pt x="288" y="25"/>
                </a:lnTo>
                <a:lnTo>
                  <a:pt x="292" y="33"/>
                </a:lnTo>
                <a:lnTo>
                  <a:pt x="292" y="34"/>
                </a:lnTo>
                <a:lnTo>
                  <a:pt x="295" y="41"/>
                </a:lnTo>
                <a:lnTo>
                  <a:pt x="298" y="48"/>
                </a:lnTo>
                <a:lnTo>
                  <a:pt x="302" y="59"/>
                </a:lnTo>
                <a:lnTo>
                  <a:pt x="305" y="67"/>
                </a:lnTo>
                <a:lnTo>
                  <a:pt x="307" y="69"/>
                </a:lnTo>
                <a:lnTo>
                  <a:pt x="308" y="74"/>
                </a:lnTo>
                <a:lnTo>
                  <a:pt x="308" y="76"/>
                </a:lnTo>
                <a:lnTo>
                  <a:pt x="310" y="78"/>
                </a:lnTo>
                <a:lnTo>
                  <a:pt x="312" y="82"/>
                </a:lnTo>
                <a:lnTo>
                  <a:pt x="313" y="87"/>
                </a:lnTo>
                <a:lnTo>
                  <a:pt x="315" y="92"/>
                </a:lnTo>
                <a:lnTo>
                  <a:pt x="313" y="93"/>
                </a:lnTo>
                <a:lnTo>
                  <a:pt x="308" y="96"/>
                </a:lnTo>
                <a:lnTo>
                  <a:pt x="307" y="99"/>
                </a:lnTo>
                <a:lnTo>
                  <a:pt x="313" y="103"/>
                </a:lnTo>
                <a:lnTo>
                  <a:pt x="315" y="111"/>
                </a:lnTo>
                <a:lnTo>
                  <a:pt x="317" y="113"/>
                </a:lnTo>
                <a:lnTo>
                  <a:pt x="318" y="120"/>
                </a:lnTo>
                <a:lnTo>
                  <a:pt x="317" y="127"/>
                </a:lnTo>
                <a:lnTo>
                  <a:pt x="317" y="129"/>
                </a:lnTo>
                <a:lnTo>
                  <a:pt x="317" y="131"/>
                </a:lnTo>
                <a:lnTo>
                  <a:pt x="318" y="138"/>
                </a:lnTo>
                <a:lnTo>
                  <a:pt x="318" y="143"/>
                </a:lnTo>
                <a:lnTo>
                  <a:pt x="317" y="147"/>
                </a:lnTo>
                <a:lnTo>
                  <a:pt x="317" y="153"/>
                </a:lnTo>
                <a:lnTo>
                  <a:pt x="317" y="160"/>
                </a:lnTo>
                <a:lnTo>
                  <a:pt x="320" y="161"/>
                </a:lnTo>
                <a:lnTo>
                  <a:pt x="320" y="168"/>
                </a:lnTo>
                <a:lnTo>
                  <a:pt x="318" y="168"/>
                </a:lnTo>
                <a:lnTo>
                  <a:pt x="315" y="171"/>
                </a:lnTo>
                <a:lnTo>
                  <a:pt x="312" y="175"/>
                </a:lnTo>
                <a:lnTo>
                  <a:pt x="310" y="178"/>
                </a:lnTo>
                <a:lnTo>
                  <a:pt x="308" y="182"/>
                </a:lnTo>
                <a:lnTo>
                  <a:pt x="307" y="185"/>
                </a:lnTo>
                <a:lnTo>
                  <a:pt x="300" y="191"/>
                </a:lnTo>
                <a:lnTo>
                  <a:pt x="297" y="194"/>
                </a:lnTo>
                <a:lnTo>
                  <a:pt x="293" y="197"/>
                </a:lnTo>
                <a:lnTo>
                  <a:pt x="283" y="197"/>
                </a:lnTo>
                <a:lnTo>
                  <a:pt x="280" y="207"/>
                </a:lnTo>
                <a:lnTo>
                  <a:pt x="272" y="209"/>
                </a:lnTo>
                <a:lnTo>
                  <a:pt x="272" y="212"/>
                </a:lnTo>
                <a:lnTo>
                  <a:pt x="270" y="215"/>
                </a:lnTo>
                <a:lnTo>
                  <a:pt x="272" y="216"/>
                </a:lnTo>
                <a:lnTo>
                  <a:pt x="272" y="219"/>
                </a:lnTo>
                <a:lnTo>
                  <a:pt x="274" y="220"/>
                </a:lnTo>
                <a:lnTo>
                  <a:pt x="274" y="233"/>
                </a:lnTo>
                <a:lnTo>
                  <a:pt x="270" y="238"/>
                </a:lnTo>
                <a:lnTo>
                  <a:pt x="267" y="238"/>
                </a:lnTo>
                <a:lnTo>
                  <a:pt x="257" y="230"/>
                </a:lnTo>
                <a:lnTo>
                  <a:pt x="255" y="233"/>
                </a:lnTo>
                <a:lnTo>
                  <a:pt x="252" y="237"/>
                </a:lnTo>
                <a:lnTo>
                  <a:pt x="250" y="254"/>
                </a:lnTo>
                <a:lnTo>
                  <a:pt x="255" y="260"/>
                </a:lnTo>
                <a:lnTo>
                  <a:pt x="254" y="265"/>
                </a:lnTo>
                <a:lnTo>
                  <a:pt x="250" y="265"/>
                </a:lnTo>
                <a:lnTo>
                  <a:pt x="249" y="266"/>
                </a:lnTo>
                <a:lnTo>
                  <a:pt x="249" y="271"/>
                </a:lnTo>
                <a:lnTo>
                  <a:pt x="245" y="278"/>
                </a:lnTo>
                <a:lnTo>
                  <a:pt x="237" y="281"/>
                </a:lnTo>
                <a:lnTo>
                  <a:pt x="231" y="282"/>
                </a:lnTo>
                <a:lnTo>
                  <a:pt x="227" y="280"/>
                </a:lnTo>
                <a:lnTo>
                  <a:pt x="224" y="278"/>
                </a:lnTo>
                <a:lnTo>
                  <a:pt x="216" y="276"/>
                </a:lnTo>
                <a:lnTo>
                  <a:pt x="211" y="276"/>
                </a:lnTo>
                <a:lnTo>
                  <a:pt x="207" y="273"/>
                </a:lnTo>
                <a:lnTo>
                  <a:pt x="202" y="265"/>
                </a:lnTo>
                <a:lnTo>
                  <a:pt x="192" y="269"/>
                </a:lnTo>
                <a:lnTo>
                  <a:pt x="187" y="278"/>
                </a:lnTo>
                <a:lnTo>
                  <a:pt x="181" y="280"/>
                </a:lnTo>
                <a:lnTo>
                  <a:pt x="179" y="281"/>
                </a:lnTo>
                <a:lnTo>
                  <a:pt x="178" y="282"/>
                </a:lnTo>
                <a:lnTo>
                  <a:pt x="169" y="280"/>
                </a:lnTo>
                <a:lnTo>
                  <a:pt x="158" y="280"/>
                </a:lnTo>
                <a:lnTo>
                  <a:pt x="151" y="282"/>
                </a:lnTo>
                <a:lnTo>
                  <a:pt x="151" y="285"/>
                </a:lnTo>
                <a:lnTo>
                  <a:pt x="148" y="287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 rot="384600">
            <a:off x="6305040" y="2271240"/>
            <a:ext cx="1100160" cy="785880"/>
          </a:xfrm>
          <a:custGeom>
            <a:avLst/>
            <a:gdLst/>
            <a:ahLst/>
            <a:rect l="l" t="t" r="r" b="b"/>
            <a:pathLst>
              <a:path w="340" h="236">
                <a:moveTo>
                  <a:pt x="0" y="141"/>
                </a:moveTo>
                <a:lnTo>
                  <a:pt x="13" y="131"/>
                </a:lnTo>
                <a:lnTo>
                  <a:pt x="27" y="108"/>
                </a:lnTo>
                <a:lnTo>
                  <a:pt x="12" y="85"/>
                </a:lnTo>
                <a:lnTo>
                  <a:pt x="25" y="78"/>
                </a:lnTo>
                <a:lnTo>
                  <a:pt x="22" y="72"/>
                </a:lnTo>
                <a:lnTo>
                  <a:pt x="50" y="61"/>
                </a:lnTo>
                <a:lnTo>
                  <a:pt x="65" y="62"/>
                </a:lnTo>
                <a:lnTo>
                  <a:pt x="78" y="53"/>
                </a:lnTo>
                <a:lnTo>
                  <a:pt x="88" y="50"/>
                </a:lnTo>
                <a:lnTo>
                  <a:pt x="86" y="46"/>
                </a:lnTo>
                <a:lnTo>
                  <a:pt x="100" y="33"/>
                </a:lnTo>
                <a:lnTo>
                  <a:pt x="113" y="25"/>
                </a:lnTo>
                <a:lnTo>
                  <a:pt x="146" y="20"/>
                </a:lnTo>
                <a:lnTo>
                  <a:pt x="169" y="29"/>
                </a:lnTo>
                <a:lnTo>
                  <a:pt x="177" y="17"/>
                </a:lnTo>
                <a:lnTo>
                  <a:pt x="194" y="4"/>
                </a:lnTo>
                <a:lnTo>
                  <a:pt x="201" y="0"/>
                </a:lnTo>
                <a:lnTo>
                  <a:pt x="215" y="0"/>
                </a:lnTo>
                <a:lnTo>
                  <a:pt x="214" y="3"/>
                </a:lnTo>
                <a:lnTo>
                  <a:pt x="219" y="31"/>
                </a:lnTo>
                <a:lnTo>
                  <a:pt x="212" y="58"/>
                </a:lnTo>
                <a:lnTo>
                  <a:pt x="240" y="44"/>
                </a:lnTo>
                <a:lnTo>
                  <a:pt x="245" y="64"/>
                </a:lnTo>
                <a:lnTo>
                  <a:pt x="257" y="67"/>
                </a:lnTo>
                <a:lnTo>
                  <a:pt x="290" y="86"/>
                </a:lnTo>
                <a:lnTo>
                  <a:pt x="340" y="73"/>
                </a:lnTo>
                <a:lnTo>
                  <a:pt x="328" y="86"/>
                </a:lnTo>
                <a:lnTo>
                  <a:pt x="331" y="90"/>
                </a:lnTo>
                <a:lnTo>
                  <a:pt x="326" y="107"/>
                </a:lnTo>
                <a:lnTo>
                  <a:pt x="321" y="107"/>
                </a:lnTo>
                <a:lnTo>
                  <a:pt x="318" y="119"/>
                </a:lnTo>
                <a:lnTo>
                  <a:pt x="310" y="133"/>
                </a:lnTo>
                <a:lnTo>
                  <a:pt x="262" y="192"/>
                </a:lnTo>
                <a:lnTo>
                  <a:pt x="245" y="213"/>
                </a:lnTo>
                <a:lnTo>
                  <a:pt x="232" y="217"/>
                </a:lnTo>
                <a:lnTo>
                  <a:pt x="215" y="228"/>
                </a:lnTo>
                <a:lnTo>
                  <a:pt x="209" y="224"/>
                </a:lnTo>
                <a:lnTo>
                  <a:pt x="202" y="231"/>
                </a:lnTo>
                <a:lnTo>
                  <a:pt x="191" y="231"/>
                </a:lnTo>
                <a:lnTo>
                  <a:pt x="191" y="235"/>
                </a:lnTo>
                <a:lnTo>
                  <a:pt x="189" y="236"/>
                </a:lnTo>
                <a:lnTo>
                  <a:pt x="177" y="232"/>
                </a:lnTo>
                <a:lnTo>
                  <a:pt x="162" y="209"/>
                </a:lnTo>
                <a:lnTo>
                  <a:pt x="161" y="211"/>
                </a:lnTo>
                <a:lnTo>
                  <a:pt x="139" y="213"/>
                </a:lnTo>
                <a:lnTo>
                  <a:pt x="80" y="125"/>
                </a:lnTo>
                <a:lnTo>
                  <a:pt x="73" y="123"/>
                </a:lnTo>
                <a:lnTo>
                  <a:pt x="66" y="120"/>
                </a:lnTo>
                <a:lnTo>
                  <a:pt x="42" y="118"/>
                </a:lnTo>
                <a:lnTo>
                  <a:pt x="37" y="119"/>
                </a:lnTo>
                <a:lnTo>
                  <a:pt x="28" y="133"/>
                </a:lnTo>
                <a:lnTo>
                  <a:pt x="7" y="144"/>
                </a:lnTo>
                <a:lnTo>
                  <a:pt x="0" y="141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 rot="384600">
            <a:off x="7015320" y="3100320"/>
            <a:ext cx="29880" cy="49320"/>
          </a:xfrm>
          <a:custGeom>
            <a:avLst/>
            <a:gdLst/>
            <a:ahLst/>
            <a:rect l="l" t="t" r="r" b="b"/>
            <a:pathLst>
              <a:path w="9" h="15">
                <a:moveTo>
                  <a:pt x="4" y="15"/>
                </a:moveTo>
                <a:lnTo>
                  <a:pt x="9" y="5"/>
                </a:lnTo>
                <a:lnTo>
                  <a:pt x="0" y="0"/>
                </a:lnTo>
                <a:lnTo>
                  <a:pt x="4" y="15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 rot="384600">
            <a:off x="7024320" y="2244240"/>
            <a:ext cx="19080" cy="39960"/>
          </a:xfrm>
          <a:custGeom>
            <a:avLst/>
            <a:gdLst/>
            <a:ahLst/>
            <a:rect l="l" t="t" r="r" b="b"/>
            <a:pathLst>
              <a:path w="6" h="12">
                <a:moveTo>
                  <a:pt x="6" y="12"/>
                </a:moveTo>
                <a:lnTo>
                  <a:pt x="6" y="0"/>
                </a:lnTo>
                <a:lnTo>
                  <a:pt x="0" y="6"/>
                </a:lnTo>
                <a:lnTo>
                  <a:pt x="6" y="12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 rot="384600">
            <a:off x="7214760" y="2473200"/>
            <a:ext cx="773280" cy="862200"/>
          </a:xfrm>
          <a:custGeom>
            <a:avLst/>
            <a:gdLst/>
            <a:ahLst/>
            <a:rect l="l" t="t" r="r" b="b"/>
            <a:pathLst>
              <a:path w="239" h="259">
                <a:moveTo>
                  <a:pt x="55" y="114"/>
                </a:moveTo>
                <a:lnTo>
                  <a:pt x="19" y="168"/>
                </a:lnTo>
                <a:lnTo>
                  <a:pt x="15" y="183"/>
                </a:lnTo>
                <a:lnTo>
                  <a:pt x="9" y="186"/>
                </a:lnTo>
                <a:lnTo>
                  <a:pt x="0" y="214"/>
                </a:lnTo>
                <a:lnTo>
                  <a:pt x="10" y="232"/>
                </a:lnTo>
                <a:lnTo>
                  <a:pt x="32" y="254"/>
                </a:lnTo>
                <a:lnTo>
                  <a:pt x="42" y="252"/>
                </a:lnTo>
                <a:lnTo>
                  <a:pt x="42" y="245"/>
                </a:lnTo>
                <a:lnTo>
                  <a:pt x="67" y="259"/>
                </a:lnTo>
                <a:lnTo>
                  <a:pt x="75" y="252"/>
                </a:lnTo>
                <a:lnTo>
                  <a:pt x="83" y="250"/>
                </a:lnTo>
                <a:lnTo>
                  <a:pt x="80" y="234"/>
                </a:lnTo>
                <a:lnTo>
                  <a:pt x="96" y="226"/>
                </a:lnTo>
                <a:lnTo>
                  <a:pt x="98" y="207"/>
                </a:lnTo>
                <a:lnTo>
                  <a:pt x="108" y="171"/>
                </a:lnTo>
                <a:lnTo>
                  <a:pt x="111" y="167"/>
                </a:lnTo>
                <a:lnTo>
                  <a:pt x="108" y="147"/>
                </a:lnTo>
                <a:lnTo>
                  <a:pt x="123" y="143"/>
                </a:lnTo>
                <a:lnTo>
                  <a:pt x="143" y="135"/>
                </a:lnTo>
                <a:lnTo>
                  <a:pt x="136" y="125"/>
                </a:lnTo>
                <a:lnTo>
                  <a:pt x="149" y="116"/>
                </a:lnTo>
                <a:lnTo>
                  <a:pt x="212" y="36"/>
                </a:lnTo>
                <a:lnTo>
                  <a:pt x="225" y="25"/>
                </a:lnTo>
                <a:lnTo>
                  <a:pt x="225" y="18"/>
                </a:lnTo>
                <a:lnTo>
                  <a:pt x="237" y="12"/>
                </a:lnTo>
                <a:lnTo>
                  <a:pt x="239" y="3"/>
                </a:lnTo>
                <a:lnTo>
                  <a:pt x="209" y="16"/>
                </a:lnTo>
                <a:lnTo>
                  <a:pt x="214" y="0"/>
                </a:lnTo>
                <a:lnTo>
                  <a:pt x="191" y="0"/>
                </a:lnTo>
                <a:lnTo>
                  <a:pt x="179" y="9"/>
                </a:lnTo>
                <a:lnTo>
                  <a:pt x="171" y="9"/>
                </a:lnTo>
                <a:lnTo>
                  <a:pt x="159" y="1"/>
                </a:lnTo>
                <a:lnTo>
                  <a:pt x="144" y="30"/>
                </a:lnTo>
                <a:lnTo>
                  <a:pt x="105" y="38"/>
                </a:lnTo>
                <a:lnTo>
                  <a:pt x="96" y="50"/>
                </a:lnTo>
                <a:lnTo>
                  <a:pt x="90" y="50"/>
                </a:lnTo>
                <a:lnTo>
                  <a:pt x="95" y="44"/>
                </a:lnTo>
                <a:lnTo>
                  <a:pt x="83" y="47"/>
                </a:lnTo>
                <a:lnTo>
                  <a:pt x="57" y="54"/>
                </a:lnTo>
                <a:lnTo>
                  <a:pt x="43" y="55"/>
                </a:lnTo>
                <a:lnTo>
                  <a:pt x="38" y="72"/>
                </a:lnTo>
                <a:lnTo>
                  <a:pt x="22" y="116"/>
                </a:lnTo>
                <a:lnTo>
                  <a:pt x="25" y="121"/>
                </a:lnTo>
                <a:lnTo>
                  <a:pt x="37" y="117"/>
                </a:lnTo>
                <a:lnTo>
                  <a:pt x="55" y="114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 rot="384600">
            <a:off x="7833960" y="2133360"/>
            <a:ext cx="309600" cy="376200"/>
          </a:xfrm>
          <a:custGeom>
            <a:avLst/>
            <a:gdLst/>
            <a:ahLst/>
            <a:rect l="l" t="t" r="r" b="b"/>
            <a:pathLst>
              <a:path w="96" h="113">
                <a:moveTo>
                  <a:pt x="61" y="39"/>
                </a:moveTo>
                <a:lnTo>
                  <a:pt x="46" y="42"/>
                </a:lnTo>
                <a:lnTo>
                  <a:pt x="38" y="38"/>
                </a:lnTo>
                <a:lnTo>
                  <a:pt x="25" y="9"/>
                </a:lnTo>
                <a:lnTo>
                  <a:pt x="16" y="9"/>
                </a:lnTo>
                <a:lnTo>
                  <a:pt x="11" y="0"/>
                </a:lnTo>
                <a:lnTo>
                  <a:pt x="0" y="3"/>
                </a:lnTo>
                <a:lnTo>
                  <a:pt x="0" y="44"/>
                </a:lnTo>
                <a:lnTo>
                  <a:pt x="1" y="94"/>
                </a:lnTo>
                <a:lnTo>
                  <a:pt x="35" y="113"/>
                </a:lnTo>
                <a:lnTo>
                  <a:pt x="51" y="101"/>
                </a:lnTo>
                <a:lnTo>
                  <a:pt x="68" y="96"/>
                </a:lnTo>
                <a:lnTo>
                  <a:pt x="89" y="62"/>
                </a:lnTo>
                <a:lnTo>
                  <a:pt x="83" y="62"/>
                </a:lnTo>
                <a:lnTo>
                  <a:pt x="96" y="46"/>
                </a:lnTo>
                <a:lnTo>
                  <a:pt x="84" y="44"/>
                </a:lnTo>
                <a:lnTo>
                  <a:pt x="84" y="32"/>
                </a:lnTo>
                <a:lnTo>
                  <a:pt x="64" y="36"/>
                </a:lnTo>
                <a:lnTo>
                  <a:pt x="61" y="39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 rot="384600">
            <a:off x="7970400" y="2470320"/>
            <a:ext cx="34920" cy="33120"/>
          </a:xfrm>
          <a:custGeom>
            <a:avLst/>
            <a:gdLst/>
            <a:ahLst/>
            <a:rect l="l" t="t" r="r" b="b"/>
            <a:pathLst>
              <a:path w="11" h="10">
                <a:moveTo>
                  <a:pt x="11" y="7"/>
                </a:moveTo>
                <a:lnTo>
                  <a:pt x="11" y="0"/>
                </a:lnTo>
                <a:lnTo>
                  <a:pt x="0" y="8"/>
                </a:lnTo>
                <a:lnTo>
                  <a:pt x="8" y="10"/>
                </a:lnTo>
                <a:lnTo>
                  <a:pt x="11" y="7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 rot="384600">
            <a:off x="3676320" y="3565440"/>
            <a:ext cx="328680" cy="106560"/>
          </a:xfrm>
          <a:custGeom>
            <a:avLst/>
            <a:gdLst/>
            <a:ahLst/>
            <a:rect l="l" t="t" r="r" b="b"/>
            <a:pathLst>
              <a:path w="102" h="32">
                <a:moveTo>
                  <a:pt x="54" y="7"/>
                </a:moveTo>
                <a:lnTo>
                  <a:pt x="44" y="13"/>
                </a:lnTo>
                <a:lnTo>
                  <a:pt x="23" y="14"/>
                </a:lnTo>
                <a:lnTo>
                  <a:pt x="0" y="25"/>
                </a:lnTo>
                <a:lnTo>
                  <a:pt x="49" y="28"/>
                </a:lnTo>
                <a:lnTo>
                  <a:pt x="96" y="32"/>
                </a:lnTo>
                <a:lnTo>
                  <a:pt x="102" y="10"/>
                </a:lnTo>
                <a:lnTo>
                  <a:pt x="96" y="3"/>
                </a:lnTo>
                <a:lnTo>
                  <a:pt x="79" y="0"/>
                </a:lnTo>
                <a:lnTo>
                  <a:pt x="54" y="7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 rot="384600">
            <a:off x="3490560" y="3555720"/>
            <a:ext cx="52560" cy="38160"/>
          </a:xfrm>
          <a:custGeom>
            <a:avLst/>
            <a:gdLst/>
            <a:ahLst/>
            <a:rect l="l" t="t" r="r" b="b"/>
            <a:pathLst>
              <a:path w="16" h="11">
                <a:moveTo>
                  <a:pt x="16" y="7"/>
                </a:moveTo>
                <a:lnTo>
                  <a:pt x="11" y="11"/>
                </a:lnTo>
                <a:lnTo>
                  <a:pt x="0" y="1"/>
                </a:lnTo>
                <a:lnTo>
                  <a:pt x="10" y="0"/>
                </a:lnTo>
                <a:lnTo>
                  <a:pt x="16" y="7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 rot="384600">
            <a:off x="3036960" y="3222720"/>
            <a:ext cx="73080" cy="31680"/>
          </a:xfrm>
          <a:custGeom>
            <a:avLst/>
            <a:gdLst/>
            <a:ahLst/>
            <a:rect l="l" t="t" r="r" b="b"/>
            <a:pathLst>
              <a:path w="23" h="9">
                <a:moveTo>
                  <a:pt x="23" y="4"/>
                </a:moveTo>
                <a:lnTo>
                  <a:pt x="13" y="0"/>
                </a:lnTo>
                <a:lnTo>
                  <a:pt x="0" y="9"/>
                </a:lnTo>
                <a:lnTo>
                  <a:pt x="23" y="4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 rot="384600">
            <a:off x="3617640" y="3618000"/>
            <a:ext cx="42840" cy="27000"/>
          </a:xfrm>
          <a:custGeom>
            <a:avLst/>
            <a:gdLst/>
            <a:ahLst/>
            <a:rect l="l" t="t" r="r" b="b"/>
            <a:pathLst>
              <a:path w="13" h="8">
                <a:moveTo>
                  <a:pt x="13" y="5"/>
                </a:moveTo>
                <a:lnTo>
                  <a:pt x="7" y="0"/>
                </a:lnTo>
                <a:lnTo>
                  <a:pt x="0" y="8"/>
                </a:lnTo>
                <a:lnTo>
                  <a:pt x="12" y="8"/>
                </a:lnTo>
                <a:lnTo>
                  <a:pt x="13" y="5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 rot="384600">
            <a:off x="4016160" y="4602240"/>
            <a:ext cx="17280" cy="3168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0"/>
                </a:moveTo>
                <a:lnTo>
                  <a:pt x="5" y="6"/>
                </a:lnTo>
                <a:lnTo>
                  <a:pt x="0" y="9"/>
                </a:lnTo>
                <a:lnTo>
                  <a:pt x="0" y="0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 rot="384600">
            <a:off x="7226280" y="2347920"/>
            <a:ext cx="450720" cy="206280"/>
          </a:xfrm>
          <a:custGeom>
            <a:avLst/>
            <a:gdLst/>
            <a:ahLst/>
            <a:rect l="l" t="t" r="r" b="b"/>
            <a:pathLst>
              <a:path w="139" h="62">
                <a:moveTo>
                  <a:pt x="89" y="55"/>
                </a:moveTo>
                <a:lnTo>
                  <a:pt x="51" y="59"/>
                </a:lnTo>
                <a:lnTo>
                  <a:pt x="48" y="55"/>
                </a:lnTo>
                <a:lnTo>
                  <a:pt x="28" y="62"/>
                </a:lnTo>
                <a:lnTo>
                  <a:pt x="23" y="51"/>
                </a:lnTo>
                <a:lnTo>
                  <a:pt x="5" y="58"/>
                </a:lnTo>
                <a:lnTo>
                  <a:pt x="0" y="50"/>
                </a:lnTo>
                <a:lnTo>
                  <a:pt x="5" y="21"/>
                </a:lnTo>
                <a:lnTo>
                  <a:pt x="21" y="41"/>
                </a:lnTo>
                <a:lnTo>
                  <a:pt x="34" y="46"/>
                </a:lnTo>
                <a:lnTo>
                  <a:pt x="46" y="41"/>
                </a:lnTo>
                <a:lnTo>
                  <a:pt x="89" y="30"/>
                </a:lnTo>
                <a:lnTo>
                  <a:pt x="139" y="0"/>
                </a:lnTo>
                <a:lnTo>
                  <a:pt x="127" y="17"/>
                </a:lnTo>
                <a:lnTo>
                  <a:pt x="131" y="33"/>
                </a:lnTo>
                <a:lnTo>
                  <a:pt x="135" y="44"/>
                </a:lnTo>
                <a:lnTo>
                  <a:pt x="117" y="54"/>
                </a:lnTo>
                <a:lnTo>
                  <a:pt x="106" y="51"/>
                </a:lnTo>
                <a:lnTo>
                  <a:pt x="89" y="55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 rot="384600">
            <a:off x="5508720" y="1905120"/>
            <a:ext cx="1431720" cy="1717560"/>
          </a:xfrm>
          <a:custGeom>
            <a:avLst/>
            <a:gdLst/>
            <a:ahLst/>
            <a:rect l="l" t="t" r="r" b="b"/>
            <a:pathLst>
              <a:path w="443" h="516">
                <a:moveTo>
                  <a:pt x="197" y="439"/>
                </a:moveTo>
                <a:lnTo>
                  <a:pt x="193" y="422"/>
                </a:lnTo>
                <a:lnTo>
                  <a:pt x="202" y="415"/>
                </a:lnTo>
                <a:lnTo>
                  <a:pt x="204" y="417"/>
                </a:lnTo>
                <a:lnTo>
                  <a:pt x="211" y="414"/>
                </a:lnTo>
                <a:lnTo>
                  <a:pt x="211" y="410"/>
                </a:lnTo>
                <a:lnTo>
                  <a:pt x="214" y="413"/>
                </a:lnTo>
                <a:lnTo>
                  <a:pt x="214" y="404"/>
                </a:lnTo>
                <a:lnTo>
                  <a:pt x="227" y="408"/>
                </a:lnTo>
                <a:lnTo>
                  <a:pt x="226" y="404"/>
                </a:lnTo>
                <a:lnTo>
                  <a:pt x="226" y="393"/>
                </a:lnTo>
                <a:lnTo>
                  <a:pt x="234" y="392"/>
                </a:lnTo>
                <a:lnTo>
                  <a:pt x="226" y="378"/>
                </a:lnTo>
                <a:lnTo>
                  <a:pt x="227" y="373"/>
                </a:lnTo>
                <a:lnTo>
                  <a:pt x="232" y="363"/>
                </a:lnTo>
                <a:lnTo>
                  <a:pt x="234" y="346"/>
                </a:lnTo>
                <a:lnTo>
                  <a:pt x="227" y="344"/>
                </a:lnTo>
                <a:lnTo>
                  <a:pt x="226" y="335"/>
                </a:lnTo>
                <a:lnTo>
                  <a:pt x="221" y="327"/>
                </a:lnTo>
                <a:lnTo>
                  <a:pt x="224" y="310"/>
                </a:lnTo>
                <a:lnTo>
                  <a:pt x="221" y="299"/>
                </a:lnTo>
                <a:lnTo>
                  <a:pt x="216" y="291"/>
                </a:lnTo>
                <a:lnTo>
                  <a:pt x="227" y="222"/>
                </a:lnTo>
                <a:lnTo>
                  <a:pt x="242" y="229"/>
                </a:lnTo>
                <a:lnTo>
                  <a:pt x="255" y="219"/>
                </a:lnTo>
                <a:lnTo>
                  <a:pt x="269" y="196"/>
                </a:lnTo>
                <a:lnTo>
                  <a:pt x="254" y="173"/>
                </a:lnTo>
                <a:lnTo>
                  <a:pt x="267" y="166"/>
                </a:lnTo>
                <a:lnTo>
                  <a:pt x="264" y="160"/>
                </a:lnTo>
                <a:lnTo>
                  <a:pt x="292" y="149"/>
                </a:lnTo>
                <a:lnTo>
                  <a:pt x="307" y="150"/>
                </a:lnTo>
                <a:lnTo>
                  <a:pt x="320" y="141"/>
                </a:lnTo>
                <a:lnTo>
                  <a:pt x="330" y="138"/>
                </a:lnTo>
                <a:lnTo>
                  <a:pt x="328" y="134"/>
                </a:lnTo>
                <a:lnTo>
                  <a:pt x="342" y="121"/>
                </a:lnTo>
                <a:lnTo>
                  <a:pt x="345" y="115"/>
                </a:lnTo>
                <a:lnTo>
                  <a:pt x="363" y="102"/>
                </a:lnTo>
                <a:lnTo>
                  <a:pt x="371" y="91"/>
                </a:lnTo>
                <a:lnTo>
                  <a:pt x="411" y="88"/>
                </a:lnTo>
                <a:lnTo>
                  <a:pt x="429" y="54"/>
                </a:lnTo>
                <a:lnTo>
                  <a:pt x="443" y="36"/>
                </a:lnTo>
                <a:lnTo>
                  <a:pt x="438" y="21"/>
                </a:lnTo>
                <a:lnTo>
                  <a:pt x="414" y="12"/>
                </a:lnTo>
                <a:lnTo>
                  <a:pt x="429" y="7"/>
                </a:lnTo>
                <a:lnTo>
                  <a:pt x="396" y="0"/>
                </a:lnTo>
                <a:lnTo>
                  <a:pt x="365" y="6"/>
                </a:lnTo>
                <a:lnTo>
                  <a:pt x="310" y="37"/>
                </a:lnTo>
                <a:lnTo>
                  <a:pt x="237" y="116"/>
                </a:lnTo>
                <a:lnTo>
                  <a:pt x="194" y="188"/>
                </a:lnTo>
                <a:lnTo>
                  <a:pt x="191" y="207"/>
                </a:lnTo>
                <a:lnTo>
                  <a:pt x="184" y="237"/>
                </a:lnTo>
                <a:lnTo>
                  <a:pt x="176" y="279"/>
                </a:lnTo>
                <a:lnTo>
                  <a:pt x="146" y="310"/>
                </a:lnTo>
                <a:lnTo>
                  <a:pt x="140" y="321"/>
                </a:lnTo>
                <a:lnTo>
                  <a:pt x="101" y="352"/>
                </a:lnTo>
                <a:lnTo>
                  <a:pt x="101" y="362"/>
                </a:lnTo>
                <a:lnTo>
                  <a:pt x="63" y="407"/>
                </a:lnTo>
                <a:lnTo>
                  <a:pt x="60" y="437"/>
                </a:lnTo>
                <a:lnTo>
                  <a:pt x="65" y="458"/>
                </a:lnTo>
                <a:lnTo>
                  <a:pt x="40" y="479"/>
                </a:lnTo>
                <a:lnTo>
                  <a:pt x="0" y="516"/>
                </a:lnTo>
                <a:lnTo>
                  <a:pt x="9" y="513"/>
                </a:lnTo>
                <a:lnTo>
                  <a:pt x="9" y="512"/>
                </a:lnTo>
                <a:lnTo>
                  <a:pt x="50" y="498"/>
                </a:lnTo>
                <a:lnTo>
                  <a:pt x="52" y="497"/>
                </a:lnTo>
                <a:lnTo>
                  <a:pt x="73" y="488"/>
                </a:lnTo>
                <a:lnTo>
                  <a:pt x="90" y="482"/>
                </a:lnTo>
                <a:lnTo>
                  <a:pt x="95" y="479"/>
                </a:lnTo>
                <a:lnTo>
                  <a:pt x="98" y="477"/>
                </a:lnTo>
                <a:lnTo>
                  <a:pt x="136" y="464"/>
                </a:lnTo>
                <a:lnTo>
                  <a:pt x="174" y="448"/>
                </a:lnTo>
                <a:lnTo>
                  <a:pt x="197" y="439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 rot="384600">
            <a:off x="5576400" y="3301920"/>
            <a:ext cx="65160" cy="87480"/>
          </a:xfrm>
          <a:custGeom>
            <a:avLst/>
            <a:gdLst/>
            <a:ahLst/>
            <a:rect l="l" t="t" r="r" b="b"/>
            <a:pathLst>
              <a:path w="20" h="26">
                <a:moveTo>
                  <a:pt x="20" y="19"/>
                </a:moveTo>
                <a:lnTo>
                  <a:pt x="5" y="25"/>
                </a:lnTo>
                <a:lnTo>
                  <a:pt x="0" y="26"/>
                </a:lnTo>
                <a:lnTo>
                  <a:pt x="15" y="0"/>
                </a:lnTo>
                <a:lnTo>
                  <a:pt x="20" y="19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 rot="384600">
            <a:off x="3887640" y="4484160"/>
            <a:ext cx="34920" cy="87480"/>
          </a:xfrm>
          <a:custGeom>
            <a:avLst/>
            <a:gdLst/>
            <a:ahLst/>
            <a:rect l="l" t="t" r="r" b="b"/>
            <a:pathLst>
              <a:path w="11" h="26">
                <a:moveTo>
                  <a:pt x="1" y="26"/>
                </a:moveTo>
                <a:lnTo>
                  <a:pt x="0" y="11"/>
                </a:lnTo>
                <a:lnTo>
                  <a:pt x="6" y="3"/>
                </a:lnTo>
                <a:lnTo>
                  <a:pt x="11" y="0"/>
                </a:lnTo>
                <a:lnTo>
                  <a:pt x="6" y="3"/>
                </a:lnTo>
                <a:lnTo>
                  <a:pt x="1" y="11"/>
                </a:lnTo>
                <a:lnTo>
                  <a:pt x="3" y="26"/>
                </a:lnTo>
                <a:lnTo>
                  <a:pt x="1" y="26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 rot="384600">
            <a:off x="3870000" y="4154400"/>
            <a:ext cx="871560" cy="579600"/>
          </a:xfrm>
          <a:custGeom>
            <a:avLst/>
            <a:gdLst/>
            <a:ahLst/>
            <a:rect l="l" t="t" r="r" b="b"/>
            <a:pathLst>
              <a:path w="270" h="174">
                <a:moveTo>
                  <a:pt x="188" y="97"/>
                </a:moveTo>
                <a:lnTo>
                  <a:pt x="159" y="115"/>
                </a:lnTo>
                <a:lnTo>
                  <a:pt x="138" y="131"/>
                </a:lnTo>
                <a:lnTo>
                  <a:pt x="136" y="133"/>
                </a:lnTo>
                <a:lnTo>
                  <a:pt x="133" y="138"/>
                </a:lnTo>
                <a:lnTo>
                  <a:pt x="120" y="153"/>
                </a:lnTo>
                <a:lnTo>
                  <a:pt x="111" y="156"/>
                </a:lnTo>
                <a:lnTo>
                  <a:pt x="105" y="156"/>
                </a:lnTo>
                <a:lnTo>
                  <a:pt x="93" y="160"/>
                </a:lnTo>
                <a:lnTo>
                  <a:pt x="88" y="166"/>
                </a:lnTo>
                <a:lnTo>
                  <a:pt x="82" y="167"/>
                </a:lnTo>
                <a:lnTo>
                  <a:pt x="72" y="174"/>
                </a:lnTo>
                <a:lnTo>
                  <a:pt x="62" y="171"/>
                </a:lnTo>
                <a:lnTo>
                  <a:pt x="57" y="168"/>
                </a:lnTo>
                <a:lnTo>
                  <a:pt x="52" y="166"/>
                </a:lnTo>
                <a:lnTo>
                  <a:pt x="35" y="171"/>
                </a:lnTo>
                <a:lnTo>
                  <a:pt x="22" y="167"/>
                </a:lnTo>
                <a:lnTo>
                  <a:pt x="15" y="167"/>
                </a:lnTo>
                <a:lnTo>
                  <a:pt x="5" y="167"/>
                </a:lnTo>
                <a:lnTo>
                  <a:pt x="0" y="164"/>
                </a:lnTo>
                <a:lnTo>
                  <a:pt x="2" y="163"/>
                </a:lnTo>
                <a:lnTo>
                  <a:pt x="2" y="153"/>
                </a:lnTo>
                <a:lnTo>
                  <a:pt x="10" y="139"/>
                </a:lnTo>
                <a:lnTo>
                  <a:pt x="29" y="139"/>
                </a:lnTo>
                <a:lnTo>
                  <a:pt x="40" y="133"/>
                </a:lnTo>
                <a:lnTo>
                  <a:pt x="55" y="133"/>
                </a:lnTo>
                <a:lnTo>
                  <a:pt x="58" y="122"/>
                </a:lnTo>
                <a:lnTo>
                  <a:pt x="91" y="101"/>
                </a:lnTo>
                <a:lnTo>
                  <a:pt x="91" y="93"/>
                </a:lnTo>
                <a:lnTo>
                  <a:pt x="118" y="64"/>
                </a:lnTo>
                <a:lnTo>
                  <a:pt x="197" y="51"/>
                </a:lnTo>
                <a:lnTo>
                  <a:pt x="176" y="53"/>
                </a:lnTo>
                <a:lnTo>
                  <a:pt x="183" y="37"/>
                </a:lnTo>
                <a:lnTo>
                  <a:pt x="257" y="8"/>
                </a:lnTo>
                <a:lnTo>
                  <a:pt x="264" y="0"/>
                </a:lnTo>
                <a:lnTo>
                  <a:pt x="270" y="14"/>
                </a:lnTo>
                <a:lnTo>
                  <a:pt x="265" y="18"/>
                </a:lnTo>
                <a:lnTo>
                  <a:pt x="260" y="30"/>
                </a:lnTo>
                <a:lnTo>
                  <a:pt x="250" y="39"/>
                </a:lnTo>
                <a:lnTo>
                  <a:pt x="236" y="57"/>
                </a:lnTo>
                <a:lnTo>
                  <a:pt x="229" y="64"/>
                </a:lnTo>
                <a:lnTo>
                  <a:pt x="207" y="80"/>
                </a:lnTo>
                <a:lnTo>
                  <a:pt x="191" y="94"/>
                </a:lnTo>
                <a:lnTo>
                  <a:pt x="188" y="97"/>
                </a:lnTo>
                <a:lnTo>
                  <a:pt x="52" y="144"/>
                </a:lnTo>
                <a:lnTo>
                  <a:pt x="57" y="150"/>
                </a:lnTo>
                <a:lnTo>
                  <a:pt x="52" y="153"/>
                </a:lnTo>
                <a:lnTo>
                  <a:pt x="52" y="144"/>
                </a:lnTo>
                <a:lnTo>
                  <a:pt x="188" y="97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 rot="384600">
            <a:off x="3870000" y="4154400"/>
            <a:ext cx="871560" cy="579600"/>
          </a:xfrm>
          <a:custGeom>
            <a:avLst/>
            <a:gdLst/>
            <a:ahLst/>
            <a:rect l="l" t="t" r="r" b="b"/>
            <a:pathLst>
              <a:path w="270" h="174">
                <a:moveTo>
                  <a:pt x="188" y="97"/>
                </a:moveTo>
                <a:lnTo>
                  <a:pt x="159" y="115"/>
                </a:lnTo>
                <a:lnTo>
                  <a:pt x="138" y="131"/>
                </a:lnTo>
                <a:lnTo>
                  <a:pt x="136" y="133"/>
                </a:lnTo>
                <a:lnTo>
                  <a:pt x="133" y="138"/>
                </a:lnTo>
                <a:lnTo>
                  <a:pt x="120" y="153"/>
                </a:lnTo>
                <a:lnTo>
                  <a:pt x="111" y="156"/>
                </a:lnTo>
                <a:lnTo>
                  <a:pt x="105" y="156"/>
                </a:lnTo>
                <a:lnTo>
                  <a:pt x="93" y="160"/>
                </a:lnTo>
                <a:lnTo>
                  <a:pt x="88" y="166"/>
                </a:lnTo>
                <a:lnTo>
                  <a:pt x="82" y="167"/>
                </a:lnTo>
                <a:lnTo>
                  <a:pt x="72" y="174"/>
                </a:lnTo>
                <a:lnTo>
                  <a:pt x="62" y="171"/>
                </a:lnTo>
                <a:lnTo>
                  <a:pt x="57" y="168"/>
                </a:lnTo>
                <a:lnTo>
                  <a:pt x="52" y="166"/>
                </a:lnTo>
                <a:lnTo>
                  <a:pt x="35" y="171"/>
                </a:lnTo>
                <a:lnTo>
                  <a:pt x="22" y="167"/>
                </a:lnTo>
                <a:lnTo>
                  <a:pt x="15" y="167"/>
                </a:lnTo>
                <a:lnTo>
                  <a:pt x="5" y="167"/>
                </a:lnTo>
                <a:lnTo>
                  <a:pt x="0" y="164"/>
                </a:lnTo>
                <a:lnTo>
                  <a:pt x="2" y="163"/>
                </a:lnTo>
                <a:lnTo>
                  <a:pt x="2" y="153"/>
                </a:lnTo>
                <a:lnTo>
                  <a:pt x="10" y="139"/>
                </a:lnTo>
                <a:lnTo>
                  <a:pt x="29" y="139"/>
                </a:lnTo>
                <a:lnTo>
                  <a:pt x="40" y="133"/>
                </a:lnTo>
                <a:lnTo>
                  <a:pt x="55" y="133"/>
                </a:lnTo>
                <a:lnTo>
                  <a:pt x="58" y="122"/>
                </a:lnTo>
                <a:lnTo>
                  <a:pt x="91" y="101"/>
                </a:lnTo>
                <a:lnTo>
                  <a:pt x="91" y="93"/>
                </a:lnTo>
                <a:lnTo>
                  <a:pt x="118" y="64"/>
                </a:lnTo>
                <a:lnTo>
                  <a:pt x="197" y="51"/>
                </a:lnTo>
                <a:lnTo>
                  <a:pt x="176" y="53"/>
                </a:lnTo>
                <a:lnTo>
                  <a:pt x="183" y="37"/>
                </a:lnTo>
                <a:lnTo>
                  <a:pt x="257" y="8"/>
                </a:lnTo>
                <a:lnTo>
                  <a:pt x="264" y="0"/>
                </a:lnTo>
                <a:lnTo>
                  <a:pt x="270" y="14"/>
                </a:lnTo>
                <a:lnTo>
                  <a:pt x="265" y="18"/>
                </a:lnTo>
                <a:lnTo>
                  <a:pt x="260" y="30"/>
                </a:lnTo>
                <a:lnTo>
                  <a:pt x="250" y="39"/>
                </a:lnTo>
                <a:lnTo>
                  <a:pt x="236" y="57"/>
                </a:lnTo>
                <a:lnTo>
                  <a:pt x="229" y="64"/>
                </a:lnTo>
                <a:lnTo>
                  <a:pt x="207" y="80"/>
                </a:lnTo>
                <a:lnTo>
                  <a:pt x="191" y="94"/>
                </a:lnTo>
                <a:lnTo>
                  <a:pt x="188" y="97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 rot="384600">
            <a:off x="4016160" y="4602240"/>
            <a:ext cx="17280" cy="3168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0"/>
                </a:moveTo>
                <a:lnTo>
                  <a:pt x="5" y="6"/>
                </a:lnTo>
                <a:lnTo>
                  <a:pt x="0" y="9"/>
                </a:lnTo>
                <a:lnTo>
                  <a:pt x="0" y="0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rot="384600">
            <a:off x="3343320" y="3527280"/>
            <a:ext cx="1052640" cy="777960"/>
          </a:xfrm>
          <a:custGeom>
            <a:avLst/>
            <a:gdLst/>
            <a:ahLst/>
            <a:rect l="l" t="t" r="r" b="b"/>
            <a:pathLst>
              <a:path w="326" h="233">
                <a:moveTo>
                  <a:pt x="0" y="66"/>
                </a:moveTo>
                <a:lnTo>
                  <a:pt x="0" y="53"/>
                </a:lnTo>
                <a:lnTo>
                  <a:pt x="3" y="49"/>
                </a:lnTo>
                <a:lnTo>
                  <a:pt x="21" y="53"/>
                </a:lnTo>
                <a:lnTo>
                  <a:pt x="36" y="47"/>
                </a:lnTo>
                <a:lnTo>
                  <a:pt x="45" y="47"/>
                </a:lnTo>
                <a:lnTo>
                  <a:pt x="51" y="45"/>
                </a:lnTo>
                <a:lnTo>
                  <a:pt x="58" y="45"/>
                </a:lnTo>
                <a:lnTo>
                  <a:pt x="68" y="44"/>
                </a:lnTo>
                <a:lnTo>
                  <a:pt x="73" y="37"/>
                </a:lnTo>
                <a:lnTo>
                  <a:pt x="63" y="31"/>
                </a:lnTo>
                <a:lnTo>
                  <a:pt x="56" y="34"/>
                </a:lnTo>
                <a:lnTo>
                  <a:pt x="51" y="33"/>
                </a:lnTo>
                <a:lnTo>
                  <a:pt x="48" y="38"/>
                </a:lnTo>
                <a:lnTo>
                  <a:pt x="45" y="40"/>
                </a:lnTo>
                <a:lnTo>
                  <a:pt x="40" y="33"/>
                </a:lnTo>
                <a:lnTo>
                  <a:pt x="33" y="31"/>
                </a:lnTo>
                <a:lnTo>
                  <a:pt x="25" y="19"/>
                </a:lnTo>
                <a:lnTo>
                  <a:pt x="25" y="9"/>
                </a:lnTo>
                <a:lnTo>
                  <a:pt x="33" y="13"/>
                </a:lnTo>
                <a:lnTo>
                  <a:pt x="63" y="20"/>
                </a:lnTo>
                <a:lnTo>
                  <a:pt x="139" y="8"/>
                </a:lnTo>
                <a:lnTo>
                  <a:pt x="177" y="7"/>
                </a:lnTo>
                <a:lnTo>
                  <a:pt x="185" y="12"/>
                </a:lnTo>
                <a:lnTo>
                  <a:pt x="243" y="0"/>
                </a:lnTo>
                <a:lnTo>
                  <a:pt x="268" y="20"/>
                </a:lnTo>
                <a:lnTo>
                  <a:pt x="276" y="23"/>
                </a:lnTo>
                <a:lnTo>
                  <a:pt x="303" y="38"/>
                </a:lnTo>
                <a:lnTo>
                  <a:pt x="321" y="52"/>
                </a:lnTo>
                <a:lnTo>
                  <a:pt x="323" y="59"/>
                </a:lnTo>
                <a:lnTo>
                  <a:pt x="313" y="66"/>
                </a:lnTo>
                <a:lnTo>
                  <a:pt x="323" y="71"/>
                </a:lnTo>
                <a:lnTo>
                  <a:pt x="326" y="87"/>
                </a:lnTo>
                <a:lnTo>
                  <a:pt x="295" y="88"/>
                </a:lnTo>
                <a:lnTo>
                  <a:pt x="283" y="81"/>
                </a:lnTo>
                <a:lnTo>
                  <a:pt x="265" y="81"/>
                </a:lnTo>
                <a:lnTo>
                  <a:pt x="257" y="71"/>
                </a:lnTo>
                <a:lnTo>
                  <a:pt x="252" y="76"/>
                </a:lnTo>
                <a:lnTo>
                  <a:pt x="243" y="74"/>
                </a:lnTo>
                <a:lnTo>
                  <a:pt x="233" y="65"/>
                </a:lnTo>
                <a:lnTo>
                  <a:pt x="228" y="55"/>
                </a:lnTo>
                <a:lnTo>
                  <a:pt x="202" y="65"/>
                </a:lnTo>
                <a:lnTo>
                  <a:pt x="212" y="66"/>
                </a:lnTo>
                <a:lnTo>
                  <a:pt x="232" y="76"/>
                </a:lnTo>
                <a:lnTo>
                  <a:pt x="247" y="98"/>
                </a:lnTo>
                <a:lnTo>
                  <a:pt x="238" y="118"/>
                </a:lnTo>
                <a:lnTo>
                  <a:pt x="230" y="146"/>
                </a:lnTo>
                <a:lnTo>
                  <a:pt x="252" y="193"/>
                </a:lnTo>
                <a:lnTo>
                  <a:pt x="233" y="219"/>
                </a:lnTo>
                <a:lnTo>
                  <a:pt x="217" y="233"/>
                </a:lnTo>
                <a:lnTo>
                  <a:pt x="207" y="220"/>
                </a:lnTo>
                <a:lnTo>
                  <a:pt x="204" y="215"/>
                </a:lnTo>
                <a:lnTo>
                  <a:pt x="200" y="207"/>
                </a:lnTo>
                <a:lnTo>
                  <a:pt x="187" y="186"/>
                </a:lnTo>
                <a:lnTo>
                  <a:pt x="179" y="173"/>
                </a:lnTo>
                <a:lnTo>
                  <a:pt x="169" y="167"/>
                </a:lnTo>
                <a:lnTo>
                  <a:pt x="157" y="164"/>
                </a:lnTo>
                <a:lnTo>
                  <a:pt x="154" y="165"/>
                </a:lnTo>
                <a:lnTo>
                  <a:pt x="146" y="172"/>
                </a:lnTo>
                <a:lnTo>
                  <a:pt x="139" y="176"/>
                </a:lnTo>
                <a:lnTo>
                  <a:pt x="137" y="179"/>
                </a:lnTo>
                <a:lnTo>
                  <a:pt x="131" y="182"/>
                </a:lnTo>
                <a:lnTo>
                  <a:pt x="136" y="185"/>
                </a:lnTo>
                <a:lnTo>
                  <a:pt x="132" y="187"/>
                </a:lnTo>
                <a:lnTo>
                  <a:pt x="131" y="197"/>
                </a:lnTo>
                <a:lnTo>
                  <a:pt x="129" y="198"/>
                </a:lnTo>
                <a:lnTo>
                  <a:pt x="122" y="207"/>
                </a:lnTo>
                <a:lnTo>
                  <a:pt x="119" y="209"/>
                </a:lnTo>
                <a:lnTo>
                  <a:pt x="106" y="208"/>
                </a:lnTo>
                <a:lnTo>
                  <a:pt x="99" y="204"/>
                </a:lnTo>
                <a:lnTo>
                  <a:pt x="98" y="190"/>
                </a:lnTo>
                <a:lnTo>
                  <a:pt x="99" y="187"/>
                </a:lnTo>
                <a:lnTo>
                  <a:pt x="106" y="183"/>
                </a:lnTo>
                <a:lnTo>
                  <a:pt x="113" y="176"/>
                </a:lnTo>
                <a:lnTo>
                  <a:pt x="114" y="171"/>
                </a:lnTo>
                <a:lnTo>
                  <a:pt x="114" y="168"/>
                </a:lnTo>
                <a:lnTo>
                  <a:pt x="114" y="161"/>
                </a:lnTo>
                <a:lnTo>
                  <a:pt x="116" y="158"/>
                </a:lnTo>
                <a:lnTo>
                  <a:pt x="121" y="139"/>
                </a:lnTo>
                <a:lnTo>
                  <a:pt x="116" y="122"/>
                </a:lnTo>
                <a:lnTo>
                  <a:pt x="113" y="114"/>
                </a:lnTo>
                <a:lnTo>
                  <a:pt x="113" y="113"/>
                </a:lnTo>
                <a:lnTo>
                  <a:pt x="108" y="113"/>
                </a:lnTo>
                <a:lnTo>
                  <a:pt x="101" y="107"/>
                </a:lnTo>
                <a:lnTo>
                  <a:pt x="103" y="100"/>
                </a:lnTo>
                <a:lnTo>
                  <a:pt x="111" y="100"/>
                </a:lnTo>
                <a:lnTo>
                  <a:pt x="99" y="91"/>
                </a:lnTo>
                <a:lnTo>
                  <a:pt x="89" y="82"/>
                </a:lnTo>
                <a:lnTo>
                  <a:pt x="79" y="84"/>
                </a:lnTo>
                <a:lnTo>
                  <a:pt x="63" y="80"/>
                </a:lnTo>
                <a:lnTo>
                  <a:pt x="48" y="81"/>
                </a:lnTo>
                <a:lnTo>
                  <a:pt x="40" y="73"/>
                </a:lnTo>
                <a:lnTo>
                  <a:pt x="20" y="74"/>
                </a:lnTo>
                <a:lnTo>
                  <a:pt x="7" y="71"/>
                </a:lnTo>
                <a:lnTo>
                  <a:pt x="3" y="69"/>
                </a:lnTo>
                <a:lnTo>
                  <a:pt x="0" y="66"/>
                </a:lnTo>
                <a:lnTo>
                  <a:pt x="147" y="20"/>
                </a:lnTo>
                <a:lnTo>
                  <a:pt x="137" y="26"/>
                </a:lnTo>
                <a:lnTo>
                  <a:pt x="116" y="27"/>
                </a:lnTo>
                <a:lnTo>
                  <a:pt x="93" y="38"/>
                </a:lnTo>
                <a:lnTo>
                  <a:pt x="142" y="41"/>
                </a:lnTo>
                <a:lnTo>
                  <a:pt x="189" y="45"/>
                </a:lnTo>
                <a:lnTo>
                  <a:pt x="195" y="23"/>
                </a:lnTo>
                <a:lnTo>
                  <a:pt x="189" y="16"/>
                </a:lnTo>
                <a:lnTo>
                  <a:pt x="172" y="13"/>
                </a:lnTo>
                <a:lnTo>
                  <a:pt x="147" y="20"/>
                </a:lnTo>
                <a:lnTo>
                  <a:pt x="0" y="66"/>
                </a:lnTo>
                <a:lnTo>
                  <a:pt x="51" y="29"/>
                </a:lnTo>
                <a:lnTo>
                  <a:pt x="46" y="33"/>
                </a:lnTo>
                <a:lnTo>
                  <a:pt x="35" y="23"/>
                </a:lnTo>
                <a:lnTo>
                  <a:pt x="45" y="22"/>
                </a:lnTo>
                <a:lnTo>
                  <a:pt x="51" y="29"/>
                </a:lnTo>
                <a:lnTo>
                  <a:pt x="0" y="66"/>
                </a:lnTo>
                <a:lnTo>
                  <a:pt x="8" y="63"/>
                </a:lnTo>
                <a:lnTo>
                  <a:pt x="7" y="62"/>
                </a:lnTo>
                <a:lnTo>
                  <a:pt x="26" y="67"/>
                </a:lnTo>
                <a:lnTo>
                  <a:pt x="20" y="70"/>
                </a:lnTo>
                <a:lnTo>
                  <a:pt x="8" y="63"/>
                </a:lnTo>
                <a:lnTo>
                  <a:pt x="0" y="66"/>
                </a:lnTo>
                <a:lnTo>
                  <a:pt x="89" y="41"/>
                </a:lnTo>
                <a:lnTo>
                  <a:pt x="83" y="36"/>
                </a:lnTo>
                <a:lnTo>
                  <a:pt x="76" y="44"/>
                </a:lnTo>
                <a:lnTo>
                  <a:pt x="88" y="44"/>
                </a:lnTo>
                <a:lnTo>
                  <a:pt x="89" y="41"/>
                </a:lnTo>
                <a:lnTo>
                  <a:pt x="0" y="66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 rot="384600">
            <a:off x="3343320" y="3527280"/>
            <a:ext cx="1052640" cy="777960"/>
          </a:xfrm>
          <a:custGeom>
            <a:avLst/>
            <a:gdLst/>
            <a:ahLst/>
            <a:rect l="l" t="t" r="r" b="b"/>
            <a:pathLst>
              <a:path w="326" h="233">
                <a:moveTo>
                  <a:pt x="0" y="66"/>
                </a:moveTo>
                <a:lnTo>
                  <a:pt x="0" y="53"/>
                </a:lnTo>
                <a:lnTo>
                  <a:pt x="3" y="49"/>
                </a:lnTo>
                <a:lnTo>
                  <a:pt x="21" y="53"/>
                </a:lnTo>
                <a:lnTo>
                  <a:pt x="36" y="47"/>
                </a:lnTo>
                <a:lnTo>
                  <a:pt x="45" y="47"/>
                </a:lnTo>
                <a:lnTo>
                  <a:pt x="51" y="45"/>
                </a:lnTo>
                <a:lnTo>
                  <a:pt x="58" y="45"/>
                </a:lnTo>
                <a:lnTo>
                  <a:pt x="68" y="44"/>
                </a:lnTo>
                <a:lnTo>
                  <a:pt x="73" y="37"/>
                </a:lnTo>
                <a:lnTo>
                  <a:pt x="63" y="31"/>
                </a:lnTo>
                <a:lnTo>
                  <a:pt x="56" y="34"/>
                </a:lnTo>
                <a:lnTo>
                  <a:pt x="51" y="33"/>
                </a:lnTo>
                <a:lnTo>
                  <a:pt x="48" y="38"/>
                </a:lnTo>
                <a:lnTo>
                  <a:pt x="45" y="40"/>
                </a:lnTo>
                <a:lnTo>
                  <a:pt x="40" y="33"/>
                </a:lnTo>
                <a:lnTo>
                  <a:pt x="33" y="31"/>
                </a:lnTo>
                <a:lnTo>
                  <a:pt x="25" y="19"/>
                </a:lnTo>
                <a:lnTo>
                  <a:pt x="25" y="9"/>
                </a:lnTo>
                <a:lnTo>
                  <a:pt x="33" y="13"/>
                </a:lnTo>
                <a:lnTo>
                  <a:pt x="63" y="20"/>
                </a:lnTo>
                <a:lnTo>
                  <a:pt x="139" y="8"/>
                </a:lnTo>
                <a:lnTo>
                  <a:pt x="177" y="7"/>
                </a:lnTo>
                <a:lnTo>
                  <a:pt x="185" y="12"/>
                </a:lnTo>
                <a:lnTo>
                  <a:pt x="243" y="0"/>
                </a:lnTo>
                <a:lnTo>
                  <a:pt x="268" y="20"/>
                </a:lnTo>
                <a:lnTo>
                  <a:pt x="276" y="23"/>
                </a:lnTo>
                <a:lnTo>
                  <a:pt x="303" y="38"/>
                </a:lnTo>
                <a:lnTo>
                  <a:pt x="321" y="52"/>
                </a:lnTo>
                <a:lnTo>
                  <a:pt x="323" y="59"/>
                </a:lnTo>
                <a:lnTo>
                  <a:pt x="313" y="66"/>
                </a:lnTo>
                <a:lnTo>
                  <a:pt x="323" y="71"/>
                </a:lnTo>
                <a:lnTo>
                  <a:pt x="326" y="87"/>
                </a:lnTo>
                <a:lnTo>
                  <a:pt x="295" y="88"/>
                </a:lnTo>
                <a:lnTo>
                  <a:pt x="283" y="81"/>
                </a:lnTo>
                <a:lnTo>
                  <a:pt x="265" y="81"/>
                </a:lnTo>
                <a:lnTo>
                  <a:pt x="257" y="71"/>
                </a:lnTo>
                <a:lnTo>
                  <a:pt x="252" y="76"/>
                </a:lnTo>
                <a:lnTo>
                  <a:pt x="243" y="74"/>
                </a:lnTo>
                <a:lnTo>
                  <a:pt x="233" y="65"/>
                </a:lnTo>
                <a:lnTo>
                  <a:pt x="228" y="55"/>
                </a:lnTo>
                <a:lnTo>
                  <a:pt x="202" y="65"/>
                </a:lnTo>
                <a:lnTo>
                  <a:pt x="212" y="66"/>
                </a:lnTo>
                <a:lnTo>
                  <a:pt x="232" y="76"/>
                </a:lnTo>
                <a:lnTo>
                  <a:pt x="247" y="98"/>
                </a:lnTo>
                <a:lnTo>
                  <a:pt x="238" y="118"/>
                </a:lnTo>
                <a:lnTo>
                  <a:pt x="230" y="146"/>
                </a:lnTo>
                <a:lnTo>
                  <a:pt x="252" y="193"/>
                </a:lnTo>
                <a:lnTo>
                  <a:pt x="233" y="219"/>
                </a:lnTo>
                <a:lnTo>
                  <a:pt x="217" y="233"/>
                </a:lnTo>
                <a:lnTo>
                  <a:pt x="207" y="220"/>
                </a:lnTo>
                <a:lnTo>
                  <a:pt x="204" y="215"/>
                </a:lnTo>
                <a:lnTo>
                  <a:pt x="200" y="207"/>
                </a:lnTo>
                <a:lnTo>
                  <a:pt x="187" y="186"/>
                </a:lnTo>
                <a:lnTo>
                  <a:pt x="179" y="173"/>
                </a:lnTo>
                <a:lnTo>
                  <a:pt x="169" y="167"/>
                </a:lnTo>
                <a:lnTo>
                  <a:pt x="157" y="164"/>
                </a:lnTo>
                <a:lnTo>
                  <a:pt x="154" y="165"/>
                </a:lnTo>
                <a:lnTo>
                  <a:pt x="146" y="172"/>
                </a:lnTo>
                <a:lnTo>
                  <a:pt x="139" y="176"/>
                </a:lnTo>
                <a:lnTo>
                  <a:pt x="137" y="179"/>
                </a:lnTo>
                <a:lnTo>
                  <a:pt x="131" y="182"/>
                </a:lnTo>
                <a:lnTo>
                  <a:pt x="136" y="185"/>
                </a:lnTo>
                <a:lnTo>
                  <a:pt x="132" y="187"/>
                </a:lnTo>
                <a:lnTo>
                  <a:pt x="131" y="197"/>
                </a:lnTo>
                <a:lnTo>
                  <a:pt x="129" y="198"/>
                </a:lnTo>
                <a:lnTo>
                  <a:pt x="122" y="207"/>
                </a:lnTo>
                <a:lnTo>
                  <a:pt x="119" y="209"/>
                </a:lnTo>
                <a:lnTo>
                  <a:pt x="106" y="208"/>
                </a:lnTo>
                <a:lnTo>
                  <a:pt x="99" y="204"/>
                </a:lnTo>
                <a:lnTo>
                  <a:pt x="98" y="190"/>
                </a:lnTo>
                <a:lnTo>
                  <a:pt x="99" y="187"/>
                </a:lnTo>
                <a:lnTo>
                  <a:pt x="106" y="183"/>
                </a:lnTo>
                <a:lnTo>
                  <a:pt x="113" y="176"/>
                </a:lnTo>
                <a:lnTo>
                  <a:pt x="114" y="171"/>
                </a:lnTo>
                <a:lnTo>
                  <a:pt x="114" y="168"/>
                </a:lnTo>
                <a:lnTo>
                  <a:pt x="114" y="161"/>
                </a:lnTo>
                <a:lnTo>
                  <a:pt x="116" y="158"/>
                </a:lnTo>
                <a:lnTo>
                  <a:pt x="121" y="139"/>
                </a:lnTo>
                <a:lnTo>
                  <a:pt x="116" y="122"/>
                </a:lnTo>
                <a:lnTo>
                  <a:pt x="113" y="114"/>
                </a:lnTo>
                <a:lnTo>
                  <a:pt x="113" y="113"/>
                </a:lnTo>
                <a:lnTo>
                  <a:pt x="108" y="113"/>
                </a:lnTo>
                <a:lnTo>
                  <a:pt x="101" y="107"/>
                </a:lnTo>
                <a:lnTo>
                  <a:pt x="103" y="100"/>
                </a:lnTo>
                <a:lnTo>
                  <a:pt x="111" y="100"/>
                </a:lnTo>
                <a:lnTo>
                  <a:pt x="99" y="91"/>
                </a:lnTo>
                <a:lnTo>
                  <a:pt x="89" y="82"/>
                </a:lnTo>
                <a:lnTo>
                  <a:pt x="79" y="84"/>
                </a:lnTo>
                <a:lnTo>
                  <a:pt x="63" y="80"/>
                </a:lnTo>
                <a:lnTo>
                  <a:pt x="48" y="81"/>
                </a:lnTo>
                <a:lnTo>
                  <a:pt x="40" y="73"/>
                </a:lnTo>
                <a:lnTo>
                  <a:pt x="20" y="74"/>
                </a:lnTo>
                <a:lnTo>
                  <a:pt x="7" y="71"/>
                </a:lnTo>
                <a:lnTo>
                  <a:pt x="3" y="69"/>
                </a:lnTo>
                <a:lnTo>
                  <a:pt x="0" y="66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 rot="384600">
            <a:off x="3676320" y="3565440"/>
            <a:ext cx="328680" cy="106560"/>
          </a:xfrm>
          <a:custGeom>
            <a:avLst/>
            <a:gdLst/>
            <a:ahLst/>
            <a:rect l="l" t="t" r="r" b="b"/>
            <a:pathLst>
              <a:path w="102" h="32">
                <a:moveTo>
                  <a:pt x="54" y="7"/>
                </a:moveTo>
                <a:lnTo>
                  <a:pt x="44" y="13"/>
                </a:lnTo>
                <a:lnTo>
                  <a:pt x="23" y="14"/>
                </a:lnTo>
                <a:lnTo>
                  <a:pt x="0" y="25"/>
                </a:lnTo>
                <a:lnTo>
                  <a:pt x="49" y="28"/>
                </a:lnTo>
                <a:lnTo>
                  <a:pt x="96" y="32"/>
                </a:lnTo>
                <a:lnTo>
                  <a:pt x="102" y="10"/>
                </a:lnTo>
                <a:lnTo>
                  <a:pt x="96" y="3"/>
                </a:lnTo>
                <a:lnTo>
                  <a:pt x="79" y="0"/>
                </a:lnTo>
                <a:lnTo>
                  <a:pt x="54" y="7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 rot="384600">
            <a:off x="3490560" y="3555720"/>
            <a:ext cx="52560" cy="38160"/>
          </a:xfrm>
          <a:custGeom>
            <a:avLst/>
            <a:gdLst/>
            <a:ahLst/>
            <a:rect l="l" t="t" r="r" b="b"/>
            <a:pathLst>
              <a:path w="16" h="11">
                <a:moveTo>
                  <a:pt x="16" y="7"/>
                </a:moveTo>
                <a:lnTo>
                  <a:pt x="11" y="11"/>
                </a:lnTo>
                <a:lnTo>
                  <a:pt x="0" y="1"/>
                </a:lnTo>
                <a:lnTo>
                  <a:pt x="10" y="0"/>
                </a:lnTo>
                <a:lnTo>
                  <a:pt x="16" y="7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 rot="384600">
            <a:off x="3386160" y="3678120"/>
            <a:ext cx="61920" cy="27000"/>
          </a:xfrm>
          <a:custGeom>
            <a:avLst/>
            <a:gdLst/>
            <a:ahLst/>
            <a:rect l="l" t="t" r="r" b="b"/>
            <a:pathLst>
              <a:path w="19" h="8">
                <a:moveTo>
                  <a:pt x="1" y="1"/>
                </a:moveTo>
                <a:lnTo>
                  <a:pt x="0" y="0"/>
                </a:lnTo>
                <a:lnTo>
                  <a:pt x="19" y="5"/>
                </a:lnTo>
                <a:lnTo>
                  <a:pt x="13" y="8"/>
                </a:lnTo>
                <a:lnTo>
                  <a:pt x="1" y="1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 rot="384600">
            <a:off x="3617640" y="3618000"/>
            <a:ext cx="42840" cy="27000"/>
          </a:xfrm>
          <a:custGeom>
            <a:avLst/>
            <a:gdLst/>
            <a:ahLst/>
            <a:rect l="l" t="t" r="r" b="b"/>
            <a:pathLst>
              <a:path w="13" h="8">
                <a:moveTo>
                  <a:pt x="13" y="5"/>
                </a:moveTo>
                <a:lnTo>
                  <a:pt x="7" y="0"/>
                </a:lnTo>
                <a:lnTo>
                  <a:pt x="0" y="8"/>
                </a:lnTo>
                <a:lnTo>
                  <a:pt x="12" y="8"/>
                </a:lnTo>
                <a:lnTo>
                  <a:pt x="13" y="5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 rot="384600">
            <a:off x="2722680" y="3616200"/>
            <a:ext cx="593640" cy="1146240"/>
          </a:xfrm>
          <a:custGeom>
            <a:avLst/>
            <a:gdLst/>
            <a:ahLst/>
            <a:rect l="l" t="t" r="r" b="b"/>
            <a:pathLst>
              <a:path w="184" h="344">
                <a:moveTo>
                  <a:pt x="184" y="13"/>
                </a:moveTo>
                <a:lnTo>
                  <a:pt x="181" y="17"/>
                </a:lnTo>
                <a:lnTo>
                  <a:pt x="168" y="18"/>
                </a:lnTo>
                <a:lnTo>
                  <a:pt x="169" y="26"/>
                </a:lnTo>
                <a:lnTo>
                  <a:pt x="166" y="29"/>
                </a:lnTo>
                <a:lnTo>
                  <a:pt x="168" y="39"/>
                </a:lnTo>
                <a:lnTo>
                  <a:pt x="176" y="43"/>
                </a:lnTo>
                <a:lnTo>
                  <a:pt x="176" y="47"/>
                </a:lnTo>
                <a:lnTo>
                  <a:pt x="171" y="49"/>
                </a:lnTo>
                <a:lnTo>
                  <a:pt x="161" y="53"/>
                </a:lnTo>
                <a:lnTo>
                  <a:pt x="154" y="61"/>
                </a:lnTo>
                <a:lnTo>
                  <a:pt x="156" y="64"/>
                </a:lnTo>
                <a:lnTo>
                  <a:pt x="161" y="77"/>
                </a:lnTo>
                <a:lnTo>
                  <a:pt x="159" y="89"/>
                </a:lnTo>
                <a:lnTo>
                  <a:pt x="156" y="98"/>
                </a:lnTo>
                <a:lnTo>
                  <a:pt x="154" y="98"/>
                </a:lnTo>
                <a:lnTo>
                  <a:pt x="156" y="90"/>
                </a:lnTo>
                <a:lnTo>
                  <a:pt x="153" y="82"/>
                </a:lnTo>
                <a:lnTo>
                  <a:pt x="150" y="98"/>
                </a:lnTo>
                <a:lnTo>
                  <a:pt x="145" y="82"/>
                </a:lnTo>
                <a:lnTo>
                  <a:pt x="146" y="71"/>
                </a:lnTo>
                <a:lnTo>
                  <a:pt x="136" y="83"/>
                </a:lnTo>
                <a:lnTo>
                  <a:pt x="123" y="94"/>
                </a:lnTo>
                <a:lnTo>
                  <a:pt x="120" y="94"/>
                </a:lnTo>
                <a:lnTo>
                  <a:pt x="121" y="104"/>
                </a:lnTo>
                <a:lnTo>
                  <a:pt x="121" y="105"/>
                </a:lnTo>
                <a:lnTo>
                  <a:pt x="111" y="113"/>
                </a:lnTo>
                <a:lnTo>
                  <a:pt x="116" y="122"/>
                </a:lnTo>
                <a:lnTo>
                  <a:pt x="116" y="124"/>
                </a:lnTo>
                <a:lnTo>
                  <a:pt x="118" y="130"/>
                </a:lnTo>
                <a:lnTo>
                  <a:pt x="118" y="134"/>
                </a:lnTo>
                <a:lnTo>
                  <a:pt x="113" y="151"/>
                </a:lnTo>
                <a:lnTo>
                  <a:pt x="110" y="162"/>
                </a:lnTo>
                <a:lnTo>
                  <a:pt x="111" y="164"/>
                </a:lnTo>
                <a:lnTo>
                  <a:pt x="118" y="177"/>
                </a:lnTo>
                <a:lnTo>
                  <a:pt x="118" y="184"/>
                </a:lnTo>
                <a:lnTo>
                  <a:pt x="116" y="185"/>
                </a:lnTo>
                <a:lnTo>
                  <a:pt x="123" y="202"/>
                </a:lnTo>
                <a:lnTo>
                  <a:pt x="143" y="224"/>
                </a:lnTo>
                <a:lnTo>
                  <a:pt x="148" y="232"/>
                </a:lnTo>
                <a:lnTo>
                  <a:pt x="154" y="249"/>
                </a:lnTo>
                <a:lnTo>
                  <a:pt x="158" y="273"/>
                </a:lnTo>
                <a:lnTo>
                  <a:pt x="154" y="287"/>
                </a:lnTo>
                <a:lnTo>
                  <a:pt x="150" y="300"/>
                </a:lnTo>
                <a:lnTo>
                  <a:pt x="143" y="319"/>
                </a:lnTo>
                <a:lnTo>
                  <a:pt x="133" y="327"/>
                </a:lnTo>
                <a:lnTo>
                  <a:pt x="130" y="330"/>
                </a:lnTo>
                <a:lnTo>
                  <a:pt x="128" y="333"/>
                </a:lnTo>
                <a:lnTo>
                  <a:pt x="113" y="341"/>
                </a:lnTo>
                <a:lnTo>
                  <a:pt x="111" y="341"/>
                </a:lnTo>
                <a:lnTo>
                  <a:pt x="110" y="342"/>
                </a:lnTo>
                <a:lnTo>
                  <a:pt x="98" y="344"/>
                </a:lnTo>
                <a:lnTo>
                  <a:pt x="88" y="341"/>
                </a:lnTo>
                <a:lnTo>
                  <a:pt x="87" y="340"/>
                </a:lnTo>
                <a:lnTo>
                  <a:pt x="78" y="330"/>
                </a:lnTo>
                <a:lnTo>
                  <a:pt x="73" y="322"/>
                </a:lnTo>
                <a:lnTo>
                  <a:pt x="63" y="312"/>
                </a:lnTo>
                <a:lnTo>
                  <a:pt x="57" y="305"/>
                </a:lnTo>
                <a:lnTo>
                  <a:pt x="55" y="297"/>
                </a:lnTo>
                <a:lnTo>
                  <a:pt x="53" y="287"/>
                </a:lnTo>
                <a:lnTo>
                  <a:pt x="50" y="279"/>
                </a:lnTo>
                <a:lnTo>
                  <a:pt x="50" y="275"/>
                </a:lnTo>
                <a:lnTo>
                  <a:pt x="50" y="269"/>
                </a:lnTo>
                <a:lnTo>
                  <a:pt x="45" y="264"/>
                </a:lnTo>
                <a:lnTo>
                  <a:pt x="39" y="253"/>
                </a:lnTo>
                <a:lnTo>
                  <a:pt x="35" y="244"/>
                </a:lnTo>
                <a:lnTo>
                  <a:pt x="35" y="239"/>
                </a:lnTo>
                <a:lnTo>
                  <a:pt x="32" y="235"/>
                </a:lnTo>
                <a:lnTo>
                  <a:pt x="32" y="225"/>
                </a:lnTo>
                <a:lnTo>
                  <a:pt x="35" y="215"/>
                </a:lnTo>
                <a:lnTo>
                  <a:pt x="35" y="213"/>
                </a:lnTo>
                <a:lnTo>
                  <a:pt x="37" y="207"/>
                </a:lnTo>
                <a:lnTo>
                  <a:pt x="37" y="198"/>
                </a:lnTo>
                <a:lnTo>
                  <a:pt x="32" y="186"/>
                </a:lnTo>
                <a:lnTo>
                  <a:pt x="34" y="178"/>
                </a:lnTo>
                <a:lnTo>
                  <a:pt x="40" y="159"/>
                </a:lnTo>
                <a:lnTo>
                  <a:pt x="37" y="153"/>
                </a:lnTo>
                <a:lnTo>
                  <a:pt x="37" y="141"/>
                </a:lnTo>
                <a:lnTo>
                  <a:pt x="40" y="127"/>
                </a:lnTo>
                <a:lnTo>
                  <a:pt x="55" y="82"/>
                </a:lnTo>
                <a:lnTo>
                  <a:pt x="52" y="77"/>
                </a:lnTo>
                <a:lnTo>
                  <a:pt x="47" y="82"/>
                </a:lnTo>
                <a:lnTo>
                  <a:pt x="47" y="86"/>
                </a:lnTo>
                <a:lnTo>
                  <a:pt x="40" y="93"/>
                </a:lnTo>
                <a:lnTo>
                  <a:pt x="39" y="98"/>
                </a:lnTo>
                <a:lnTo>
                  <a:pt x="29" y="115"/>
                </a:lnTo>
                <a:lnTo>
                  <a:pt x="19" y="126"/>
                </a:lnTo>
                <a:lnTo>
                  <a:pt x="17" y="131"/>
                </a:lnTo>
                <a:lnTo>
                  <a:pt x="17" y="133"/>
                </a:lnTo>
                <a:lnTo>
                  <a:pt x="17" y="134"/>
                </a:lnTo>
                <a:lnTo>
                  <a:pt x="9" y="138"/>
                </a:lnTo>
                <a:lnTo>
                  <a:pt x="2" y="138"/>
                </a:lnTo>
                <a:lnTo>
                  <a:pt x="0" y="134"/>
                </a:lnTo>
                <a:lnTo>
                  <a:pt x="0" y="130"/>
                </a:lnTo>
                <a:lnTo>
                  <a:pt x="10" y="111"/>
                </a:lnTo>
                <a:lnTo>
                  <a:pt x="19" y="106"/>
                </a:lnTo>
                <a:lnTo>
                  <a:pt x="19" y="105"/>
                </a:lnTo>
                <a:lnTo>
                  <a:pt x="19" y="100"/>
                </a:lnTo>
                <a:lnTo>
                  <a:pt x="17" y="97"/>
                </a:lnTo>
                <a:lnTo>
                  <a:pt x="22" y="89"/>
                </a:lnTo>
                <a:lnTo>
                  <a:pt x="30" y="62"/>
                </a:lnTo>
                <a:lnTo>
                  <a:pt x="42" y="40"/>
                </a:lnTo>
                <a:lnTo>
                  <a:pt x="45" y="44"/>
                </a:lnTo>
                <a:lnTo>
                  <a:pt x="53" y="43"/>
                </a:lnTo>
                <a:lnTo>
                  <a:pt x="57" y="33"/>
                </a:lnTo>
                <a:lnTo>
                  <a:pt x="67" y="40"/>
                </a:lnTo>
                <a:lnTo>
                  <a:pt x="77" y="37"/>
                </a:lnTo>
                <a:lnTo>
                  <a:pt x="87" y="22"/>
                </a:lnTo>
                <a:lnTo>
                  <a:pt x="93" y="20"/>
                </a:lnTo>
                <a:lnTo>
                  <a:pt x="105" y="18"/>
                </a:lnTo>
                <a:lnTo>
                  <a:pt x="110" y="15"/>
                </a:lnTo>
                <a:lnTo>
                  <a:pt x="116" y="14"/>
                </a:lnTo>
                <a:lnTo>
                  <a:pt x="123" y="10"/>
                </a:lnTo>
                <a:lnTo>
                  <a:pt x="130" y="2"/>
                </a:lnTo>
                <a:lnTo>
                  <a:pt x="153" y="0"/>
                </a:lnTo>
                <a:lnTo>
                  <a:pt x="163" y="2"/>
                </a:lnTo>
                <a:lnTo>
                  <a:pt x="181" y="10"/>
                </a:lnTo>
                <a:lnTo>
                  <a:pt x="184" y="13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 rot="384600">
            <a:off x="4565520" y="3690720"/>
            <a:ext cx="696960" cy="507960"/>
          </a:xfrm>
          <a:custGeom>
            <a:avLst/>
            <a:gdLst/>
            <a:ahLst/>
            <a:rect l="l" t="t" r="r" b="b"/>
            <a:pathLst>
              <a:path w="216" h="152">
                <a:moveTo>
                  <a:pt x="207" y="0"/>
                </a:moveTo>
                <a:lnTo>
                  <a:pt x="196" y="13"/>
                </a:lnTo>
                <a:lnTo>
                  <a:pt x="197" y="16"/>
                </a:lnTo>
                <a:lnTo>
                  <a:pt x="189" y="21"/>
                </a:lnTo>
                <a:lnTo>
                  <a:pt x="191" y="34"/>
                </a:lnTo>
                <a:lnTo>
                  <a:pt x="199" y="34"/>
                </a:lnTo>
                <a:lnTo>
                  <a:pt x="199" y="38"/>
                </a:lnTo>
                <a:lnTo>
                  <a:pt x="201" y="36"/>
                </a:lnTo>
                <a:lnTo>
                  <a:pt x="211" y="38"/>
                </a:lnTo>
                <a:lnTo>
                  <a:pt x="207" y="42"/>
                </a:lnTo>
                <a:lnTo>
                  <a:pt x="202" y="43"/>
                </a:lnTo>
                <a:lnTo>
                  <a:pt x="204" y="46"/>
                </a:lnTo>
                <a:lnTo>
                  <a:pt x="207" y="46"/>
                </a:lnTo>
                <a:lnTo>
                  <a:pt x="214" y="54"/>
                </a:lnTo>
                <a:lnTo>
                  <a:pt x="216" y="58"/>
                </a:lnTo>
                <a:lnTo>
                  <a:pt x="216" y="65"/>
                </a:lnTo>
                <a:lnTo>
                  <a:pt x="204" y="72"/>
                </a:lnTo>
                <a:lnTo>
                  <a:pt x="196" y="80"/>
                </a:lnTo>
                <a:lnTo>
                  <a:pt x="196" y="85"/>
                </a:lnTo>
                <a:lnTo>
                  <a:pt x="193" y="89"/>
                </a:lnTo>
                <a:lnTo>
                  <a:pt x="178" y="98"/>
                </a:lnTo>
                <a:lnTo>
                  <a:pt x="169" y="101"/>
                </a:lnTo>
                <a:lnTo>
                  <a:pt x="154" y="107"/>
                </a:lnTo>
                <a:lnTo>
                  <a:pt x="145" y="112"/>
                </a:lnTo>
                <a:lnTo>
                  <a:pt x="128" y="109"/>
                </a:lnTo>
                <a:lnTo>
                  <a:pt x="111" y="112"/>
                </a:lnTo>
                <a:lnTo>
                  <a:pt x="103" y="115"/>
                </a:lnTo>
                <a:lnTo>
                  <a:pt x="82" y="122"/>
                </a:lnTo>
                <a:lnTo>
                  <a:pt x="47" y="141"/>
                </a:lnTo>
                <a:lnTo>
                  <a:pt x="34" y="151"/>
                </a:lnTo>
                <a:lnTo>
                  <a:pt x="0" y="152"/>
                </a:lnTo>
                <a:lnTo>
                  <a:pt x="14" y="122"/>
                </a:lnTo>
                <a:lnTo>
                  <a:pt x="27" y="108"/>
                </a:lnTo>
                <a:lnTo>
                  <a:pt x="116" y="60"/>
                </a:lnTo>
                <a:lnTo>
                  <a:pt x="118" y="63"/>
                </a:lnTo>
                <a:lnTo>
                  <a:pt x="135" y="58"/>
                </a:lnTo>
                <a:lnTo>
                  <a:pt x="143" y="63"/>
                </a:lnTo>
                <a:lnTo>
                  <a:pt x="164" y="52"/>
                </a:lnTo>
                <a:lnTo>
                  <a:pt x="166" y="34"/>
                </a:lnTo>
                <a:lnTo>
                  <a:pt x="186" y="21"/>
                </a:lnTo>
                <a:lnTo>
                  <a:pt x="207" y="0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 rot="384600">
            <a:off x="3930120" y="4402080"/>
            <a:ext cx="105120" cy="92160"/>
          </a:xfrm>
          <a:custGeom>
            <a:avLst/>
            <a:gdLst/>
            <a:ahLst/>
            <a:rect l="l" t="t" r="r" b="b"/>
            <a:pathLst>
              <a:path w="33" h="27">
                <a:moveTo>
                  <a:pt x="13" y="11"/>
                </a:moveTo>
                <a:lnTo>
                  <a:pt x="29" y="11"/>
                </a:lnTo>
                <a:lnTo>
                  <a:pt x="33" y="20"/>
                </a:lnTo>
                <a:lnTo>
                  <a:pt x="1" y="27"/>
                </a:lnTo>
                <a:lnTo>
                  <a:pt x="1" y="19"/>
                </a:lnTo>
                <a:lnTo>
                  <a:pt x="0" y="16"/>
                </a:lnTo>
                <a:lnTo>
                  <a:pt x="1" y="7"/>
                </a:lnTo>
                <a:lnTo>
                  <a:pt x="5" y="1"/>
                </a:lnTo>
                <a:lnTo>
                  <a:pt x="13" y="0"/>
                </a:lnTo>
                <a:lnTo>
                  <a:pt x="10" y="4"/>
                </a:lnTo>
                <a:lnTo>
                  <a:pt x="13" y="11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 rot="384600">
            <a:off x="1881000" y="2976120"/>
            <a:ext cx="1546200" cy="677880"/>
          </a:xfrm>
          <a:custGeom>
            <a:avLst/>
            <a:gdLst/>
            <a:ahLst/>
            <a:rect l="l" t="t" r="r" b="b"/>
            <a:pathLst>
              <a:path w="478" h="203">
                <a:moveTo>
                  <a:pt x="475" y="135"/>
                </a:moveTo>
                <a:lnTo>
                  <a:pt x="468" y="144"/>
                </a:lnTo>
                <a:lnTo>
                  <a:pt x="463" y="141"/>
                </a:lnTo>
                <a:lnTo>
                  <a:pt x="457" y="144"/>
                </a:lnTo>
                <a:lnTo>
                  <a:pt x="440" y="145"/>
                </a:lnTo>
                <a:lnTo>
                  <a:pt x="437" y="145"/>
                </a:lnTo>
                <a:lnTo>
                  <a:pt x="434" y="124"/>
                </a:lnTo>
                <a:lnTo>
                  <a:pt x="420" y="129"/>
                </a:lnTo>
                <a:lnTo>
                  <a:pt x="405" y="138"/>
                </a:lnTo>
                <a:lnTo>
                  <a:pt x="390" y="141"/>
                </a:lnTo>
                <a:lnTo>
                  <a:pt x="382" y="141"/>
                </a:lnTo>
                <a:lnTo>
                  <a:pt x="367" y="147"/>
                </a:lnTo>
                <a:lnTo>
                  <a:pt x="346" y="163"/>
                </a:lnTo>
                <a:lnTo>
                  <a:pt x="339" y="164"/>
                </a:lnTo>
                <a:lnTo>
                  <a:pt x="334" y="163"/>
                </a:lnTo>
                <a:lnTo>
                  <a:pt x="338" y="166"/>
                </a:lnTo>
                <a:lnTo>
                  <a:pt x="333" y="167"/>
                </a:lnTo>
                <a:lnTo>
                  <a:pt x="311" y="171"/>
                </a:lnTo>
                <a:lnTo>
                  <a:pt x="296" y="173"/>
                </a:lnTo>
                <a:lnTo>
                  <a:pt x="276" y="158"/>
                </a:lnTo>
                <a:lnTo>
                  <a:pt x="265" y="152"/>
                </a:lnTo>
                <a:lnTo>
                  <a:pt x="245" y="151"/>
                </a:lnTo>
                <a:lnTo>
                  <a:pt x="233" y="152"/>
                </a:lnTo>
                <a:lnTo>
                  <a:pt x="220" y="153"/>
                </a:lnTo>
                <a:lnTo>
                  <a:pt x="223" y="148"/>
                </a:lnTo>
                <a:lnTo>
                  <a:pt x="223" y="142"/>
                </a:lnTo>
                <a:lnTo>
                  <a:pt x="228" y="137"/>
                </a:lnTo>
                <a:lnTo>
                  <a:pt x="228" y="133"/>
                </a:lnTo>
                <a:lnTo>
                  <a:pt x="240" y="122"/>
                </a:lnTo>
                <a:lnTo>
                  <a:pt x="255" y="111"/>
                </a:lnTo>
                <a:lnTo>
                  <a:pt x="253" y="108"/>
                </a:lnTo>
                <a:lnTo>
                  <a:pt x="238" y="109"/>
                </a:lnTo>
                <a:lnTo>
                  <a:pt x="230" y="112"/>
                </a:lnTo>
                <a:lnTo>
                  <a:pt x="215" y="122"/>
                </a:lnTo>
                <a:lnTo>
                  <a:pt x="210" y="129"/>
                </a:lnTo>
                <a:lnTo>
                  <a:pt x="203" y="134"/>
                </a:lnTo>
                <a:lnTo>
                  <a:pt x="192" y="147"/>
                </a:lnTo>
                <a:lnTo>
                  <a:pt x="188" y="152"/>
                </a:lnTo>
                <a:lnTo>
                  <a:pt x="172" y="164"/>
                </a:lnTo>
                <a:lnTo>
                  <a:pt x="149" y="174"/>
                </a:lnTo>
                <a:lnTo>
                  <a:pt x="142" y="175"/>
                </a:lnTo>
                <a:lnTo>
                  <a:pt x="134" y="181"/>
                </a:lnTo>
                <a:lnTo>
                  <a:pt x="129" y="187"/>
                </a:lnTo>
                <a:lnTo>
                  <a:pt x="114" y="195"/>
                </a:lnTo>
                <a:lnTo>
                  <a:pt x="106" y="200"/>
                </a:lnTo>
                <a:lnTo>
                  <a:pt x="104" y="200"/>
                </a:lnTo>
                <a:lnTo>
                  <a:pt x="99" y="199"/>
                </a:lnTo>
                <a:lnTo>
                  <a:pt x="96" y="200"/>
                </a:lnTo>
                <a:lnTo>
                  <a:pt x="83" y="193"/>
                </a:lnTo>
                <a:lnTo>
                  <a:pt x="81" y="199"/>
                </a:lnTo>
                <a:lnTo>
                  <a:pt x="73" y="203"/>
                </a:lnTo>
                <a:lnTo>
                  <a:pt x="73" y="200"/>
                </a:lnTo>
                <a:lnTo>
                  <a:pt x="74" y="196"/>
                </a:lnTo>
                <a:lnTo>
                  <a:pt x="73" y="191"/>
                </a:lnTo>
                <a:lnTo>
                  <a:pt x="79" y="181"/>
                </a:lnTo>
                <a:lnTo>
                  <a:pt x="71" y="175"/>
                </a:lnTo>
                <a:lnTo>
                  <a:pt x="56" y="185"/>
                </a:lnTo>
                <a:lnTo>
                  <a:pt x="53" y="184"/>
                </a:lnTo>
                <a:lnTo>
                  <a:pt x="43" y="192"/>
                </a:lnTo>
                <a:lnTo>
                  <a:pt x="31" y="196"/>
                </a:lnTo>
                <a:lnTo>
                  <a:pt x="18" y="203"/>
                </a:lnTo>
                <a:lnTo>
                  <a:pt x="5" y="203"/>
                </a:lnTo>
                <a:lnTo>
                  <a:pt x="0" y="200"/>
                </a:lnTo>
                <a:lnTo>
                  <a:pt x="3" y="193"/>
                </a:lnTo>
                <a:lnTo>
                  <a:pt x="15" y="185"/>
                </a:lnTo>
                <a:lnTo>
                  <a:pt x="36" y="163"/>
                </a:lnTo>
                <a:lnTo>
                  <a:pt x="43" y="155"/>
                </a:lnTo>
                <a:lnTo>
                  <a:pt x="54" y="140"/>
                </a:lnTo>
                <a:lnTo>
                  <a:pt x="69" y="126"/>
                </a:lnTo>
                <a:lnTo>
                  <a:pt x="83" y="118"/>
                </a:lnTo>
                <a:lnTo>
                  <a:pt x="111" y="105"/>
                </a:lnTo>
                <a:lnTo>
                  <a:pt x="136" y="87"/>
                </a:lnTo>
                <a:lnTo>
                  <a:pt x="145" y="78"/>
                </a:lnTo>
                <a:lnTo>
                  <a:pt x="167" y="58"/>
                </a:lnTo>
                <a:lnTo>
                  <a:pt x="177" y="54"/>
                </a:lnTo>
                <a:lnTo>
                  <a:pt x="185" y="44"/>
                </a:lnTo>
                <a:lnTo>
                  <a:pt x="188" y="40"/>
                </a:lnTo>
                <a:lnTo>
                  <a:pt x="202" y="32"/>
                </a:lnTo>
                <a:lnTo>
                  <a:pt x="208" y="21"/>
                </a:lnTo>
                <a:lnTo>
                  <a:pt x="200" y="13"/>
                </a:lnTo>
                <a:lnTo>
                  <a:pt x="195" y="4"/>
                </a:lnTo>
                <a:lnTo>
                  <a:pt x="202" y="2"/>
                </a:lnTo>
                <a:lnTo>
                  <a:pt x="253" y="7"/>
                </a:lnTo>
                <a:lnTo>
                  <a:pt x="303" y="0"/>
                </a:lnTo>
                <a:lnTo>
                  <a:pt x="326" y="22"/>
                </a:lnTo>
                <a:lnTo>
                  <a:pt x="356" y="49"/>
                </a:lnTo>
                <a:lnTo>
                  <a:pt x="415" y="40"/>
                </a:lnTo>
                <a:lnTo>
                  <a:pt x="414" y="64"/>
                </a:lnTo>
                <a:lnTo>
                  <a:pt x="447" y="83"/>
                </a:lnTo>
                <a:lnTo>
                  <a:pt x="442" y="106"/>
                </a:lnTo>
                <a:lnTo>
                  <a:pt x="455" y="109"/>
                </a:lnTo>
                <a:lnTo>
                  <a:pt x="460" y="115"/>
                </a:lnTo>
                <a:lnTo>
                  <a:pt x="463" y="124"/>
                </a:lnTo>
                <a:lnTo>
                  <a:pt x="463" y="131"/>
                </a:lnTo>
                <a:lnTo>
                  <a:pt x="470" y="134"/>
                </a:lnTo>
                <a:lnTo>
                  <a:pt x="478" y="134"/>
                </a:lnTo>
                <a:lnTo>
                  <a:pt x="475" y="135"/>
                </a:lnTo>
                <a:lnTo>
                  <a:pt x="377" y="64"/>
                </a:lnTo>
                <a:lnTo>
                  <a:pt x="367" y="60"/>
                </a:lnTo>
                <a:lnTo>
                  <a:pt x="354" y="69"/>
                </a:lnTo>
                <a:lnTo>
                  <a:pt x="377" y="64"/>
                </a:lnTo>
                <a:lnTo>
                  <a:pt x="475" y="135"/>
                </a:lnTo>
                <a:lnTo>
                  <a:pt x="169" y="82"/>
                </a:lnTo>
                <a:lnTo>
                  <a:pt x="185" y="79"/>
                </a:lnTo>
                <a:lnTo>
                  <a:pt x="184" y="82"/>
                </a:lnTo>
                <a:lnTo>
                  <a:pt x="179" y="83"/>
                </a:lnTo>
                <a:lnTo>
                  <a:pt x="169" y="82"/>
                </a:lnTo>
                <a:lnTo>
                  <a:pt x="475" y="135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 rot="384600">
            <a:off x="1881000" y="2976120"/>
            <a:ext cx="1546200" cy="677880"/>
          </a:xfrm>
          <a:custGeom>
            <a:avLst/>
            <a:gdLst/>
            <a:ahLst/>
            <a:rect l="l" t="t" r="r" b="b"/>
            <a:pathLst>
              <a:path w="478" h="203">
                <a:moveTo>
                  <a:pt x="475" y="135"/>
                </a:moveTo>
                <a:lnTo>
                  <a:pt x="468" y="144"/>
                </a:lnTo>
                <a:lnTo>
                  <a:pt x="463" y="141"/>
                </a:lnTo>
                <a:lnTo>
                  <a:pt x="457" y="144"/>
                </a:lnTo>
                <a:lnTo>
                  <a:pt x="440" y="145"/>
                </a:lnTo>
                <a:lnTo>
                  <a:pt x="437" y="145"/>
                </a:lnTo>
                <a:lnTo>
                  <a:pt x="434" y="124"/>
                </a:lnTo>
                <a:lnTo>
                  <a:pt x="420" y="129"/>
                </a:lnTo>
                <a:lnTo>
                  <a:pt x="405" y="138"/>
                </a:lnTo>
                <a:lnTo>
                  <a:pt x="390" y="141"/>
                </a:lnTo>
                <a:lnTo>
                  <a:pt x="382" y="141"/>
                </a:lnTo>
                <a:lnTo>
                  <a:pt x="367" y="147"/>
                </a:lnTo>
                <a:lnTo>
                  <a:pt x="346" y="163"/>
                </a:lnTo>
                <a:lnTo>
                  <a:pt x="339" y="164"/>
                </a:lnTo>
                <a:lnTo>
                  <a:pt x="334" y="163"/>
                </a:lnTo>
                <a:lnTo>
                  <a:pt x="338" y="166"/>
                </a:lnTo>
                <a:lnTo>
                  <a:pt x="333" y="167"/>
                </a:lnTo>
                <a:lnTo>
                  <a:pt x="311" y="171"/>
                </a:lnTo>
                <a:lnTo>
                  <a:pt x="296" y="173"/>
                </a:lnTo>
                <a:lnTo>
                  <a:pt x="276" y="158"/>
                </a:lnTo>
                <a:lnTo>
                  <a:pt x="265" y="152"/>
                </a:lnTo>
                <a:lnTo>
                  <a:pt x="245" y="151"/>
                </a:lnTo>
                <a:lnTo>
                  <a:pt x="233" y="152"/>
                </a:lnTo>
                <a:lnTo>
                  <a:pt x="220" y="153"/>
                </a:lnTo>
                <a:lnTo>
                  <a:pt x="223" y="148"/>
                </a:lnTo>
                <a:lnTo>
                  <a:pt x="223" y="142"/>
                </a:lnTo>
                <a:lnTo>
                  <a:pt x="228" y="137"/>
                </a:lnTo>
                <a:lnTo>
                  <a:pt x="228" y="133"/>
                </a:lnTo>
                <a:lnTo>
                  <a:pt x="240" y="122"/>
                </a:lnTo>
                <a:lnTo>
                  <a:pt x="255" y="111"/>
                </a:lnTo>
                <a:lnTo>
                  <a:pt x="253" y="108"/>
                </a:lnTo>
                <a:lnTo>
                  <a:pt x="238" y="109"/>
                </a:lnTo>
                <a:lnTo>
                  <a:pt x="230" y="112"/>
                </a:lnTo>
                <a:lnTo>
                  <a:pt x="215" y="122"/>
                </a:lnTo>
                <a:lnTo>
                  <a:pt x="210" y="129"/>
                </a:lnTo>
                <a:lnTo>
                  <a:pt x="203" y="134"/>
                </a:lnTo>
                <a:lnTo>
                  <a:pt x="192" y="147"/>
                </a:lnTo>
                <a:lnTo>
                  <a:pt x="188" y="152"/>
                </a:lnTo>
                <a:lnTo>
                  <a:pt x="172" y="164"/>
                </a:lnTo>
                <a:lnTo>
                  <a:pt x="149" y="174"/>
                </a:lnTo>
                <a:lnTo>
                  <a:pt x="142" y="175"/>
                </a:lnTo>
                <a:lnTo>
                  <a:pt x="134" y="181"/>
                </a:lnTo>
                <a:lnTo>
                  <a:pt x="129" y="187"/>
                </a:lnTo>
                <a:lnTo>
                  <a:pt x="114" y="195"/>
                </a:lnTo>
                <a:lnTo>
                  <a:pt x="106" y="200"/>
                </a:lnTo>
                <a:lnTo>
                  <a:pt x="104" y="200"/>
                </a:lnTo>
                <a:lnTo>
                  <a:pt x="99" y="199"/>
                </a:lnTo>
                <a:lnTo>
                  <a:pt x="96" y="200"/>
                </a:lnTo>
                <a:lnTo>
                  <a:pt x="83" y="193"/>
                </a:lnTo>
                <a:lnTo>
                  <a:pt x="81" y="199"/>
                </a:lnTo>
                <a:lnTo>
                  <a:pt x="73" y="203"/>
                </a:lnTo>
                <a:lnTo>
                  <a:pt x="73" y="200"/>
                </a:lnTo>
                <a:lnTo>
                  <a:pt x="74" y="196"/>
                </a:lnTo>
                <a:lnTo>
                  <a:pt x="73" y="191"/>
                </a:lnTo>
                <a:lnTo>
                  <a:pt x="79" y="181"/>
                </a:lnTo>
                <a:lnTo>
                  <a:pt x="71" y="175"/>
                </a:lnTo>
                <a:lnTo>
                  <a:pt x="56" y="185"/>
                </a:lnTo>
                <a:lnTo>
                  <a:pt x="53" y="184"/>
                </a:lnTo>
                <a:lnTo>
                  <a:pt x="43" y="192"/>
                </a:lnTo>
                <a:lnTo>
                  <a:pt x="31" y="196"/>
                </a:lnTo>
                <a:lnTo>
                  <a:pt x="18" y="203"/>
                </a:lnTo>
                <a:lnTo>
                  <a:pt x="5" y="203"/>
                </a:lnTo>
                <a:lnTo>
                  <a:pt x="0" y="200"/>
                </a:lnTo>
                <a:lnTo>
                  <a:pt x="3" y="193"/>
                </a:lnTo>
                <a:lnTo>
                  <a:pt x="15" y="185"/>
                </a:lnTo>
                <a:lnTo>
                  <a:pt x="36" y="163"/>
                </a:lnTo>
                <a:lnTo>
                  <a:pt x="43" y="155"/>
                </a:lnTo>
                <a:lnTo>
                  <a:pt x="54" y="140"/>
                </a:lnTo>
                <a:lnTo>
                  <a:pt x="69" y="126"/>
                </a:lnTo>
                <a:lnTo>
                  <a:pt x="83" y="118"/>
                </a:lnTo>
                <a:lnTo>
                  <a:pt x="111" y="105"/>
                </a:lnTo>
                <a:lnTo>
                  <a:pt x="136" y="87"/>
                </a:lnTo>
                <a:lnTo>
                  <a:pt x="145" y="78"/>
                </a:lnTo>
                <a:lnTo>
                  <a:pt x="167" y="58"/>
                </a:lnTo>
                <a:lnTo>
                  <a:pt x="177" y="54"/>
                </a:lnTo>
                <a:lnTo>
                  <a:pt x="185" y="44"/>
                </a:lnTo>
                <a:lnTo>
                  <a:pt x="188" y="40"/>
                </a:lnTo>
                <a:lnTo>
                  <a:pt x="202" y="32"/>
                </a:lnTo>
                <a:lnTo>
                  <a:pt x="208" y="21"/>
                </a:lnTo>
                <a:lnTo>
                  <a:pt x="200" y="13"/>
                </a:lnTo>
                <a:lnTo>
                  <a:pt x="195" y="4"/>
                </a:lnTo>
                <a:lnTo>
                  <a:pt x="202" y="2"/>
                </a:lnTo>
                <a:lnTo>
                  <a:pt x="253" y="7"/>
                </a:lnTo>
                <a:lnTo>
                  <a:pt x="303" y="0"/>
                </a:lnTo>
                <a:lnTo>
                  <a:pt x="326" y="22"/>
                </a:lnTo>
                <a:lnTo>
                  <a:pt x="356" y="49"/>
                </a:lnTo>
                <a:lnTo>
                  <a:pt x="415" y="40"/>
                </a:lnTo>
                <a:lnTo>
                  <a:pt x="414" y="64"/>
                </a:lnTo>
                <a:lnTo>
                  <a:pt x="447" y="83"/>
                </a:lnTo>
                <a:lnTo>
                  <a:pt x="442" y="106"/>
                </a:lnTo>
                <a:lnTo>
                  <a:pt x="455" y="109"/>
                </a:lnTo>
                <a:lnTo>
                  <a:pt x="460" y="115"/>
                </a:lnTo>
                <a:lnTo>
                  <a:pt x="463" y="124"/>
                </a:lnTo>
                <a:lnTo>
                  <a:pt x="463" y="131"/>
                </a:lnTo>
                <a:lnTo>
                  <a:pt x="470" y="134"/>
                </a:lnTo>
                <a:lnTo>
                  <a:pt x="478" y="134"/>
                </a:lnTo>
                <a:lnTo>
                  <a:pt x="475" y="135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 rot="384600">
            <a:off x="3036960" y="3222720"/>
            <a:ext cx="73080" cy="31680"/>
          </a:xfrm>
          <a:custGeom>
            <a:avLst/>
            <a:gdLst/>
            <a:ahLst/>
            <a:rect l="l" t="t" r="r" b="b"/>
            <a:pathLst>
              <a:path w="23" h="9">
                <a:moveTo>
                  <a:pt x="23" y="4"/>
                </a:moveTo>
                <a:lnTo>
                  <a:pt x="13" y="0"/>
                </a:lnTo>
                <a:lnTo>
                  <a:pt x="0" y="9"/>
                </a:lnTo>
                <a:lnTo>
                  <a:pt x="23" y="4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 rot="384600">
            <a:off x="2436480" y="3215880"/>
            <a:ext cx="50760" cy="12600"/>
          </a:xfrm>
          <a:custGeom>
            <a:avLst/>
            <a:gdLst/>
            <a:ahLst/>
            <a:rect l="l" t="t" r="r" b="b"/>
            <a:pathLst>
              <a:path w="16" h="4">
                <a:moveTo>
                  <a:pt x="0" y="3"/>
                </a:moveTo>
                <a:lnTo>
                  <a:pt x="16" y="0"/>
                </a:lnTo>
                <a:lnTo>
                  <a:pt x="15" y="3"/>
                </a:lnTo>
                <a:lnTo>
                  <a:pt x="10" y="4"/>
                </a:lnTo>
                <a:lnTo>
                  <a:pt x="0" y="3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 rot="384600">
            <a:off x="4691160" y="4135320"/>
            <a:ext cx="63360" cy="66960"/>
          </a:xfrm>
          <a:custGeom>
            <a:avLst/>
            <a:gdLst/>
            <a:ahLst/>
            <a:rect l="l" t="t" r="r" b="b"/>
            <a:pathLst>
              <a:path w="20" h="20">
                <a:moveTo>
                  <a:pt x="0" y="1"/>
                </a:moveTo>
                <a:lnTo>
                  <a:pt x="5" y="11"/>
                </a:lnTo>
                <a:lnTo>
                  <a:pt x="10" y="14"/>
                </a:lnTo>
                <a:lnTo>
                  <a:pt x="11" y="18"/>
                </a:lnTo>
                <a:lnTo>
                  <a:pt x="18" y="20"/>
                </a:lnTo>
                <a:lnTo>
                  <a:pt x="20" y="19"/>
                </a:lnTo>
                <a:lnTo>
                  <a:pt x="13" y="16"/>
                </a:lnTo>
                <a:lnTo>
                  <a:pt x="10" y="12"/>
                </a:lnTo>
                <a:lnTo>
                  <a:pt x="6" y="11"/>
                </a:lnTo>
                <a:lnTo>
                  <a:pt x="1" y="0"/>
                </a:lnTo>
                <a:lnTo>
                  <a:pt x="0" y="1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 rot="384600">
            <a:off x="3398400" y="3498480"/>
            <a:ext cx="65160" cy="19080"/>
          </a:xfrm>
          <a:custGeom>
            <a:avLst/>
            <a:gdLst/>
            <a:ahLst/>
            <a:rect l="l" t="t" r="r" b="b"/>
            <a:pathLst>
              <a:path w="20" h="6">
                <a:moveTo>
                  <a:pt x="20" y="2"/>
                </a:moveTo>
                <a:lnTo>
                  <a:pt x="18" y="1"/>
                </a:lnTo>
                <a:lnTo>
                  <a:pt x="13" y="1"/>
                </a:lnTo>
                <a:lnTo>
                  <a:pt x="10" y="5"/>
                </a:lnTo>
                <a:lnTo>
                  <a:pt x="0" y="6"/>
                </a:lnTo>
                <a:lnTo>
                  <a:pt x="3" y="5"/>
                </a:lnTo>
                <a:lnTo>
                  <a:pt x="16" y="0"/>
                </a:lnTo>
                <a:lnTo>
                  <a:pt x="20" y="2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 rot="384600">
            <a:off x="3978360" y="4312800"/>
            <a:ext cx="25200" cy="127080"/>
          </a:xfrm>
          <a:custGeom>
            <a:avLst/>
            <a:gdLst/>
            <a:ahLst/>
            <a:rect l="l" t="t" r="r" b="b"/>
            <a:pathLst>
              <a:path w="8" h="38">
                <a:moveTo>
                  <a:pt x="0" y="38"/>
                </a:moveTo>
                <a:lnTo>
                  <a:pt x="8" y="27"/>
                </a:lnTo>
                <a:lnTo>
                  <a:pt x="7" y="2"/>
                </a:lnTo>
                <a:lnTo>
                  <a:pt x="5" y="0"/>
                </a:lnTo>
                <a:lnTo>
                  <a:pt x="7" y="27"/>
                </a:lnTo>
                <a:lnTo>
                  <a:pt x="0" y="38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 rot="384600">
            <a:off x="5352840" y="1994040"/>
            <a:ext cx="1141200" cy="1806480"/>
          </a:xfrm>
          <a:custGeom>
            <a:avLst/>
            <a:gdLst/>
            <a:ahLst/>
            <a:rect l="l" t="t" r="r" b="b"/>
            <a:pathLst>
              <a:path w="353" h="542">
                <a:moveTo>
                  <a:pt x="0" y="542"/>
                </a:moveTo>
                <a:lnTo>
                  <a:pt x="4" y="531"/>
                </a:lnTo>
                <a:lnTo>
                  <a:pt x="24" y="497"/>
                </a:lnTo>
                <a:lnTo>
                  <a:pt x="43" y="478"/>
                </a:lnTo>
                <a:lnTo>
                  <a:pt x="67" y="454"/>
                </a:lnTo>
                <a:lnTo>
                  <a:pt x="88" y="433"/>
                </a:lnTo>
                <a:lnTo>
                  <a:pt x="82" y="433"/>
                </a:lnTo>
                <a:lnTo>
                  <a:pt x="80" y="427"/>
                </a:lnTo>
                <a:lnTo>
                  <a:pt x="88" y="421"/>
                </a:lnTo>
                <a:lnTo>
                  <a:pt x="100" y="398"/>
                </a:lnTo>
                <a:lnTo>
                  <a:pt x="103" y="367"/>
                </a:lnTo>
                <a:lnTo>
                  <a:pt x="123" y="345"/>
                </a:lnTo>
                <a:lnTo>
                  <a:pt x="141" y="320"/>
                </a:lnTo>
                <a:lnTo>
                  <a:pt x="154" y="300"/>
                </a:lnTo>
                <a:lnTo>
                  <a:pt x="164" y="298"/>
                </a:lnTo>
                <a:lnTo>
                  <a:pt x="188" y="275"/>
                </a:lnTo>
                <a:lnTo>
                  <a:pt x="201" y="249"/>
                </a:lnTo>
                <a:lnTo>
                  <a:pt x="204" y="220"/>
                </a:lnTo>
                <a:lnTo>
                  <a:pt x="209" y="220"/>
                </a:lnTo>
                <a:lnTo>
                  <a:pt x="212" y="200"/>
                </a:lnTo>
                <a:lnTo>
                  <a:pt x="219" y="188"/>
                </a:lnTo>
                <a:lnTo>
                  <a:pt x="216" y="158"/>
                </a:lnTo>
                <a:lnTo>
                  <a:pt x="227" y="112"/>
                </a:lnTo>
                <a:lnTo>
                  <a:pt x="226" y="101"/>
                </a:lnTo>
                <a:lnTo>
                  <a:pt x="239" y="79"/>
                </a:lnTo>
                <a:lnTo>
                  <a:pt x="236" y="65"/>
                </a:lnTo>
                <a:lnTo>
                  <a:pt x="252" y="55"/>
                </a:lnTo>
                <a:lnTo>
                  <a:pt x="252" y="51"/>
                </a:lnTo>
                <a:lnTo>
                  <a:pt x="254" y="42"/>
                </a:lnTo>
                <a:lnTo>
                  <a:pt x="287" y="20"/>
                </a:lnTo>
                <a:lnTo>
                  <a:pt x="353" y="0"/>
                </a:lnTo>
                <a:lnTo>
                  <a:pt x="280" y="79"/>
                </a:lnTo>
                <a:lnTo>
                  <a:pt x="237" y="151"/>
                </a:lnTo>
                <a:lnTo>
                  <a:pt x="234" y="170"/>
                </a:lnTo>
                <a:lnTo>
                  <a:pt x="227" y="200"/>
                </a:lnTo>
                <a:lnTo>
                  <a:pt x="219" y="242"/>
                </a:lnTo>
                <a:lnTo>
                  <a:pt x="189" y="273"/>
                </a:lnTo>
                <a:lnTo>
                  <a:pt x="183" y="284"/>
                </a:lnTo>
                <a:lnTo>
                  <a:pt x="144" y="315"/>
                </a:lnTo>
                <a:lnTo>
                  <a:pt x="144" y="325"/>
                </a:lnTo>
                <a:lnTo>
                  <a:pt x="106" y="370"/>
                </a:lnTo>
                <a:lnTo>
                  <a:pt x="103" y="400"/>
                </a:lnTo>
                <a:lnTo>
                  <a:pt x="108" y="421"/>
                </a:lnTo>
                <a:lnTo>
                  <a:pt x="83" y="442"/>
                </a:lnTo>
                <a:lnTo>
                  <a:pt x="43" y="479"/>
                </a:lnTo>
                <a:lnTo>
                  <a:pt x="30" y="490"/>
                </a:lnTo>
                <a:lnTo>
                  <a:pt x="30" y="491"/>
                </a:lnTo>
                <a:lnTo>
                  <a:pt x="22" y="500"/>
                </a:lnTo>
                <a:lnTo>
                  <a:pt x="4" y="534"/>
                </a:lnTo>
                <a:lnTo>
                  <a:pt x="4" y="540"/>
                </a:lnTo>
                <a:lnTo>
                  <a:pt x="0" y="542"/>
                </a:lnTo>
                <a:lnTo>
                  <a:pt x="105" y="422"/>
                </a:lnTo>
                <a:lnTo>
                  <a:pt x="90" y="428"/>
                </a:lnTo>
                <a:lnTo>
                  <a:pt x="85" y="429"/>
                </a:lnTo>
                <a:lnTo>
                  <a:pt x="100" y="403"/>
                </a:lnTo>
                <a:lnTo>
                  <a:pt x="105" y="422"/>
                </a:lnTo>
                <a:lnTo>
                  <a:pt x="0" y="542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 rot="384600">
            <a:off x="5352840" y="1994040"/>
            <a:ext cx="1141200" cy="1806480"/>
          </a:xfrm>
          <a:custGeom>
            <a:avLst/>
            <a:gdLst/>
            <a:ahLst/>
            <a:rect l="l" t="t" r="r" b="b"/>
            <a:pathLst>
              <a:path w="353" h="542">
                <a:moveTo>
                  <a:pt x="0" y="542"/>
                </a:moveTo>
                <a:lnTo>
                  <a:pt x="4" y="531"/>
                </a:lnTo>
                <a:lnTo>
                  <a:pt x="24" y="497"/>
                </a:lnTo>
                <a:lnTo>
                  <a:pt x="43" y="478"/>
                </a:lnTo>
                <a:lnTo>
                  <a:pt x="67" y="454"/>
                </a:lnTo>
                <a:lnTo>
                  <a:pt x="88" y="433"/>
                </a:lnTo>
                <a:lnTo>
                  <a:pt x="82" y="433"/>
                </a:lnTo>
                <a:lnTo>
                  <a:pt x="80" y="427"/>
                </a:lnTo>
                <a:lnTo>
                  <a:pt x="88" y="421"/>
                </a:lnTo>
                <a:lnTo>
                  <a:pt x="100" y="398"/>
                </a:lnTo>
                <a:lnTo>
                  <a:pt x="103" y="367"/>
                </a:lnTo>
                <a:lnTo>
                  <a:pt x="123" y="345"/>
                </a:lnTo>
                <a:lnTo>
                  <a:pt x="141" y="320"/>
                </a:lnTo>
                <a:lnTo>
                  <a:pt x="154" y="300"/>
                </a:lnTo>
                <a:lnTo>
                  <a:pt x="164" y="298"/>
                </a:lnTo>
                <a:lnTo>
                  <a:pt x="188" y="275"/>
                </a:lnTo>
                <a:lnTo>
                  <a:pt x="201" y="249"/>
                </a:lnTo>
                <a:lnTo>
                  <a:pt x="204" y="220"/>
                </a:lnTo>
                <a:lnTo>
                  <a:pt x="209" y="220"/>
                </a:lnTo>
                <a:lnTo>
                  <a:pt x="212" y="200"/>
                </a:lnTo>
                <a:lnTo>
                  <a:pt x="219" y="188"/>
                </a:lnTo>
                <a:lnTo>
                  <a:pt x="216" y="158"/>
                </a:lnTo>
                <a:lnTo>
                  <a:pt x="227" y="112"/>
                </a:lnTo>
                <a:lnTo>
                  <a:pt x="226" y="101"/>
                </a:lnTo>
                <a:lnTo>
                  <a:pt x="239" y="79"/>
                </a:lnTo>
                <a:lnTo>
                  <a:pt x="236" y="65"/>
                </a:lnTo>
                <a:lnTo>
                  <a:pt x="252" y="55"/>
                </a:lnTo>
                <a:lnTo>
                  <a:pt x="252" y="51"/>
                </a:lnTo>
                <a:lnTo>
                  <a:pt x="254" y="42"/>
                </a:lnTo>
                <a:lnTo>
                  <a:pt x="287" y="20"/>
                </a:lnTo>
                <a:lnTo>
                  <a:pt x="353" y="0"/>
                </a:lnTo>
                <a:lnTo>
                  <a:pt x="280" y="79"/>
                </a:lnTo>
                <a:lnTo>
                  <a:pt x="237" y="151"/>
                </a:lnTo>
                <a:lnTo>
                  <a:pt x="234" y="170"/>
                </a:lnTo>
                <a:lnTo>
                  <a:pt x="227" y="200"/>
                </a:lnTo>
                <a:lnTo>
                  <a:pt x="219" y="242"/>
                </a:lnTo>
                <a:lnTo>
                  <a:pt x="189" y="273"/>
                </a:lnTo>
                <a:lnTo>
                  <a:pt x="183" y="284"/>
                </a:lnTo>
                <a:lnTo>
                  <a:pt x="144" y="315"/>
                </a:lnTo>
                <a:lnTo>
                  <a:pt x="144" y="325"/>
                </a:lnTo>
                <a:lnTo>
                  <a:pt x="106" y="370"/>
                </a:lnTo>
                <a:lnTo>
                  <a:pt x="103" y="400"/>
                </a:lnTo>
                <a:lnTo>
                  <a:pt x="108" y="421"/>
                </a:lnTo>
                <a:lnTo>
                  <a:pt x="83" y="442"/>
                </a:lnTo>
                <a:lnTo>
                  <a:pt x="43" y="479"/>
                </a:lnTo>
                <a:lnTo>
                  <a:pt x="30" y="490"/>
                </a:lnTo>
                <a:lnTo>
                  <a:pt x="30" y="491"/>
                </a:lnTo>
                <a:lnTo>
                  <a:pt x="22" y="500"/>
                </a:lnTo>
                <a:lnTo>
                  <a:pt x="4" y="534"/>
                </a:lnTo>
                <a:lnTo>
                  <a:pt x="4" y="540"/>
                </a:lnTo>
                <a:lnTo>
                  <a:pt x="0" y="542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 rot="384600">
            <a:off x="5576400" y="3301920"/>
            <a:ext cx="65160" cy="87480"/>
          </a:xfrm>
          <a:custGeom>
            <a:avLst/>
            <a:gdLst/>
            <a:ahLst/>
            <a:rect l="l" t="t" r="r" b="b"/>
            <a:pathLst>
              <a:path w="20" h="26">
                <a:moveTo>
                  <a:pt x="20" y="19"/>
                </a:moveTo>
                <a:lnTo>
                  <a:pt x="5" y="25"/>
                </a:lnTo>
                <a:lnTo>
                  <a:pt x="0" y="26"/>
                </a:lnTo>
                <a:lnTo>
                  <a:pt x="15" y="0"/>
                </a:lnTo>
                <a:lnTo>
                  <a:pt x="20" y="19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5918040" y="4295880"/>
            <a:ext cx="103320" cy="106200"/>
          </a:xfrm>
          <a:prstGeom prst="ellipse">
            <a:avLst/>
          </a:prstGeom>
          <a:noFill/>
          <a:ln w="12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440" bIns="28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2817720" y="4616280"/>
            <a:ext cx="103320" cy="10656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0" bIns="28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 rot="384600">
            <a:off x="4460400" y="4224240"/>
            <a:ext cx="1413000" cy="878040"/>
          </a:xfrm>
          <a:custGeom>
            <a:avLst/>
            <a:gdLst/>
            <a:ahLst/>
            <a:rect l="l" t="t" r="r" b="b"/>
            <a:pathLst>
              <a:path w="437" h="263">
                <a:moveTo>
                  <a:pt x="301" y="189"/>
                </a:moveTo>
                <a:lnTo>
                  <a:pt x="306" y="188"/>
                </a:lnTo>
                <a:lnTo>
                  <a:pt x="307" y="188"/>
                </a:lnTo>
                <a:lnTo>
                  <a:pt x="314" y="185"/>
                </a:lnTo>
                <a:lnTo>
                  <a:pt x="319" y="184"/>
                </a:lnTo>
                <a:lnTo>
                  <a:pt x="327" y="181"/>
                </a:lnTo>
                <a:lnTo>
                  <a:pt x="329" y="180"/>
                </a:lnTo>
                <a:lnTo>
                  <a:pt x="332" y="178"/>
                </a:lnTo>
                <a:lnTo>
                  <a:pt x="334" y="178"/>
                </a:lnTo>
                <a:lnTo>
                  <a:pt x="351" y="173"/>
                </a:lnTo>
                <a:lnTo>
                  <a:pt x="352" y="173"/>
                </a:lnTo>
                <a:lnTo>
                  <a:pt x="359" y="170"/>
                </a:lnTo>
                <a:lnTo>
                  <a:pt x="369" y="167"/>
                </a:lnTo>
                <a:lnTo>
                  <a:pt x="375" y="165"/>
                </a:lnTo>
                <a:lnTo>
                  <a:pt x="380" y="162"/>
                </a:lnTo>
                <a:lnTo>
                  <a:pt x="382" y="162"/>
                </a:lnTo>
                <a:lnTo>
                  <a:pt x="382" y="159"/>
                </a:lnTo>
                <a:lnTo>
                  <a:pt x="390" y="151"/>
                </a:lnTo>
                <a:lnTo>
                  <a:pt x="392" y="149"/>
                </a:lnTo>
                <a:lnTo>
                  <a:pt x="397" y="148"/>
                </a:lnTo>
                <a:lnTo>
                  <a:pt x="404" y="148"/>
                </a:lnTo>
                <a:lnTo>
                  <a:pt x="405" y="145"/>
                </a:lnTo>
                <a:lnTo>
                  <a:pt x="412" y="141"/>
                </a:lnTo>
                <a:lnTo>
                  <a:pt x="415" y="140"/>
                </a:lnTo>
                <a:lnTo>
                  <a:pt x="415" y="138"/>
                </a:lnTo>
                <a:lnTo>
                  <a:pt x="418" y="136"/>
                </a:lnTo>
                <a:lnTo>
                  <a:pt x="417" y="132"/>
                </a:lnTo>
                <a:lnTo>
                  <a:pt x="420" y="127"/>
                </a:lnTo>
                <a:lnTo>
                  <a:pt x="423" y="123"/>
                </a:lnTo>
                <a:lnTo>
                  <a:pt x="423" y="122"/>
                </a:lnTo>
                <a:lnTo>
                  <a:pt x="430" y="118"/>
                </a:lnTo>
                <a:lnTo>
                  <a:pt x="432" y="112"/>
                </a:lnTo>
                <a:lnTo>
                  <a:pt x="437" y="109"/>
                </a:lnTo>
                <a:lnTo>
                  <a:pt x="425" y="105"/>
                </a:lnTo>
                <a:lnTo>
                  <a:pt x="422" y="103"/>
                </a:lnTo>
                <a:lnTo>
                  <a:pt x="415" y="101"/>
                </a:lnTo>
                <a:lnTo>
                  <a:pt x="413" y="100"/>
                </a:lnTo>
                <a:lnTo>
                  <a:pt x="397" y="90"/>
                </a:lnTo>
                <a:lnTo>
                  <a:pt x="392" y="90"/>
                </a:lnTo>
                <a:lnTo>
                  <a:pt x="390" y="90"/>
                </a:lnTo>
                <a:lnTo>
                  <a:pt x="385" y="80"/>
                </a:lnTo>
                <a:lnTo>
                  <a:pt x="390" y="68"/>
                </a:lnTo>
                <a:lnTo>
                  <a:pt x="384" y="64"/>
                </a:lnTo>
                <a:lnTo>
                  <a:pt x="382" y="63"/>
                </a:lnTo>
                <a:lnTo>
                  <a:pt x="387" y="54"/>
                </a:lnTo>
                <a:lnTo>
                  <a:pt x="389" y="51"/>
                </a:lnTo>
                <a:lnTo>
                  <a:pt x="387" y="53"/>
                </a:lnTo>
                <a:lnTo>
                  <a:pt x="390" y="45"/>
                </a:lnTo>
                <a:lnTo>
                  <a:pt x="390" y="39"/>
                </a:lnTo>
                <a:lnTo>
                  <a:pt x="394" y="31"/>
                </a:lnTo>
                <a:lnTo>
                  <a:pt x="397" y="28"/>
                </a:lnTo>
                <a:lnTo>
                  <a:pt x="395" y="27"/>
                </a:lnTo>
                <a:lnTo>
                  <a:pt x="390" y="25"/>
                </a:lnTo>
                <a:lnTo>
                  <a:pt x="382" y="27"/>
                </a:lnTo>
                <a:lnTo>
                  <a:pt x="372" y="25"/>
                </a:lnTo>
                <a:lnTo>
                  <a:pt x="364" y="20"/>
                </a:lnTo>
                <a:lnTo>
                  <a:pt x="365" y="18"/>
                </a:lnTo>
                <a:lnTo>
                  <a:pt x="360" y="10"/>
                </a:lnTo>
                <a:lnTo>
                  <a:pt x="351" y="6"/>
                </a:lnTo>
                <a:lnTo>
                  <a:pt x="349" y="5"/>
                </a:lnTo>
                <a:lnTo>
                  <a:pt x="344" y="7"/>
                </a:lnTo>
                <a:lnTo>
                  <a:pt x="332" y="0"/>
                </a:lnTo>
                <a:lnTo>
                  <a:pt x="331" y="0"/>
                </a:lnTo>
                <a:lnTo>
                  <a:pt x="324" y="3"/>
                </a:lnTo>
                <a:lnTo>
                  <a:pt x="304" y="10"/>
                </a:lnTo>
                <a:lnTo>
                  <a:pt x="291" y="14"/>
                </a:lnTo>
                <a:lnTo>
                  <a:pt x="284" y="17"/>
                </a:lnTo>
                <a:lnTo>
                  <a:pt x="283" y="17"/>
                </a:lnTo>
                <a:lnTo>
                  <a:pt x="283" y="18"/>
                </a:lnTo>
                <a:lnTo>
                  <a:pt x="276" y="20"/>
                </a:lnTo>
                <a:lnTo>
                  <a:pt x="268" y="23"/>
                </a:lnTo>
                <a:lnTo>
                  <a:pt x="256" y="27"/>
                </a:lnTo>
                <a:lnTo>
                  <a:pt x="241" y="32"/>
                </a:lnTo>
                <a:lnTo>
                  <a:pt x="235" y="34"/>
                </a:lnTo>
                <a:lnTo>
                  <a:pt x="231" y="35"/>
                </a:lnTo>
                <a:lnTo>
                  <a:pt x="230" y="35"/>
                </a:lnTo>
                <a:lnTo>
                  <a:pt x="221" y="38"/>
                </a:lnTo>
                <a:lnTo>
                  <a:pt x="195" y="47"/>
                </a:lnTo>
                <a:lnTo>
                  <a:pt x="188" y="49"/>
                </a:lnTo>
                <a:lnTo>
                  <a:pt x="187" y="49"/>
                </a:lnTo>
                <a:lnTo>
                  <a:pt x="182" y="51"/>
                </a:lnTo>
                <a:lnTo>
                  <a:pt x="178" y="51"/>
                </a:lnTo>
                <a:lnTo>
                  <a:pt x="168" y="56"/>
                </a:lnTo>
                <a:lnTo>
                  <a:pt x="155" y="60"/>
                </a:lnTo>
                <a:lnTo>
                  <a:pt x="150" y="61"/>
                </a:lnTo>
                <a:lnTo>
                  <a:pt x="147" y="63"/>
                </a:lnTo>
                <a:lnTo>
                  <a:pt x="144" y="63"/>
                </a:lnTo>
                <a:lnTo>
                  <a:pt x="122" y="69"/>
                </a:lnTo>
                <a:lnTo>
                  <a:pt x="107" y="75"/>
                </a:lnTo>
                <a:lnTo>
                  <a:pt x="104" y="75"/>
                </a:lnTo>
                <a:lnTo>
                  <a:pt x="99" y="76"/>
                </a:lnTo>
                <a:lnTo>
                  <a:pt x="94" y="78"/>
                </a:lnTo>
                <a:lnTo>
                  <a:pt x="86" y="80"/>
                </a:lnTo>
                <a:lnTo>
                  <a:pt x="67" y="86"/>
                </a:lnTo>
                <a:lnTo>
                  <a:pt x="59" y="89"/>
                </a:lnTo>
                <a:lnTo>
                  <a:pt x="56" y="90"/>
                </a:lnTo>
                <a:lnTo>
                  <a:pt x="49" y="92"/>
                </a:lnTo>
                <a:lnTo>
                  <a:pt x="41" y="74"/>
                </a:lnTo>
                <a:lnTo>
                  <a:pt x="19" y="90"/>
                </a:lnTo>
                <a:lnTo>
                  <a:pt x="3" y="104"/>
                </a:lnTo>
                <a:lnTo>
                  <a:pt x="0" y="107"/>
                </a:lnTo>
                <a:lnTo>
                  <a:pt x="3" y="114"/>
                </a:lnTo>
                <a:lnTo>
                  <a:pt x="3" y="116"/>
                </a:lnTo>
                <a:lnTo>
                  <a:pt x="6" y="126"/>
                </a:lnTo>
                <a:lnTo>
                  <a:pt x="9" y="132"/>
                </a:lnTo>
                <a:lnTo>
                  <a:pt x="13" y="140"/>
                </a:lnTo>
                <a:lnTo>
                  <a:pt x="13" y="141"/>
                </a:lnTo>
                <a:lnTo>
                  <a:pt x="16" y="148"/>
                </a:lnTo>
                <a:lnTo>
                  <a:pt x="19" y="155"/>
                </a:lnTo>
                <a:lnTo>
                  <a:pt x="23" y="166"/>
                </a:lnTo>
                <a:lnTo>
                  <a:pt x="26" y="174"/>
                </a:lnTo>
                <a:lnTo>
                  <a:pt x="28" y="176"/>
                </a:lnTo>
                <a:lnTo>
                  <a:pt x="29" y="181"/>
                </a:lnTo>
                <a:lnTo>
                  <a:pt x="29" y="183"/>
                </a:lnTo>
                <a:lnTo>
                  <a:pt x="31" y="185"/>
                </a:lnTo>
                <a:lnTo>
                  <a:pt x="33" y="189"/>
                </a:lnTo>
                <a:lnTo>
                  <a:pt x="34" y="194"/>
                </a:lnTo>
                <a:lnTo>
                  <a:pt x="36" y="199"/>
                </a:lnTo>
                <a:lnTo>
                  <a:pt x="38" y="200"/>
                </a:lnTo>
                <a:lnTo>
                  <a:pt x="38" y="202"/>
                </a:lnTo>
                <a:lnTo>
                  <a:pt x="41" y="210"/>
                </a:lnTo>
                <a:lnTo>
                  <a:pt x="41" y="212"/>
                </a:lnTo>
                <a:lnTo>
                  <a:pt x="43" y="214"/>
                </a:lnTo>
                <a:lnTo>
                  <a:pt x="43" y="216"/>
                </a:lnTo>
                <a:lnTo>
                  <a:pt x="48" y="227"/>
                </a:lnTo>
                <a:lnTo>
                  <a:pt x="49" y="232"/>
                </a:lnTo>
                <a:lnTo>
                  <a:pt x="51" y="234"/>
                </a:lnTo>
                <a:lnTo>
                  <a:pt x="53" y="239"/>
                </a:lnTo>
                <a:lnTo>
                  <a:pt x="54" y="242"/>
                </a:lnTo>
                <a:lnTo>
                  <a:pt x="54" y="243"/>
                </a:lnTo>
                <a:lnTo>
                  <a:pt x="56" y="246"/>
                </a:lnTo>
                <a:lnTo>
                  <a:pt x="61" y="260"/>
                </a:lnTo>
                <a:lnTo>
                  <a:pt x="61" y="261"/>
                </a:lnTo>
                <a:lnTo>
                  <a:pt x="62" y="263"/>
                </a:lnTo>
                <a:lnTo>
                  <a:pt x="64" y="261"/>
                </a:lnTo>
                <a:lnTo>
                  <a:pt x="69" y="260"/>
                </a:lnTo>
                <a:lnTo>
                  <a:pt x="71" y="260"/>
                </a:lnTo>
                <a:lnTo>
                  <a:pt x="72" y="260"/>
                </a:lnTo>
                <a:lnTo>
                  <a:pt x="104" y="250"/>
                </a:lnTo>
                <a:lnTo>
                  <a:pt x="105" y="250"/>
                </a:lnTo>
                <a:lnTo>
                  <a:pt x="110" y="249"/>
                </a:lnTo>
                <a:lnTo>
                  <a:pt x="114" y="247"/>
                </a:lnTo>
                <a:lnTo>
                  <a:pt x="125" y="245"/>
                </a:lnTo>
                <a:lnTo>
                  <a:pt x="129" y="243"/>
                </a:lnTo>
                <a:lnTo>
                  <a:pt x="134" y="242"/>
                </a:lnTo>
                <a:lnTo>
                  <a:pt x="135" y="242"/>
                </a:lnTo>
                <a:lnTo>
                  <a:pt x="137" y="240"/>
                </a:lnTo>
                <a:lnTo>
                  <a:pt x="139" y="240"/>
                </a:lnTo>
                <a:lnTo>
                  <a:pt x="160" y="234"/>
                </a:lnTo>
                <a:lnTo>
                  <a:pt x="162" y="234"/>
                </a:lnTo>
                <a:lnTo>
                  <a:pt x="172" y="231"/>
                </a:lnTo>
                <a:lnTo>
                  <a:pt x="173" y="229"/>
                </a:lnTo>
                <a:lnTo>
                  <a:pt x="175" y="229"/>
                </a:lnTo>
                <a:lnTo>
                  <a:pt x="178" y="228"/>
                </a:lnTo>
                <a:lnTo>
                  <a:pt x="197" y="223"/>
                </a:lnTo>
                <a:lnTo>
                  <a:pt x="200" y="221"/>
                </a:lnTo>
                <a:lnTo>
                  <a:pt x="206" y="220"/>
                </a:lnTo>
                <a:lnTo>
                  <a:pt x="208" y="220"/>
                </a:lnTo>
                <a:lnTo>
                  <a:pt x="210" y="218"/>
                </a:lnTo>
                <a:lnTo>
                  <a:pt x="216" y="217"/>
                </a:lnTo>
                <a:lnTo>
                  <a:pt x="226" y="213"/>
                </a:lnTo>
                <a:lnTo>
                  <a:pt x="233" y="212"/>
                </a:lnTo>
                <a:lnTo>
                  <a:pt x="266" y="200"/>
                </a:lnTo>
                <a:lnTo>
                  <a:pt x="269" y="200"/>
                </a:lnTo>
                <a:lnTo>
                  <a:pt x="271" y="199"/>
                </a:lnTo>
                <a:lnTo>
                  <a:pt x="279" y="196"/>
                </a:lnTo>
                <a:lnTo>
                  <a:pt x="286" y="195"/>
                </a:lnTo>
                <a:lnTo>
                  <a:pt x="296" y="191"/>
                </a:lnTo>
                <a:lnTo>
                  <a:pt x="301" y="189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 rot="384600">
            <a:off x="4668480" y="3440160"/>
            <a:ext cx="1755720" cy="1127160"/>
          </a:xfrm>
          <a:custGeom>
            <a:avLst/>
            <a:gdLst/>
            <a:ahLst/>
            <a:rect l="l" t="t" r="r" b="b"/>
            <a:pathLst>
              <a:path w="543" h="338">
                <a:moveTo>
                  <a:pt x="420" y="280"/>
                </a:moveTo>
                <a:lnTo>
                  <a:pt x="419" y="280"/>
                </a:lnTo>
                <a:lnTo>
                  <a:pt x="401" y="278"/>
                </a:lnTo>
                <a:lnTo>
                  <a:pt x="394" y="278"/>
                </a:lnTo>
                <a:lnTo>
                  <a:pt x="392" y="277"/>
                </a:lnTo>
                <a:lnTo>
                  <a:pt x="391" y="277"/>
                </a:lnTo>
                <a:lnTo>
                  <a:pt x="386" y="277"/>
                </a:lnTo>
                <a:lnTo>
                  <a:pt x="382" y="277"/>
                </a:lnTo>
                <a:lnTo>
                  <a:pt x="374" y="275"/>
                </a:lnTo>
                <a:lnTo>
                  <a:pt x="367" y="275"/>
                </a:lnTo>
                <a:lnTo>
                  <a:pt x="356" y="274"/>
                </a:lnTo>
                <a:lnTo>
                  <a:pt x="354" y="273"/>
                </a:lnTo>
                <a:lnTo>
                  <a:pt x="349" y="271"/>
                </a:lnTo>
                <a:lnTo>
                  <a:pt x="341" y="273"/>
                </a:lnTo>
                <a:lnTo>
                  <a:pt x="331" y="271"/>
                </a:lnTo>
                <a:lnTo>
                  <a:pt x="323" y="266"/>
                </a:lnTo>
                <a:lnTo>
                  <a:pt x="324" y="264"/>
                </a:lnTo>
                <a:lnTo>
                  <a:pt x="319" y="256"/>
                </a:lnTo>
                <a:lnTo>
                  <a:pt x="310" y="252"/>
                </a:lnTo>
                <a:lnTo>
                  <a:pt x="308" y="251"/>
                </a:lnTo>
                <a:lnTo>
                  <a:pt x="303" y="253"/>
                </a:lnTo>
                <a:lnTo>
                  <a:pt x="291" y="246"/>
                </a:lnTo>
                <a:lnTo>
                  <a:pt x="290" y="246"/>
                </a:lnTo>
                <a:lnTo>
                  <a:pt x="283" y="249"/>
                </a:lnTo>
                <a:lnTo>
                  <a:pt x="263" y="256"/>
                </a:lnTo>
                <a:lnTo>
                  <a:pt x="250" y="260"/>
                </a:lnTo>
                <a:lnTo>
                  <a:pt x="243" y="263"/>
                </a:lnTo>
                <a:lnTo>
                  <a:pt x="242" y="263"/>
                </a:lnTo>
                <a:lnTo>
                  <a:pt x="242" y="264"/>
                </a:lnTo>
                <a:lnTo>
                  <a:pt x="235" y="266"/>
                </a:lnTo>
                <a:lnTo>
                  <a:pt x="227" y="269"/>
                </a:lnTo>
                <a:lnTo>
                  <a:pt x="215" y="273"/>
                </a:lnTo>
                <a:lnTo>
                  <a:pt x="200" y="278"/>
                </a:lnTo>
                <a:lnTo>
                  <a:pt x="194" y="280"/>
                </a:lnTo>
                <a:lnTo>
                  <a:pt x="190" y="281"/>
                </a:lnTo>
                <a:lnTo>
                  <a:pt x="189" y="281"/>
                </a:lnTo>
                <a:lnTo>
                  <a:pt x="180" y="284"/>
                </a:lnTo>
                <a:lnTo>
                  <a:pt x="154" y="293"/>
                </a:lnTo>
                <a:lnTo>
                  <a:pt x="147" y="295"/>
                </a:lnTo>
                <a:lnTo>
                  <a:pt x="146" y="295"/>
                </a:lnTo>
                <a:lnTo>
                  <a:pt x="141" y="297"/>
                </a:lnTo>
                <a:lnTo>
                  <a:pt x="137" y="297"/>
                </a:lnTo>
                <a:lnTo>
                  <a:pt x="127" y="302"/>
                </a:lnTo>
                <a:lnTo>
                  <a:pt x="114" y="306"/>
                </a:lnTo>
                <a:lnTo>
                  <a:pt x="109" y="307"/>
                </a:lnTo>
                <a:lnTo>
                  <a:pt x="106" y="309"/>
                </a:lnTo>
                <a:lnTo>
                  <a:pt x="103" y="309"/>
                </a:lnTo>
                <a:lnTo>
                  <a:pt x="81" y="315"/>
                </a:lnTo>
                <a:lnTo>
                  <a:pt x="66" y="321"/>
                </a:lnTo>
                <a:lnTo>
                  <a:pt x="63" y="321"/>
                </a:lnTo>
                <a:lnTo>
                  <a:pt x="58" y="322"/>
                </a:lnTo>
                <a:lnTo>
                  <a:pt x="53" y="324"/>
                </a:lnTo>
                <a:lnTo>
                  <a:pt x="45" y="326"/>
                </a:lnTo>
                <a:lnTo>
                  <a:pt x="26" y="332"/>
                </a:lnTo>
                <a:lnTo>
                  <a:pt x="18" y="335"/>
                </a:lnTo>
                <a:lnTo>
                  <a:pt x="15" y="336"/>
                </a:lnTo>
                <a:lnTo>
                  <a:pt x="8" y="338"/>
                </a:lnTo>
                <a:lnTo>
                  <a:pt x="0" y="320"/>
                </a:lnTo>
                <a:lnTo>
                  <a:pt x="7" y="313"/>
                </a:lnTo>
                <a:lnTo>
                  <a:pt x="21" y="295"/>
                </a:lnTo>
                <a:lnTo>
                  <a:pt x="31" y="286"/>
                </a:lnTo>
                <a:lnTo>
                  <a:pt x="36" y="274"/>
                </a:lnTo>
                <a:lnTo>
                  <a:pt x="41" y="270"/>
                </a:lnTo>
                <a:lnTo>
                  <a:pt x="35" y="256"/>
                </a:lnTo>
                <a:lnTo>
                  <a:pt x="26" y="256"/>
                </a:lnTo>
                <a:lnTo>
                  <a:pt x="25" y="251"/>
                </a:lnTo>
                <a:lnTo>
                  <a:pt x="20" y="248"/>
                </a:lnTo>
                <a:lnTo>
                  <a:pt x="15" y="238"/>
                </a:lnTo>
                <a:lnTo>
                  <a:pt x="50" y="219"/>
                </a:lnTo>
                <a:lnTo>
                  <a:pt x="71" y="212"/>
                </a:lnTo>
                <a:lnTo>
                  <a:pt x="79" y="209"/>
                </a:lnTo>
                <a:lnTo>
                  <a:pt x="96" y="206"/>
                </a:lnTo>
                <a:lnTo>
                  <a:pt x="113" y="209"/>
                </a:lnTo>
                <a:lnTo>
                  <a:pt x="122" y="204"/>
                </a:lnTo>
                <a:lnTo>
                  <a:pt x="137" y="198"/>
                </a:lnTo>
                <a:lnTo>
                  <a:pt x="146" y="195"/>
                </a:lnTo>
                <a:lnTo>
                  <a:pt x="161" y="186"/>
                </a:lnTo>
                <a:lnTo>
                  <a:pt x="164" y="182"/>
                </a:lnTo>
                <a:lnTo>
                  <a:pt x="164" y="177"/>
                </a:lnTo>
                <a:lnTo>
                  <a:pt x="172" y="169"/>
                </a:lnTo>
                <a:lnTo>
                  <a:pt x="184" y="162"/>
                </a:lnTo>
                <a:lnTo>
                  <a:pt x="184" y="155"/>
                </a:lnTo>
                <a:lnTo>
                  <a:pt x="182" y="151"/>
                </a:lnTo>
                <a:lnTo>
                  <a:pt x="175" y="143"/>
                </a:lnTo>
                <a:lnTo>
                  <a:pt x="172" y="143"/>
                </a:lnTo>
                <a:lnTo>
                  <a:pt x="170" y="140"/>
                </a:lnTo>
                <a:lnTo>
                  <a:pt x="175" y="139"/>
                </a:lnTo>
                <a:lnTo>
                  <a:pt x="179" y="135"/>
                </a:lnTo>
                <a:lnTo>
                  <a:pt x="169" y="133"/>
                </a:lnTo>
                <a:lnTo>
                  <a:pt x="167" y="135"/>
                </a:lnTo>
                <a:lnTo>
                  <a:pt x="167" y="131"/>
                </a:lnTo>
                <a:lnTo>
                  <a:pt x="159" y="131"/>
                </a:lnTo>
                <a:lnTo>
                  <a:pt x="157" y="118"/>
                </a:lnTo>
                <a:lnTo>
                  <a:pt x="165" y="113"/>
                </a:lnTo>
                <a:lnTo>
                  <a:pt x="164" y="110"/>
                </a:lnTo>
                <a:lnTo>
                  <a:pt x="175" y="97"/>
                </a:lnTo>
                <a:lnTo>
                  <a:pt x="179" y="95"/>
                </a:lnTo>
                <a:lnTo>
                  <a:pt x="179" y="89"/>
                </a:lnTo>
                <a:lnTo>
                  <a:pt x="197" y="55"/>
                </a:lnTo>
                <a:lnTo>
                  <a:pt x="205" y="46"/>
                </a:lnTo>
                <a:lnTo>
                  <a:pt x="205" y="45"/>
                </a:lnTo>
                <a:lnTo>
                  <a:pt x="218" y="34"/>
                </a:lnTo>
                <a:lnTo>
                  <a:pt x="227" y="31"/>
                </a:lnTo>
                <a:lnTo>
                  <a:pt x="227" y="30"/>
                </a:lnTo>
                <a:lnTo>
                  <a:pt x="268" y="16"/>
                </a:lnTo>
                <a:lnTo>
                  <a:pt x="270" y="15"/>
                </a:lnTo>
                <a:lnTo>
                  <a:pt x="291" y="6"/>
                </a:lnTo>
                <a:lnTo>
                  <a:pt x="308" y="0"/>
                </a:lnTo>
                <a:lnTo>
                  <a:pt x="311" y="11"/>
                </a:lnTo>
                <a:lnTo>
                  <a:pt x="323" y="28"/>
                </a:lnTo>
                <a:lnTo>
                  <a:pt x="323" y="30"/>
                </a:lnTo>
                <a:lnTo>
                  <a:pt x="326" y="30"/>
                </a:lnTo>
                <a:lnTo>
                  <a:pt x="329" y="33"/>
                </a:lnTo>
                <a:lnTo>
                  <a:pt x="338" y="48"/>
                </a:lnTo>
                <a:lnTo>
                  <a:pt x="336" y="55"/>
                </a:lnTo>
                <a:lnTo>
                  <a:pt x="338" y="64"/>
                </a:lnTo>
                <a:lnTo>
                  <a:pt x="351" y="81"/>
                </a:lnTo>
                <a:lnTo>
                  <a:pt x="353" y="84"/>
                </a:lnTo>
                <a:lnTo>
                  <a:pt x="354" y="93"/>
                </a:lnTo>
                <a:lnTo>
                  <a:pt x="361" y="91"/>
                </a:lnTo>
                <a:lnTo>
                  <a:pt x="376" y="110"/>
                </a:lnTo>
                <a:lnTo>
                  <a:pt x="377" y="114"/>
                </a:lnTo>
                <a:lnTo>
                  <a:pt x="382" y="124"/>
                </a:lnTo>
                <a:lnTo>
                  <a:pt x="389" y="135"/>
                </a:lnTo>
                <a:lnTo>
                  <a:pt x="392" y="143"/>
                </a:lnTo>
                <a:lnTo>
                  <a:pt x="396" y="149"/>
                </a:lnTo>
                <a:lnTo>
                  <a:pt x="397" y="153"/>
                </a:lnTo>
                <a:lnTo>
                  <a:pt x="397" y="157"/>
                </a:lnTo>
                <a:lnTo>
                  <a:pt x="399" y="166"/>
                </a:lnTo>
                <a:lnTo>
                  <a:pt x="404" y="195"/>
                </a:lnTo>
                <a:lnTo>
                  <a:pt x="406" y="198"/>
                </a:lnTo>
                <a:lnTo>
                  <a:pt x="407" y="200"/>
                </a:lnTo>
                <a:lnTo>
                  <a:pt x="409" y="202"/>
                </a:lnTo>
                <a:lnTo>
                  <a:pt x="417" y="220"/>
                </a:lnTo>
                <a:lnTo>
                  <a:pt x="420" y="226"/>
                </a:lnTo>
                <a:lnTo>
                  <a:pt x="420" y="229"/>
                </a:lnTo>
                <a:lnTo>
                  <a:pt x="422" y="230"/>
                </a:lnTo>
                <a:lnTo>
                  <a:pt x="424" y="235"/>
                </a:lnTo>
                <a:lnTo>
                  <a:pt x="427" y="241"/>
                </a:lnTo>
                <a:lnTo>
                  <a:pt x="427" y="244"/>
                </a:lnTo>
                <a:lnTo>
                  <a:pt x="429" y="246"/>
                </a:lnTo>
                <a:lnTo>
                  <a:pt x="439" y="255"/>
                </a:lnTo>
                <a:lnTo>
                  <a:pt x="427" y="269"/>
                </a:lnTo>
                <a:lnTo>
                  <a:pt x="435" y="274"/>
                </a:lnTo>
                <a:lnTo>
                  <a:pt x="432" y="281"/>
                </a:lnTo>
                <a:lnTo>
                  <a:pt x="432" y="284"/>
                </a:lnTo>
                <a:lnTo>
                  <a:pt x="432" y="285"/>
                </a:lnTo>
                <a:lnTo>
                  <a:pt x="434" y="286"/>
                </a:lnTo>
                <a:lnTo>
                  <a:pt x="440" y="281"/>
                </a:lnTo>
                <a:lnTo>
                  <a:pt x="440" y="280"/>
                </a:lnTo>
                <a:lnTo>
                  <a:pt x="449" y="274"/>
                </a:lnTo>
                <a:lnTo>
                  <a:pt x="455" y="270"/>
                </a:lnTo>
                <a:lnTo>
                  <a:pt x="464" y="269"/>
                </a:lnTo>
                <a:lnTo>
                  <a:pt x="470" y="262"/>
                </a:lnTo>
                <a:lnTo>
                  <a:pt x="500" y="249"/>
                </a:lnTo>
                <a:lnTo>
                  <a:pt x="513" y="233"/>
                </a:lnTo>
                <a:lnTo>
                  <a:pt x="520" y="227"/>
                </a:lnTo>
                <a:lnTo>
                  <a:pt x="518" y="231"/>
                </a:lnTo>
                <a:lnTo>
                  <a:pt x="523" y="235"/>
                </a:lnTo>
                <a:lnTo>
                  <a:pt x="533" y="234"/>
                </a:lnTo>
                <a:lnTo>
                  <a:pt x="541" y="226"/>
                </a:lnTo>
                <a:lnTo>
                  <a:pt x="543" y="229"/>
                </a:lnTo>
                <a:lnTo>
                  <a:pt x="528" y="244"/>
                </a:lnTo>
                <a:lnTo>
                  <a:pt x="475" y="288"/>
                </a:lnTo>
                <a:lnTo>
                  <a:pt x="464" y="293"/>
                </a:lnTo>
                <a:lnTo>
                  <a:pt x="452" y="300"/>
                </a:lnTo>
                <a:lnTo>
                  <a:pt x="444" y="303"/>
                </a:lnTo>
                <a:lnTo>
                  <a:pt x="437" y="307"/>
                </a:lnTo>
                <a:lnTo>
                  <a:pt x="434" y="310"/>
                </a:lnTo>
                <a:lnTo>
                  <a:pt x="432" y="309"/>
                </a:lnTo>
                <a:lnTo>
                  <a:pt x="429" y="310"/>
                </a:lnTo>
                <a:lnTo>
                  <a:pt x="424" y="309"/>
                </a:lnTo>
                <a:lnTo>
                  <a:pt x="420" y="314"/>
                </a:lnTo>
                <a:lnTo>
                  <a:pt x="414" y="321"/>
                </a:lnTo>
                <a:lnTo>
                  <a:pt x="414" y="320"/>
                </a:lnTo>
                <a:lnTo>
                  <a:pt x="414" y="318"/>
                </a:lnTo>
                <a:lnTo>
                  <a:pt x="414" y="313"/>
                </a:lnTo>
                <a:lnTo>
                  <a:pt x="414" y="311"/>
                </a:lnTo>
                <a:lnTo>
                  <a:pt x="415" y="309"/>
                </a:lnTo>
                <a:lnTo>
                  <a:pt x="417" y="309"/>
                </a:lnTo>
                <a:lnTo>
                  <a:pt x="420" y="307"/>
                </a:lnTo>
                <a:lnTo>
                  <a:pt x="422" y="306"/>
                </a:lnTo>
                <a:lnTo>
                  <a:pt x="422" y="303"/>
                </a:lnTo>
                <a:lnTo>
                  <a:pt x="422" y="300"/>
                </a:lnTo>
                <a:lnTo>
                  <a:pt x="420" y="297"/>
                </a:lnTo>
                <a:lnTo>
                  <a:pt x="420" y="295"/>
                </a:lnTo>
                <a:lnTo>
                  <a:pt x="422" y="288"/>
                </a:lnTo>
                <a:lnTo>
                  <a:pt x="422" y="286"/>
                </a:lnTo>
                <a:lnTo>
                  <a:pt x="420" y="285"/>
                </a:lnTo>
                <a:lnTo>
                  <a:pt x="420" y="281"/>
                </a:lnTo>
                <a:lnTo>
                  <a:pt x="420" y="280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 rot="1021800">
            <a:off x="5663880" y="4398840"/>
            <a:ext cx="433440" cy="604800"/>
          </a:xfrm>
          <a:custGeom>
            <a:avLst/>
            <a:gdLst/>
            <a:ahLst/>
            <a:rect l="l" t="t" r="r" b="b"/>
            <a:pathLst>
              <a:path w="109" h="167">
                <a:moveTo>
                  <a:pt x="104" y="115"/>
                </a:moveTo>
                <a:lnTo>
                  <a:pt x="106" y="113"/>
                </a:lnTo>
                <a:lnTo>
                  <a:pt x="109" y="91"/>
                </a:lnTo>
                <a:lnTo>
                  <a:pt x="103" y="68"/>
                </a:lnTo>
                <a:lnTo>
                  <a:pt x="96" y="48"/>
                </a:lnTo>
                <a:lnTo>
                  <a:pt x="91" y="41"/>
                </a:lnTo>
                <a:lnTo>
                  <a:pt x="93" y="44"/>
                </a:lnTo>
                <a:lnTo>
                  <a:pt x="79" y="47"/>
                </a:lnTo>
                <a:lnTo>
                  <a:pt x="78" y="50"/>
                </a:lnTo>
                <a:lnTo>
                  <a:pt x="74" y="48"/>
                </a:lnTo>
                <a:lnTo>
                  <a:pt x="74" y="50"/>
                </a:lnTo>
                <a:lnTo>
                  <a:pt x="73" y="47"/>
                </a:lnTo>
                <a:lnTo>
                  <a:pt x="73" y="46"/>
                </a:lnTo>
                <a:lnTo>
                  <a:pt x="73" y="44"/>
                </a:lnTo>
                <a:lnTo>
                  <a:pt x="73" y="39"/>
                </a:lnTo>
                <a:lnTo>
                  <a:pt x="73" y="37"/>
                </a:lnTo>
                <a:lnTo>
                  <a:pt x="74" y="35"/>
                </a:lnTo>
                <a:lnTo>
                  <a:pt x="76" y="35"/>
                </a:lnTo>
                <a:lnTo>
                  <a:pt x="79" y="33"/>
                </a:lnTo>
                <a:lnTo>
                  <a:pt x="81" y="32"/>
                </a:lnTo>
                <a:lnTo>
                  <a:pt x="81" y="29"/>
                </a:lnTo>
                <a:lnTo>
                  <a:pt x="81" y="26"/>
                </a:lnTo>
                <a:lnTo>
                  <a:pt x="79" y="23"/>
                </a:lnTo>
                <a:lnTo>
                  <a:pt x="79" y="21"/>
                </a:lnTo>
                <a:lnTo>
                  <a:pt x="81" y="14"/>
                </a:lnTo>
                <a:lnTo>
                  <a:pt x="81" y="12"/>
                </a:lnTo>
                <a:lnTo>
                  <a:pt x="79" y="11"/>
                </a:lnTo>
                <a:lnTo>
                  <a:pt x="79" y="7"/>
                </a:lnTo>
                <a:lnTo>
                  <a:pt x="79" y="6"/>
                </a:lnTo>
                <a:lnTo>
                  <a:pt x="78" y="6"/>
                </a:lnTo>
                <a:lnTo>
                  <a:pt x="60" y="4"/>
                </a:lnTo>
                <a:lnTo>
                  <a:pt x="53" y="4"/>
                </a:lnTo>
                <a:lnTo>
                  <a:pt x="51" y="3"/>
                </a:lnTo>
                <a:lnTo>
                  <a:pt x="50" y="3"/>
                </a:lnTo>
                <a:lnTo>
                  <a:pt x="45" y="3"/>
                </a:lnTo>
                <a:lnTo>
                  <a:pt x="41" y="3"/>
                </a:lnTo>
                <a:lnTo>
                  <a:pt x="33" y="1"/>
                </a:lnTo>
                <a:lnTo>
                  <a:pt x="26" y="1"/>
                </a:lnTo>
                <a:lnTo>
                  <a:pt x="15" y="0"/>
                </a:lnTo>
                <a:lnTo>
                  <a:pt x="12" y="3"/>
                </a:lnTo>
                <a:lnTo>
                  <a:pt x="8" y="11"/>
                </a:lnTo>
                <a:lnTo>
                  <a:pt x="8" y="17"/>
                </a:lnTo>
                <a:lnTo>
                  <a:pt x="5" y="25"/>
                </a:lnTo>
                <a:lnTo>
                  <a:pt x="7" y="23"/>
                </a:lnTo>
                <a:lnTo>
                  <a:pt x="5" y="26"/>
                </a:lnTo>
                <a:lnTo>
                  <a:pt x="0" y="35"/>
                </a:lnTo>
                <a:lnTo>
                  <a:pt x="2" y="36"/>
                </a:lnTo>
                <a:lnTo>
                  <a:pt x="8" y="40"/>
                </a:lnTo>
                <a:lnTo>
                  <a:pt x="3" y="52"/>
                </a:lnTo>
                <a:lnTo>
                  <a:pt x="8" y="62"/>
                </a:lnTo>
                <a:lnTo>
                  <a:pt x="10" y="62"/>
                </a:lnTo>
                <a:lnTo>
                  <a:pt x="15" y="62"/>
                </a:lnTo>
                <a:lnTo>
                  <a:pt x="31" y="72"/>
                </a:lnTo>
                <a:lnTo>
                  <a:pt x="33" y="73"/>
                </a:lnTo>
                <a:lnTo>
                  <a:pt x="40" y="75"/>
                </a:lnTo>
                <a:lnTo>
                  <a:pt x="43" y="77"/>
                </a:lnTo>
                <a:lnTo>
                  <a:pt x="55" y="81"/>
                </a:lnTo>
                <a:lnTo>
                  <a:pt x="50" y="84"/>
                </a:lnTo>
                <a:lnTo>
                  <a:pt x="48" y="90"/>
                </a:lnTo>
                <a:lnTo>
                  <a:pt x="41" y="94"/>
                </a:lnTo>
                <a:lnTo>
                  <a:pt x="41" y="95"/>
                </a:lnTo>
                <a:lnTo>
                  <a:pt x="38" y="99"/>
                </a:lnTo>
                <a:lnTo>
                  <a:pt x="35" y="104"/>
                </a:lnTo>
                <a:lnTo>
                  <a:pt x="36" y="108"/>
                </a:lnTo>
                <a:lnTo>
                  <a:pt x="33" y="110"/>
                </a:lnTo>
                <a:lnTo>
                  <a:pt x="33" y="112"/>
                </a:lnTo>
                <a:lnTo>
                  <a:pt x="30" y="113"/>
                </a:lnTo>
                <a:lnTo>
                  <a:pt x="23" y="117"/>
                </a:lnTo>
                <a:lnTo>
                  <a:pt x="22" y="120"/>
                </a:lnTo>
                <a:lnTo>
                  <a:pt x="20" y="123"/>
                </a:lnTo>
                <a:lnTo>
                  <a:pt x="20" y="130"/>
                </a:lnTo>
                <a:lnTo>
                  <a:pt x="18" y="135"/>
                </a:lnTo>
                <a:lnTo>
                  <a:pt x="20" y="137"/>
                </a:lnTo>
                <a:lnTo>
                  <a:pt x="23" y="144"/>
                </a:lnTo>
                <a:lnTo>
                  <a:pt x="36" y="148"/>
                </a:lnTo>
                <a:lnTo>
                  <a:pt x="46" y="152"/>
                </a:lnTo>
                <a:lnTo>
                  <a:pt x="50" y="150"/>
                </a:lnTo>
                <a:lnTo>
                  <a:pt x="61" y="155"/>
                </a:lnTo>
                <a:lnTo>
                  <a:pt x="61" y="153"/>
                </a:lnTo>
                <a:lnTo>
                  <a:pt x="76" y="150"/>
                </a:lnTo>
                <a:lnTo>
                  <a:pt x="81" y="167"/>
                </a:lnTo>
                <a:lnTo>
                  <a:pt x="86" y="164"/>
                </a:lnTo>
                <a:lnTo>
                  <a:pt x="91" y="159"/>
                </a:lnTo>
                <a:lnTo>
                  <a:pt x="96" y="132"/>
                </a:lnTo>
                <a:lnTo>
                  <a:pt x="106" y="116"/>
                </a:lnTo>
                <a:lnTo>
                  <a:pt x="104" y="115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2714760" y="4722840"/>
            <a:ext cx="102960" cy="10620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440" bIns="284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2732040" y="4419720"/>
            <a:ext cx="1239840" cy="372960"/>
          </a:xfrm>
          <a:custGeom>
            <a:avLst/>
            <a:gdLst/>
            <a:ahLst/>
            <a:rect l="l" t="t" r="r" b="b"/>
            <a:pathLst>
              <a:path w="576" h="192">
                <a:moveTo>
                  <a:pt x="0" y="168"/>
                </a:moveTo>
                <a:cubicBezTo>
                  <a:pt x="72" y="180"/>
                  <a:pt x="144" y="192"/>
                  <a:pt x="192" y="168"/>
                </a:cubicBezTo>
                <a:cubicBezTo>
                  <a:pt x="240" y="144"/>
                  <a:pt x="224" y="48"/>
                  <a:pt x="288" y="24"/>
                </a:cubicBezTo>
                <a:cubicBezTo>
                  <a:pt x="352" y="0"/>
                  <a:pt x="528" y="24"/>
                  <a:pt x="576" y="24"/>
                </a:cubicBezTo>
              </a:path>
            </a:pathLst>
          </a:custGeom>
          <a:noFill/>
          <a:ln w="34920">
            <a:solidFill>
              <a:srgbClr val="ff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3440160" y="4025880"/>
            <a:ext cx="817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Dawn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2351160" y="4952880"/>
            <a:ext cx="7743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just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Joliet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1764000" y="3986280"/>
            <a:ext cx="124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Chicago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5934600" y="4419720"/>
            <a:ext cx="548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4790520" y="4648320"/>
            <a:ext cx="802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Leidy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3344040" y="2133720"/>
            <a:ext cx="22892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Eastern Canada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3.4 Bcfd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2803680" y="4680000"/>
            <a:ext cx="995040" cy="120600"/>
          </a:xfrm>
          <a:custGeom>
            <a:avLst/>
            <a:gdLst/>
            <a:ahLst/>
            <a:rect l="l" t="t" r="r" b="b"/>
            <a:pathLst>
              <a:path w="720" h="105">
                <a:moveTo>
                  <a:pt x="0" y="76"/>
                </a:moveTo>
                <a:cubicBezTo>
                  <a:pt x="96" y="78"/>
                  <a:pt x="192" y="80"/>
                  <a:pt x="240" y="76"/>
                </a:cubicBezTo>
                <a:cubicBezTo>
                  <a:pt x="288" y="72"/>
                  <a:pt x="272" y="61"/>
                  <a:pt x="288" y="49"/>
                </a:cubicBezTo>
                <a:cubicBezTo>
                  <a:pt x="304" y="37"/>
                  <a:pt x="304" y="2"/>
                  <a:pt x="336" y="1"/>
                </a:cubicBezTo>
                <a:cubicBezTo>
                  <a:pt x="368" y="0"/>
                  <a:pt x="416" y="23"/>
                  <a:pt x="480" y="40"/>
                </a:cubicBezTo>
                <a:cubicBezTo>
                  <a:pt x="544" y="57"/>
                  <a:pt x="672" y="91"/>
                  <a:pt x="720" y="105"/>
                </a:cubicBezTo>
              </a:path>
            </a:pathLst>
          </a:custGeom>
          <a:noFill/>
          <a:ln w="34920">
            <a:solidFill>
              <a:srgbClr val="618ff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3722760" y="4724280"/>
            <a:ext cx="102960" cy="106560"/>
          </a:xfrm>
          <a:prstGeom prst="ellipse">
            <a:avLst/>
          </a:prstGeom>
          <a:noFill/>
          <a:ln w="12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0" bIns="28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3798720" y="4495680"/>
            <a:ext cx="1067040" cy="304920"/>
          </a:xfrm>
          <a:custGeom>
            <a:avLst/>
            <a:gdLst/>
            <a:ahLst/>
            <a:rect l="l" t="t" r="r" b="b"/>
            <a:pathLst>
              <a:path w="672" h="168">
                <a:moveTo>
                  <a:pt x="0" y="160"/>
                </a:moveTo>
                <a:cubicBezTo>
                  <a:pt x="12" y="164"/>
                  <a:pt x="24" y="168"/>
                  <a:pt x="96" y="160"/>
                </a:cubicBezTo>
                <a:cubicBezTo>
                  <a:pt x="168" y="152"/>
                  <a:pt x="360" y="120"/>
                  <a:pt x="432" y="112"/>
                </a:cubicBezTo>
                <a:cubicBezTo>
                  <a:pt x="504" y="104"/>
                  <a:pt x="504" y="128"/>
                  <a:pt x="528" y="112"/>
                </a:cubicBezTo>
                <a:cubicBezTo>
                  <a:pt x="552" y="96"/>
                  <a:pt x="552" y="32"/>
                  <a:pt x="576" y="16"/>
                </a:cubicBezTo>
                <a:cubicBezTo>
                  <a:pt x="600" y="0"/>
                  <a:pt x="656" y="16"/>
                  <a:pt x="672" y="16"/>
                </a:cubicBezTo>
              </a:path>
            </a:pathLst>
          </a:custGeom>
          <a:noFill/>
          <a:ln cap="rnd" w="34920">
            <a:solidFill>
              <a:srgbClr val="618ffd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3722760" y="4724280"/>
            <a:ext cx="102960" cy="106560"/>
          </a:xfrm>
          <a:prstGeom prst="ellipse">
            <a:avLst/>
          </a:prstGeom>
          <a:solidFill>
            <a:srgbClr val="ff0000"/>
          </a:solidFill>
          <a:ln w="12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0" bIns="28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4865760" y="4343400"/>
            <a:ext cx="1143000" cy="152280"/>
          </a:xfrm>
          <a:custGeom>
            <a:avLst/>
            <a:gdLst/>
            <a:ahLst/>
            <a:rect l="l" t="t" r="r" b="b"/>
            <a:pathLst>
              <a:path w="768" h="56">
                <a:moveTo>
                  <a:pt x="0" y="56"/>
                </a:moveTo>
                <a:cubicBezTo>
                  <a:pt x="124" y="32"/>
                  <a:pt x="248" y="8"/>
                  <a:pt x="336" y="8"/>
                </a:cubicBezTo>
                <a:cubicBezTo>
                  <a:pt x="424" y="8"/>
                  <a:pt x="464" y="56"/>
                  <a:pt x="528" y="56"/>
                </a:cubicBezTo>
                <a:cubicBezTo>
                  <a:pt x="592" y="56"/>
                  <a:pt x="680" y="16"/>
                  <a:pt x="720" y="8"/>
                </a:cubicBezTo>
                <a:cubicBezTo>
                  <a:pt x="760" y="0"/>
                  <a:pt x="764" y="4"/>
                  <a:pt x="768" y="8"/>
                </a:cubicBezTo>
              </a:path>
            </a:pathLst>
          </a:custGeom>
          <a:noFill/>
          <a:ln w="34920">
            <a:solidFill>
              <a:srgbClr val="00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4789440" y="4465800"/>
            <a:ext cx="103320" cy="10620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440" bIns="28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3951360" y="4229280"/>
            <a:ext cx="2057400" cy="266400"/>
          </a:xfrm>
          <a:custGeom>
            <a:avLst/>
            <a:gdLst/>
            <a:ahLst/>
            <a:rect l="l" t="t" r="r" b="b"/>
            <a:pathLst>
              <a:path w="1296" h="168">
                <a:moveTo>
                  <a:pt x="0" y="168"/>
                </a:moveTo>
                <a:cubicBezTo>
                  <a:pt x="380" y="108"/>
                  <a:pt x="760" y="48"/>
                  <a:pt x="960" y="24"/>
                </a:cubicBezTo>
                <a:cubicBezTo>
                  <a:pt x="1160" y="0"/>
                  <a:pt x="1144" y="16"/>
                  <a:pt x="1200" y="24"/>
                </a:cubicBezTo>
                <a:cubicBezTo>
                  <a:pt x="1256" y="32"/>
                  <a:pt x="1280" y="64"/>
                  <a:pt x="1296" y="72"/>
                </a:cubicBezTo>
              </a:path>
            </a:pathLst>
          </a:custGeom>
          <a:noFill/>
          <a:ln w="349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3875040" y="4419720"/>
            <a:ext cx="103320" cy="10620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440" bIns="28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5921280" y="4302000"/>
            <a:ext cx="103320" cy="10656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0" bIns="28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7450200" y="3478320"/>
            <a:ext cx="1693800" cy="192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Vector</a:t>
            </a:r>
            <a:br>
              <a:rPr sz="2000"/>
            </a:b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Supply Link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Independence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Market Link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Millennium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 flipH="1">
            <a:off x="6999120" y="3733920"/>
            <a:ext cx="457200" cy="0"/>
          </a:xfrm>
          <a:prstGeom prst="line">
            <a:avLst/>
          </a:prstGeom>
          <a:ln w="255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 flipH="1">
            <a:off x="6999120" y="4038480"/>
            <a:ext cx="457200" cy="0"/>
          </a:xfrm>
          <a:prstGeom prst="line">
            <a:avLst/>
          </a:prstGeom>
          <a:ln w="25560">
            <a:solidFill>
              <a:srgbClr val="618ff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 flipH="1">
            <a:off x="6999120" y="4343400"/>
            <a:ext cx="457200" cy="0"/>
          </a:xfrm>
          <a:prstGeom prst="line">
            <a:avLst/>
          </a:prstGeom>
          <a:ln cap="rnd" w="34920">
            <a:solidFill>
              <a:srgbClr val="618ffd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 flipH="1">
            <a:off x="6999120" y="4572000"/>
            <a:ext cx="457200" cy="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 flipH="1">
            <a:off x="6999120" y="4952880"/>
            <a:ext cx="457200" cy="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720" y="5307120"/>
            <a:ext cx="11988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Midwest</a:t>
            </a:r>
            <a:br>
              <a:rPr sz="2000"/>
            </a:b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14.5 Bcfd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304920" y="0"/>
            <a:ext cx="6172200" cy="15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Major projects are to move  gas from Midwest (14.5 Bcfd) to Northeast (11.6 Bcfd)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5408640" y="5535720"/>
            <a:ext cx="18986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Middle Atlantic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6.5  Bcfd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 flipH="1" flipV="1">
            <a:off x="5866920" y="4952880"/>
            <a:ext cx="304920" cy="53352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7646760" y="2743200"/>
            <a:ext cx="1495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New England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1.7 Bcfd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 flipV="1">
            <a:off x="1162080" y="5715000"/>
            <a:ext cx="304920" cy="76320"/>
          </a:xfrm>
          <a:prstGeom prst="line">
            <a:avLst/>
          </a:prstGeom>
          <a:ln w="3168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 flipH="1">
            <a:off x="6553080" y="3276720"/>
            <a:ext cx="1067040" cy="457200"/>
          </a:xfrm>
          <a:prstGeom prst="line">
            <a:avLst/>
          </a:prstGeom>
          <a:ln w="3168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pull dir="rd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741ff"/>
            </a:gs>
            <a:gs pos="100000">
              <a:srgbClr val="032287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590400" y="304560"/>
            <a:ext cx="5810400" cy="99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Even with Alliance there will be net flows from the Gulf to the Midwest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/>
          </p:nvPr>
        </p:nvSpPr>
        <p:spPr>
          <a:xfrm>
            <a:off x="761760" y="1828440"/>
            <a:ext cx="3276360" cy="4343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spcBef>
                <a:spcPts val="601"/>
              </a:spcBef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Net Flow (Bcfd)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lvl="1" marL="685800" indent="-228600">
              <a:spcBef>
                <a:spcPts val="601"/>
              </a:spcBef>
              <a:buClr>
                <a:srgbClr val="cf0e30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Annual  11.5</a:t>
            </a:r>
            <a:endParaRPr b="0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lvl="1" marL="685800" indent="-228600">
              <a:spcBef>
                <a:spcPts val="601"/>
              </a:spcBef>
              <a:buClr>
                <a:srgbClr val="cf0e30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Summer  9.8</a:t>
            </a:r>
            <a:endParaRPr b="0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lvl="1" marL="685800" indent="-228600">
              <a:spcBef>
                <a:spcPts val="601"/>
              </a:spcBef>
              <a:buClr>
                <a:srgbClr val="cf0e30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Winter  12.2</a:t>
            </a:r>
            <a:endParaRPr b="0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-285840">
              <a:spcBef>
                <a:spcPts val="601"/>
              </a:spcBef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Canada + SW 6.8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-285840">
              <a:spcBef>
                <a:spcPts val="601"/>
              </a:spcBef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Alliance 1.6 Bcfd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-285840">
              <a:spcBef>
                <a:spcPts val="601"/>
              </a:spcBef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Total with Alliance 8.4 Bcfd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-285840">
              <a:spcBef>
                <a:spcPts val="601"/>
              </a:spcBef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Net Gulf 1.4 Bcfd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(9.8 - 8.4)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lvl="1" marL="68580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</p:txBody>
      </p:sp>
      <p:sp>
        <p:nvSpPr>
          <p:cNvPr id="239" name=""/>
          <p:cNvSpPr/>
          <p:nvPr/>
        </p:nvSpPr>
        <p:spPr>
          <a:xfrm rot="287400">
            <a:off x="6113160" y="2966760"/>
            <a:ext cx="1228680" cy="995400"/>
          </a:xfrm>
          <a:custGeom>
            <a:avLst/>
            <a:gdLst/>
            <a:ahLst/>
            <a:rect l="l" t="t" r="r" b="b"/>
            <a:pathLst>
              <a:path w="382" h="321">
                <a:moveTo>
                  <a:pt x="316" y="303"/>
                </a:moveTo>
                <a:lnTo>
                  <a:pt x="314" y="303"/>
                </a:lnTo>
                <a:lnTo>
                  <a:pt x="309" y="303"/>
                </a:lnTo>
                <a:lnTo>
                  <a:pt x="304" y="304"/>
                </a:lnTo>
                <a:lnTo>
                  <a:pt x="298" y="305"/>
                </a:lnTo>
                <a:lnTo>
                  <a:pt x="284" y="307"/>
                </a:lnTo>
                <a:lnTo>
                  <a:pt x="276" y="308"/>
                </a:lnTo>
                <a:lnTo>
                  <a:pt x="275" y="308"/>
                </a:lnTo>
                <a:lnTo>
                  <a:pt x="273" y="308"/>
                </a:lnTo>
                <a:lnTo>
                  <a:pt x="266" y="309"/>
                </a:lnTo>
                <a:lnTo>
                  <a:pt x="258" y="311"/>
                </a:lnTo>
                <a:lnTo>
                  <a:pt x="245" y="312"/>
                </a:lnTo>
                <a:lnTo>
                  <a:pt x="241" y="314"/>
                </a:lnTo>
                <a:lnTo>
                  <a:pt x="238" y="314"/>
                </a:lnTo>
                <a:lnTo>
                  <a:pt x="230" y="315"/>
                </a:lnTo>
                <a:lnTo>
                  <a:pt x="225" y="315"/>
                </a:lnTo>
                <a:lnTo>
                  <a:pt x="205" y="319"/>
                </a:lnTo>
                <a:lnTo>
                  <a:pt x="202" y="319"/>
                </a:lnTo>
                <a:lnTo>
                  <a:pt x="193" y="321"/>
                </a:lnTo>
                <a:lnTo>
                  <a:pt x="190" y="321"/>
                </a:lnTo>
                <a:lnTo>
                  <a:pt x="183" y="312"/>
                </a:lnTo>
                <a:lnTo>
                  <a:pt x="180" y="312"/>
                </a:lnTo>
                <a:lnTo>
                  <a:pt x="170" y="311"/>
                </a:lnTo>
                <a:lnTo>
                  <a:pt x="159" y="307"/>
                </a:lnTo>
                <a:lnTo>
                  <a:pt x="155" y="298"/>
                </a:lnTo>
                <a:lnTo>
                  <a:pt x="149" y="292"/>
                </a:lnTo>
                <a:lnTo>
                  <a:pt x="149" y="290"/>
                </a:lnTo>
                <a:lnTo>
                  <a:pt x="145" y="285"/>
                </a:lnTo>
                <a:lnTo>
                  <a:pt x="150" y="271"/>
                </a:lnTo>
                <a:lnTo>
                  <a:pt x="139" y="261"/>
                </a:lnTo>
                <a:lnTo>
                  <a:pt x="139" y="260"/>
                </a:lnTo>
                <a:lnTo>
                  <a:pt x="137" y="254"/>
                </a:lnTo>
                <a:lnTo>
                  <a:pt x="135" y="249"/>
                </a:lnTo>
                <a:lnTo>
                  <a:pt x="132" y="247"/>
                </a:lnTo>
                <a:lnTo>
                  <a:pt x="130" y="239"/>
                </a:lnTo>
                <a:lnTo>
                  <a:pt x="130" y="236"/>
                </a:lnTo>
                <a:lnTo>
                  <a:pt x="130" y="235"/>
                </a:lnTo>
                <a:lnTo>
                  <a:pt x="127" y="229"/>
                </a:lnTo>
                <a:lnTo>
                  <a:pt x="121" y="224"/>
                </a:lnTo>
                <a:lnTo>
                  <a:pt x="117" y="221"/>
                </a:lnTo>
                <a:lnTo>
                  <a:pt x="116" y="220"/>
                </a:lnTo>
                <a:lnTo>
                  <a:pt x="111" y="220"/>
                </a:lnTo>
                <a:lnTo>
                  <a:pt x="107" y="220"/>
                </a:lnTo>
                <a:lnTo>
                  <a:pt x="102" y="218"/>
                </a:lnTo>
                <a:lnTo>
                  <a:pt x="96" y="214"/>
                </a:lnTo>
                <a:lnTo>
                  <a:pt x="86" y="210"/>
                </a:lnTo>
                <a:lnTo>
                  <a:pt x="82" y="206"/>
                </a:lnTo>
                <a:lnTo>
                  <a:pt x="74" y="198"/>
                </a:lnTo>
                <a:lnTo>
                  <a:pt x="68" y="196"/>
                </a:lnTo>
                <a:lnTo>
                  <a:pt x="64" y="195"/>
                </a:lnTo>
                <a:lnTo>
                  <a:pt x="58" y="195"/>
                </a:lnTo>
                <a:lnTo>
                  <a:pt x="56" y="194"/>
                </a:lnTo>
                <a:lnTo>
                  <a:pt x="53" y="191"/>
                </a:lnTo>
                <a:lnTo>
                  <a:pt x="51" y="189"/>
                </a:lnTo>
                <a:lnTo>
                  <a:pt x="51" y="188"/>
                </a:lnTo>
                <a:lnTo>
                  <a:pt x="38" y="188"/>
                </a:lnTo>
                <a:lnTo>
                  <a:pt x="24" y="181"/>
                </a:lnTo>
                <a:lnTo>
                  <a:pt x="21" y="180"/>
                </a:lnTo>
                <a:lnTo>
                  <a:pt x="16" y="177"/>
                </a:lnTo>
                <a:lnTo>
                  <a:pt x="18" y="169"/>
                </a:lnTo>
                <a:lnTo>
                  <a:pt x="16" y="159"/>
                </a:lnTo>
                <a:lnTo>
                  <a:pt x="16" y="149"/>
                </a:lnTo>
                <a:lnTo>
                  <a:pt x="15" y="144"/>
                </a:lnTo>
                <a:lnTo>
                  <a:pt x="15" y="143"/>
                </a:lnTo>
                <a:lnTo>
                  <a:pt x="13" y="140"/>
                </a:lnTo>
                <a:lnTo>
                  <a:pt x="13" y="137"/>
                </a:lnTo>
                <a:lnTo>
                  <a:pt x="13" y="122"/>
                </a:lnTo>
                <a:lnTo>
                  <a:pt x="10" y="118"/>
                </a:lnTo>
                <a:lnTo>
                  <a:pt x="0" y="112"/>
                </a:lnTo>
                <a:lnTo>
                  <a:pt x="1" y="107"/>
                </a:lnTo>
                <a:lnTo>
                  <a:pt x="3" y="107"/>
                </a:lnTo>
                <a:lnTo>
                  <a:pt x="3" y="105"/>
                </a:lnTo>
                <a:lnTo>
                  <a:pt x="6" y="97"/>
                </a:lnTo>
                <a:lnTo>
                  <a:pt x="33" y="76"/>
                </a:lnTo>
                <a:lnTo>
                  <a:pt x="31" y="71"/>
                </a:lnTo>
                <a:lnTo>
                  <a:pt x="28" y="52"/>
                </a:lnTo>
                <a:lnTo>
                  <a:pt x="28" y="46"/>
                </a:lnTo>
                <a:lnTo>
                  <a:pt x="26" y="36"/>
                </a:lnTo>
                <a:lnTo>
                  <a:pt x="24" y="34"/>
                </a:lnTo>
                <a:lnTo>
                  <a:pt x="28" y="34"/>
                </a:lnTo>
                <a:lnTo>
                  <a:pt x="36" y="25"/>
                </a:lnTo>
                <a:lnTo>
                  <a:pt x="43" y="28"/>
                </a:lnTo>
                <a:lnTo>
                  <a:pt x="56" y="28"/>
                </a:lnTo>
                <a:lnTo>
                  <a:pt x="69" y="21"/>
                </a:lnTo>
                <a:lnTo>
                  <a:pt x="81" y="17"/>
                </a:lnTo>
                <a:lnTo>
                  <a:pt x="91" y="9"/>
                </a:lnTo>
                <a:lnTo>
                  <a:pt x="94" y="10"/>
                </a:lnTo>
                <a:lnTo>
                  <a:pt x="109" y="0"/>
                </a:lnTo>
                <a:lnTo>
                  <a:pt x="117" y="6"/>
                </a:lnTo>
                <a:lnTo>
                  <a:pt x="111" y="16"/>
                </a:lnTo>
                <a:lnTo>
                  <a:pt x="112" y="21"/>
                </a:lnTo>
                <a:lnTo>
                  <a:pt x="111" y="25"/>
                </a:lnTo>
                <a:lnTo>
                  <a:pt x="111" y="28"/>
                </a:lnTo>
                <a:lnTo>
                  <a:pt x="119" y="24"/>
                </a:lnTo>
                <a:lnTo>
                  <a:pt x="121" y="18"/>
                </a:lnTo>
                <a:lnTo>
                  <a:pt x="134" y="25"/>
                </a:lnTo>
                <a:lnTo>
                  <a:pt x="137" y="24"/>
                </a:lnTo>
                <a:lnTo>
                  <a:pt x="142" y="25"/>
                </a:lnTo>
                <a:lnTo>
                  <a:pt x="144" y="25"/>
                </a:lnTo>
                <a:lnTo>
                  <a:pt x="157" y="28"/>
                </a:lnTo>
                <a:lnTo>
                  <a:pt x="164" y="36"/>
                </a:lnTo>
                <a:lnTo>
                  <a:pt x="177" y="40"/>
                </a:lnTo>
                <a:lnTo>
                  <a:pt x="182" y="40"/>
                </a:lnTo>
                <a:lnTo>
                  <a:pt x="233" y="43"/>
                </a:lnTo>
                <a:lnTo>
                  <a:pt x="240" y="45"/>
                </a:lnTo>
                <a:lnTo>
                  <a:pt x="243" y="46"/>
                </a:lnTo>
                <a:lnTo>
                  <a:pt x="250" y="49"/>
                </a:lnTo>
                <a:lnTo>
                  <a:pt x="256" y="47"/>
                </a:lnTo>
                <a:lnTo>
                  <a:pt x="260" y="47"/>
                </a:lnTo>
                <a:lnTo>
                  <a:pt x="265" y="49"/>
                </a:lnTo>
                <a:lnTo>
                  <a:pt x="271" y="47"/>
                </a:lnTo>
                <a:lnTo>
                  <a:pt x="288" y="47"/>
                </a:lnTo>
                <a:lnTo>
                  <a:pt x="298" y="49"/>
                </a:lnTo>
                <a:lnTo>
                  <a:pt x="301" y="52"/>
                </a:lnTo>
                <a:lnTo>
                  <a:pt x="299" y="57"/>
                </a:lnTo>
                <a:lnTo>
                  <a:pt x="303" y="58"/>
                </a:lnTo>
                <a:lnTo>
                  <a:pt x="308" y="56"/>
                </a:lnTo>
                <a:lnTo>
                  <a:pt x="308" y="58"/>
                </a:lnTo>
                <a:lnTo>
                  <a:pt x="316" y="58"/>
                </a:lnTo>
                <a:lnTo>
                  <a:pt x="318" y="60"/>
                </a:lnTo>
                <a:lnTo>
                  <a:pt x="339" y="101"/>
                </a:lnTo>
                <a:lnTo>
                  <a:pt x="346" y="103"/>
                </a:lnTo>
                <a:lnTo>
                  <a:pt x="346" y="108"/>
                </a:lnTo>
                <a:lnTo>
                  <a:pt x="346" y="109"/>
                </a:lnTo>
                <a:lnTo>
                  <a:pt x="337" y="114"/>
                </a:lnTo>
                <a:lnTo>
                  <a:pt x="327" y="133"/>
                </a:lnTo>
                <a:lnTo>
                  <a:pt x="327" y="137"/>
                </a:lnTo>
                <a:lnTo>
                  <a:pt x="329" y="141"/>
                </a:lnTo>
                <a:lnTo>
                  <a:pt x="336" y="141"/>
                </a:lnTo>
                <a:lnTo>
                  <a:pt x="344" y="137"/>
                </a:lnTo>
                <a:lnTo>
                  <a:pt x="344" y="136"/>
                </a:lnTo>
                <a:lnTo>
                  <a:pt x="344" y="134"/>
                </a:lnTo>
                <a:lnTo>
                  <a:pt x="346" y="129"/>
                </a:lnTo>
                <a:lnTo>
                  <a:pt x="356" y="118"/>
                </a:lnTo>
                <a:lnTo>
                  <a:pt x="366" y="101"/>
                </a:lnTo>
                <a:lnTo>
                  <a:pt x="367" y="96"/>
                </a:lnTo>
                <a:lnTo>
                  <a:pt x="374" y="89"/>
                </a:lnTo>
                <a:lnTo>
                  <a:pt x="374" y="85"/>
                </a:lnTo>
                <a:lnTo>
                  <a:pt x="379" y="80"/>
                </a:lnTo>
                <a:lnTo>
                  <a:pt x="382" y="85"/>
                </a:lnTo>
                <a:lnTo>
                  <a:pt x="367" y="130"/>
                </a:lnTo>
                <a:lnTo>
                  <a:pt x="364" y="144"/>
                </a:lnTo>
                <a:lnTo>
                  <a:pt x="364" y="156"/>
                </a:lnTo>
                <a:lnTo>
                  <a:pt x="367" y="162"/>
                </a:lnTo>
                <a:lnTo>
                  <a:pt x="361" y="181"/>
                </a:lnTo>
                <a:lnTo>
                  <a:pt x="359" y="189"/>
                </a:lnTo>
                <a:lnTo>
                  <a:pt x="364" y="201"/>
                </a:lnTo>
                <a:lnTo>
                  <a:pt x="364" y="210"/>
                </a:lnTo>
                <a:lnTo>
                  <a:pt x="362" y="216"/>
                </a:lnTo>
                <a:lnTo>
                  <a:pt x="362" y="218"/>
                </a:lnTo>
                <a:lnTo>
                  <a:pt x="359" y="228"/>
                </a:lnTo>
                <a:lnTo>
                  <a:pt x="359" y="238"/>
                </a:lnTo>
                <a:lnTo>
                  <a:pt x="362" y="242"/>
                </a:lnTo>
                <a:lnTo>
                  <a:pt x="362" y="247"/>
                </a:lnTo>
                <a:lnTo>
                  <a:pt x="366" y="256"/>
                </a:lnTo>
                <a:lnTo>
                  <a:pt x="372" y="267"/>
                </a:lnTo>
                <a:lnTo>
                  <a:pt x="377" y="272"/>
                </a:lnTo>
                <a:lnTo>
                  <a:pt x="377" y="278"/>
                </a:lnTo>
                <a:lnTo>
                  <a:pt x="377" y="282"/>
                </a:lnTo>
                <a:lnTo>
                  <a:pt x="380" y="290"/>
                </a:lnTo>
                <a:lnTo>
                  <a:pt x="367" y="293"/>
                </a:lnTo>
                <a:lnTo>
                  <a:pt x="359" y="294"/>
                </a:lnTo>
                <a:lnTo>
                  <a:pt x="354" y="296"/>
                </a:lnTo>
                <a:lnTo>
                  <a:pt x="351" y="296"/>
                </a:lnTo>
                <a:lnTo>
                  <a:pt x="347" y="297"/>
                </a:lnTo>
                <a:lnTo>
                  <a:pt x="326" y="300"/>
                </a:lnTo>
                <a:lnTo>
                  <a:pt x="323" y="301"/>
                </a:lnTo>
                <a:lnTo>
                  <a:pt x="321" y="301"/>
                </a:lnTo>
                <a:lnTo>
                  <a:pt x="318" y="303"/>
                </a:lnTo>
                <a:lnTo>
                  <a:pt x="316" y="303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 rot="287400">
            <a:off x="6554520" y="3897000"/>
            <a:ext cx="990360" cy="1262160"/>
          </a:xfrm>
          <a:custGeom>
            <a:avLst/>
            <a:gdLst/>
            <a:ahLst/>
            <a:rect l="l" t="t" r="r" b="b"/>
            <a:pathLst>
              <a:path w="308" h="407">
                <a:moveTo>
                  <a:pt x="0" y="204"/>
                </a:moveTo>
                <a:lnTo>
                  <a:pt x="0" y="202"/>
                </a:lnTo>
                <a:lnTo>
                  <a:pt x="0" y="200"/>
                </a:lnTo>
                <a:lnTo>
                  <a:pt x="1" y="192"/>
                </a:lnTo>
                <a:lnTo>
                  <a:pt x="3" y="192"/>
                </a:lnTo>
                <a:lnTo>
                  <a:pt x="3" y="191"/>
                </a:lnTo>
                <a:lnTo>
                  <a:pt x="6" y="189"/>
                </a:lnTo>
                <a:lnTo>
                  <a:pt x="3" y="175"/>
                </a:lnTo>
                <a:lnTo>
                  <a:pt x="16" y="170"/>
                </a:lnTo>
                <a:lnTo>
                  <a:pt x="18" y="168"/>
                </a:lnTo>
                <a:lnTo>
                  <a:pt x="19" y="167"/>
                </a:lnTo>
                <a:lnTo>
                  <a:pt x="19" y="166"/>
                </a:lnTo>
                <a:lnTo>
                  <a:pt x="19" y="162"/>
                </a:lnTo>
                <a:lnTo>
                  <a:pt x="28" y="142"/>
                </a:lnTo>
                <a:lnTo>
                  <a:pt x="26" y="137"/>
                </a:lnTo>
                <a:lnTo>
                  <a:pt x="21" y="131"/>
                </a:lnTo>
                <a:lnTo>
                  <a:pt x="11" y="126"/>
                </a:lnTo>
                <a:lnTo>
                  <a:pt x="14" y="119"/>
                </a:lnTo>
                <a:lnTo>
                  <a:pt x="13" y="119"/>
                </a:lnTo>
                <a:lnTo>
                  <a:pt x="14" y="116"/>
                </a:lnTo>
                <a:lnTo>
                  <a:pt x="18" y="112"/>
                </a:lnTo>
                <a:lnTo>
                  <a:pt x="31" y="108"/>
                </a:lnTo>
                <a:lnTo>
                  <a:pt x="51" y="101"/>
                </a:lnTo>
                <a:lnTo>
                  <a:pt x="58" y="95"/>
                </a:lnTo>
                <a:lnTo>
                  <a:pt x="59" y="83"/>
                </a:lnTo>
                <a:lnTo>
                  <a:pt x="61" y="82"/>
                </a:lnTo>
                <a:lnTo>
                  <a:pt x="64" y="79"/>
                </a:lnTo>
                <a:lnTo>
                  <a:pt x="67" y="72"/>
                </a:lnTo>
                <a:lnTo>
                  <a:pt x="67" y="68"/>
                </a:lnTo>
                <a:lnTo>
                  <a:pt x="67" y="62"/>
                </a:lnTo>
                <a:lnTo>
                  <a:pt x="66" y="59"/>
                </a:lnTo>
                <a:lnTo>
                  <a:pt x="64" y="54"/>
                </a:lnTo>
                <a:lnTo>
                  <a:pt x="56" y="51"/>
                </a:lnTo>
                <a:lnTo>
                  <a:pt x="53" y="50"/>
                </a:lnTo>
                <a:lnTo>
                  <a:pt x="48" y="48"/>
                </a:lnTo>
                <a:lnTo>
                  <a:pt x="46" y="47"/>
                </a:lnTo>
                <a:lnTo>
                  <a:pt x="39" y="37"/>
                </a:lnTo>
                <a:lnTo>
                  <a:pt x="28" y="35"/>
                </a:lnTo>
                <a:lnTo>
                  <a:pt x="26" y="32"/>
                </a:lnTo>
                <a:lnTo>
                  <a:pt x="26" y="31"/>
                </a:lnTo>
                <a:lnTo>
                  <a:pt x="29" y="31"/>
                </a:lnTo>
                <a:lnTo>
                  <a:pt x="38" y="29"/>
                </a:lnTo>
                <a:lnTo>
                  <a:pt x="41" y="29"/>
                </a:lnTo>
                <a:lnTo>
                  <a:pt x="61" y="25"/>
                </a:lnTo>
                <a:lnTo>
                  <a:pt x="66" y="25"/>
                </a:lnTo>
                <a:lnTo>
                  <a:pt x="74" y="24"/>
                </a:lnTo>
                <a:lnTo>
                  <a:pt x="77" y="24"/>
                </a:lnTo>
                <a:lnTo>
                  <a:pt x="81" y="22"/>
                </a:lnTo>
                <a:lnTo>
                  <a:pt x="94" y="21"/>
                </a:lnTo>
                <a:lnTo>
                  <a:pt x="102" y="19"/>
                </a:lnTo>
                <a:lnTo>
                  <a:pt x="109" y="18"/>
                </a:lnTo>
                <a:lnTo>
                  <a:pt x="111" y="18"/>
                </a:lnTo>
                <a:lnTo>
                  <a:pt x="112" y="18"/>
                </a:lnTo>
                <a:lnTo>
                  <a:pt x="120" y="17"/>
                </a:lnTo>
                <a:lnTo>
                  <a:pt x="134" y="15"/>
                </a:lnTo>
                <a:lnTo>
                  <a:pt x="140" y="14"/>
                </a:lnTo>
                <a:lnTo>
                  <a:pt x="145" y="13"/>
                </a:lnTo>
                <a:lnTo>
                  <a:pt x="150" y="13"/>
                </a:lnTo>
                <a:lnTo>
                  <a:pt x="152" y="13"/>
                </a:lnTo>
                <a:lnTo>
                  <a:pt x="154" y="13"/>
                </a:lnTo>
                <a:lnTo>
                  <a:pt x="157" y="11"/>
                </a:lnTo>
                <a:lnTo>
                  <a:pt x="159" y="11"/>
                </a:lnTo>
                <a:lnTo>
                  <a:pt x="162" y="10"/>
                </a:lnTo>
                <a:lnTo>
                  <a:pt x="183" y="7"/>
                </a:lnTo>
                <a:lnTo>
                  <a:pt x="187" y="6"/>
                </a:lnTo>
                <a:lnTo>
                  <a:pt x="190" y="6"/>
                </a:lnTo>
                <a:lnTo>
                  <a:pt x="195" y="4"/>
                </a:lnTo>
                <a:lnTo>
                  <a:pt x="203" y="3"/>
                </a:lnTo>
                <a:lnTo>
                  <a:pt x="216" y="0"/>
                </a:lnTo>
                <a:lnTo>
                  <a:pt x="218" y="10"/>
                </a:lnTo>
                <a:lnTo>
                  <a:pt x="220" y="18"/>
                </a:lnTo>
                <a:lnTo>
                  <a:pt x="226" y="25"/>
                </a:lnTo>
                <a:lnTo>
                  <a:pt x="236" y="35"/>
                </a:lnTo>
                <a:lnTo>
                  <a:pt x="241" y="43"/>
                </a:lnTo>
                <a:lnTo>
                  <a:pt x="250" y="53"/>
                </a:lnTo>
                <a:lnTo>
                  <a:pt x="253" y="64"/>
                </a:lnTo>
                <a:lnTo>
                  <a:pt x="253" y="66"/>
                </a:lnTo>
                <a:lnTo>
                  <a:pt x="255" y="71"/>
                </a:lnTo>
                <a:lnTo>
                  <a:pt x="256" y="77"/>
                </a:lnTo>
                <a:lnTo>
                  <a:pt x="258" y="80"/>
                </a:lnTo>
                <a:lnTo>
                  <a:pt x="258" y="83"/>
                </a:lnTo>
                <a:lnTo>
                  <a:pt x="258" y="84"/>
                </a:lnTo>
                <a:lnTo>
                  <a:pt x="260" y="86"/>
                </a:lnTo>
                <a:lnTo>
                  <a:pt x="260" y="91"/>
                </a:lnTo>
                <a:lnTo>
                  <a:pt x="261" y="94"/>
                </a:lnTo>
                <a:lnTo>
                  <a:pt x="261" y="97"/>
                </a:lnTo>
                <a:lnTo>
                  <a:pt x="263" y="102"/>
                </a:lnTo>
                <a:lnTo>
                  <a:pt x="263" y="104"/>
                </a:lnTo>
                <a:lnTo>
                  <a:pt x="264" y="108"/>
                </a:lnTo>
                <a:lnTo>
                  <a:pt x="268" y="122"/>
                </a:lnTo>
                <a:lnTo>
                  <a:pt x="271" y="130"/>
                </a:lnTo>
                <a:lnTo>
                  <a:pt x="271" y="134"/>
                </a:lnTo>
                <a:lnTo>
                  <a:pt x="273" y="140"/>
                </a:lnTo>
                <a:lnTo>
                  <a:pt x="273" y="141"/>
                </a:lnTo>
                <a:lnTo>
                  <a:pt x="274" y="145"/>
                </a:lnTo>
                <a:lnTo>
                  <a:pt x="276" y="152"/>
                </a:lnTo>
                <a:lnTo>
                  <a:pt x="279" y="164"/>
                </a:lnTo>
                <a:lnTo>
                  <a:pt x="279" y="166"/>
                </a:lnTo>
                <a:lnTo>
                  <a:pt x="281" y="170"/>
                </a:lnTo>
                <a:lnTo>
                  <a:pt x="284" y="182"/>
                </a:lnTo>
                <a:lnTo>
                  <a:pt x="286" y="188"/>
                </a:lnTo>
                <a:lnTo>
                  <a:pt x="288" y="196"/>
                </a:lnTo>
                <a:lnTo>
                  <a:pt x="289" y="202"/>
                </a:lnTo>
                <a:lnTo>
                  <a:pt x="291" y="210"/>
                </a:lnTo>
                <a:lnTo>
                  <a:pt x="291" y="211"/>
                </a:lnTo>
                <a:lnTo>
                  <a:pt x="294" y="220"/>
                </a:lnTo>
                <a:lnTo>
                  <a:pt x="291" y="228"/>
                </a:lnTo>
                <a:lnTo>
                  <a:pt x="293" y="228"/>
                </a:lnTo>
                <a:lnTo>
                  <a:pt x="291" y="235"/>
                </a:lnTo>
                <a:lnTo>
                  <a:pt x="293" y="239"/>
                </a:lnTo>
                <a:lnTo>
                  <a:pt x="298" y="246"/>
                </a:lnTo>
                <a:lnTo>
                  <a:pt x="303" y="251"/>
                </a:lnTo>
                <a:lnTo>
                  <a:pt x="303" y="253"/>
                </a:lnTo>
                <a:lnTo>
                  <a:pt x="303" y="254"/>
                </a:lnTo>
                <a:lnTo>
                  <a:pt x="304" y="255"/>
                </a:lnTo>
                <a:lnTo>
                  <a:pt x="308" y="262"/>
                </a:lnTo>
                <a:lnTo>
                  <a:pt x="301" y="275"/>
                </a:lnTo>
                <a:lnTo>
                  <a:pt x="299" y="276"/>
                </a:lnTo>
                <a:lnTo>
                  <a:pt x="299" y="282"/>
                </a:lnTo>
                <a:lnTo>
                  <a:pt x="294" y="284"/>
                </a:lnTo>
                <a:lnTo>
                  <a:pt x="296" y="288"/>
                </a:lnTo>
                <a:lnTo>
                  <a:pt x="294" y="293"/>
                </a:lnTo>
                <a:lnTo>
                  <a:pt x="284" y="302"/>
                </a:lnTo>
                <a:lnTo>
                  <a:pt x="281" y="302"/>
                </a:lnTo>
                <a:lnTo>
                  <a:pt x="283" y="304"/>
                </a:lnTo>
                <a:lnTo>
                  <a:pt x="283" y="305"/>
                </a:lnTo>
                <a:lnTo>
                  <a:pt x="284" y="312"/>
                </a:lnTo>
                <a:lnTo>
                  <a:pt x="284" y="317"/>
                </a:lnTo>
                <a:lnTo>
                  <a:pt x="281" y="330"/>
                </a:lnTo>
                <a:lnTo>
                  <a:pt x="283" y="331"/>
                </a:lnTo>
                <a:lnTo>
                  <a:pt x="286" y="335"/>
                </a:lnTo>
                <a:lnTo>
                  <a:pt x="281" y="344"/>
                </a:lnTo>
                <a:lnTo>
                  <a:pt x="281" y="349"/>
                </a:lnTo>
                <a:lnTo>
                  <a:pt x="283" y="352"/>
                </a:lnTo>
                <a:lnTo>
                  <a:pt x="284" y="352"/>
                </a:lnTo>
                <a:lnTo>
                  <a:pt x="289" y="356"/>
                </a:lnTo>
                <a:lnTo>
                  <a:pt x="286" y="359"/>
                </a:lnTo>
                <a:lnTo>
                  <a:pt x="276" y="362"/>
                </a:lnTo>
                <a:lnTo>
                  <a:pt x="269" y="367"/>
                </a:lnTo>
                <a:lnTo>
                  <a:pt x="268" y="367"/>
                </a:lnTo>
                <a:lnTo>
                  <a:pt x="264" y="367"/>
                </a:lnTo>
                <a:lnTo>
                  <a:pt x="261" y="380"/>
                </a:lnTo>
                <a:lnTo>
                  <a:pt x="269" y="388"/>
                </a:lnTo>
                <a:lnTo>
                  <a:pt x="266" y="392"/>
                </a:lnTo>
                <a:lnTo>
                  <a:pt x="264" y="393"/>
                </a:lnTo>
                <a:lnTo>
                  <a:pt x="260" y="393"/>
                </a:lnTo>
                <a:lnTo>
                  <a:pt x="255" y="391"/>
                </a:lnTo>
                <a:lnTo>
                  <a:pt x="245" y="389"/>
                </a:lnTo>
                <a:lnTo>
                  <a:pt x="231" y="386"/>
                </a:lnTo>
                <a:lnTo>
                  <a:pt x="230" y="386"/>
                </a:lnTo>
                <a:lnTo>
                  <a:pt x="225" y="388"/>
                </a:lnTo>
                <a:lnTo>
                  <a:pt x="218" y="399"/>
                </a:lnTo>
                <a:lnTo>
                  <a:pt x="215" y="402"/>
                </a:lnTo>
                <a:lnTo>
                  <a:pt x="215" y="403"/>
                </a:lnTo>
                <a:lnTo>
                  <a:pt x="216" y="406"/>
                </a:lnTo>
                <a:lnTo>
                  <a:pt x="210" y="402"/>
                </a:lnTo>
                <a:lnTo>
                  <a:pt x="210" y="407"/>
                </a:lnTo>
                <a:lnTo>
                  <a:pt x="207" y="407"/>
                </a:lnTo>
                <a:lnTo>
                  <a:pt x="200" y="406"/>
                </a:lnTo>
                <a:lnTo>
                  <a:pt x="192" y="392"/>
                </a:lnTo>
                <a:lnTo>
                  <a:pt x="188" y="392"/>
                </a:lnTo>
                <a:lnTo>
                  <a:pt x="187" y="388"/>
                </a:lnTo>
                <a:lnTo>
                  <a:pt x="188" y="386"/>
                </a:lnTo>
                <a:lnTo>
                  <a:pt x="190" y="385"/>
                </a:lnTo>
                <a:lnTo>
                  <a:pt x="192" y="382"/>
                </a:lnTo>
                <a:lnTo>
                  <a:pt x="182" y="370"/>
                </a:lnTo>
                <a:lnTo>
                  <a:pt x="182" y="366"/>
                </a:lnTo>
                <a:lnTo>
                  <a:pt x="168" y="359"/>
                </a:lnTo>
                <a:lnTo>
                  <a:pt x="167" y="355"/>
                </a:lnTo>
                <a:lnTo>
                  <a:pt x="157" y="352"/>
                </a:lnTo>
                <a:lnTo>
                  <a:pt x="150" y="352"/>
                </a:lnTo>
                <a:lnTo>
                  <a:pt x="145" y="353"/>
                </a:lnTo>
                <a:lnTo>
                  <a:pt x="140" y="348"/>
                </a:lnTo>
                <a:lnTo>
                  <a:pt x="129" y="342"/>
                </a:lnTo>
                <a:lnTo>
                  <a:pt x="124" y="341"/>
                </a:lnTo>
                <a:lnTo>
                  <a:pt x="120" y="340"/>
                </a:lnTo>
                <a:lnTo>
                  <a:pt x="119" y="340"/>
                </a:lnTo>
                <a:lnTo>
                  <a:pt x="119" y="338"/>
                </a:lnTo>
                <a:lnTo>
                  <a:pt x="111" y="333"/>
                </a:lnTo>
                <a:lnTo>
                  <a:pt x="109" y="331"/>
                </a:lnTo>
                <a:lnTo>
                  <a:pt x="109" y="322"/>
                </a:lnTo>
                <a:lnTo>
                  <a:pt x="112" y="312"/>
                </a:lnTo>
                <a:lnTo>
                  <a:pt x="112" y="311"/>
                </a:lnTo>
                <a:lnTo>
                  <a:pt x="112" y="309"/>
                </a:lnTo>
                <a:lnTo>
                  <a:pt x="117" y="302"/>
                </a:lnTo>
                <a:lnTo>
                  <a:pt x="115" y="301"/>
                </a:lnTo>
                <a:lnTo>
                  <a:pt x="115" y="294"/>
                </a:lnTo>
                <a:lnTo>
                  <a:pt x="115" y="293"/>
                </a:lnTo>
                <a:lnTo>
                  <a:pt x="119" y="290"/>
                </a:lnTo>
                <a:lnTo>
                  <a:pt x="117" y="286"/>
                </a:lnTo>
                <a:lnTo>
                  <a:pt x="107" y="283"/>
                </a:lnTo>
                <a:lnTo>
                  <a:pt x="106" y="283"/>
                </a:lnTo>
                <a:lnTo>
                  <a:pt x="101" y="283"/>
                </a:lnTo>
                <a:lnTo>
                  <a:pt x="97" y="282"/>
                </a:lnTo>
                <a:lnTo>
                  <a:pt x="92" y="282"/>
                </a:lnTo>
                <a:lnTo>
                  <a:pt x="87" y="288"/>
                </a:lnTo>
                <a:lnTo>
                  <a:pt x="84" y="290"/>
                </a:lnTo>
                <a:lnTo>
                  <a:pt x="77" y="286"/>
                </a:lnTo>
                <a:lnTo>
                  <a:pt x="74" y="282"/>
                </a:lnTo>
                <a:lnTo>
                  <a:pt x="72" y="273"/>
                </a:lnTo>
                <a:lnTo>
                  <a:pt x="69" y="266"/>
                </a:lnTo>
                <a:lnTo>
                  <a:pt x="66" y="264"/>
                </a:lnTo>
                <a:lnTo>
                  <a:pt x="59" y="260"/>
                </a:lnTo>
                <a:lnTo>
                  <a:pt x="51" y="255"/>
                </a:lnTo>
                <a:lnTo>
                  <a:pt x="46" y="254"/>
                </a:lnTo>
                <a:lnTo>
                  <a:pt x="36" y="247"/>
                </a:lnTo>
                <a:lnTo>
                  <a:pt x="33" y="247"/>
                </a:lnTo>
                <a:lnTo>
                  <a:pt x="31" y="244"/>
                </a:lnTo>
                <a:lnTo>
                  <a:pt x="24" y="242"/>
                </a:lnTo>
                <a:lnTo>
                  <a:pt x="23" y="240"/>
                </a:lnTo>
                <a:lnTo>
                  <a:pt x="21" y="239"/>
                </a:lnTo>
                <a:lnTo>
                  <a:pt x="19" y="239"/>
                </a:lnTo>
                <a:lnTo>
                  <a:pt x="14" y="235"/>
                </a:lnTo>
                <a:lnTo>
                  <a:pt x="14" y="231"/>
                </a:lnTo>
                <a:lnTo>
                  <a:pt x="8" y="226"/>
                </a:lnTo>
                <a:lnTo>
                  <a:pt x="8" y="222"/>
                </a:lnTo>
                <a:lnTo>
                  <a:pt x="5" y="218"/>
                </a:lnTo>
                <a:lnTo>
                  <a:pt x="0" y="210"/>
                </a:lnTo>
                <a:lnTo>
                  <a:pt x="0" y="204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 rot="287400">
            <a:off x="5346720" y="3701880"/>
            <a:ext cx="1455840" cy="756000"/>
          </a:xfrm>
          <a:custGeom>
            <a:avLst/>
            <a:gdLst/>
            <a:ahLst/>
            <a:rect l="l" t="t" r="r" b="b"/>
            <a:pathLst>
              <a:path w="453" h="244">
                <a:moveTo>
                  <a:pt x="207" y="20"/>
                </a:moveTo>
                <a:lnTo>
                  <a:pt x="197" y="20"/>
                </a:lnTo>
                <a:lnTo>
                  <a:pt x="184" y="21"/>
                </a:lnTo>
                <a:lnTo>
                  <a:pt x="182" y="22"/>
                </a:lnTo>
                <a:lnTo>
                  <a:pt x="175" y="22"/>
                </a:lnTo>
                <a:lnTo>
                  <a:pt x="174" y="22"/>
                </a:lnTo>
                <a:lnTo>
                  <a:pt x="157" y="24"/>
                </a:lnTo>
                <a:lnTo>
                  <a:pt x="149" y="25"/>
                </a:lnTo>
                <a:lnTo>
                  <a:pt x="144" y="25"/>
                </a:lnTo>
                <a:lnTo>
                  <a:pt x="131" y="27"/>
                </a:lnTo>
                <a:lnTo>
                  <a:pt x="124" y="28"/>
                </a:lnTo>
                <a:lnTo>
                  <a:pt x="117" y="28"/>
                </a:lnTo>
                <a:lnTo>
                  <a:pt x="116" y="28"/>
                </a:lnTo>
                <a:lnTo>
                  <a:pt x="112" y="28"/>
                </a:lnTo>
                <a:lnTo>
                  <a:pt x="99" y="29"/>
                </a:lnTo>
                <a:lnTo>
                  <a:pt x="91" y="31"/>
                </a:lnTo>
                <a:lnTo>
                  <a:pt x="81" y="31"/>
                </a:lnTo>
                <a:lnTo>
                  <a:pt x="78" y="32"/>
                </a:lnTo>
                <a:lnTo>
                  <a:pt x="59" y="33"/>
                </a:lnTo>
                <a:lnTo>
                  <a:pt x="58" y="33"/>
                </a:lnTo>
                <a:lnTo>
                  <a:pt x="49" y="33"/>
                </a:lnTo>
                <a:lnTo>
                  <a:pt x="45" y="33"/>
                </a:lnTo>
                <a:lnTo>
                  <a:pt x="41" y="35"/>
                </a:lnTo>
                <a:lnTo>
                  <a:pt x="38" y="35"/>
                </a:lnTo>
                <a:lnTo>
                  <a:pt x="25" y="36"/>
                </a:lnTo>
                <a:lnTo>
                  <a:pt x="15" y="36"/>
                </a:lnTo>
                <a:lnTo>
                  <a:pt x="10" y="36"/>
                </a:lnTo>
                <a:lnTo>
                  <a:pt x="6" y="36"/>
                </a:lnTo>
                <a:lnTo>
                  <a:pt x="0" y="38"/>
                </a:lnTo>
                <a:lnTo>
                  <a:pt x="6" y="46"/>
                </a:lnTo>
                <a:lnTo>
                  <a:pt x="5" y="54"/>
                </a:lnTo>
                <a:lnTo>
                  <a:pt x="10" y="57"/>
                </a:lnTo>
                <a:lnTo>
                  <a:pt x="13" y="64"/>
                </a:lnTo>
                <a:lnTo>
                  <a:pt x="13" y="67"/>
                </a:lnTo>
                <a:lnTo>
                  <a:pt x="10" y="69"/>
                </a:lnTo>
                <a:lnTo>
                  <a:pt x="11" y="76"/>
                </a:lnTo>
                <a:lnTo>
                  <a:pt x="8" y="80"/>
                </a:lnTo>
                <a:lnTo>
                  <a:pt x="5" y="95"/>
                </a:lnTo>
                <a:lnTo>
                  <a:pt x="13" y="102"/>
                </a:lnTo>
                <a:lnTo>
                  <a:pt x="15" y="105"/>
                </a:lnTo>
                <a:lnTo>
                  <a:pt x="16" y="109"/>
                </a:lnTo>
                <a:lnTo>
                  <a:pt x="18" y="111"/>
                </a:lnTo>
                <a:lnTo>
                  <a:pt x="26" y="124"/>
                </a:lnTo>
                <a:lnTo>
                  <a:pt x="28" y="127"/>
                </a:lnTo>
                <a:lnTo>
                  <a:pt x="26" y="130"/>
                </a:lnTo>
                <a:lnTo>
                  <a:pt x="31" y="135"/>
                </a:lnTo>
                <a:lnTo>
                  <a:pt x="33" y="141"/>
                </a:lnTo>
                <a:lnTo>
                  <a:pt x="36" y="145"/>
                </a:lnTo>
                <a:lnTo>
                  <a:pt x="40" y="144"/>
                </a:lnTo>
                <a:lnTo>
                  <a:pt x="45" y="153"/>
                </a:lnTo>
                <a:lnTo>
                  <a:pt x="45" y="155"/>
                </a:lnTo>
                <a:lnTo>
                  <a:pt x="48" y="162"/>
                </a:lnTo>
                <a:lnTo>
                  <a:pt x="46" y="167"/>
                </a:lnTo>
                <a:lnTo>
                  <a:pt x="48" y="171"/>
                </a:lnTo>
                <a:lnTo>
                  <a:pt x="56" y="177"/>
                </a:lnTo>
                <a:lnTo>
                  <a:pt x="56" y="180"/>
                </a:lnTo>
                <a:lnTo>
                  <a:pt x="56" y="181"/>
                </a:lnTo>
                <a:lnTo>
                  <a:pt x="61" y="187"/>
                </a:lnTo>
                <a:lnTo>
                  <a:pt x="66" y="195"/>
                </a:lnTo>
                <a:lnTo>
                  <a:pt x="64" y="198"/>
                </a:lnTo>
                <a:lnTo>
                  <a:pt x="64" y="202"/>
                </a:lnTo>
                <a:lnTo>
                  <a:pt x="68" y="202"/>
                </a:lnTo>
                <a:lnTo>
                  <a:pt x="68" y="203"/>
                </a:lnTo>
                <a:lnTo>
                  <a:pt x="69" y="206"/>
                </a:lnTo>
                <a:lnTo>
                  <a:pt x="68" y="210"/>
                </a:lnTo>
                <a:lnTo>
                  <a:pt x="68" y="211"/>
                </a:lnTo>
                <a:lnTo>
                  <a:pt x="69" y="211"/>
                </a:lnTo>
                <a:lnTo>
                  <a:pt x="69" y="216"/>
                </a:lnTo>
                <a:lnTo>
                  <a:pt x="74" y="222"/>
                </a:lnTo>
                <a:lnTo>
                  <a:pt x="74" y="224"/>
                </a:lnTo>
                <a:lnTo>
                  <a:pt x="74" y="231"/>
                </a:lnTo>
                <a:lnTo>
                  <a:pt x="71" y="233"/>
                </a:lnTo>
                <a:lnTo>
                  <a:pt x="81" y="243"/>
                </a:lnTo>
                <a:lnTo>
                  <a:pt x="81" y="244"/>
                </a:lnTo>
                <a:lnTo>
                  <a:pt x="99" y="243"/>
                </a:lnTo>
                <a:lnTo>
                  <a:pt x="107" y="243"/>
                </a:lnTo>
                <a:lnTo>
                  <a:pt x="117" y="242"/>
                </a:lnTo>
                <a:lnTo>
                  <a:pt x="121" y="242"/>
                </a:lnTo>
                <a:lnTo>
                  <a:pt x="134" y="240"/>
                </a:lnTo>
                <a:lnTo>
                  <a:pt x="141" y="240"/>
                </a:lnTo>
                <a:lnTo>
                  <a:pt x="152" y="239"/>
                </a:lnTo>
                <a:lnTo>
                  <a:pt x="160" y="239"/>
                </a:lnTo>
                <a:lnTo>
                  <a:pt x="170" y="238"/>
                </a:lnTo>
                <a:lnTo>
                  <a:pt x="172" y="238"/>
                </a:lnTo>
                <a:lnTo>
                  <a:pt x="187" y="236"/>
                </a:lnTo>
                <a:lnTo>
                  <a:pt x="189" y="236"/>
                </a:lnTo>
                <a:lnTo>
                  <a:pt x="203" y="235"/>
                </a:lnTo>
                <a:lnTo>
                  <a:pt x="205" y="233"/>
                </a:lnTo>
                <a:lnTo>
                  <a:pt x="220" y="232"/>
                </a:lnTo>
                <a:lnTo>
                  <a:pt x="222" y="232"/>
                </a:lnTo>
                <a:lnTo>
                  <a:pt x="237" y="231"/>
                </a:lnTo>
                <a:lnTo>
                  <a:pt x="240" y="229"/>
                </a:lnTo>
                <a:lnTo>
                  <a:pt x="245" y="229"/>
                </a:lnTo>
                <a:lnTo>
                  <a:pt x="248" y="229"/>
                </a:lnTo>
                <a:lnTo>
                  <a:pt x="258" y="228"/>
                </a:lnTo>
                <a:lnTo>
                  <a:pt x="268" y="227"/>
                </a:lnTo>
                <a:lnTo>
                  <a:pt x="275" y="225"/>
                </a:lnTo>
                <a:lnTo>
                  <a:pt x="293" y="224"/>
                </a:lnTo>
                <a:lnTo>
                  <a:pt x="295" y="222"/>
                </a:lnTo>
                <a:lnTo>
                  <a:pt x="301" y="222"/>
                </a:lnTo>
                <a:lnTo>
                  <a:pt x="309" y="221"/>
                </a:lnTo>
                <a:lnTo>
                  <a:pt x="321" y="220"/>
                </a:lnTo>
                <a:lnTo>
                  <a:pt x="328" y="218"/>
                </a:lnTo>
                <a:lnTo>
                  <a:pt x="329" y="218"/>
                </a:lnTo>
                <a:lnTo>
                  <a:pt x="333" y="218"/>
                </a:lnTo>
                <a:lnTo>
                  <a:pt x="341" y="217"/>
                </a:lnTo>
                <a:lnTo>
                  <a:pt x="344" y="216"/>
                </a:lnTo>
                <a:lnTo>
                  <a:pt x="349" y="216"/>
                </a:lnTo>
                <a:lnTo>
                  <a:pt x="364" y="213"/>
                </a:lnTo>
                <a:lnTo>
                  <a:pt x="364" y="214"/>
                </a:lnTo>
                <a:lnTo>
                  <a:pt x="366" y="214"/>
                </a:lnTo>
                <a:lnTo>
                  <a:pt x="372" y="217"/>
                </a:lnTo>
                <a:lnTo>
                  <a:pt x="382" y="225"/>
                </a:lnTo>
                <a:lnTo>
                  <a:pt x="389" y="227"/>
                </a:lnTo>
                <a:lnTo>
                  <a:pt x="392" y="225"/>
                </a:lnTo>
                <a:lnTo>
                  <a:pt x="389" y="211"/>
                </a:lnTo>
                <a:lnTo>
                  <a:pt x="402" y="206"/>
                </a:lnTo>
                <a:lnTo>
                  <a:pt x="404" y="204"/>
                </a:lnTo>
                <a:lnTo>
                  <a:pt x="405" y="203"/>
                </a:lnTo>
                <a:lnTo>
                  <a:pt x="405" y="202"/>
                </a:lnTo>
                <a:lnTo>
                  <a:pt x="405" y="198"/>
                </a:lnTo>
                <a:lnTo>
                  <a:pt x="414" y="178"/>
                </a:lnTo>
                <a:lnTo>
                  <a:pt x="412" y="173"/>
                </a:lnTo>
                <a:lnTo>
                  <a:pt x="407" y="167"/>
                </a:lnTo>
                <a:lnTo>
                  <a:pt x="397" y="162"/>
                </a:lnTo>
                <a:lnTo>
                  <a:pt x="400" y="155"/>
                </a:lnTo>
                <a:lnTo>
                  <a:pt x="399" y="155"/>
                </a:lnTo>
                <a:lnTo>
                  <a:pt x="400" y="152"/>
                </a:lnTo>
                <a:lnTo>
                  <a:pt x="404" y="148"/>
                </a:lnTo>
                <a:lnTo>
                  <a:pt x="417" y="144"/>
                </a:lnTo>
                <a:lnTo>
                  <a:pt x="437" y="137"/>
                </a:lnTo>
                <a:lnTo>
                  <a:pt x="444" y="131"/>
                </a:lnTo>
                <a:lnTo>
                  <a:pt x="445" y="119"/>
                </a:lnTo>
                <a:lnTo>
                  <a:pt x="447" y="118"/>
                </a:lnTo>
                <a:lnTo>
                  <a:pt x="450" y="115"/>
                </a:lnTo>
                <a:lnTo>
                  <a:pt x="453" y="108"/>
                </a:lnTo>
                <a:lnTo>
                  <a:pt x="453" y="104"/>
                </a:lnTo>
                <a:lnTo>
                  <a:pt x="453" y="98"/>
                </a:lnTo>
                <a:lnTo>
                  <a:pt x="452" y="95"/>
                </a:lnTo>
                <a:lnTo>
                  <a:pt x="450" y="90"/>
                </a:lnTo>
                <a:lnTo>
                  <a:pt x="442" y="87"/>
                </a:lnTo>
                <a:lnTo>
                  <a:pt x="439" y="86"/>
                </a:lnTo>
                <a:lnTo>
                  <a:pt x="434" y="84"/>
                </a:lnTo>
                <a:lnTo>
                  <a:pt x="432" y="83"/>
                </a:lnTo>
                <a:lnTo>
                  <a:pt x="425" y="73"/>
                </a:lnTo>
                <a:lnTo>
                  <a:pt x="414" y="71"/>
                </a:lnTo>
                <a:lnTo>
                  <a:pt x="412" y="68"/>
                </a:lnTo>
                <a:lnTo>
                  <a:pt x="412" y="67"/>
                </a:lnTo>
                <a:lnTo>
                  <a:pt x="405" y="58"/>
                </a:lnTo>
                <a:lnTo>
                  <a:pt x="402" y="58"/>
                </a:lnTo>
                <a:lnTo>
                  <a:pt x="392" y="57"/>
                </a:lnTo>
                <a:lnTo>
                  <a:pt x="381" y="53"/>
                </a:lnTo>
                <a:lnTo>
                  <a:pt x="377" y="44"/>
                </a:lnTo>
                <a:lnTo>
                  <a:pt x="371" y="38"/>
                </a:lnTo>
                <a:lnTo>
                  <a:pt x="371" y="36"/>
                </a:lnTo>
                <a:lnTo>
                  <a:pt x="367" y="31"/>
                </a:lnTo>
                <a:lnTo>
                  <a:pt x="372" y="17"/>
                </a:lnTo>
                <a:lnTo>
                  <a:pt x="361" y="7"/>
                </a:lnTo>
                <a:lnTo>
                  <a:pt x="361" y="6"/>
                </a:lnTo>
                <a:lnTo>
                  <a:pt x="359" y="0"/>
                </a:lnTo>
                <a:lnTo>
                  <a:pt x="357" y="0"/>
                </a:lnTo>
                <a:lnTo>
                  <a:pt x="352" y="2"/>
                </a:lnTo>
                <a:lnTo>
                  <a:pt x="333" y="4"/>
                </a:lnTo>
                <a:lnTo>
                  <a:pt x="324" y="4"/>
                </a:lnTo>
                <a:lnTo>
                  <a:pt x="301" y="9"/>
                </a:lnTo>
                <a:lnTo>
                  <a:pt x="278" y="11"/>
                </a:lnTo>
                <a:lnTo>
                  <a:pt x="270" y="11"/>
                </a:lnTo>
                <a:lnTo>
                  <a:pt x="240" y="15"/>
                </a:lnTo>
                <a:lnTo>
                  <a:pt x="238" y="15"/>
                </a:lnTo>
                <a:lnTo>
                  <a:pt x="237" y="15"/>
                </a:lnTo>
                <a:lnTo>
                  <a:pt x="215" y="18"/>
                </a:lnTo>
                <a:lnTo>
                  <a:pt x="213" y="18"/>
                </a:lnTo>
                <a:lnTo>
                  <a:pt x="207" y="20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 rot="287400">
            <a:off x="5181120" y="2437920"/>
            <a:ext cx="1519200" cy="1362240"/>
          </a:xfrm>
          <a:custGeom>
            <a:avLst/>
            <a:gdLst/>
            <a:ahLst/>
            <a:rect l="l" t="t" r="r" b="b"/>
            <a:pathLst>
              <a:path w="472" h="439">
                <a:moveTo>
                  <a:pt x="77" y="344"/>
                </a:moveTo>
                <a:lnTo>
                  <a:pt x="76" y="332"/>
                </a:lnTo>
                <a:lnTo>
                  <a:pt x="74" y="309"/>
                </a:lnTo>
                <a:lnTo>
                  <a:pt x="72" y="305"/>
                </a:lnTo>
                <a:lnTo>
                  <a:pt x="69" y="304"/>
                </a:lnTo>
                <a:lnTo>
                  <a:pt x="61" y="301"/>
                </a:lnTo>
                <a:lnTo>
                  <a:pt x="46" y="289"/>
                </a:lnTo>
                <a:lnTo>
                  <a:pt x="46" y="286"/>
                </a:lnTo>
                <a:lnTo>
                  <a:pt x="58" y="276"/>
                </a:lnTo>
                <a:lnTo>
                  <a:pt x="61" y="261"/>
                </a:lnTo>
                <a:lnTo>
                  <a:pt x="59" y="257"/>
                </a:lnTo>
                <a:lnTo>
                  <a:pt x="59" y="256"/>
                </a:lnTo>
                <a:lnTo>
                  <a:pt x="54" y="232"/>
                </a:lnTo>
                <a:lnTo>
                  <a:pt x="46" y="221"/>
                </a:lnTo>
                <a:lnTo>
                  <a:pt x="43" y="212"/>
                </a:lnTo>
                <a:lnTo>
                  <a:pt x="41" y="212"/>
                </a:lnTo>
                <a:lnTo>
                  <a:pt x="41" y="194"/>
                </a:lnTo>
                <a:lnTo>
                  <a:pt x="38" y="184"/>
                </a:lnTo>
                <a:lnTo>
                  <a:pt x="36" y="173"/>
                </a:lnTo>
                <a:lnTo>
                  <a:pt x="36" y="170"/>
                </a:lnTo>
                <a:lnTo>
                  <a:pt x="36" y="167"/>
                </a:lnTo>
                <a:lnTo>
                  <a:pt x="34" y="161"/>
                </a:lnTo>
                <a:lnTo>
                  <a:pt x="34" y="159"/>
                </a:lnTo>
                <a:lnTo>
                  <a:pt x="33" y="158"/>
                </a:lnTo>
                <a:lnTo>
                  <a:pt x="33" y="156"/>
                </a:lnTo>
                <a:lnTo>
                  <a:pt x="33" y="148"/>
                </a:lnTo>
                <a:lnTo>
                  <a:pt x="29" y="138"/>
                </a:lnTo>
                <a:lnTo>
                  <a:pt x="29" y="136"/>
                </a:lnTo>
                <a:lnTo>
                  <a:pt x="20" y="121"/>
                </a:lnTo>
                <a:lnTo>
                  <a:pt x="11" y="100"/>
                </a:lnTo>
                <a:lnTo>
                  <a:pt x="10" y="98"/>
                </a:lnTo>
                <a:lnTo>
                  <a:pt x="10" y="97"/>
                </a:lnTo>
                <a:lnTo>
                  <a:pt x="11" y="96"/>
                </a:lnTo>
                <a:lnTo>
                  <a:pt x="10" y="80"/>
                </a:lnTo>
                <a:lnTo>
                  <a:pt x="6" y="72"/>
                </a:lnTo>
                <a:lnTo>
                  <a:pt x="3" y="47"/>
                </a:lnTo>
                <a:lnTo>
                  <a:pt x="0" y="38"/>
                </a:lnTo>
                <a:lnTo>
                  <a:pt x="49" y="35"/>
                </a:lnTo>
                <a:lnTo>
                  <a:pt x="112" y="29"/>
                </a:lnTo>
                <a:lnTo>
                  <a:pt x="122" y="29"/>
                </a:lnTo>
                <a:lnTo>
                  <a:pt x="119" y="0"/>
                </a:lnTo>
                <a:lnTo>
                  <a:pt x="130" y="0"/>
                </a:lnTo>
                <a:lnTo>
                  <a:pt x="140" y="3"/>
                </a:lnTo>
                <a:lnTo>
                  <a:pt x="152" y="42"/>
                </a:lnTo>
                <a:lnTo>
                  <a:pt x="160" y="47"/>
                </a:lnTo>
                <a:lnTo>
                  <a:pt x="169" y="47"/>
                </a:lnTo>
                <a:lnTo>
                  <a:pt x="178" y="46"/>
                </a:lnTo>
                <a:lnTo>
                  <a:pt x="180" y="49"/>
                </a:lnTo>
                <a:lnTo>
                  <a:pt x="205" y="49"/>
                </a:lnTo>
                <a:lnTo>
                  <a:pt x="210" y="57"/>
                </a:lnTo>
                <a:lnTo>
                  <a:pt x="223" y="54"/>
                </a:lnTo>
                <a:lnTo>
                  <a:pt x="228" y="52"/>
                </a:lnTo>
                <a:lnTo>
                  <a:pt x="228" y="50"/>
                </a:lnTo>
                <a:lnTo>
                  <a:pt x="243" y="43"/>
                </a:lnTo>
                <a:lnTo>
                  <a:pt x="250" y="45"/>
                </a:lnTo>
                <a:lnTo>
                  <a:pt x="258" y="43"/>
                </a:lnTo>
                <a:lnTo>
                  <a:pt x="273" y="49"/>
                </a:lnTo>
                <a:lnTo>
                  <a:pt x="278" y="47"/>
                </a:lnTo>
                <a:lnTo>
                  <a:pt x="279" y="56"/>
                </a:lnTo>
                <a:lnTo>
                  <a:pt x="288" y="54"/>
                </a:lnTo>
                <a:lnTo>
                  <a:pt x="298" y="68"/>
                </a:lnTo>
                <a:lnTo>
                  <a:pt x="304" y="67"/>
                </a:lnTo>
                <a:lnTo>
                  <a:pt x="301" y="60"/>
                </a:lnTo>
                <a:lnTo>
                  <a:pt x="314" y="57"/>
                </a:lnTo>
                <a:lnTo>
                  <a:pt x="319" y="58"/>
                </a:lnTo>
                <a:lnTo>
                  <a:pt x="321" y="64"/>
                </a:lnTo>
                <a:lnTo>
                  <a:pt x="332" y="67"/>
                </a:lnTo>
                <a:lnTo>
                  <a:pt x="352" y="74"/>
                </a:lnTo>
                <a:lnTo>
                  <a:pt x="366" y="71"/>
                </a:lnTo>
                <a:lnTo>
                  <a:pt x="379" y="61"/>
                </a:lnTo>
                <a:lnTo>
                  <a:pt x="389" y="56"/>
                </a:lnTo>
                <a:lnTo>
                  <a:pt x="397" y="65"/>
                </a:lnTo>
                <a:lnTo>
                  <a:pt x="405" y="63"/>
                </a:lnTo>
                <a:lnTo>
                  <a:pt x="422" y="63"/>
                </a:lnTo>
                <a:lnTo>
                  <a:pt x="433" y="58"/>
                </a:lnTo>
                <a:lnTo>
                  <a:pt x="452" y="65"/>
                </a:lnTo>
                <a:lnTo>
                  <a:pt x="458" y="61"/>
                </a:lnTo>
                <a:lnTo>
                  <a:pt x="472" y="61"/>
                </a:lnTo>
                <a:lnTo>
                  <a:pt x="447" y="79"/>
                </a:lnTo>
                <a:lnTo>
                  <a:pt x="419" y="92"/>
                </a:lnTo>
                <a:lnTo>
                  <a:pt x="405" y="100"/>
                </a:lnTo>
                <a:lnTo>
                  <a:pt x="390" y="114"/>
                </a:lnTo>
                <a:lnTo>
                  <a:pt x="379" y="129"/>
                </a:lnTo>
                <a:lnTo>
                  <a:pt x="372" y="137"/>
                </a:lnTo>
                <a:lnTo>
                  <a:pt x="351" y="159"/>
                </a:lnTo>
                <a:lnTo>
                  <a:pt x="339" y="167"/>
                </a:lnTo>
                <a:lnTo>
                  <a:pt x="336" y="174"/>
                </a:lnTo>
                <a:lnTo>
                  <a:pt x="341" y="177"/>
                </a:lnTo>
                <a:lnTo>
                  <a:pt x="334" y="174"/>
                </a:lnTo>
                <a:lnTo>
                  <a:pt x="326" y="183"/>
                </a:lnTo>
                <a:lnTo>
                  <a:pt x="322" y="183"/>
                </a:lnTo>
                <a:lnTo>
                  <a:pt x="324" y="185"/>
                </a:lnTo>
                <a:lnTo>
                  <a:pt x="326" y="195"/>
                </a:lnTo>
                <a:lnTo>
                  <a:pt x="326" y="201"/>
                </a:lnTo>
                <a:lnTo>
                  <a:pt x="329" y="220"/>
                </a:lnTo>
                <a:lnTo>
                  <a:pt x="331" y="225"/>
                </a:lnTo>
                <a:lnTo>
                  <a:pt x="304" y="246"/>
                </a:lnTo>
                <a:lnTo>
                  <a:pt x="301" y="254"/>
                </a:lnTo>
                <a:lnTo>
                  <a:pt x="301" y="256"/>
                </a:lnTo>
                <a:lnTo>
                  <a:pt x="299" y="256"/>
                </a:lnTo>
                <a:lnTo>
                  <a:pt x="298" y="261"/>
                </a:lnTo>
                <a:lnTo>
                  <a:pt x="308" y="267"/>
                </a:lnTo>
                <a:lnTo>
                  <a:pt x="311" y="271"/>
                </a:lnTo>
                <a:lnTo>
                  <a:pt x="311" y="286"/>
                </a:lnTo>
                <a:lnTo>
                  <a:pt x="311" y="289"/>
                </a:lnTo>
                <a:lnTo>
                  <a:pt x="313" y="292"/>
                </a:lnTo>
                <a:lnTo>
                  <a:pt x="313" y="293"/>
                </a:lnTo>
                <a:lnTo>
                  <a:pt x="314" y="298"/>
                </a:lnTo>
                <a:lnTo>
                  <a:pt x="314" y="308"/>
                </a:lnTo>
                <a:lnTo>
                  <a:pt x="316" y="318"/>
                </a:lnTo>
                <a:lnTo>
                  <a:pt x="314" y="326"/>
                </a:lnTo>
                <a:lnTo>
                  <a:pt x="319" y="329"/>
                </a:lnTo>
                <a:lnTo>
                  <a:pt x="322" y="330"/>
                </a:lnTo>
                <a:lnTo>
                  <a:pt x="336" y="337"/>
                </a:lnTo>
                <a:lnTo>
                  <a:pt x="349" y="337"/>
                </a:lnTo>
                <a:lnTo>
                  <a:pt x="349" y="338"/>
                </a:lnTo>
                <a:lnTo>
                  <a:pt x="351" y="340"/>
                </a:lnTo>
                <a:lnTo>
                  <a:pt x="354" y="343"/>
                </a:lnTo>
                <a:lnTo>
                  <a:pt x="356" y="344"/>
                </a:lnTo>
                <a:lnTo>
                  <a:pt x="362" y="344"/>
                </a:lnTo>
                <a:lnTo>
                  <a:pt x="366" y="345"/>
                </a:lnTo>
                <a:lnTo>
                  <a:pt x="372" y="347"/>
                </a:lnTo>
                <a:lnTo>
                  <a:pt x="380" y="355"/>
                </a:lnTo>
                <a:lnTo>
                  <a:pt x="384" y="359"/>
                </a:lnTo>
                <a:lnTo>
                  <a:pt x="394" y="363"/>
                </a:lnTo>
                <a:lnTo>
                  <a:pt x="400" y="367"/>
                </a:lnTo>
                <a:lnTo>
                  <a:pt x="405" y="369"/>
                </a:lnTo>
                <a:lnTo>
                  <a:pt x="409" y="369"/>
                </a:lnTo>
                <a:lnTo>
                  <a:pt x="414" y="369"/>
                </a:lnTo>
                <a:lnTo>
                  <a:pt x="415" y="370"/>
                </a:lnTo>
                <a:lnTo>
                  <a:pt x="419" y="373"/>
                </a:lnTo>
                <a:lnTo>
                  <a:pt x="425" y="378"/>
                </a:lnTo>
                <a:lnTo>
                  <a:pt x="428" y="384"/>
                </a:lnTo>
                <a:lnTo>
                  <a:pt x="428" y="385"/>
                </a:lnTo>
                <a:lnTo>
                  <a:pt x="428" y="388"/>
                </a:lnTo>
                <a:lnTo>
                  <a:pt x="430" y="396"/>
                </a:lnTo>
                <a:lnTo>
                  <a:pt x="433" y="398"/>
                </a:lnTo>
                <a:lnTo>
                  <a:pt x="435" y="403"/>
                </a:lnTo>
                <a:lnTo>
                  <a:pt x="433" y="403"/>
                </a:lnTo>
                <a:lnTo>
                  <a:pt x="428" y="405"/>
                </a:lnTo>
                <a:lnTo>
                  <a:pt x="409" y="407"/>
                </a:lnTo>
                <a:lnTo>
                  <a:pt x="400" y="407"/>
                </a:lnTo>
                <a:lnTo>
                  <a:pt x="377" y="412"/>
                </a:lnTo>
                <a:lnTo>
                  <a:pt x="354" y="414"/>
                </a:lnTo>
                <a:lnTo>
                  <a:pt x="346" y="414"/>
                </a:lnTo>
                <a:lnTo>
                  <a:pt x="316" y="418"/>
                </a:lnTo>
                <a:lnTo>
                  <a:pt x="314" y="418"/>
                </a:lnTo>
                <a:lnTo>
                  <a:pt x="313" y="418"/>
                </a:lnTo>
                <a:lnTo>
                  <a:pt x="291" y="421"/>
                </a:lnTo>
                <a:lnTo>
                  <a:pt x="289" y="421"/>
                </a:lnTo>
                <a:lnTo>
                  <a:pt x="283" y="423"/>
                </a:lnTo>
                <a:lnTo>
                  <a:pt x="273" y="423"/>
                </a:lnTo>
                <a:lnTo>
                  <a:pt x="260" y="424"/>
                </a:lnTo>
                <a:lnTo>
                  <a:pt x="258" y="425"/>
                </a:lnTo>
                <a:lnTo>
                  <a:pt x="251" y="425"/>
                </a:lnTo>
                <a:lnTo>
                  <a:pt x="250" y="425"/>
                </a:lnTo>
                <a:lnTo>
                  <a:pt x="233" y="427"/>
                </a:lnTo>
                <a:lnTo>
                  <a:pt x="225" y="428"/>
                </a:lnTo>
                <a:lnTo>
                  <a:pt x="220" y="428"/>
                </a:lnTo>
                <a:lnTo>
                  <a:pt x="207" y="430"/>
                </a:lnTo>
                <a:lnTo>
                  <a:pt x="200" y="431"/>
                </a:lnTo>
                <a:lnTo>
                  <a:pt x="193" y="431"/>
                </a:lnTo>
                <a:lnTo>
                  <a:pt x="192" y="431"/>
                </a:lnTo>
                <a:lnTo>
                  <a:pt x="188" y="431"/>
                </a:lnTo>
                <a:lnTo>
                  <a:pt x="175" y="432"/>
                </a:lnTo>
                <a:lnTo>
                  <a:pt x="167" y="434"/>
                </a:lnTo>
                <a:lnTo>
                  <a:pt x="157" y="434"/>
                </a:lnTo>
                <a:lnTo>
                  <a:pt x="154" y="435"/>
                </a:lnTo>
                <a:lnTo>
                  <a:pt x="135" y="436"/>
                </a:lnTo>
                <a:lnTo>
                  <a:pt x="134" y="436"/>
                </a:lnTo>
                <a:lnTo>
                  <a:pt x="125" y="436"/>
                </a:lnTo>
                <a:lnTo>
                  <a:pt x="121" y="436"/>
                </a:lnTo>
                <a:lnTo>
                  <a:pt x="117" y="438"/>
                </a:lnTo>
                <a:lnTo>
                  <a:pt x="114" y="438"/>
                </a:lnTo>
                <a:lnTo>
                  <a:pt x="101" y="439"/>
                </a:lnTo>
                <a:lnTo>
                  <a:pt x="91" y="439"/>
                </a:lnTo>
                <a:lnTo>
                  <a:pt x="86" y="439"/>
                </a:lnTo>
                <a:lnTo>
                  <a:pt x="86" y="431"/>
                </a:lnTo>
                <a:lnTo>
                  <a:pt x="84" y="421"/>
                </a:lnTo>
                <a:lnTo>
                  <a:pt x="84" y="414"/>
                </a:lnTo>
                <a:lnTo>
                  <a:pt x="82" y="403"/>
                </a:lnTo>
                <a:lnTo>
                  <a:pt x="82" y="394"/>
                </a:lnTo>
                <a:lnTo>
                  <a:pt x="81" y="388"/>
                </a:lnTo>
                <a:lnTo>
                  <a:pt x="79" y="363"/>
                </a:lnTo>
                <a:lnTo>
                  <a:pt x="77" y="358"/>
                </a:lnTo>
                <a:lnTo>
                  <a:pt x="77" y="356"/>
                </a:lnTo>
                <a:lnTo>
                  <a:pt x="77" y="344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 rot="287400">
            <a:off x="5535720" y="4392360"/>
            <a:ext cx="1711080" cy="979560"/>
          </a:xfrm>
          <a:custGeom>
            <a:avLst/>
            <a:gdLst/>
            <a:ahLst/>
            <a:rect l="l" t="t" r="r" b="b"/>
            <a:pathLst>
              <a:path w="532" h="316">
                <a:moveTo>
                  <a:pt x="110" y="23"/>
                </a:moveTo>
                <a:lnTo>
                  <a:pt x="124" y="22"/>
                </a:lnTo>
                <a:lnTo>
                  <a:pt x="126" y="20"/>
                </a:lnTo>
                <a:lnTo>
                  <a:pt x="141" y="19"/>
                </a:lnTo>
                <a:lnTo>
                  <a:pt x="143" y="19"/>
                </a:lnTo>
                <a:lnTo>
                  <a:pt x="158" y="18"/>
                </a:lnTo>
                <a:lnTo>
                  <a:pt x="161" y="16"/>
                </a:lnTo>
                <a:lnTo>
                  <a:pt x="166" y="16"/>
                </a:lnTo>
                <a:lnTo>
                  <a:pt x="169" y="16"/>
                </a:lnTo>
                <a:lnTo>
                  <a:pt x="179" y="15"/>
                </a:lnTo>
                <a:lnTo>
                  <a:pt x="189" y="14"/>
                </a:lnTo>
                <a:lnTo>
                  <a:pt x="196" y="12"/>
                </a:lnTo>
                <a:lnTo>
                  <a:pt x="214" y="11"/>
                </a:lnTo>
                <a:lnTo>
                  <a:pt x="216" y="9"/>
                </a:lnTo>
                <a:lnTo>
                  <a:pt x="222" y="9"/>
                </a:lnTo>
                <a:lnTo>
                  <a:pt x="230" y="8"/>
                </a:lnTo>
                <a:lnTo>
                  <a:pt x="242" y="7"/>
                </a:lnTo>
                <a:lnTo>
                  <a:pt x="249" y="5"/>
                </a:lnTo>
                <a:lnTo>
                  <a:pt x="250" y="5"/>
                </a:lnTo>
                <a:lnTo>
                  <a:pt x="254" y="5"/>
                </a:lnTo>
                <a:lnTo>
                  <a:pt x="262" y="4"/>
                </a:lnTo>
                <a:lnTo>
                  <a:pt x="265" y="3"/>
                </a:lnTo>
                <a:lnTo>
                  <a:pt x="270" y="3"/>
                </a:lnTo>
                <a:lnTo>
                  <a:pt x="285" y="0"/>
                </a:lnTo>
                <a:lnTo>
                  <a:pt x="285" y="1"/>
                </a:lnTo>
                <a:lnTo>
                  <a:pt x="287" y="1"/>
                </a:lnTo>
                <a:lnTo>
                  <a:pt x="293" y="4"/>
                </a:lnTo>
                <a:lnTo>
                  <a:pt x="303" y="12"/>
                </a:lnTo>
                <a:lnTo>
                  <a:pt x="310" y="14"/>
                </a:lnTo>
                <a:lnTo>
                  <a:pt x="310" y="15"/>
                </a:lnTo>
                <a:lnTo>
                  <a:pt x="308" y="15"/>
                </a:lnTo>
                <a:lnTo>
                  <a:pt x="307" y="23"/>
                </a:lnTo>
                <a:lnTo>
                  <a:pt x="307" y="25"/>
                </a:lnTo>
                <a:lnTo>
                  <a:pt x="307" y="27"/>
                </a:lnTo>
                <a:lnTo>
                  <a:pt x="307" y="33"/>
                </a:lnTo>
                <a:lnTo>
                  <a:pt x="312" y="41"/>
                </a:lnTo>
                <a:lnTo>
                  <a:pt x="315" y="45"/>
                </a:lnTo>
                <a:lnTo>
                  <a:pt x="315" y="49"/>
                </a:lnTo>
                <a:lnTo>
                  <a:pt x="321" y="54"/>
                </a:lnTo>
                <a:lnTo>
                  <a:pt x="321" y="58"/>
                </a:lnTo>
                <a:lnTo>
                  <a:pt x="326" y="62"/>
                </a:lnTo>
                <a:lnTo>
                  <a:pt x="328" y="62"/>
                </a:lnTo>
                <a:lnTo>
                  <a:pt x="330" y="63"/>
                </a:lnTo>
                <a:lnTo>
                  <a:pt x="331" y="65"/>
                </a:lnTo>
                <a:lnTo>
                  <a:pt x="338" y="67"/>
                </a:lnTo>
                <a:lnTo>
                  <a:pt x="340" y="70"/>
                </a:lnTo>
                <a:lnTo>
                  <a:pt x="343" y="70"/>
                </a:lnTo>
                <a:lnTo>
                  <a:pt x="353" y="77"/>
                </a:lnTo>
                <a:lnTo>
                  <a:pt x="358" y="78"/>
                </a:lnTo>
                <a:lnTo>
                  <a:pt x="366" y="83"/>
                </a:lnTo>
                <a:lnTo>
                  <a:pt x="373" y="87"/>
                </a:lnTo>
                <a:lnTo>
                  <a:pt x="376" y="89"/>
                </a:lnTo>
                <a:lnTo>
                  <a:pt x="379" y="96"/>
                </a:lnTo>
                <a:lnTo>
                  <a:pt x="381" y="105"/>
                </a:lnTo>
                <a:lnTo>
                  <a:pt x="384" y="109"/>
                </a:lnTo>
                <a:lnTo>
                  <a:pt x="391" y="113"/>
                </a:lnTo>
                <a:lnTo>
                  <a:pt x="394" y="111"/>
                </a:lnTo>
                <a:lnTo>
                  <a:pt x="399" y="105"/>
                </a:lnTo>
                <a:lnTo>
                  <a:pt x="404" y="105"/>
                </a:lnTo>
                <a:lnTo>
                  <a:pt x="408" y="106"/>
                </a:lnTo>
                <a:lnTo>
                  <a:pt x="413" y="106"/>
                </a:lnTo>
                <a:lnTo>
                  <a:pt x="414" y="106"/>
                </a:lnTo>
                <a:lnTo>
                  <a:pt x="424" y="109"/>
                </a:lnTo>
                <a:lnTo>
                  <a:pt x="426" y="113"/>
                </a:lnTo>
                <a:lnTo>
                  <a:pt x="422" y="116"/>
                </a:lnTo>
                <a:lnTo>
                  <a:pt x="422" y="117"/>
                </a:lnTo>
                <a:lnTo>
                  <a:pt x="422" y="124"/>
                </a:lnTo>
                <a:lnTo>
                  <a:pt x="424" y="125"/>
                </a:lnTo>
                <a:lnTo>
                  <a:pt x="419" y="132"/>
                </a:lnTo>
                <a:lnTo>
                  <a:pt x="419" y="134"/>
                </a:lnTo>
                <a:lnTo>
                  <a:pt x="419" y="135"/>
                </a:lnTo>
                <a:lnTo>
                  <a:pt x="416" y="145"/>
                </a:lnTo>
                <a:lnTo>
                  <a:pt x="416" y="154"/>
                </a:lnTo>
                <a:lnTo>
                  <a:pt x="418" y="156"/>
                </a:lnTo>
                <a:lnTo>
                  <a:pt x="426" y="161"/>
                </a:lnTo>
                <a:lnTo>
                  <a:pt x="426" y="163"/>
                </a:lnTo>
                <a:lnTo>
                  <a:pt x="427" y="163"/>
                </a:lnTo>
                <a:lnTo>
                  <a:pt x="431" y="164"/>
                </a:lnTo>
                <a:lnTo>
                  <a:pt x="436" y="165"/>
                </a:lnTo>
                <a:lnTo>
                  <a:pt x="447" y="171"/>
                </a:lnTo>
                <a:lnTo>
                  <a:pt x="452" y="176"/>
                </a:lnTo>
                <a:lnTo>
                  <a:pt x="457" y="175"/>
                </a:lnTo>
                <a:lnTo>
                  <a:pt x="464" y="175"/>
                </a:lnTo>
                <a:lnTo>
                  <a:pt x="474" y="178"/>
                </a:lnTo>
                <a:lnTo>
                  <a:pt x="475" y="182"/>
                </a:lnTo>
                <a:lnTo>
                  <a:pt x="489" y="189"/>
                </a:lnTo>
                <a:lnTo>
                  <a:pt x="489" y="193"/>
                </a:lnTo>
                <a:lnTo>
                  <a:pt x="499" y="205"/>
                </a:lnTo>
                <a:lnTo>
                  <a:pt x="497" y="208"/>
                </a:lnTo>
                <a:lnTo>
                  <a:pt x="495" y="209"/>
                </a:lnTo>
                <a:lnTo>
                  <a:pt x="494" y="211"/>
                </a:lnTo>
                <a:lnTo>
                  <a:pt x="495" y="215"/>
                </a:lnTo>
                <a:lnTo>
                  <a:pt x="499" y="215"/>
                </a:lnTo>
                <a:lnTo>
                  <a:pt x="507" y="229"/>
                </a:lnTo>
                <a:lnTo>
                  <a:pt x="514" y="230"/>
                </a:lnTo>
                <a:lnTo>
                  <a:pt x="517" y="230"/>
                </a:lnTo>
                <a:lnTo>
                  <a:pt x="517" y="225"/>
                </a:lnTo>
                <a:lnTo>
                  <a:pt x="523" y="229"/>
                </a:lnTo>
                <a:lnTo>
                  <a:pt x="527" y="229"/>
                </a:lnTo>
                <a:lnTo>
                  <a:pt x="530" y="232"/>
                </a:lnTo>
                <a:lnTo>
                  <a:pt x="530" y="236"/>
                </a:lnTo>
                <a:lnTo>
                  <a:pt x="528" y="237"/>
                </a:lnTo>
                <a:lnTo>
                  <a:pt x="530" y="243"/>
                </a:lnTo>
                <a:lnTo>
                  <a:pt x="532" y="245"/>
                </a:lnTo>
                <a:lnTo>
                  <a:pt x="527" y="247"/>
                </a:lnTo>
                <a:lnTo>
                  <a:pt x="528" y="254"/>
                </a:lnTo>
                <a:lnTo>
                  <a:pt x="525" y="260"/>
                </a:lnTo>
                <a:lnTo>
                  <a:pt x="519" y="256"/>
                </a:lnTo>
                <a:lnTo>
                  <a:pt x="515" y="258"/>
                </a:lnTo>
                <a:lnTo>
                  <a:pt x="514" y="266"/>
                </a:lnTo>
                <a:lnTo>
                  <a:pt x="514" y="267"/>
                </a:lnTo>
                <a:lnTo>
                  <a:pt x="509" y="267"/>
                </a:lnTo>
                <a:lnTo>
                  <a:pt x="505" y="262"/>
                </a:lnTo>
                <a:lnTo>
                  <a:pt x="504" y="269"/>
                </a:lnTo>
                <a:lnTo>
                  <a:pt x="509" y="277"/>
                </a:lnTo>
                <a:lnTo>
                  <a:pt x="507" y="280"/>
                </a:lnTo>
                <a:lnTo>
                  <a:pt x="509" y="285"/>
                </a:lnTo>
                <a:lnTo>
                  <a:pt x="495" y="288"/>
                </a:lnTo>
                <a:lnTo>
                  <a:pt x="502" y="291"/>
                </a:lnTo>
                <a:lnTo>
                  <a:pt x="505" y="295"/>
                </a:lnTo>
                <a:lnTo>
                  <a:pt x="504" y="296"/>
                </a:lnTo>
                <a:lnTo>
                  <a:pt x="497" y="305"/>
                </a:lnTo>
                <a:lnTo>
                  <a:pt x="495" y="306"/>
                </a:lnTo>
                <a:lnTo>
                  <a:pt x="484" y="307"/>
                </a:lnTo>
                <a:lnTo>
                  <a:pt x="480" y="307"/>
                </a:lnTo>
                <a:lnTo>
                  <a:pt x="464" y="310"/>
                </a:lnTo>
                <a:lnTo>
                  <a:pt x="459" y="312"/>
                </a:lnTo>
                <a:lnTo>
                  <a:pt x="456" y="312"/>
                </a:lnTo>
                <a:lnTo>
                  <a:pt x="449" y="313"/>
                </a:lnTo>
                <a:lnTo>
                  <a:pt x="454" y="303"/>
                </a:lnTo>
                <a:lnTo>
                  <a:pt x="456" y="303"/>
                </a:lnTo>
                <a:lnTo>
                  <a:pt x="459" y="296"/>
                </a:lnTo>
                <a:lnTo>
                  <a:pt x="464" y="292"/>
                </a:lnTo>
                <a:lnTo>
                  <a:pt x="459" y="276"/>
                </a:lnTo>
                <a:lnTo>
                  <a:pt x="452" y="276"/>
                </a:lnTo>
                <a:lnTo>
                  <a:pt x="451" y="277"/>
                </a:lnTo>
                <a:lnTo>
                  <a:pt x="447" y="277"/>
                </a:lnTo>
                <a:lnTo>
                  <a:pt x="426" y="280"/>
                </a:lnTo>
                <a:lnTo>
                  <a:pt x="416" y="281"/>
                </a:lnTo>
                <a:lnTo>
                  <a:pt x="414" y="281"/>
                </a:lnTo>
                <a:lnTo>
                  <a:pt x="411" y="283"/>
                </a:lnTo>
                <a:lnTo>
                  <a:pt x="404" y="283"/>
                </a:lnTo>
                <a:lnTo>
                  <a:pt x="394" y="284"/>
                </a:lnTo>
                <a:lnTo>
                  <a:pt x="384" y="285"/>
                </a:lnTo>
                <a:lnTo>
                  <a:pt x="379" y="287"/>
                </a:lnTo>
                <a:lnTo>
                  <a:pt x="376" y="287"/>
                </a:lnTo>
                <a:lnTo>
                  <a:pt x="365" y="289"/>
                </a:lnTo>
                <a:lnTo>
                  <a:pt x="363" y="289"/>
                </a:lnTo>
                <a:lnTo>
                  <a:pt x="361" y="289"/>
                </a:lnTo>
                <a:lnTo>
                  <a:pt x="356" y="289"/>
                </a:lnTo>
                <a:lnTo>
                  <a:pt x="353" y="289"/>
                </a:lnTo>
                <a:lnTo>
                  <a:pt x="345" y="291"/>
                </a:lnTo>
                <a:lnTo>
                  <a:pt x="338" y="292"/>
                </a:lnTo>
                <a:lnTo>
                  <a:pt x="320" y="295"/>
                </a:lnTo>
                <a:lnTo>
                  <a:pt x="310" y="295"/>
                </a:lnTo>
                <a:lnTo>
                  <a:pt x="308" y="296"/>
                </a:lnTo>
                <a:lnTo>
                  <a:pt x="292" y="298"/>
                </a:lnTo>
                <a:lnTo>
                  <a:pt x="287" y="299"/>
                </a:lnTo>
                <a:lnTo>
                  <a:pt x="280" y="299"/>
                </a:lnTo>
                <a:lnTo>
                  <a:pt x="265" y="300"/>
                </a:lnTo>
                <a:lnTo>
                  <a:pt x="262" y="302"/>
                </a:lnTo>
                <a:lnTo>
                  <a:pt x="260" y="302"/>
                </a:lnTo>
                <a:lnTo>
                  <a:pt x="255" y="302"/>
                </a:lnTo>
                <a:lnTo>
                  <a:pt x="240" y="305"/>
                </a:lnTo>
                <a:lnTo>
                  <a:pt x="232" y="305"/>
                </a:lnTo>
                <a:lnTo>
                  <a:pt x="222" y="306"/>
                </a:lnTo>
                <a:lnTo>
                  <a:pt x="220" y="306"/>
                </a:lnTo>
                <a:lnTo>
                  <a:pt x="216" y="307"/>
                </a:lnTo>
                <a:lnTo>
                  <a:pt x="211" y="307"/>
                </a:lnTo>
                <a:lnTo>
                  <a:pt x="199" y="309"/>
                </a:lnTo>
                <a:lnTo>
                  <a:pt x="191" y="309"/>
                </a:lnTo>
                <a:lnTo>
                  <a:pt x="184" y="310"/>
                </a:lnTo>
                <a:lnTo>
                  <a:pt x="177" y="310"/>
                </a:lnTo>
                <a:lnTo>
                  <a:pt x="172" y="312"/>
                </a:lnTo>
                <a:lnTo>
                  <a:pt x="167" y="312"/>
                </a:lnTo>
                <a:lnTo>
                  <a:pt x="163" y="313"/>
                </a:lnTo>
                <a:lnTo>
                  <a:pt x="139" y="314"/>
                </a:lnTo>
                <a:lnTo>
                  <a:pt x="129" y="316"/>
                </a:lnTo>
                <a:lnTo>
                  <a:pt x="121" y="316"/>
                </a:lnTo>
                <a:lnTo>
                  <a:pt x="119" y="309"/>
                </a:lnTo>
                <a:lnTo>
                  <a:pt x="119" y="306"/>
                </a:lnTo>
                <a:lnTo>
                  <a:pt x="119" y="305"/>
                </a:lnTo>
                <a:lnTo>
                  <a:pt x="119" y="303"/>
                </a:lnTo>
                <a:lnTo>
                  <a:pt x="119" y="299"/>
                </a:lnTo>
                <a:lnTo>
                  <a:pt x="119" y="298"/>
                </a:lnTo>
                <a:lnTo>
                  <a:pt x="118" y="291"/>
                </a:lnTo>
                <a:lnTo>
                  <a:pt x="116" y="284"/>
                </a:lnTo>
                <a:lnTo>
                  <a:pt x="116" y="281"/>
                </a:lnTo>
                <a:lnTo>
                  <a:pt x="116" y="278"/>
                </a:lnTo>
                <a:lnTo>
                  <a:pt x="116" y="277"/>
                </a:lnTo>
                <a:lnTo>
                  <a:pt x="116" y="274"/>
                </a:lnTo>
                <a:lnTo>
                  <a:pt x="115" y="269"/>
                </a:lnTo>
                <a:lnTo>
                  <a:pt x="113" y="256"/>
                </a:lnTo>
                <a:lnTo>
                  <a:pt x="113" y="255"/>
                </a:lnTo>
                <a:lnTo>
                  <a:pt x="113" y="254"/>
                </a:lnTo>
                <a:lnTo>
                  <a:pt x="111" y="245"/>
                </a:lnTo>
                <a:lnTo>
                  <a:pt x="110" y="234"/>
                </a:lnTo>
                <a:lnTo>
                  <a:pt x="110" y="233"/>
                </a:lnTo>
                <a:lnTo>
                  <a:pt x="110" y="225"/>
                </a:lnTo>
                <a:lnTo>
                  <a:pt x="108" y="214"/>
                </a:lnTo>
                <a:lnTo>
                  <a:pt x="106" y="207"/>
                </a:lnTo>
                <a:lnTo>
                  <a:pt x="106" y="205"/>
                </a:lnTo>
                <a:lnTo>
                  <a:pt x="106" y="198"/>
                </a:lnTo>
                <a:lnTo>
                  <a:pt x="105" y="192"/>
                </a:lnTo>
                <a:lnTo>
                  <a:pt x="103" y="182"/>
                </a:lnTo>
                <a:lnTo>
                  <a:pt x="103" y="175"/>
                </a:lnTo>
                <a:lnTo>
                  <a:pt x="103" y="174"/>
                </a:lnTo>
                <a:lnTo>
                  <a:pt x="101" y="165"/>
                </a:lnTo>
                <a:lnTo>
                  <a:pt x="101" y="157"/>
                </a:lnTo>
                <a:lnTo>
                  <a:pt x="101" y="156"/>
                </a:lnTo>
                <a:lnTo>
                  <a:pt x="100" y="149"/>
                </a:lnTo>
                <a:lnTo>
                  <a:pt x="100" y="145"/>
                </a:lnTo>
                <a:lnTo>
                  <a:pt x="98" y="140"/>
                </a:lnTo>
                <a:lnTo>
                  <a:pt x="98" y="135"/>
                </a:lnTo>
                <a:lnTo>
                  <a:pt x="96" y="129"/>
                </a:lnTo>
                <a:lnTo>
                  <a:pt x="98" y="129"/>
                </a:lnTo>
                <a:lnTo>
                  <a:pt x="96" y="127"/>
                </a:lnTo>
                <a:lnTo>
                  <a:pt x="95" y="127"/>
                </a:lnTo>
                <a:lnTo>
                  <a:pt x="86" y="127"/>
                </a:lnTo>
                <a:lnTo>
                  <a:pt x="85" y="125"/>
                </a:lnTo>
                <a:lnTo>
                  <a:pt x="76" y="120"/>
                </a:lnTo>
                <a:lnTo>
                  <a:pt x="75" y="113"/>
                </a:lnTo>
                <a:lnTo>
                  <a:pt x="68" y="110"/>
                </a:lnTo>
                <a:lnTo>
                  <a:pt x="65" y="109"/>
                </a:lnTo>
                <a:lnTo>
                  <a:pt x="62" y="105"/>
                </a:lnTo>
                <a:lnTo>
                  <a:pt x="58" y="103"/>
                </a:lnTo>
                <a:lnTo>
                  <a:pt x="60" y="96"/>
                </a:lnTo>
                <a:lnTo>
                  <a:pt x="63" y="92"/>
                </a:lnTo>
                <a:lnTo>
                  <a:pt x="71" y="88"/>
                </a:lnTo>
                <a:lnTo>
                  <a:pt x="71" y="81"/>
                </a:lnTo>
                <a:lnTo>
                  <a:pt x="66" y="77"/>
                </a:lnTo>
                <a:lnTo>
                  <a:pt x="62" y="76"/>
                </a:lnTo>
                <a:lnTo>
                  <a:pt x="60" y="78"/>
                </a:lnTo>
                <a:lnTo>
                  <a:pt x="53" y="78"/>
                </a:lnTo>
                <a:lnTo>
                  <a:pt x="38" y="71"/>
                </a:lnTo>
                <a:lnTo>
                  <a:pt x="33" y="69"/>
                </a:lnTo>
                <a:lnTo>
                  <a:pt x="23" y="54"/>
                </a:lnTo>
                <a:lnTo>
                  <a:pt x="18" y="54"/>
                </a:lnTo>
                <a:lnTo>
                  <a:pt x="14" y="51"/>
                </a:lnTo>
                <a:lnTo>
                  <a:pt x="7" y="33"/>
                </a:lnTo>
                <a:lnTo>
                  <a:pt x="5" y="36"/>
                </a:lnTo>
                <a:lnTo>
                  <a:pt x="2" y="36"/>
                </a:lnTo>
                <a:lnTo>
                  <a:pt x="0" y="31"/>
                </a:lnTo>
                <a:lnTo>
                  <a:pt x="2" y="31"/>
                </a:lnTo>
                <a:lnTo>
                  <a:pt x="20" y="30"/>
                </a:lnTo>
                <a:lnTo>
                  <a:pt x="28" y="30"/>
                </a:lnTo>
                <a:lnTo>
                  <a:pt x="38" y="29"/>
                </a:lnTo>
                <a:lnTo>
                  <a:pt x="42" y="29"/>
                </a:lnTo>
                <a:lnTo>
                  <a:pt x="55" y="27"/>
                </a:lnTo>
                <a:lnTo>
                  <a:pt x="62" y="27"/>
                </a:lnTo>
                <a:lnTo>
                  <a:pt x="73" y="26"/>
                </a:lnTo>
                <a:lnTo>
                  <a:pt x="81" y="26"/>
                </a:lnTo>
                <a:lnTo>
                  <a:pt x="91" y="25"/>
                </a:lnTo>
                <a:lnTo>
                  <a:pt x="93" y="25"/>
                </a:lnTo>
                <a:lnTo>
                  <a:pt x="108" y="23"/>
                </a:lnTo>
                <a:lnTo>
                  <a:pt x="110" y="23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 rot="287400">
            <a:off x="7364520" y="3997080"/>
            <a:ext cx="796680" cy="998280"/>
          </a:xfrm>
          <a:custGeom>
            <a:avLst/>
            <a:gdLst/>
            <a:ahLst/>
            <a:rect l="l" t="t" r="r" b="b"/>
            <a:pathLst>
              <a:path w="248" h="322">
                <a:moveTo>
                  <a:pt x="210" y="82"/>
                </a:moveTo>
                <a:lnTo>
                  <a:pt x="212" y="88"/>
                </a:lnTo>
                <a:lnTo>
                  <a:pt x="213" y="93"/>
                </a:lnTo>
                <a:lnTo>
                  <a:pt x="215" y="98"/>
                </a:lnTo>
                <a:lnTo>
                  <a:pt x="215" y="102"/>
                </a:lnTo>
                <a:lnTo>
                  <a:pt x="216" y="106"/>
                </a:lnTo>
                <a:lnTo>
                  <a:pt x="218" y="114"/>
                </a:lnTo>
                <a:lnTo>
                  <a:pt x="221" y="122"/>
                </a:lnTo>
                <a:lnTo>
                  <a:pt x="223" y="129"/>
                </a:lnTo>
                <a:lnTo>
                  <a:pt x="225" y="132"/>
                </a:lnTo>
                <a:lnTo>
                  <a:pt x="225" y="135"/>
                </a:lnTo>
                <a:lnTo>
                  <a:pt x="228" y="142"/>
                </a:lnTo>
                <a:lnTo>
                  <a:pt x="230" y="150"/>
                </a:lnTo>
                <a:lnTo>
                  <a:pt x="230" y="151"/>
                </a:lnTo>
                <a:lnTo>
                  <a:pt x="231" y="153"/>
                </a:lnTo>
                <a:lnTo>
                  <a:pt x="231" y="155"/>
                </a:lnTo>
                <a:lnTo>
                  <a:pt x="233" y="158"/>
                </a:lnTo>
                <a:lnTo>
                  <a:pt x="233" y="161"/>
                </a:lnTo>
                <a:lnTo>
                  <a:pt x="236" y="172"/>
                </a:lnTo>
                <a:lnTo>
                  <a:pt x="240" y="180"/>
                </a:lnTo>
                <a:lnTo>
                  <a:pt x="240" y="184"/>
                </a:lnTo>
                <a:lnTo>
                  <a:pt x="241" y="186"/>
                </a:lnTo>
                <a:lnTo>
                  <a:pt x="238" y="189"/>
                </a:lnTo>
                <a:lnTo>
                  <a:pt x="238" y="191"/>
                </a:lnTo>
                <a:lnTo>
                  <a:pt x="241" y="193"/>
                </a:lnTo>
                <a:lnTo>
                  <a:pt x="241" y="198"/>
                </a:lnTo>
                <a:lnTo>
                  <a:pt x="241" y="200"/>
                </a:lnTo>
                <a:lnTo>
                  <a:pt x="248" y="201"/>
                </a:lnTo>
                <a:lnTo>
                  <a:pt x="248" y="202"/>
                </a:lnTo>
                <a:lnTo>
                  <a:pt x="243" y="208"/>
                </a:lnTo>
                <a:lnTo>
                  <a:pt x="235" y="211"/>
                </a:lnTo>
                <a:lnTo>
                  <a:pt x="233" y="212"/>
                </a:lnTo>
                <a:lnTo>
                  <a:pt x="231" y="213"/>
                </a:lnTo>
                <a:lnTo>
                  <a:pt x="228" y="218"/>
                </a:lnTo>
                <a:lnTo>
                  <a:pt x="223" y="220"/>
                </a:lnTo>
                <a:lnTo>
                  <a:pt x="218" y="218"/>
                </a:lnTo>
                <a:lnTo>
                  <a:pt x="213" y="219"/>
                </a:lnTo>
                <a:lnTo>
                  <a:pt x="210" y="220"/>
                </a:lnTo>
                <a:lnTo>
                  <a:pt x="207" y="229"/>
                </a:lnTo>
                <a:lnTo>
                  <a:pt x="208" y="231"/>
                </a:lnTo>
                <a:lnTo>
                  <a:pt x="210" y="231"/>
                </a:lnTo>
                <a:lnTo>
                  <a:pt x="210" y="235"/>
                </a:lnTo>
                <a:lnTo>
                  <a:pt x="207" y="240"/>
                </a:lnTo>
                <a:lnTo>
                  <a:pt x="198" y="247"/>
                </a:lnTo>
                <a:lnTo>
                  <a:pt x="198" y="248"/>
                </a:lnTo>
                <a:lnTo>
                  <a:pt x="193" y="258"/>
                </a:lnTo>
                <a:lnTo>
                  <a:pt x="192" y="258"/>
                </a:lnTo>
                <a:lnTo>
                  <a:pt x="190" y="258"/>
                </a:lnTo>
                <a:lnTo>
                  <a:pt x="187" y="260"/>
                </a:lnTo>
                <a:lnTo>
                  <a:pt x="183" y="266"/>
                </a:lnTo>
                <a:lnTo>
                  <a:pt x="183" y="270"/>
                </a:lnTo>
                <a:lnTo>
                  <a:pt x="183" y="280"/>
                </a:lnTo>
                <a:lnTo>
                  <a:pt x="180" y="280"/>
                </a:lnTo>
                <a:lnTo>
                  <a:pt x="162" y="281"/>
                </a:lnTo>
                <a:lnTo>
                  <a:pt x="159" y="275"/>
                </a:lnTo>
                <a:lnTo>
                  <a:pt x="152" y="273"/>
                </a:lnTo>
                <a:lnTo>
                  <a:pt x="149" y="273"/>
                </a:lnTo>
                <a:lnTo>
                  <a:pt x="150" y="277"/>
                </a:lnTo>
                <a:lnTo>
                  <a:pt x="144" y="278"/>
                </a:lnTo>
                <a:lnTo>
                  <a:pt x="144" y="280"/>
                </a:lnTo>
                <a:lnTo>
                  <a:pt x="145" y="280"/>
                </a:lnTo>
                <a:lnTo>
                  <a:pt x="144" y="284"/>
                </a:lnTo>
                <a:lnTo>
                  <a:pt x="142" y="285"/>
                </a:lnTo>
                <a:lnTo>
                  <a:pt x="139" y="298"/>
                </a:lnTo>
                <a:lnTo>
                  <a:pt x="135" y="300"/>
                </a:lnTo>
                <a:lnTo>
                  <a:pt x="135" y="299"/>
                </a:lnTo>
                <a:lnTo>
                  <a:pt x="127" y="298"/>
                </a:lnTo>
                <a:lnTo>
                  <a:pt x="120" y="292"/>
                </a:lnTo>
                <a:lnTo>
                  <a:pt x="117" y="295"/>
                </a:lnTo>
                <a:lnTo>
                  <a:pt x="111" y="299"/>
                </a:lnTo>
                <a:lnTo>
                  <a:pt x="109" y="300"/>
                </a:lnTo>
                <a:lnTo>
                  <a:pt x="102" y="311"/>
                </a:lnTo>
                <a:lnTo>
                  <a:pt x="91" y="307"/>
                </a:lnTo>
                <a:lnTo>
                  <a:pt x="87" y="306"/>
                </a:lnTo>
                <a:lnTo>
                  <a:pt x="81" y="304"/>
                </a:lnTo>
                <a:lnTo>
                  <a:pt x="76" y="304"/>
                </a:lnTo>
                <a:lnTo>
                  <a:pt x="64" y="309"/>
                </a:lnTo>
                <a:lnTo>
                  <a:pt x="66" y="316"/>
                </a:lnTo>
                <a:lnTo>
                  <a:pt x="59" y="311"/>
                </a:lnTo>
                <a:lnTo>
                  <a:pt x="56" y="313"/>
                </a:lnTo>
                <a:lnTo>
                  <a:pt x="46" y="311"/>
                </a:lnTo>
                <a:lnTo>
                  <a:pt x="43" y="314"/>
                </a:lnTo>
                <a:lnTo>
                  <a:pt x="43" y="316"/>
                </a:lnTo>
                <a:lnTo>
                  <a:pt x="39" y="322"/>
                </a:lnTo>
                <a:lnTo>
                  <a:pt x="36" y="322"/>
                </a:lnTo>
                <a:lnTo>
                  <a:pt x="33" y="318"/>
                </a:lnTo>
                <a:lnTo>
                  <a:pt x="31" y="317"/>
                </a:lnTo>
                <a:lnTo>
                  <a:pt x="34" y="304"/>
                </a:lnTo>
                <a:lnTo>
                  <a:pt x="34" y="299"/>
                </a:lnTo>
                <a:lnTo>
                  <a:pt x="33" y="292"/>
                </a:lnTo>
                <a:lnTo>
                  <a:pt x="33" y="291"/>
                </a:lnTo>
                <a:lnTo>
                  <a:pt x="31" y="289"/>
                </a:lnTo>
                <a:lnTo>
                  <a:pt x="34" y="289"/>
                </a:lnTo>
                <a:lnTo>
                  <a:pt x="44" y="280"/>
                </a:lnTo>
                <a:lnTo>
                  <a:pt x="46" y="275"/>
                </a:lnTo>
                <a:lnTo>
                  <a:pt x="44" y="271"/>
                </a:lnTo>
                <a:lnTo>
                  <a:pt x="49" y="269"/>
                </a:lnTo>
                <a:lnTo>
                  <a:pt x="49" y="263"/>
                </a:lnTo>
                <a:lnTo>
                  <a:pt x="51" y="262"/>
                </a:lnTo>
                <a:lnTo>
                  <a:pt x="58" y="249"/>
                </a:lnTo>
                <a:lnTo>
                  <a:pt x="54" y="242"/>
                </a:lnTo>
                <a:lnTo>
                  <a:pt x="53" y="241"/>
                </a:lnTo>
                <a:lnTo>
                  <a:pt x="53" y="240"/>
                </a:lnTo>
                <a:lnTo>
                  <a:pt x="53" y="238"/>
                </a:lnTo>
                <a:lnTo>
                  <a:pt x="48" y="233"/>
                </a:lnTo>
                <a:lnTo>
                  <a:pt x="43" y="226"/>
                </a:lnTo>
                <a:lnTo>
                  <a:pt x="41" y="222"/>
                </a:lnTo>
                <a:lnTo>
                  <a:pt x="43" y="215"/>
                </a:lnTo>
                <a:lnTo>
                  <a:pt x="41" y="215"/>
                </a:lnTo>
                <a:lnTo>
                  <a:pt x="44" y="207"/>
                </a:lnTo>
                <a:lnTo>
                  <a:pt x="41" y="198"/>
                </a:lnTo>
                <a:lnTo>
                  <a:pt x="41" y="197"/>
                </a:lnTo>
                <a:lnTo>
                  <a:pt x="39" y="189"/>
                </a:lnTo>
                <a:lnTo>
                  <a:pt x="38" y="183"/>
                </a:lnTo>
                <a:lnTo>
                  <a:pt x="36" y="175"/>
                </a:lnTo>
                <a:lnTo>
                  <a:pt x="34" y="169"/>
                </a:lnTo>
                <a:lnTo>
                  <a:pt x="31" y="157"/>
                </a:lnTo>
                <a:lnTo>
                  <a:pt x="29" y="153"/>
                </a:lnTo>
                <a:lnTo>
                  <a:pt x="29" y="151"/>
                </a:lnTo>
                <a:lnTo>
                  <a:pt x="26" y="139"/>
                </a:lnTo>
                <a:lnTo>
                  <a:pt x="24" y="132"/>
                </a:lnTo>
                <a:lnTo>
                  <a:pt x="23" y="128"/>
                </a:lnTo>
                <a:lnTo>
                  <a:pt x="23" y="127"/>
                </a:lnTo>
                <a:lnTo>
                  <a:pt x="21" y="121"/>
                </a:lnTo>
                <a:lnTo>
                  <a:pt x="21" y="117"/>
                </a:lnTo>
                <a:lnTo>
                  <a:pt x="18" y="109"/>
                </a:lnTo>
                <a:lnTo>
                  <a:pt x="14" y="95"/>
                </a:lnTo>
                <a:lnTo>
                  <a:pt x="13" y="91"/>
                </a:lnTo>
                <a:lnTo>
                  <a:pt x="13" y="89"/>
                </a:lnTo>
                <a:lnTo>
                  <a:pt x="11" y="84"/>
                </a:lnTo>
                <a:lnTo>
                  <a:pt x="11" y="81"/>
                </a:lnTo>
                <a:lnTo>
                  <a:pt x="10" y="78"/>
                </a:lnTo>
                <a:lnTo>
                  <a:pt x="10" y="73"/>
                </a:lnTo>
                <a:lnTo>
                  <a:pt x="8" y="71"/>
                </a:lnTo>
                <a:lnTo>
                  <a:pt x="8" y="70"/>
                </a:lnTo>
                <a:lnTo>
                  <a:pt x="8" y="67"/>
                </a:lnTo>
                <a:lnTo>
                  <a:pt x="6" y="64"/>
                </a:lnTo>
                <a:lnTo>
                  <a:pt x="5" y="58"/>
                </a:lnTo>
                <a:lnTo>
                  <a:pt x="3" y="53"/>
                </a:lnTo>
                <a:lnTo>
                  <a:pt x="3" y="51"/>
                </a:lnTo>
                <a:lnTo>
                  <a:pt x="0" y="40"/>
                </a:lnTo>
                <a:lnTo>
                  <a:pt x="1" y="41"/>
                </a:lnTo>
                <a:lnTo>
                  <a:pt x="11" y="44"/>
                </a:lnTo>
                <a:lnTo>
                  <a:pt x="23" y="42"/>
                </a:lnTo>
                <a:lnTo>
                  <a:pt x="24" y="41"/>
                </a:lnTo>
                <a:lnTo>
                  <a:pt x="26" y="41"/>
                </a:lnTo>
                <a:lnTo>
                  <a:pt x="41" y="33"/>
                </a:lnTo>
                <a:lnTo>
                  <a:pt x="43" y="30"/>
                </a:lnTo>
                <a:lnTo>
                  <a:pt x="46" y="27"/>
                </a:lnTo>
                <a:lnTo>
                  <a:pt x="51" y="27"/>
                </a:lnTo>
                <a:lnTo>
                  <a:pt x="61" y="24"/>
                </a:lnTo>
                <a:lnTo>
                  <a:pt x="67" y="23"/>
                </a:lnTo>
                <a:lnTo>
                  <a:pt x="77" y="22"/>
                </a:lnTo>
                <a:lnTo>
                  <a:pt x="86" y="20"/>
                </a:lnTo>
                <a:lnTo>
                  <a:pt x="87" y="19"/>
                </a:lnTo>
                <a:lnTo>
                  <a:pt x="99" y="18"/>
                </a:lnTo>
                <a:lnTo>
                  <a:pt x="102" y="16"/>
                </a:lnTo>
                <a:lnTo>
                  <a:pt x="119" y="13"/>
                </a:lnTo>
                <a:lnTo>
                  <a:pt x="125" y="12"/>
                </a:lnTo>
                <a:lnTo>
                  <a:pt x="135" y="9"/>
                </a:lnTo>
                <a:lnTo>
                  <a:pt x="144" y="8"/>
                </a:lnTo>
                <a:lnTo>
                  <a:pt x="150" y="6"/>
                </a:lnTo>
                <a:lnTo>
                  <a:pt x="154" y="6"/>
                </a:lnTo>
                <a:lnTo>
                  <a:pt x="155" y="5"/>
                </a:lnTo>
                <a:lnTo>
                  <a:pt x="157" y="5"/>
                </a:lnTo>
                <a:lnTo>
                  <a:pt x="162" y="4"/>
                </a:lnTo>
                <a:lnTo>
                  <a:pt x="170" y="2"/>
                </a:lnTo>
                <a:lnTo>
                  <a:pt x="182" y="0"/>
                </a:lnTo>
                <a:lnTo>
                  <a:pt x="183" y="0"/>
                </a:lnTo>
                <a:lnTo>
                  <a:pt x="183" y="4"/>
                </a:lnTo>
                <a:lnTo>
                  <a:pt x="188" y="16"/>
                </a:lnTo>
                <a:lnTo>
                  <a:pt x="190" y="23"/>
                </a:lnTo>
                <a:lnTo>
                  <a:pt x="192" y="26"/>
                </a:lnTo>
                <a:lnTo>
                  <a:pt x="192" y="27"/>
                </a:lnTo>
                <a:lnTo>
                  <a:pt x="193" y="34"/>
                </a:lnTo>
                <a:lnTo>
                  <a:pt x="193" y="35"/>
                </a:lnTo>
                <a:lnTo>
                  <a:pt x="197" y="44"/>
                </a:lnTo>
                <a:lnTo>
                  <a:pt x="200" y="52"/>
                </a:lnTo>
                <a:lnTo>
                  <a:pt x="200" y="53"/>
                </a:lnTo>
                <a:lnTo>
                  <a:pt x="202" y="58"/>
                </a:lnTo>
                <a:lnTo>
                  <a:pt x="203" y="62"/>
                </a:lnTo>
                <a:lnTo>
                  <a:pt x="205" y="70"/>
                </a:lnTo>
                <a:lnTo>
                  <a:pt x="207" y="71"/>
                </a:lnTo>
                <a:lnTo>
                  <a:pt x="208" y="80"/>
                </a:lnTo>
                <a:lnTo>
                  <a:pt x="210" y="82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 rot="287400">
            <a:off x="7511760" y="3120840"/>
            <a:ext cx="936720" cy="973080"/>
          </a:xfrm>
          <a:custGeom>
            <a:avLst/>
            <a:gdLst/>
            <a:ahLst/>
            <a:rect l="l" t="t" r="r" b="b"/>
            <a:pathLst>
              <a:path w="291" h="314">
                <a:moveTo>
                  <a:pt x="192" y="70"/>
                </a:moveTo>
                <a:lnTo>
                  <a:pt x="187" y="89"/>
                </a:lnTo>
                <a:lnTo>
                  <a:pt x="185" y="92"/>
                </a:lnTo>
                <a:lnTo>
                  <a:pt x="185" y="99"/>
                </a:lnTo>
                <a:lnTo>
                  <a:pt x="185" y="102"/>
                </a:lnTo>
                <a:lnTo>
                  <a:pt x="184" y="107"/>
                </a:lnTo>
                <a:lnTo>
                  <a:pt x="177" y="114"/>
                </a:lnTo>
                <a:lnTo>
                  <a:pt x="170" y="118"/>
                </a:lnTo>
                <a:lnTo>
                  <a:pt x="169" y="121"/>
                </a:lnTo>
                <a:lnTo>
                  <a:pt x="170" y="135"/>
                </a:lnTo>
                <a:lnTo>
                  <a:pt x="177" y="139"/>
                </a:lnTo>
                <a:lnTo>
                  <a:pt x="190" y="140"/>
                </a:lnTo>
                <a:lnTo>
                  <a:pt x="193" y="138"/>
                </a:lnTo>
                <a:lnTo>
                  <a:pt x="200" y="129"/>
                </a:lnTo>
                <a:lnTo>
                  <a:pt x="202" y="128"/>
                </a:lnTo>
                <a:lnTo>
                  <a:pt x="203" y="118"/>
                </a:lnTo>
                <a:lnTo>
                  <a:pt x="207" y="116"/>
                </a:lnTo>
                <a:lnTo>
                  <a:pt x="202" y="113"/>
                </a:lnTo>
                <a:lnTo>
                  <a:pt x="208" y="110"/>
                </a:lnTo>
                <a:lnTo>
                  <a:pt x="210" y="107"/>
                </a:lnTo>
                <a:lnTo>
                  <a:pt x="217" y="103"/>
                </a:lnTo>
                <a:lnTo>
                  <a:pt x="225" y="96"/>
                </a:lnTo>
                <a:lnTo>
                  <a:pt x="228" y="95"/>
                </a:lnTo>
                <a:lnTo>
                  <a:pt x="240" y="98"/>
                </a:lnTo>
                <a:lnTo>
                  <a:pt x="250" y="104"/>
                </a:lnTo>
                <a:lnTo>
                  <a:pt x="258" y="117"/>
                </a:lnTo>
                <a:lnTo>
                  <a:pt x="271" y="138"/>
                </a:lnTo>
                <a:lnTo>
                  <a:pt x="275" y="146"/>
                </a:lnTo>
                <a:lnTo>
                  <a:pt x="278" y="151"/>
                </a:lnTo>
                <a:lnTo>
                  <a:pt x="288" y="164"/>
                </a:lnTo>
                <a:lnTo>
                  <a:pt x="291" y="189"/>
                </a:lnTo>
                <a:lnTo>
                  <a:pt x="283" y="200"/>
                </a:lnTo>
                <a:lnTo>
                  <a:pt x="280" y="193"/>
                </a:lnTo>
                <a:lnTo>
                  <a:pt x="283" y="189"/>
                </a:lnTo>
                <a:lnTo>
                  <a:pt x="275" y="190"/>
                </a:lnTo>
                <a:lnTo>
                  <a:pt x="271" y="196"/>
                </a:lnTo>
                <a:lnTo>
                  <a:pt x="270" y="205"/>
                </a:lnTo>
                <a:lnTo>
                  <a:pt x="271" y="208"/>
                </a:lnTo>
                <a:lnTo>
                  <a:pt x="271" y="216"/>
                </a:lnTo>
                <a:lnTo>
                  <a:pt x="266" y="219"/>
                </a:lnTo>
                <a:lnTo>
                  <a:pt x="260" y="227"/>
                </a:lnTo>
                <a:lnTo>
                  <a:pt x="261" y="242"/>
                </a:lnTo>
                <a:lnTo>
                  <a:pt x="253" y="256"/>
                </a:lnTo>
                <a:lnTo>
                  <a:pt x="253" y="266"/>
                </a:lnTo>
                <a:lnTo>
                  <a:pt x="251" y="267"/>
                </a:lnTo>
                <a:lnTo>
                  <a:pt x="243" y="270"/>
                </a:lnTo>
                <a:lnTo>
                  <a:pt x="241" y="270"/>
                </a:lnTo>
                <a:lnTo>
                  <a:pt x="230" y="273"/>
                </a:lnTo>
                <a:lnTo>
                  <a:pt x="223" y="276"/>
                </a:lnTo>
                <a:lnTo>
                  <a:pt x="202" y="281"/>
                </a:lnTo>
                <a:lnTo>
                  <a:pt x="190" y="284"/>
                </a:lnTo>
                <a:lnTo>
                  <a:pt x="189" y="284"/>
                </a:lnTo>
                <a:lnTo>
                  <a:pt x="184" y="285"/>
                </a:lnTo>
                <a:lnTo>
                  <a:pt x="165" y="289"/>
                </a:lnTo>
                <a:lnTo>
                  <a:pt x="160" y="291"/>
                </a:lnTo>
                <a:lnTo>
                  <a:pt x="160" y="287"/>
                </a:lnTo>
                <a:lnTo>
                  <a:pt x="159" y="287"/>
                </a:lnTo>
                <a:lnTo>
                  <a:pt x="147" y="289"/>
                </a:lnTo>
                <a:lnTo>
                  <a:pt x="139" y="291"/>
                </a:lnTo>
                <a:lnTo>
                  <a:pt x="134" y="292"/>
                </a:lnTo>
                <a:lnTo>
                  <a:pt x="132" y="292"/>
                </a:lnTo>
                <a:lnTo>
                  <a:pt x="131" y="293"/>
                </a:lnTo>
                <a:lnTo>
                  <a:pt x="127" y="293"/>
                </a:lnTo>
                <a:lnTo>
                  <a:pt x="121" y="295"/>
                </a:lnTo>
                <a:lnTo>
                  <a:pt x="112" y="296"/>
                </a:lnTo>
                <a:lnTo>
                  <a:pt x="102" y="299"/>
                </a:lnTo>
                <a:lnTo>
                  <a:pt x="96" y="300"/>
                </a:lnTo>
                <a:lnTo>
                  <a:pt x="79" y="303"/>
                </a:lnTo>
                <a:lnTo>
                  <a:pt x="76" y="305"/>
                </a:lnTo>
                <a:lnTo>
                  <a:pt x="64" y="306"/>
                </a:lnTo>
                <a:lnTo>
                  <a:pt x="63" y="307"/>
                </a:lnTo>
                <a:lnTo>
                  <a:pt x="54" y="309"/>
                </a:lnTo>
                <a:lnTo>
                  <a:pt x="44" y="310"/>
                </a:lnTo>
                <a:lnTo>
                  <a:pt x="38" y="311"/>
                </a:lnTo>
                <a:lnTo>
                  <a:pt x="28" y="314"/>
                </a:lnTo>
                <a:lnTo>
                  <a:pt x="23" y="314"/>
                </a:lnTo>
                <a:lnTo>
                  <a:pt x="33" y="306"/>
                </a:lnTo>
                <a:lnTo>
                  <a:pt x="40" y="287"/>
                </a:lnTo>
                <a:lnTo>
                  <a:pt x="44" y="274"/>
                </a:lnTo>
                <a:lnTo>
                  <a:pt x="48" y="260"/>
                </a:lnTo>
                <a:lnTo>
                  <a:pt x="44" y="236"/>
                </a:lnTo>
                <a:lnTo>
                  <a:pt x="38" y="219"/>
                </a:lnTo>
                <a:lnTo>
                  <a:pt x="33" y="211"/>
                </a:lnTo>
                <a:lnTo>
                  <a:pt x="13" y="189"/>
                </a:lnTo>
                <a:lnTo>
                  <a:pt x="6" y="172"/>
                </a:lnTo>
                <a:lnTo>
                  <a:pt x="8" y="171"/>
                </a:lnTo>
                <a:lnTo>
                  <a:pt x="8" y="164"/>
                </a:lnTo>
                <a:lnTo>
                  <a:pt x="1" y="151"/>
                </a:lnTo>
                <a:lnTo>
                  <a:pt x="0" y="149"/>
                </a:lnTo>
                <a:lnTo>
                  <a:pt x="3" y="138"/>
                </a:lnTo>
                <a:lnTo>
                  <a:pt x="8" y="121"/>
                </a:lnTo>
                <a:lnTo>
                  <a:pt x="8" y="117"/>
                </a:lnTo>
                <a:lnTo>
                  <a:pt x="6" y="111"/>
                </a:lnTo>
                <a:lnTo>
                  <a:pt x="6" y="109"/>
                </a:lnTo>
                <a:lnTo>
                  <a:pt x="1" y="100"/>
                </a:lnTo>
                <a:lnTo>
                  <a:pt x="11" y="92"/>
                </a:lnTo>
                <a:lnTo>
                  <a:pt x="11" y="91"/>
                </a:lnTo>
                <a:lnTo>
                  <a:pt x="10" y="81"/>
                </a:lnTo>
                <a:lnTo>
                  <a:pt x="13" y="81"/>
                </a:lnTo>
                <a:lnTo>
                  <a:pt x="26" y="70"/>
                </a:lnTo>
                <a:lnTo>
                  <a:pt x="36" y="58"/>
                </a:lnTo>
                <a:lnTo>
                  <a:pt x="35" y="69"/>
                </a:lnTo>
                <a:lnTo>
                  <a:pt x="40" y="85"/>
                </a:lnTo>
                <a:lnTo>
                  <a:pt x="43" y="69"/>
                </a:lnTo>
                <a:lnTo>
                  <a:pt x="46" y="77"/>
                </a:lnTo>
                <a:lnTo>
                  <a:pt x="44" y="85"/>
                </a:lnTo>
                <a:lnTo>
                  <a:pt x="46" y="85"/>
                </a:lnTo>
                <a:lnTo>
                  <a:pt x="49" y="76"/>
                </a:lnTo>
                <a:lnTo>
                  <a:pt x="51" y="64"/>
                </a:lnTo>
                <a:lnTo>
                  <a:pt x="46" y="51"/>
                </a:lnTo>
                <a:lnTo>
                  <a:pt x="44" y="48"/>
                </a:lnTo>
                <a:lnTo>
                  <a:pt x="51" y="40"/>
                </a:lnTo>
                <a:lnTo>
                  <a:pt x="61" y="36"/>
                </a:lnTo>
                <a:lnTo>
                  <a:pt x="66" y="34"/>
                </a:lnTo>
                <a:lnTo>
                  <a:pt x="66" y="30"/>
                </a:lnTo>
                <a:lnTo>
                  <a:pt x="58" y="26"/>
                </a:lnTo>
                <a:lnTo>
                  <a:pt x="56" y="16"/>
                </a:lnTo>
                <a:lnTo>
                  <a:pt x="59" y="13"/>
                </a:lnTo>
                <a:lnTo>
                  <a:pt x="58" y="5"/>
                </a:lnTo>
                <a:lnTo>
                  <a:pt x="71" y="4"/>
                </a:lnTo>
                <a:lnTo>
                  <a:pt x="74" y="0"/>
                </a:lnTo>
                <a:lnTo>
                  <a:pt x="78" y="2"/>
                </a:lnTo>
                <a:lnTo>
                  <a:pt x="91" y="5"/>
                </a:lnTo>
                <a:lnTo>
                  <a:pt x="111" y="4"/>
                </a:lnTo>
                <a:lnTo>
                  <a:pt x="119" y="12"/>
                </a:lnTo>
                <a:lnTo>
                  <a:pt x="134" y="11"/>
                </a:lnTo>
                <a:lnTo>
                  <a:pt x="150" y="15"/>
                </a:lnTo>
                <a:lnTo>
                  <a:pt x="160" y="13"/>
                </a:lnTo>
                <a:lnTo>
                  <a:pt x="170" y="22"/>
                </a:lnTo>
                <a:lnTo>
                  <a:pt x="182" y="31"/>
                </a:lnTo>
                <a:lnTo>
                  <a:pt x="174" y="31"/>
                </a:lnTo>
                <a:lnTo>
                  <a:pt x="172" y="38"/>
                </a:lnTo>
                <a:lnTo>
                  <a:pt x="179" y="44"/>
                </a:lnTo>
                <a:lnTo>
                  <a:pt x="184" y="44"/>
                </a:lnTo>
                <a:lnTo>
                  <a:pt x="184" y="45"/>
                </a:lnTo>
                <a:lnTo>
                  <a:pt x="187" y="53"/>
                </a:lnTo>
                <a:lnTo>
                  <a:pt x="192" y="70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 rot="287400">
            <a:off x="6611760" y="2806200"/>
            <a:ext cx="1406880" cy="527040"/>
          </a:xfrm>
          <a:custGeom>
            <a:avLst/>
            <a:gdLst/>
            <a:ahLst/>
            <a:rect l="l" t="t" r="r" b="b"/>
            <a:pathLst>
              <a:path w="437" h="170">
                <a:moveTo>
                  <a:pt x="260" y="107"/>
                </a:moveTo>
                <a:lnTo>
                  <a:pt x="250" y="110"/>
                </a:lnTo>
                <a:lnTo>
                  <a:pt x="240" y="103"/>
                </a:lnTo>
                <a:lnTo>
                  <a:pt x="236" y="113"/>
                </a:lnTo>
                <a:lnTo>
                  <a:pt x="228" y="114"/>
                </a:lnTo>
                <a:lnTo>
                  <a:pt x="225" y="110"/>
                </a:lnTo>
                <a:lnTo>
                  <a:pt x="213" y="132"/>
                </a:lnTo>
                <a:lnTo>
                  <a:pt x="205" y="159"/>
                </a:lnTo>
                <a:lnTo>
                  <a:pt x="200" y="167"/>
                </a:lnTo>
                <a:lnTo>
                  <a:pt x="202" y="170"/>
                </a:lnTo>
                <a:lnTo>
                  <a:pt x="195" y="168"/>
                </a:lnTo>
                <a:lnTo>
                  <a:pt x="174" y="127"/>
                </a:lnTo>
                <a:lnTo>
                  <a:pt x="172" y="125"/>
                </a:lnTo>
                <a:lnTo>
                  <a:pt x="164" y="125"/>
                </a:lnTo>
                <a:lnTo>
                  <a:pt x="164" y="123"/>
                </a:lnTo>
                <a:lnTo>
                  <a:pt x="159" y="125"/>
                </a:lnTo>
                <a:lnTo>
                  <a:pt x="155" y="124"/>
                </a:lnTo>
                <a:lnTo>
                  <a:pt x="157" y="119"/>
                </a:lnTo>
                <a:lnTo>
                  <a:pt x="154" y="116"/>
                </a:lnTo>
                <a:lnTo>
                  <a:pt x="144" y="114"/>
                </a:lnTo>
                <a:lnTo>
                  <a:pt x="127" y="114"/>
                </a:lnTo>
                <a:lnTo>
                  <a:pt x="121" y="116"/>
                </a:lnTo>
                <a:lnTo>
                  <a:pt x="116" y="114"/>
                </a:lnTo>
                <a:lnTo>
                  <a:pt x="112" y="114"/>
                </a:lnTo>
                <a:lnTo>
                  <a:pt x="106" y="116"/>
                </a:lnTo>
                <a:lnTo>
                  <a:pt x="99" y="113"/>
                </a:lnTo>
                <a:lnTo>
                  <a:pt x="96" y="112"/>
                </a:lnTo>
                <a:lnTo>
                  <a:pt x="89" y="110"/>
                </a:lnTo>
                <a:lnTo>
                  <a:pt x="38" y="107"/>
                </a:lnTo>
                <a:lnTo>
                  <a:pt x="33" y="107"/>
                </a:lnTo>
                <a:lnTo>
                  <a:pt x="20" y="103"/>
                </a:lnTo>
                <a:lnTo>
                  <a:pt x="13" y="95"/>
                </a:lnTo>
                <a:lnTo>
                  <a:pt x="0" y="92"/>
                </a:lnTo>
                <a:lnTo>
                  <a:pt x="8" y="87"/>
                </a:lnTo>
                <a:lnTo>
                  <a:pt x="23" y="79"/>
                </a:lnTo>
                <a:lnTo>
                  <a:pt x="28" y="73"/>
                </a:lnTo>
                <a:lnTo>
                  <a:pt x="36" y="67"/>
                </a:lnTo>
                <a:lnTo>
                  <a:pt x="43" y="66"/>
                </a:lnTo>
                <a:lnTo>
                  <a:pt x="66" y="56"/>
                </a:lnTo>
                <a:lnTo>
                  <a:pt x="82" y="44"/>
                </a:lnTo>
                <a:lnTo>
                  <a:pt x="86" y="39"/>
                </a:lnTo>
                <a:lnTo>
                  <a:pt x="97" y="26"/>
                </a:lnTo>
                <a:lnTo>
                  <a:pt x="104" y="21"/>
                </a:lnTo>
                <a:lnTo>
                  <a:pt x="109" y="14"/>
                </a:lnTo>
                <a:lnTo>
                  <a:pt x="124" y="4"/>
                </a:lnTo>
                <a:lnTo>
                  <a:pt x="132" y="1"/>
                </a:lnTo>
                <a:lnTo>
                  <a:pt x="147" y="0"/>
                </a:lnTo>
                <a:lnTo>
                  <a:pt x="149" y="3"/>
                </a:lnTo>
                <a:lnTo>
                  <a:pt x="134" y="14"/>
                </a:lnTo>
                <a:lnTo>
                  <a:pt x="122" y="25"/>
                </a:lnTo>
                <a:lnTo>
                  <a:pt x="122" y="29"/>
                </a:lnTo>
                <a:lnTo>
                  <a:pt x="117" y="34"/>
                </a:lnTo>
                <a:lnTo>
                  <a:pt x="117" y="40"/>
                </a:lnTo>
                <a:lnTo>
                  <a:pt x="114" y="45"/>
                </a:lnTo>
                <a:lnTo>
                  <a:pt x="127" y="44"/>
                </a:lnTo>
                <a:lnTo>
                  <a:pt x="139" y="43"/>
                </a:lnTo>
                <a:lnTo>
                  <a:pt x="159" y="44"/>
                </a:lnTo>
                <a:lnTo>
                  <a:pt x="170" y="50"/>
                </a:lnTo>
                <a:lnTo>
                  <a:pt x="190" y="65"/>
                </a:lnTo>
                <a:lnTo>
                  <a:pt x="205" y="63"/>
                </a:lnTo>
                <a:lnTo>
                  <a:pt x="227" y="59"/>
                </a:lnTo>
                <a:lnTo>
                  <a:pt x="232" y="58"/>
                </a:lnTo>
                <a:lnTo>
                  <a:pt x="228" y="55"/>
                </a:lnTo>
                <a:lnTo>
                  <a:pt x="233" y="56"/>
                </a:lnTo>
                <a:lnTo>
                  <a:pt x="240" y="55"/>
                </a:lnTo>
                <a:lnTo>
                  <a:pt x="261" y="39"/>
                </a:lnTo>
                <a:lnTo>
                  <a:pt x="276" y="33"/>
                </a:lnTo>
                <a:lnTo>
                  <a:pt x="284" y="33"/>
                </a:lnTo>
                <a:lnTo>
                  <a:pt x="299" y="30"/>
                </a:lnTo>
                <a:lnTo>
                  <a:pt x="314" y="21"/>
                </a:lnTo>
                <a:lnTo>
                  <a:pt x="328" y="16"/>
                </a:lnTo>
                <a:lnTo>
                  <a:pt x="331" y="37"/>
                </a:lnTo>
                <a:lnTo>
                  <a:pt x="334" y="37"/>
                </a:lnTo>
                <a:lnTo>
                  <a:pt x="351" y="36"/>
                </a:lnTo>
                <a:lnTo>
                  <a:pt x="357" y="33"/>
                </a:lnTo>
                <a:lnTo>
                  <a:pt x="362" y="36"/>
                </a:lnTo>
                <a:lnTo>
                  <a:pt x="369" y="27"/>
                </a:lnTo>
                <a:lnTo>
                  <a:pt x="379" y="26"/>
                </a:lnTo>
                <a:lnTo>
                  <a:pt x="382" y="22"/>
                </a:lnTo>
                <a:lnTo>
                  <a:pt x="387" y="22"/>
                </a:lnTo>
                <a:lnTo>
                  <a:pt x="389" y="23"/>
                </a:lnTo>
                <a:lnTo>
                  <a:pt x="389" y="33"/>
                </a:lnTo>
                <a:lnTo>
                  <a:pt x="397" y="45"/>
                </a:lnTo>
                <a:lnTo>
                  <a:pt x="404" y="47"/>
                </a:lnTo>
                <a:lnTo>
                  <a:pt x="409" y="54"/>
                </a:lnTo>
                <a:lnTo>
                  <a:pt x="412" y="52"/>
                </a:lnTo>
                <a:lnTo>
                  <a:pt x="415" y="47"/>
                </a:lnTo>
                <a:lnTo>
                  <a:pt x="420" y="48"/>
                </a:lnTo>
                <a:lnTo>
                  <a:pt x="427" y="45"/>
                </a:lnTo>
                <a:lnTo>
                  <a:pt x="437" y="51"/>
                </a:lnTo>
                <a:lnTo>
                  <a:pt x="432" y="58"/>
                </a:lnTo>
                <a:lnTo>
                  <a:pt x="422" y="59"/>
                </a:lnTo>
                <a:lnTo>
                  <a:pt x="415" y="59"/>
                </a:lnTo>
                <a:lnTo>
                  <a:pt x="409" y="61"/>
                </a:lnTo>
                <a:lnTo>
                  <a:pt x="400" y="61"/>
                </a:lnTo>
                <a:lnTo>
                  <a:pt x="385" y="67"/>
                </a:lnTo>
                <a:lnTo>
                  <a:pt x="367" y="63"/>
                </a:lnTo>
                <a:lnTo>
                  <a:pt x="364" y="67"/>
                </a:lnTo>
                <a:lnTo>
                  <a:pt x="364" y="80"/>
                </a:lnTo>
                <a:lnTo>
                  <a:pt x="346" y="72"/>
                </a:lnTo>
                <a:lnTo>
                  <a:pt x="336" y="70"/>
                </a:lnTo>
                <a:lnTo>
                  <a:pt x="313" y="72"/>
                </a:lnTo>
                <a:lnTo>
                  <a:pt x="306" y="80"/>
                </a:lnTo>
                <a:lnTo>
                  <a:pt x="299" y="84"/>
                </a:lnTo>
                <a:lnTo>
                  <a:pt x="293" y="85"/>
                </a:lnTo>
                <a:lnTo>
                  <a:pt x="288" y="88"/>
                </a:lnTo>
                <a:lnTo>
                  <a:pt x="276" y="90"/>
                </a:lnTo>
                <a:lnTo>
                  <a:pt x="270" y="92"/>
                </a:lnTo>
                <a:lnTo>
                  <a:pt x="260" y="107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 rot="287400">
            <a:off x="7806960" y="3085920"/>
            <a:ext cx="60480" cy="23760"/>
          </a:xfrm>
          <a:custGeom>
            <a:avLst/>
            <a:gdLst/>
            <a:ahLst/>
            <a:rect l="l" t="t" r="r" b="b"/>
            <a:pathLst>
              <a:path w="19" h="8">
                <a:moveTo>
                  <a:pt x="1" y="1"/>
                </a:moveTo>
                <a:lnTo>
                  <a:pt x="0" y="0"/>
                </a:lnTo>
                <a:lnTo>
                  <a:pt x="19" y="5"/>
                </a:lnTo>
                <a:lnTo>
                  <a:pt x="13" y="8"/>
                </a:lnTo>
                <a:lnTo>
                  <a:pt x="1" y="1"/>
                </a:lnTo>
                <a:close/>
              </a:path>
            </a:pathLst>
          </a:custGeom>
          <a:solidFill>
            <a:srgbClr val="c0c0c0"/>
          </a:solidFill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 rot="287400">
            <a:off x="6846480" y="2679480"/>
            <a:ext cx="49320" cy="10800"/>
          </a:xfrm>
          <a:custGeom>
            <a:avLst/>
            <a:gdLst/>
            <a:ahLst/>
            <a:rect l="l" t="t" r="r" b="b"/>
            <a:pathLst>
              <a:path w="16" h="4">
                <a:moveTo>
                  <a:pt x="0" y="3"/>
                </a:moveTo>
                <a:lnTo>
                  <a:pt x="16" y="0"/>
                </a:lnTo>
                <a:lnTo>
                  <a:pt x="15" y="3"/>
                </a:lnTo>
                <a:lnTo>
                  <a:pt x="10" y="4"/>
                </a:lnTo>
                <a:lnTo>
                  <a:pt x="0" y="3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 rot="287400">
            <a:off x="7903800" y="2970000"/>
            <a:ext cx="52560" cy="33120"/>
          </a:xfrm>
          <a:custGeom>
            <a:avLst/>
            <a:gdLst/>
            <a:ahLst/>
            <a:rect l="l" t="t" r="r" b="b"/>
            <a:pathLst>
              <a:path w="16" h="11">
                <a:moveTo>
                  <a:pt x="16" y="7"/>
                </a:moveTo>
                <a:lnTo>
                  <a:pt x="11" y="11"/>
                </a:lnTo>
                <a:lnTo>
                  <a:pt x="0" y="1"/>
                </a:lnTo>
                <a:lnTo>
                  <a:pt x="10" y="0"/>
                </a:lnTo>
                <a:lnTo>
                  <a:pt x="16" y="7"/>
                </a:lnTo>
                <a:close/>
              </a:path>
            </a:pathLst>
          </a:custGeom>
          <a:solidFill>
            <a:srgbClr val="c0c0c0"/>
          </a:solidFill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 rot="287400">
            <a:off x="7442280" y="2669760"/>
            <a:ext cx="75960" cy="28800"/>
          </a:xfrm>
          <a:custGeom>
            <a:avLst/>
            <a:gdLst/>
            <a:ahLst/>
            <a:rect l="l" t="t" r="r" b="b"/>
            <a:pathLst>
              <a:path w="23" h="9">
                <a:moveTo>
                  <a:pt x="23" y="4"/>
                </a:moveTo>
                <a:lnTo>
                  <a:pt x="13" y="0"/>
                </a:lnTo>
                <a:lnTo>
                  <a:pt x="0" y="9"/>
                </a:lnTo>
                <a:lnTo>
                  <a:pt x="23" y="4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 rot="287400">
            <a:off x="8032680" y="3024360"/>
            <a:ext cx="39600" cy="23760"/>
          </a:xfrm>
          <a:custGeom>
            <a:avLst/>
            <a:gdLst/>
            <a:ahLst/>
            <a:rect l="l" t="t" r="r" b="b"/>
            <a:pathLst>
              <a:path w="13" h="8">
                <a:moveTo>
                  <a:pt x="13" y="5"/>
                </a:moveTo>
                <a:lnTo>
                  <a:pt x="7" y="0"/>
                </a:lnTo>
                <a:lnTo>
                  <a:pt x="0" y="8"/>
                </a:lnTo>
                <a:lnTo>
                  <a:pt x="12" y="8"/>
                </a:lnTo>
                <a:lnTo>
                  <a:pt x="13" y="5"/>
                </a:lnTo>
                <a:close/>
              </a:path>
            </a:pathLst>
          </a:custGeom>
          <a:solidFill>
            <a:srgbClr val="c0c0c0"/>
          </a:solidFill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 rot="287400">
            <a:off x="8327520" y="3823920"/>
            <a:ext cx="34920" cy="79560"/>
          </a:xfrm>
          <a:custGeom>
            <a:avLst/>
            <a:gdLst/>
            <a:ahLst/>
            <a:rect l="l" t="t" r="r" b="b"/>
            <a:pathLst>
              <a:path w="11" h="26">
                <a:moveTo>
                  <a:pt x="1" y="26"/>
                </a:moveTo>
                <a:lnTo>
                  <a:pt x="0" y="11"/>
                </a:lnTo>
                <a:lnTo>
                  <a:pt x="6" y="3"/>
                </a:lnTo>
                <a:lnTo>
                  <a:pt x="11" y="0"/>
                </a:lnTo>
                <a:lnTo>
                  <a:pt x="6" y="3"/>
                </a:lnTo>
                <a:lnTo>
                  <a:pt x="1" y="11"/>
                </a:lnTo>
                <a:lnTo>
                  <a:pt x="3" y="26"/>
                </a:lnTo>
                <a:lnTo>
                  <a:pt x="1" y="26"/>
                </a:lnTo>
                <a:close/>
              </a:path>
            </a:pathLst>
          </a:custGeom>
          <a:solidFill>
            <a:srgbClr val="c0c0c0"/>
          </a:solidFill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 rot="287400">
            <a:off x="7903800" y="2970000"/>
            <a:ext cx="52560" cy="33120"/>
          </a:xfrm>
          <a:custGeom>
            <a:avLst/>
            <a:gdLst/>
            <a:ahLst/>
            <a:rect l="l" t="t" r="r" b="b"/>
            <a:pathLst>
              <a:path w="16" h="11">
                <a:moveTo>
                  <a:pt x="16" y="7"/>
                </a:moveTo>
                <a:lnTo>
                  <a:pt x="11" y="11"/>
                </a:lnTo>
                <a:lnTo>
                  <a:pt x="0" y="1"/>
                </a:lnTo>
                <a:lnTo>
                  <a:pt x="10" y="0"/>
                </a:lnTo>
                <a:lnTo>
                  <a:pt x="16" y="7"/>
                </a:lnTo>
                <a:close/>
              </a:path>
            </a:pathLst>
          </a:custGeom>
          <a:solidFill>
            <a:srgbClr val="c0c0c0"/>
          </a:solidFill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 rot="287400">
            <a:off x="7806960" y="3085920"/>
            <a:ext cx="60480" cy="23760"/>
          </a:xfrm>
          <a:custGeom>
            <a:avLst/>
            <a:gdLst/>
            <a:ahLst/>
            <a:rect l="l" t="t" r="r" b="b"/>
            <a:pathLst>
              <a:path w="19" h="8">
                <a:moveTo>
                  <a:pt x="1" y="1"/>
                </a:moveTo>
                <a:lnTo>
                  <a:pt x="0" y="0"/>
                </a:lnTo>
                <a:lnTo>
                  <a:pt x="19" y="5"/>
                </a:lnTo>
                <a:lnTo>
                  <a:pt x="13" y="8"/>
                </a:lnTo>
                <a:lnTo>
                  <a:pt x="1" y="1"/>
                </a:lnTo>
                <a:close/>
              </a:path>
            </a:pathLst>
          </a:custGeom>
          <a:solidFill>
            <a:srgbClr val="c0c0c0"/>
          </a:solidFill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 rot="287400">
            <a:off x="8032680" y="3024360"/>
            <a:ext cx="39600" cy="23760"/>
          </a:xfrm>
          <a:custGeom>
            <a:avLst/>
            <a:gdLst/>
            <a:ahLst/>
            <a:rect l="l" t="t" r="r" b="b"/>
            <a:pathLst>
              <a:path w="13" h="8">
                <a:moveTo>
                  <a:pt x="13" y="5"/>
                </a:moveTo>
                <a:lnTo>
                  <a:pt x="7" y="0"/>
                </a:lnTo>
                <a:lnTo>
                  <a:pt x="0" y="8"/>
                </a:lnTo>
                <a:lnTo>
                  <a:pt x="12" y="8"/>
                </a:lnTo>
                <a:lnTo>
                  <a:pt x="13" y="5"/>
                </a:lnTo>
                <a:close/>
              </a:path>
            </a:pathLst>
          </a:custGeom>
          <a:solidFill>
            <a:srgbClr val="c0c0c0"/>
          </a:solidFill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 rot="287400">
            <a:off x="7160760" y="3038400"/>
            <a:ext cx="592200" cy="1065240"/>
          </a:xfrm>
          <a:custGeom>
            <a:avLst/>
            <a:gdLst/>
            <a:ahLst/>
            <a:rect l="l" t="t" r="r" b="b"/>
            <a:pathLst>
              <a:path w="184" h="344">
                <a:moveTo>
                  <a:pt x="184" y="13"/>
                </a:moveTo>
                <a:lnTo>
                  <a:pt x="181" y="17"/>
                </a:lnTo>
                <a:lnTo>
                  <a:pt x="168" y="18"/>
                </a:lnTo>
                <a:lnTo>
                  <a:pt x="169" y="26"/>
                </a:lnTo>
                <a:lnTo>
                  <a:pt x="166" y="29"/>
                </a:lnTo>
                <a:lnTo>
                  <a:pt x="168" y="39"/>
                </a:lnTo>
                <a:lnTo>
                  <a:pt x="176" y="43"/>
                </a:lnTo>
                <a:lnTo>
                  <a:pt x="176" y="47"/>
                </a:lnTo>
                <a:lnTo>
                  <a:pt x="171" y="49"/>
                </a:lnTo>
                <a:lnTo>
                  <a:pt x="161" y="53"/>
                </a:lnTo>
                <a:lnTo>
                  <a:pt x="154" y="61"/>
                </a:lnTo>
                <a:lnTo>
                  <a:pt x="156" y="64"/>
                </a:lnTo>
                <a:lnTo>
                  <a:pt x="161" y="77"/>
                </a:lnTo>
                <a:lnTo>
                  <a:pt x="159" y="89"/>
                </a:lnTo>
                <a:lnTo>
                  <a:pt x="156" y="98"/>
                </a:lnTo>
                <a:lnTo>
                  <a:pt x="154" y="98"/>
                </a:lnTo>
                <a:lnTo>
                  <a:pt x="156" y="90"/>
                </a:lnTo>
                <a:lnTo>
                  <a:pt x="153" y="82"/>
                </a:lnTo>
                <a:lnTo>
                  <a:pt x="150" y="98"/>
                </a:lnTo>
                <a:lnTo>
                  <a:pt x="145" y="82"/>
                </a:lnTo>
                <a:lnTo>
                  <a:pt x="146" y="71"/>
                </a:lnTo>
                <a:lnTo>
                  <a:pt x="136" y="83"/>
                </a:lnTo>
                <a:lnTo>
                  <a:pt x="123" y="94"/>
                </a:lnTo>
                <a:lnTo>
                  <a:pt x="120" y="94"/>
                </a:lnTo>
                <a:lnTo>
                  <a:pt x="121" y="104"/>
                </a:lnTo>
                <a:lnTo>
                  <a:pt x="121" y="105"/>
                </a:lnTo>
                <a:lnTo>
                  <a:pt x="111" y="113"/>
                </a:lnTo>
                <a:lnTo>
                  <a:pt x="116" y="122"/>
                </a:lnTo>
                <a:lnTo>
                  <a:pt x="116" y="124"/>
                </a:lnTo>
                <a:lnTo>
                  <a:pt x="118" y="130"/>
                </a:lnTo>
                <a:lnTo>
                  <a:pt x="118" y="134"/>
                </a:lnTo>
                <a:lnTo>
                  <a:pt x="113" y="151"/>
                </a:lnTo>
                <a:lnTo>
                  <a:pt x="110" y="162"/>
                </a:lnTo>
                <a:lnTo>
                  <a:pt x="111" y="164"/>
                </a:lnTo>
                <a:lnTo>
                  <a:pt x="118" y="177"/>
                </a:lnTo>
                <a:lnTo>
                  <a:pt x="118" y="184"/>
                </a:lnTo>
                <a:lnTo>
                  <a:pt x="116" y="185"/>
                </a:lnTo>
                <a:lnTo>
                  <a:pt x="123" y="202"/>
                </a:lnTo>
                <a:lnTo>
                  <a:pt x="143" y="224"/>
                </a:lnTo>
                <a:lnTo>
                  <a:pt x="148" y="232"/>
                </a:lnTo>
                <a:lnTo>
                  <a:pt x="154" y="249"/>
                </a:lnTo>
                <a:lnTo>
                  <a:pt x="158" y="273"/>
                </a:lnTo>
                <a:lnTo>
                  <a:pt x="154" y="287"/>
                </a:lnTo>
                <a:lnTo>
                  <a:pt x="150" y="300"/>
                </a:lnTo>
                <a:lnTo>
                  <a:pt x="143" y="319"/>
                </a:lnTo>
                <a:lnTo>
                  <a:pt x="133" y="327"/>
                </a:lnTo>
                <a:lnTo>
                  <a:pt x="130" y="330"/>
                </a:lnTo>
                <a:lnTo>
                  <a:pt x="128" y="333"/>
                </a:lnTo>
                <a:lnTo>
                  <a:pt x="113" y="341"/>
                </a:lnTo>
                <a:lnTo>
                  <a:pt x="111" y="341"/>
                </a:lnTo>
                <a:lnTo>
                  <a:pt x="110" y="342"/>
                </a:lnTo>
                <a:lnTo>
                  <a:pt x="98" y="344"/>
                </a:lnTo>
                <a:lnTo>
                  <a:pt x="88" y="341"/>
                </a:lnTo>
                <a:lnTo>
                  <a:pt x="87" y="340"/>
                </a:lnTo>
                <a:lnTo>
                  <a:pt x="78" y="330"/>
                </a:lnTo>
                <a:lnTo>
                  <a:pt x="73" y="322"/>
                </a:lnTo>
                <a:lnTo>
                  <a:pt x="63" y="312"/>
                </a:lnTo>
                <a:lnTo>
                  <a:pt x="57" y="305"/>
                </a:lnTo>
                <a:lnTo>
                  <a:pt x="55" y="297"/>
                </a:lnTo>
                <a:lnTo>
                  <a:pt x="53" y="287"/>
                </a:lnTo>
                <a:lnTo>
                  <a:pt x="50" y="279"/>
                </a:lnTo>
                <a:lnTo>
                  <a:pt x="50" y="275"/>
                </a:lnTo>
                <a:lnTo>
                  <a:pt x="50" y="269"/>
                </a:lnTo>
                <a:lnTo>
                  <a:pt x="45" y="264"/>
                </a:lnTo>
                <a:lnTo>
                  <a:pt x="39" y="253"/>
                </a:lnTo>
                <a:lnTo>
                  <a:pt x="35" y="244"/>
                </a:lnTo>
                <a:lnTo>
                  <a:pt x="35" y="239"/>
                </a:lnTo>
                <a:lnTo>
                  <a:pt x="32" y="235"/>
                </a:lnTo>
                <a:lnTo>
                  <a:pt x="32" y="225"/>
                </a:lnTo>
                <a:lnTo>
                  <a:pt x="35" y="215"/>
                </a:lnTo>
                <a:lnTo>
                  <a:pt x="35" y="213"/>
                </a:lnTo>
                <a:lnTo>
                  <a:pt x="37" y="207"/>
                </a:lnTo>
                <a:lnTo>
                  <a:pt x="37" y="198"/>
                </a:lnTo>
                <a:lnTo>
                  <a:pt x="32" y="186"/>
                </a:lnTo>
                <a:lnTo>
                  <a:pt x="34" y="178"/>
                </a:lnTo>
                <a:lnTo>
                  <a:pt x="40" y="159"/>
                </a:lnTo>
                <a:lnTo>
                  <a:pt x="37" y="153"/>
                </a:lnTo>
                <a:lnTo>
                  <a:pt x="37" y="141"/>
                </a:lnTo>
                <a:lnTo>
                  <a:pt x="40" y="127"/>
                </a:lnTo>
                <a:lnTo>
                  <a:pt x="55" y="82"/>
                </a:lnTo>
                <a:lnTo>
                  <a:pt x="52" y="77"/>
                </a:lnTo>
                <a:lnTo>
                  <a:pt x="47" y="82"/>
                </a:lnTo>
                <a:lnTo>
                  <a:pt x="47" y="86"/>
                </a:lnTo>
                <a:lnTo>
                  <a:pt x="40" y="93"/>
                </a:lnTo>
                <a:lnTo>
                  <a:pt x="39" y="98"/>
                </a:lnTo>
                <a:lnTo>
                  <a:pt x="29" y="115"/>
                </a:lnTo>
                <a:lnTo>
                  <a:pt x="19" y="126"/>
                </a:lnTo>
                <a:lnTo>
                  <a:pt x="17" y="131"/>
                </a:lnTo>
                <a:lnTo>
                  <a:pt x="17" y="133"/>
                </a:lnTo>
                <a:lnTo>
                  <a:pt x="17" y="134"/>
                </a:lnTo>
                <a:lnTo>
                  <a:pt x="9" y="138"/>
                </a:lnTo>
                <a:lnTo>
                  <a:pt x="2" y="138"/>
                </a:lnTo>
                <a:lnTo>
                  <a:pt x="0" y="134"/>
                </a:lnTo>
                <a:lnTo>
                  <a:pt x="0" y="130"/>
                </a:lnTo>
                <a:lnTo>
                  <a:pt x="10" y="111"/>
                </a:lnTo>
                <a:lnTo>
                  <a:pt x="19" y="106"/>
                </a:lnTo>
                <a:lnTo>
                  <a:pt x="19" y="105"/>
                </a:lnTo>
                <a:lnTo>
                  <a:pt x="19" y="100"/>
                </a:lnTo>
                <a:lnTo>
                  <a:pt x="17" y="97"/>
                </a:lnTo>
                <a:lnTo>
                  <a:pt x="22" y="89"/>
                </a:lnTo>
                <a:lnTo>
                  <a:pt x="30" y="62"/>
                </a:lnTo>
                <a:lnTo>
                  <a:pt x="42" y="40"/>
                </a:lnTo>
                <a:lnTo>
                  <a:pt x="45" y="44"/>
                </a:lnTo>
                <a:lnTo>
                  <a:pt x="53" y="43"/>
                </a:lnTo>
                <a:lnTo>
                  <a:pt x="57" y="33"/>
                </a:lnTo>
                <a:lnTo>
                  <a:pt x="67" y="40"/>
                </a:lnTo>
                <a:lnTo>
                  <a:pt x="77" y="37"/>
                </a:lnTo>
                <a:lnTo>
                  <a:pt x="87" y="22"/>
                </a:lnTo>
                <a:lnTo>
                  <a:pt x="93" y="20"/>
                </a:lnTo>
                <a:lnTo>
                  <a:pt x="105" y="18"/>
                </a:lnTo>
                <a:lnTo>
                  <a:pt x="110" y="15"/>
                </a:lnTo>
                <a:lnTo>
                  <a:pt x="116" y="14"/>
                </a:lnTo>
                <a:lnTo>
                  <a:pt x="123" y="10"/>
                </a:lnTo>
                <a:lnTo>
                  <a:pt x="130" y="2"/>
                </a:lnTo>
                <a:lnTo>
                  <a:pt x="153" y="0"/>
                </a:lnTo>
                <a:lnTo>
                  <a:pt x="163" y="2"/>
                </a:lnTo>
                <a:lnTo>
                  <a:pt x="181" y="10"/>
                </a:lnTo>
                <a:lnTo>
                  <a:pt x="184" y="13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 rot="287400">
            <a:off x="6296040" y="2449440"/>
            <a:ext cx="1536840" cy="630360"/>
          </a:xfrm>
          <a:custGeom>
            <a:avLst/>
            <a:gdLst/>
            <a:ahLst/>
            <a:rect l="l" t="t" r="r" b="b"/>
            <a:pathLst>
              <a:path w="478" h="203">
                <a:moveTo>
                  <a:pt x="475" y="135"/>
                </a:moveTo>
                <a:lnTo>
                  <a:pt x="468" y="144"/>
                </a:lnTo>
                <a:lnTo>
                  <a:pt x="463" y="141"/>
                </a:lnTo>
                <a:lnTo>
                  <a:pt x="457" y="144"/>
                </a:lnTo>
                <a:lnTo>
                  <a:pt x="440" y="145"/>
                </a:lnTo>
                <a:lnTo>
                  <a:pt x="437" y="145"/>
                </a:lnTo>
                <a:lnTo>
                  <a:pt x="434" y="124"/>
                </a:lnTo>
                <a:lnTo>
                  <a:pt x="420" y="129"/>
                </a:lnTo>
                <a:lnTo>
                  <a:pt x="405" y="138"/>
                </a:lnTo>
                <a:lnTo>
                  <a:pt x="390" y="141"/>
                </a:lnTo>
                <a:lnTo>
                  <a:pt x="382" y="141"/>
                </a:lnTo>
                <a:lnTo>
                  <a:pt x="367" y="147"/>
                </a:lnTo>
                <a:lnTo>
                  <a:pt x="346" y="163"/>
                </a:lnTo>
                <a:lnTo>
                  <a:pt x="339" y="164"/>
                </a:lnTo>
                <a:lnTo>
                  <a:pt x="334" y="163"/>
                </a:lnTo>
                <a:lnTo>
                  <a:pt x="338" y="166"/>
                </a:lnTo>
                <a:lnTo>
                  <a:pt x="333" y="167"/>
                </a:lnTo>
                <a:lnTo>
                  <a:pt x="311" y="171"/>
                </a:lnTo>
                <a:lnTo>
                  <a:pt x="296" y="173"/>
                </a:lnTo>
                <a:lnTo>
                  <a:pt x="276" y="158"/>
                </a:lnTo>
                <a:lnTo>
                  <a:pt x="265" y="152"/>
                </a:lnTo>
                <a:lnTo>
                  <a:pt x="245" y="151"/>
                </a:lnTo>
                <a:lnTo>
                  <a:pt x="233" y="152"/>
                </a:lnTo>
                <a:lnTo>
                  <a:pt x="220" y="153"/>
                </a:lnTo>
                <a:lnTo>
                  <a:pt x="223" y="148"/>
                </a:lnTo>
                <a:lnTo>
                  <a:pt x="223" y="142"/>
                </a:lnTo>
                <a:lnTo>
                  <a:pt x="228" y="137"/>
                </a:lnTo>
                <a:lnTo>
                  <a:pt x="228" y="133"/>
                </a:lnTo>
                <a:lnTo>
                  <a:pt x="240" y="122"/>
                </a:lnTo>
                <a:lnTo>
                  <a:pt x="255" y="111"/>
                </a:lnTo>
                <a:lnTo>
                  <a:pt x="253" y="108"/>
                </a:lnTo>
                <a:lnTo>
                  <a:pt x="238" y="109"/>
                </a:lnTo>
                <a:lnTo>
                  <a:pt x="230" y="112"/>
                </a:lnTo>
                <a:lnTo>
                  <a:pt x="215" y="122"/>
                </a:lnTo>
                <a:lnTo>
                  <a:pt x="210" y="129"/>
                </a:lnTo>
                <a:lnTo>
                  <a:pt x="203" y="134"/>
                </a:lnTo>
                <a:lnTo>
                  <a:pt x="192" y="147"/>
                </a:lnTo>
                <a:lnTo>
                  <a:pt x="188" y="152"/>
                </a:lnTo>
                <a:lnTo>
                  <a:pt x="172" y="164"/>
                </a:lnTo>
                <a:lnTo>
                  <a:pt x="149" y="174"/>
                </a:lnTo>
                <a:lnTo>
                  <a:pt x="142" y="175"/>
                </a:lnTo>
                <a:lnTo>
                  <a:pt x="134" y="181"/>
                </a:lnTo>
                <a:lnTo>
                  <a:pt x="129" y="187"/>
                </a:lnTo>
                <a:lnTo>
                  <a:pt x="114" y="195"/>
                </a:lnTo>
                <a:lnTo>
                  <a:pt x="106" y="200"/>
                </a:lnTo>
                <a:lnTo>
                  <a:pt x="104" y="200"/>
                </a:lnTo>
                <a:lnTo>
                  <a:pt x="99" y="199"/>
                </a:lnTo>
                <a:lnTo>
                  <a:pt x="96" y="200"/>
                </a:lnTo>
                <a:lnTo>
                  <a:pt x="83" y="193"/>
                </a:lnTo>
                <a:lnTo>
                  <a:pt x="81" y="199"/>
                </a:lnTo>
                <a:lnTo>
                  <a:pt x="73" y="203"/>
                </a:lnTo>
                <a:lnTo>
                  <a:pt x="73" y="200"/>
                </a:lnTo>
                <a:lnTo>
                  <a:pt x="74" y="196"/>
                </a:lnTo>
                <a:lnTo>
                  <a:pt x="73" y="191"/>
                </a:lnTo>
                <a:lnTo>
                  <a:pt x="79" y="181"/>
                </a:lnTo>
                <a:lnTo>
                  <a:pt x="71" y="175"/>
                </a:lnTo>
                <a:lnTo>
                  <a:pt x="56" y="185"/>
                </a:lnTo>
                <a:lnTo>
                  <a:pt x="53" y="184"/>
                </a:lnTo>
                <a:lnTo>
                  <a:pt x="43" y="192"/>
                </a:lnTo>
                <a:lnTo>
                  <a:pt x="31" y="196"/>
                </a:lnTo>
                <a:lnTo>
                  <a:pt x="18" y="203"/>
                </a:lnTo>
                <a:lnTo>
                  <a:pt x="5" y="203"/>
                </a:lnTo>
                <a:lnTo>
                  <a:pt x="0" y="200"/>
                </a:lnTo>
                <a:lnTo>
                  <a:pt x="3" y="193"/>
                </a:lnTo>
                <a:lnTo>
                  <a:pt x="15" y="185"/>
                </a:lnTo>
                <a:lnTo>
                  <a:pt x="36" y="163"/>
                </a:lnTo>
                <a:lnTo>
                  <a:pt x="43" y="155"/>
                </a:lnTo>
                <a:lnTo>
                  <a:pt x="54" y="140"/>
                </a:lnTo>
                <a:lnTo>
                  <a:pt x="69" y="126"/>
                </a:lnTo>
                <a:lnTo>
                  <a:pt x="83" y="118"/>
                </a:lnTo>
                <a:lnTo>
                  <a:pt x="111" y="105"/>
                </a:lnTo>
                <a:lnTo>
                  <a:pt x="136" y="87"/>
                </a:lnTo>
                <a:lnTo>
                  <a:pt x="145" y="78"/>
                </a:lnTo>
                <a:lnTo>
                  <a:pt x="167" y="58"/>
                </a:lnTo>
                <a:lnTo>
                  <a:pt x="177" y="54"/>
                </a:lnTo>
                <a:lnTo>
                  <a:pt x="185" y="44"/>
                </a:lnTo>
                <a:lnTo>
                  <a:pt x="188" y="40"/>
                </a:lnTo>
                <a:lnTo>
                  <a:pt x="202" y="32"/>
                </a:lnTo>
                <a:lnTo>
                  <a:pt x="208" y="21"/>
                </a:lnTo>
                <a:lnTo>
                  <a:pt x="200" y="13"/>
                </a:lnTo>
                <a:lnTo>
                  <a:pt x="195" y="4"/>
                </a:lnTo>
                <a:lnTo>
                  <a:pt x="202" y="2"/>
                </a:lnTo>
                <a:lnTo>
                  <a:pt x="253" y="7"/>
                </a:lnTo>
                <a:lnTo>
                  <a:pt x="303" y="0"/>
                </a:lnTo>
                <a:lnTo>
                  <a:pt x="326" y="22"/>
                </a:lnTo>
                <a:lnTo>
                  <a:pt x="356" y="49"/>
                </a:lnTo>
                <a:lnTo>
                  <a:pt x="415" y="40"/>
                </a:lnTo>
                <a:lnTo>
                  <a:pt x="414" y="64"/>
                </a:lnTo>
                <a:lnTo>
                  <a:pt x="447" y="83"/>
                </a:lnTo>
                <a:lnTo>
                  <a:pt x="442" y="106"/>
                </a:lnTo>
                <a:lnTo>
                  <a:pt x="455" y="109"/>
                </a:lnTo>
                <a:lnTo>
                  <a:pt x="460" y="115"/>
                </a:lnTo>
                <a:lnTo>
                  <a:pt x="463" y="124"/>
                </a:lnTo>
                <a:lnTo>
                  <a:pt x="463" y="131"/>
                </a:lnTo>
                <a:lnTo>
                  <a:pt x="470" y="134"/>
                </a:lnTo>
                <a:lnTo>
                  <a:pt x="478" y="134"/>
                </a:lnTo>
                <a:lnTo>
                  <a:pt x="475" y="135"/>
                </a:lnTo>
                <a:lnTo>
                  <a:pt x="377" y="64"/>
                </a:lnTo>
                <a:lnTo>
                  <a:pt x="367" y="60"/>
                </a:lnTo>
                <a:lnTo>
                  <a:pt x="354" y="69"/>
                </a:lnTo>
                <a:lnTo>
                  <a:pt x="377" y="64"/>
                </a:lnTo>
                <a:lnTo>
                  <a:pt x="475" y="135"/>
                </a:lnTo>
                <a:lnTo>
                  <a:pt x="169" y="82"/>
                </a:lnTo>
                <a:lnTo>
                  <a:pt x="185" y="79"/>
                </a:lnTo>
                <a:lnTo>
                  <a:pt x="184" y="82"/>
                </a:lnTo>
                <a:lnTo>
                  <a:pt x="179" y="83"/>
                </a:lnTo>
                <a:lnTo>
                  <a:pt x="169" y="82"/>
                </a:lnTo>
                <a:lnTo>
                  <a:pt x="475" y="135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 rot="287400">
            <a:off x="6296040" y="2449440"/>
            <a:ext cx="1536840" cy="630360"/>
          </a:xfrm>
          <a:custGeom>
            <a:avLst/>
            <a:gdLst/>
            <a:ahLst/>
            <a:rect l="l" t="t" r="r" b="b"/>
            <a:pathLst>
              <a:path w="478" h="203">
                <a:moveTo>
                  <a:pt x="475" y="135"/>
                </a:moveTo>
                <a:lnTo>
                  <a:pt x="468" y="144"/>
                </a:lnTo>
                <a:lnTo>
                  <a:pt x="463" y="141"/>
                </a:lnTo>
                <a:lnTo>
                  <a:pt x="457" y="144"/>
                </a:lnTo>
                <a:lnTo>
                  <a:pt x="440" y="145"/>
                </a:lnTo>
                <a:lnTo>
                  <a:pt x="437" y="145"/>
                </a:lnTo>
                <a:lnTo>
                  <a:pt x="434" y="124"/>
                </a:lnTo>
                <a:lnTo>
                  <a:pt x="420" y="129"/>
                </a:lnTo>
                <a:lnTo>
                  <a:pt x="405" y="138"/>
                </a:lnTo>
                <a:lnTo>
                  <a:pt x="390" y="141"/>
                </a:lnTo>
                <a:lnTo>
                  <a:pt x="382" y="141"/>
                </a:lnTo>
                <a:lnTo>
                  <a:pt x="367" y="147"/>
                </a:lnTo>
                <a:lnTo>
                  <a:pt x="346" y="163"/>
                </a:lnTo>
                <a:lnTo>
                  <a:pt x="339" y="164"/>
                </a:lnTo>
                <a:lnTo>
                  <a:pt x="334" y="163"/>
                </a:lnTo>
                <a:lnTo>
                  <a:pt x="338" y="166"/>
                </a:lnTo>
                <a:lnTo>
                  <a:pt x="333" y="167"/>
                </a:lnTo>
                <a:lnTo>
                  <a:pt x="311" y="171"/>
                </a:lnTo>
                <a:lnTo>
                  <a:pt x="296" y="173"/>
                </a:lnTo>
                <a:lnTo>
                  <a:pt x="276" y="158"/>
                </a:lnTo>
                <a:lnTo>
                  <a:pt x="265" y="152"/>
                </a:lnTo>
                <a:lnTo>
                  <a:pt x="245" y="151"/>
                </a:lnTo>
                <a:lnTo>
                  <a:pt x="233" y="152"/>
                </a:lnTo>
                <a:lnTo>
                  <a:pt x="220" y="153"/>
                </a:lnTo>
                <a:lnTo>
                  <a:pt x="223" y="148"/>
                </a:lnTo>
                <a:lnTo>
                  <a:pt x="223" y="142"/>
                </a:lnTo>
                <a:lnTo>
                  <a:pt x="228" y="137"/>
                </a:lnTo>
                <a:lnTo>
                  <a:pt x="228" y="133"/>
                </a:lnTo>
                <a:lnTo>
                  <a:pt x="240" y="122"/>
                </a:lnTo>
                <a:lnTo>
                  <a:pt x="255" y="111"/>
                </a:lnTo>
                <a:lnTo>
                  <a:pt x="253" y="108"/>
                </a:lnTo>
                <a:lnTo>
                  <a:pt x="238" y="109"/>
                </a:lnTo>
                <a:lnTo>
                  <a:pt x="230" y="112"/>
                </a:lnTo>
                <a:lnTo>
                  <a:pt x="215" y="122"/>
                </a:lnTo>
                <a:lnTo>
                  <a:pt x="210" y="129"/>
                </a:lnTo>
                <a:lnTo>
                  <a:pt x="203" y="134"/>
                </a:lnTo>
                <a:lnTo>
                  <a:pt x="192" y="147"/>
                </a:lnTo>
                <a:lnTo>
                  <a:pt x="188" y="152"/>
                </a:lnTo>
                <a:lnTo>
                  <a:pt x="172" y="164"/>
                </a:lnTo>
                <a:lnTo>
                  <a:pt x="149" y="174"/>
                </a:lnTo>
                <a:lnTo>
                  <a:pt x="142" y="175"/>
                </a:lnTo>
                <a:lnTo>
                  <a:pt x="134" y="181"/>
                </a:lnTo>
                <a:lnTo>
                  <a:pt x="129" y="187"/>
                </a:lnTo>
                <a:lnTo>
                  <a:pt x="114" y="195"/>
                </a:lnTo>
                <a:lnTo>
                  <a:pt x="106" y="200"/>
                </a:lnTo>
                <a:lnTo>
                  <a:pt x="104" y="200"/>
                </a:lnTo>
                <a:lnTo>
                  <a:pt x="99" y="199"/>
                </a:lnTo>
                <a:lnTo>
                  <a:pt x="96" y="200"/>
                </a:lnTo>
                <a:lnTo>
                  <a:pt x="83" y="193"/>
                </a:lnTo>
                <a:lnTo>
                  <a:pt x="81" y="199"/>
                </a:lnTo>
                <a:lnTo>
                  <a:pt x="73" y="203"/>
                </a:lnTo>
                <a:lnTo>
                  <a:pt x="73" y="200"/>
                </a:lnTo>
                <a:lnTo>
                  <a:pt x="74" y="196"/>
                </a:lnTo>
                <a:lnTo>
                  <a:pt x="73" y="191"/>
                </a:lnTo>
                <a:lnTo>
                  <a:pt x="79" y="181"/>
                </a:lnTo>
                <a:lnTo>
                  <a:pt x="71" y="175"/>
                </a:lnTo>
                <a:lnTo>
                  <a:pt x="56" y="185"/>
                </a:lnTo>
                <a:lnTo>
                  <a:pt x="53" y="184"/>
                </a:lnTo>
                <a:lnTo>
                  <a:pt x="43" y="192"/>
                </a:lnTo>
                <a:lnTo>
                  <a:pt x="31" y="196"/>
                </a:lnTo>
                <a:lnTo>
                  <a:pt x="18" y="203"/>
                </a:lnTo>
                <a:lnTo>
                  <a:pt x="5" y="203"/>
                </a:lnTo>
                <a:lnTo>
                  <a:pt x="0" y="200"/>
                </a:lnTo>
                <a:lnTo>
                  <a:pt x="3" y="193"/>
                </a:lnTo>
                <a:lnTo>
                  <a:pt x="15" y="185"/>
                </a:lnTo>
                <a:lnTo>
                  <a:pt x="36" y="163"/>
                </a:lnTo>
                <a:lnTo>
                  <a:pt x="43" y="155"/>
                </a:lnTo>
                <a:lnTo>
                  <a:pt x="54" y="140"/>
                </a:lnTo>
                <a:lnTo>
                  <a:pt x="69" y="126"/>
                </a:lnTo>
                <a:lnTo>
                  <a:pt x="83" y="118"/>
                </a:lnTo>
                <a:lnTo>
                  <a:pt x="111" y="105"/>
                </a:lnTo>
                <a:lnTo>
                  <a:pt x="136" y="87"/>
                </a:lnTo>
                <a:lnTo>
                  <a:pt x="145" y="78"/>
                </a:lnTo>
                <a:lnTo>
                  <a:pt x="167" y="58"/>
                </a:lnTo>
                <a:lnTo>
                  <a:pt x="177" y="54"/>
                </a:lnTo>
                <a:lnTo>
                  <a:pt x="185" y="44"/>
                </a:lnTo>
                <a:lnTo>
                  <a:pt x="188" y="40"/>
                </a:lnTo>
                <a:lnTo>
                  <a:pt x="202" y="32"/>
                </a:lnTo>
                <a:lnTo>
                  <a:pt x="208" y="21"/>
                </a:lnTo>
                <a:lnTo>
                  <a:pt x="200" y="13"/>
                </a:lnTo>
                <a:lnTo>
                  <a:pt x="195" y="4"/>
                </a:lnTo>
                <a:lnTo>
                  <a:pt x="202" y="2"/>
                </a:lnTo>
                <a:lnTo>
                  <a:pt x="253" y="7"/>
                </a:lnTo>
                <a:lnTo>
                  <a:pt x="303" y="0"/>
                </a:lnTo>
                <a:lnTo>
                  <a:pt x="326" y="22"/>
                </a:lnTo>
                <a:lnTo>
                  <a:pt x="356" y="49"/>
                </a:lnTo>
                <a:lnTo>
                  <a:pt x="415" y="40"/>
                </a:lnTo>
                <a:lnTo>
                  <a:pt x="414" y="64"/>
                </a:lnTo>
                <a:lnTo>
                  <a:pt x="447" y="83"/>
                </a:lnTo>
                <a:lnTo>
                  <a:pt x="442" y="106"/>
                </a:lnTo>
                <a:lnTo>
                  <a:pt x="455" y="109"/>
                </a:lnTo>
                <a:lnTo>
                  <a:pt x="460" y="115"/>
                </a:lnTo>
                <a:lnTo>
                  <a:pt x="463" y="124"/>
                </a:lnTo>
                <a:lnTo>
                  <a:pt x="463" y="131"/>
                </a:lnTo>
                <a:lnTo>
                  <a:pt x="470" y="134"/>
                </a:lnTo>
                <a:lnTo>
                  <a:pt x="478" y="134"/>
                </a:lnTo>
                <a:lnTo>
                  <a:pt x="475" y="135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 rot="287400">
            <a:off x="7442280" y="2669760"/>
            <a:ext cx="75960" cy="28800"/>
          </a:xfrm>
          <a:custGeom>
            <a:avLst/>
            <a:gdLst/>
            <a:ahLst/>
            <a:rect l="l" t="t" r="r" b="b"/>
            <a:pathLst>
              <a:path w="23" h="9">
                <a:moveTo>
                  <a:pt x="23" y="4"/>
                </a:moveTo>
                <a:lnTo>
                  <a:pt x="13" y="0"/>
                </a:lnTo>
                <a:lnTo>
                  <a:pt x="0" y="9"/>
                </a:lnTo>
                <a:lnTo>
                  <a:pt x="23" y="4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 rot="287400">
            <a:off x="6846480" y="2679480"/>
            <a:ext cx="49320" cy="10800"/>
          </a:xfrm>
          <a:custGeom>
            <a:avLst/>
            <a:gdLst/>
            <a:ahLst/>
            <a:rect l="l" t="t" r="r" b="b"/>
            <a:pathLst>
              <a:path w="16" h="4">
                <a:moveTo>
                  <a:pt x="0" y="3"/>
                </a:moveTo>
                <a:lnTo>
                  <a:pt x="16" y="0"/>
                </a:lnTo>
                <a:lnTo>
                  <a:pt x="15" y="3"/>
                </a:lnTo>
                <a:lnTo>
                  <a:pt x="10" y="4"/>
                </a:lnTo>
                <a:lnTo>
                  <a:pt x="0" y="3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 rot="287400">
            <a:off x="7813440" y="2914560"/>
            <a:ext cx="63360" cy="19080"/>
          </a:xfrm>
          <a:custGeom>
            <a:avLst/>
            <a:gdLst/>
            <a:ahLst/>
            <a:rect l="l" t="t" r="r" b="b"/>
            <a:pathLst>
              <a:path w="20" h="6">
                <a:moveTo>
                  <a:pt x="20" y="2"/>
                </a:moveTo>
                <a:lnTo>
                  <a:pt x="18" y="1"/>
                </a:lnTo>
                <a:lnTo>
                  <a:pt x="13" y="1"/>
                </a:lnTo>
                <a:lnTo>
                  <a:pt x="10" y="5"/>
                </a:lnTo>
                <a:lnTo>
                  <a:pt x="0" y="6"/>
                </a:lnTo>
                <a:lnTo>
                  <a:pt x="3" y="5"/>
                </a:lnTo>
                <a:lnTo>
                  <a:pt x="16" y="0"/>
                </a:lnTo>
                <a:lnTo>
                  <a:pt x="20" y="2"/>
                </a:lnTo>
                <a:close/>
              </a:path>
            </a:pathLst>
          </a:custGeom>
          <a:solidFill>
            <a:srgbClr val="c0c0c0"/>
          </a:solidFill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 rot="287400">
            <a:off x="8415360" y="3660840"/>
            <a:ext cx="25200" cy="119160"/>
          </a:xfrm>
          <a:custGeom>
            <a:avLst/>
            <a:gdLst/>
            <a:ahLst/>
            <a:rect l="l" t="t" r="r" b="b"/>
            <a:pathLst>
              <a:path w="8" h="38">
                <a:moveTo>
                  <a:pt x="0" y="38"/>
                </a:moveTo>
                <a:lnTo>
                  <a:pt x="8" y="27"/>
                </a:lnTo>
                <a:lnTo>
                  <a:pt x="7" y="2"/>
                </a:lnTo>
                <a:lnTo>
                  <a:pt x="5" y="0"/>
                </a:lnTo>
                <a:lnTo>
                  <a:pt x="7" y="27"/>
                </a:lnTo>
                <a:lnTo>
                  <a:pt x="0" y="38"/>
                </a:lnTo>
                <a:close/>
              </a:path>
            </a:pathLst>
          </a:custGeom>
          <a:solidFill>
            <a:srgbClr val="c0c0c0"/>
          </a:solidFill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 rot="287400">
            <a:off x="7967160" y="3776760"/>
            <a:ext cx="1030320" cy="888840"/>
          </a:xfrm>
          <a:custGeom>
            <a:avLst/>
            <a:gdLst/>
            <a:ahLst/>
            <a:rect l="l" t="t" r="r" b="b"/>
            <a:pathLst>
              <a:path w="320" h="287">
                <a:moveTo>
                  <a:pt x="148" y="287"/>
                </a:moveTo>
                <a:lnTo>
                  <a:pt x="144" y="287"/>
                </a:lnTo>
                <a:lnTo>
                  <a:pt x="134" y="281"/>
                </a:lnTo>
                <a:lnTo>
                  <a:pt x="130" y="281"/>
                </a:lnTo>
                <a:lnTo>
                  <a:pt x="123" y="281"/>
                </a:lnTo>
                <a:lnTo>
                  <a:pt x="120" y="284"/>
                </a:lnTo>
                <a:lnTo>
                  <a:pt x="115" y="284"/>
                </a:lnTo>
                <a:lnTo>
                  <a:pt x="106" y="282"/>
                </a:lnTo>
                <a:lnTo>
                  <a:pt x="105" y="278"/>
                </a:lnTo>
                <a:lnTo>
                  <a:pt x="101" y="276"/>
                </a:lnTo>
                <a:lnTo>
                  <a:pt x="100" y="276"/>
                </a:lnTo>
                <a:lnTo>
                  <a:pt x="95" y="270"/>
                </a:lnTo>
                <a:lnTo>
                  <a:pt x="90" y="270"/>
                </a:lnTo>
                <a:lnTo>
                  <a:pt x="81" y="267"/>
                </a:lnTo>
                <a:lnTo>
                  <a:pt x="80" y="269"/>
                </a:lnTo>
                <a:lnTo>
                  <a:pt x="72" y="271"/>
                </a:lnTo>
                <a:lnTo>
                  <a:pt x="62" y="269"/>
                </a:lnTo>
                <a:lnTo>
                  <a:pt x="60" y="270"/>
                </a:lnTo>
                <a:lnTo>
                  <a:pt x="58" y="273"/>
                </a:lnTo>
                <a:lnTo>
                  <a:pt x="57" y="271"/>
                </a:lnTo>
                <a:lnTo>
                  <a:pt x="57" y="267"/>
                </a:lnTo>
                <a:lnTo>
                  <a:pt x="53" y="259"/>
                </a:lnTo>
                <a:lnTo>
                  <a:pt x="50" y="248"/>
                </a:lnTo>
                <a:lnTo>
                  <a:pt x="50" y="245"/>
                </a:lnTo>
                <a:lnTo>
                  <a:pt x="48" y="242"/>
                </a:lnTo>
                <a:lnTo>
                  <a:pt x="48" y="240"/>
                </a:lnTo>
                <a:lnTo>
                  <a:pt x="47" y="238"/>
                </a:lnTo>
                <a:lnTo>
                  <a:pt x="47" y="237"/>
                </a:lnTo>
                <a:lnTo>
                  <a:pt x="45" y="229"/>
                </a:lnTo>
                <a:lnTo>
                  <a:pt x="42" y="222"/>
                </a:lnTo>
                <a:lnTo>
                  <a:pt x="42" y="219"/>
                </a:lnTo>
                <a:lnTo>
                  <a:pt x="40" y="216"/>
                </a:lnTo>
                <a:lnTo>
                  <a:pt x="38" y="209"/>
                </a:lnTo>
                <a:lnTo>
                  <a:pt x="35" y="201"/>
                </a:lnTo>
                <a:lnTo>
                  <a:pt x="33" y="193"/>
                </a:lnTo>
                <a:lnTo>
                  <a:pt x="32" y="189"/>
                </a:lnTo>
                <a:lnTo>
                  <a:pt x="32" y="185"/>
                </a:lnTo>
                <a:lnTo>
                  <a:pt x="30" y="180"/>
                </a:lnTo>
                <a:lnTo>
                  <a:pt x="29" y="175"/>
                </a:lnTo>
                <a:lnTo>
                  <a:pt x="27" y="169"/>
                </a:lnTo>
                <a:lnTo>
                  <a:pt x="25" y="167"/>
                </a:lnTo>
                <a:lnTo>
                  <a:pt x="24" y="158"/>
                </a:lnTo>
                <a:lnTo>
                  <a:pt x="22" y="157"/>
                </a:lnTo>
                <a:lnTo>
                  <a:pt x="20" y="149"/>
                </a:lnTo>
                <a:lnTo>
                  <a:pt x="19" y="145"/>
                </a:lnTo>
                <a:lnTo>
                  <a:pt x="17" y="140"/>
                </a:lnTo>
                <a:lnTo>
                  <a:pt x="17" y="139"/>
                </a:lnTo>
                <a:lnTo>
                  <a:pt x="14" y="131"/>
                </a:lnTo>
                <a:lnTo>
                  <a:pt x="10" y="122"/>
                </a:lnTo>
                <a:lnTo>
                  <a:pt x="10" y="121"/>
                </a:lnTo>
                <a:lnTo>
                  <a:pt x="9" y="114"/>
                </a:lnTo>
                <a:lnTo>
                  <a:pt x="9" y="113"/>
                </a:lnTo>
                <a:lnTo>
                  <a:pt x="7" y="110"/>
                </a:lnTo>
                <a:lnTo>
                  <a:pt x="5" y="103"/>
                </a:lnTo>
                <a:lnTo>
                  <a:pt x="0" y="91"/>
                </a:lnTo>
                <a:lnTo>
                  <a:pt x="5" y="89"/>
                </a:lnTo>
                <a:lnTo>
                  <a:pt x="24" y="85"/>
                </a:lnTo>
                <a:lnTo>
                  <a:pt x="29" y="84"/>
                </a:lnTo>
                <a:lnTo>
                  <a:pt x="30" y="84"/>
                </a:lnTo>
                <a:lnTo>
                  <a:pt x="42" y="81"/>
                </a:lnTo>
                <a:lnTo>
                  <a:pt x="63" y="76"/>
                </a:lnTo>
                <a:lnTo>
                  <a:pt x="70" y="73"/>
                </a:lnTo>
                <a:lnTo>
                  <a:pt x="81" y="70"/>
                </a:lnTo>
                <a:lnTo>
                  <a:pt x="83" y="70"/>
                </a:lnTo>
                <a:lnTo>
                  <a:pt x="91" y="67"/>
                </a:lnTo>
                <a:lnTo>
                  <a:pt x="96" y="70"/>
                </a:lnTo>
                <a:lnTo>
                  <a:pt x="106" y="70"/>
                </a:lnTo>
                <a:lnTo>
                  <a:pt x="113" y="70"/>
                </a:lnTo>
                <a:lnTo>
                  <a:pt x="126" y="74"/>
                </a:lnTo>
                <a:lnTo>
                  <a:pt x="143" y="69"/>
                </a:lnTo>
                <a:lnTo>
                  <a:pt x="148" y="71"/>
                </a:lnTo>
                <a:lnTo>
                  <a:pt x="153" y="74"/>
                </a:lnTo>
                <a:lnTo>
                  <a:pt x="163" y="77"/>
                </a:lnTo>
                <a:lnTo>
                  <a:pt x="173" y="70"/>
                </a:lnTo>
                <a:lnTo>
                  <a:pt x="179" y="69"/>
                </a:lnTo>
                <a:lnTo>
                  <a:pt x="184" y="63"/>
                </a:lnTo>
                <a:lnTo>
                  <a:pt x="196" y="59"/>
                </a:lnTo>
                <a:lnTo>
                  <a:pt x="202" y="59"/>
                </a:lnTo>
                <a:lnTo>
                  <a:pt x="211" y="56"/>
                </a:lnTo>
                <a:lnTo>
                  <a:pt x="224" y="41"/>
                </a:lnTo>
                <a:lnTo>
                  <a:pt x="227" y="36"/>
                </a:lnTo>
                <a:lnTo>
                  <a:pt x="229" y="34"/>
                </a:lnTo>
                <a:lnTo>
                  <a:pt x="250" y="18"/>
                </a:lnTo>
                <a:lnTo>
                  <a:pt x="279" y="0"/>
                </a:lnTo>
                <a:lnTo>
                  <a:pt x="282" y="7"/>
                </a:lnTo>
                <a:lnTo>
                  <a:pt x="282" y="9"/>
                </a:lnTo>
                <a:lnTo>
                  <a:pt x="285" y="19"/>
                </a:lnTo>
                <a:lnTo>
                  <a:pt x="288" y="25"/>
                </a:lnTo>
                <a:lnTo>
                  <a:pt x="292" y="33"/>
                </a:lnTo>
                <a:lnTo>
                  <a:pt x="292" y="34"/>
                </a:lnTo>
                <a:lnTo>
                  <a:pt x="295" y="41"/>
                </a:lnTo>
                <a:lnTo>
                  <a:pt x="298" y="48"/>
                </a:lnTo>
                <a:lnTo>
                  <a:pt x="302" y="59"/>
                </a:lnTo>
                <a:lnTo>
                  <a:pt x="305" y="67"/>
                </a:lnTo>
                <a:lnTo>
                  <a:pt x="307" y="69"/>
                </a:lnTo>
                <a:lnTo>
                  <a:pt x="308" y="74"/>
                </a:lnTo>
                <a:lnTo>
                  <a:pt x="308" y="76"/>
                </a:lnTo>
                <a:lnTo>
                  <a:pt x="310" y="78"/>
                </a:lnTo>
                <a:lnTo>
                  <a:pt x="312" y="82"/>
                </a:lnTo>
                <a:lnTo>
                  <a:pt x="313" y="87"/>
                </a:lnTo>
                <a:lnTo>
                  <a:pt x="315" y="92"/>
                </a:lnTo>
                <a:lnTo>
                  <a:pt x="313" y="93"/>
                </a:lnTo>
                <a:lnTo>
                  <a:pt x="308" y="96"/>
                </a:lnTo>
                <a:lnTo>
                  <a:pt x="307" y="99"/>
                </a:lnTo>
                <a:lnTo>
                  <a:pt x="313" y="103"/>
                </a:lnTo>
                <a:lnTo>
                  <a:pt x="315" y="111"/>
                </a:lnTo>
                <a:lnTo>
                  <a:pt x="317" y="113"/>
                </a:lnTo>
                <a:lnTo>
                  <a:pt x="318" y="120"/>
                </a:lnTo>
                <a:lnTo>
                  <a:pt x="317" y="127"/>
                </a:lnTo>
                <a:lnTo>
                  <a:pt x="317" y="129"/>
                </a:lnTo>
                <a:lnTo>
                  <a:pt x="317" y="131"/>
                </a:lnTo>
                <a:lnTo>
                  <a:pt x="318" y="138"/>
                </a:lnTo>
                <a:lnTo>
                  <a:pt x="318" y="143"/>
                </a:lnTo>
                <a:lnTo>
                  <a:pt x="317" y="147"/>
                </a:lnTo>
                <a:lnTo>
                  <a:pt x="317" y="153"/>
                </a:lnTo>
                <a:lnTo>
                  <a:pt x="317" y="160"/>
                </a:lnTo>
                <a:lnTo>
                  <a:pt x="320" y="161"/>
                </a:lnTo>
                <a:lnTo>
                  <a:pt x="320" y="168"/>
                </a:lnTo>
                <a:lnTo>
                  <a:pt x="318" y="168"/>
                </a:lnTo>
                <a:lnTo>
                  <a:pt x="315" y="171"/>
                </a:lnTo>
                <a:lnTo>
                  <a:pt x="312" y="175"/>
                </a:lnTo>
                <a:lnTo>
                  <a:pt x="310" y="178"/>
                </a:lnTo>
                <a:lnTo>
                  <a:pt x="308" y="182"/>
                </a:lnTo>
                <a:lnTo>
                  <a:pt x="307" y="185"/>
                </a:lnTo>
                <a:lnTo>
                  <a:pt x="300" y="191"/>
                </a:lnTo>
                <a:lnTo>
                  <a:pt x="297" y="194"/>
                </a:lnTo>
                <a:lnTo>
                  <a:pt x="293" y="197"/>
                </a:lnTo>
                <a:lnTo>
                  <a:pt x="283" y="197"/>
                </a:lnTo>
                <a:lnTo>
                  <a:pt x="280" y="207"/>
                </a:lnTo>
                <a:lnTo>
                  <a:pt x="272" y="209"/>
                </a:lnTo>
                <a:lnTo>
                  <a:pt x="272" y="212"/>
                </a:lnTo>
                <a:lnTo>
                  <a:pt x="270" y="215"/>
                </a:lnTo>
                <a:lnTo>
                  <a:pt x="272" y="216"/>
                </a:lnTo>
                <a:lnTo>
                  <a:pt x="272" y="219"/>
                </a:lnTo>
                <a:lnTo>
                  <a:pt x="274" y="220"/>
                </a:lnTo>
                <a:lnTo>
                  <a:pt x="274" y="233"/>
                </a:lnTo>
                <a:lnTo>
                  <a:pt x="270" y="238"/>
                </a:lnTo>
                <a:lnTo>
                  <a:pt x="267" y="238"/>
                </a:lnTo>
                <a:lnTo>
                  <a:pt x="257" y="230"/>
                </a:lnTo>
                <a:lnTo>
                  <a:pt x="255" y="233"/>
                </a:lnTo>
                <a:lnTo>
                  <a:pt x="252" y="237"/>
                </a:lnTo>
                <a:lnTo>
                  <a:pt x="250" y="254"/>
                </a:lnTo>
                <a:lnTo>
                  <a:pt x="255" y="260"/>
                </a:lnTo>
                <a:lnTo>
                  <a:pt x="254" y="265"/>
                </a:lnTo>
                <a:lnTo>
                  <a:pt x="250" y="265"/>
                </a:lnTo>
                <a:lnTo>
                  <a:pt x="249" y="266"/>
                </a:lnTo>
                <a:lnTo>
                  <a:pt x="249" y="271"/>
                </a:lnTo>
                <a:lnTo>
                  <a:pt x="245" y="278"/>
                </a:lnTo>
                <a:lnTo>
                  <a:pt x="237" y="281"/>
                </a:lnTo>
                <a:lnTo>
                  <a:pt x="231" y="282"/>
                </a:lnTo>
                <a:lnTo>
                  <a:pt x="227" y="280"/>
                </a:lnTo>
                <a:lnTo>
                  <a:pt x="224" y="278"/>
                </a:lnTo>
                <a:lnTo>
                  <a:pt x="216" y="276"/>
                </a:lnTo>
                <a:lnTo>
                  <a:pt x="211" y="276"/>
                </a:lnTo>
                <a:lnTo>
                  <a:pt x="207" y="273"/>
                </a:lnTo>
                <a:lnTo>
                  <a:pt x="202" y="265"/>
                </a:lnTo>
                <a:lnTo>
                  <a:pt x="192" y="269"/>
                </a:lnTo>
                <a:lnTo>
                  <a:pt x="187" y="278"/>
                </a:lnTo>
                <a:lnTo>
                  <a:pt x="181" y="280"/>
                </a:lnTo>
                <a:lnTo>
                  <a:pt x="179" y="281"/>
                </a:lnTo>
                <a:lnTo>
                  <a:pt x="178" y="282"/>
                </a:lnTo>
                <a:lnTo>
                  <a:pt x="169" y="280"/>
                </a:lnTo>
                <a:lnTo>
                  <a:pt x="158" y="280"/>
                </a:lnTo>
                <a:lnTo>
                  <a:pt x="151" y="282"/>
                </a:lnTo>
                <a:lnTo>
                  <a:pt x="151" y="285"/>
                </a:lnTo>
                <a:lnTo>
                  <a:pt x="148" y="287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 rot="287400">
            <a:off x="7772040" y="2933640"/>
            <a:ext cx="1049400" cy="723960"/>
          </a:xfrm>
          <a:custGeom>
            <a:avLst/>
            <a:gdLst/>
            <a:ahLst/>
            <a:rect l="l" t="t" r="r" b="b"/>
            <a:pathLst>
              <a:path w="326" h="233">
                <a:moveTo>
                  <a:pt x="0" y="66"/>
                </a:moveTo>
                <a:lnTo>
                  <a:pt x="0" y="53"/>
                </a:lnTo>
                <a:lnTo>
                  <a:pt x="3" y="49"/>
                </a:lnTo>
                <a:lnTo>
                  <a:pt x="21" y="53"/>
                </a:lnTo>
                <a:lnTo>
                  <a:pt x="36" y="47"/>
                </a:lnTo>
                <a:lnTo>
                  <a:pt x="45" y="47"/>
                </a:lnTo>
                <a:lnTo>
                  <a:pt x="51" y="45"/>
                </a:lnTo>
                <a:lnTo>
                  <a:pt x="58" y="45"/>
                </a:lnTo>
                <a:lnTo>
                  <a:pt x="68" y="44"/>
                </a:lnTo>
                <a:lnTo>
                  <a:pt x="73" y="37"/>
                </a:lnTo>
                <a:lnTo>
                  <a:pt x="63" y="31"/>
                </a:lnTo>
                <a:lnTo>
                  <a:pt x="56" y="34"/>
                </a:lnTo>
                <a:lnTo>
                  <a:pt x="51" y="33"/>
                </a:lnTo>
                <a:lnTo>
                  <a:pt x="48" y="38"/>
                </a:lnTo>
                <a:lnTo>
                  <a:pt x="45" y="40"/>
                </a:lnTo>
                <a:lnTo>
                  <a:pt x="40" y="33"/>
                </a:lnTo>
                <a:lnTo>
                  <a:pt x="33" y="31"/>
                </a:lnTo>
                <a:lnTo>
                  <a:pt x="25" y="19"/>
                </a:lnTo>
                <a:lnTo>
                  <a:pt x="25" y="9"/>
                </a:lnTo>
                <a:lnTo>
                  <a:pt x="33" y="13"/>
                </a:lnTo>
                <a:lnTo>
                  <a:pt x="63" y="20"/>
                </a:lnTo>
                <a:lnTo>
                  <a:pt x="139" y="8"/>
                </a:lnTo>
                <a:lnTo>
                  <a:pt x="177" y="7"/>
                </a:lnTo>
                <a:lnTo>
                  <a:pt x="185" y="12"/>
                </a:lnTo>
                <a:lnTo>
                  <a:pt x="243" y="0"/>
                </a:lnTo>
                <a:lnTo>
                  <a:pt x="268" y="20"/>
                </a:lnTo>
                <a:lnTo>
                  <a:pt x="276" y="23"/>
                </a:lnTo>
                <a:lnTo>
                  <a:pt x="303" y="38"/>
                </a:lnTo>
                <a:lnTo>
                  <a:pt x="321" y="52"/>
                </a:lnTo>
                <a:lnTo>
                  <a:pt x="323" y="59"/>
                </a:lnTo>
                <a:lnTo>
                  <a:pt x="313" y="66"/>
                </a:lnTo>
                <a:lnTo>
                  <a:pt x="323" y="71"/>
                </a:lnTo>
                <a:lnTo>
                  <a:pt x="326" y="87"/>
                </a:lnTo>
                <a:lnTo>
                  <a:pt x="295" y="88"/>
                </a:lnTo>
                <a:lnTo>
                  <a:pt x="283" y="81"/>
                </a:lnTo>
                <a:lnTo>
                  <a:pt x="265" y="81"/>
                </a:lnTo>
                <a:lnTo>
                  <a:pt x="257" y="71"/>
                </a:lnTo>
                <a:lnTo>
                  <a:pt x="252" y="76"/>
                </a:lnTo>
                <a:lnTo>
                  <a:pt x="243" y="74"/>
                </a:lnTo>
                <a:lnTo>
                  <a:pt x="233" y="65"/>
                </a:lnTo>
                <a:lnTo>
                  <a:pt x="228" y="55"/>
                </a:lnTo>
                <a:lnTo>
                  <a:pt x="202" y="65"/>
                </a:lnTo>
                <a:lnTo>
                  <a:pt x="212" y="66"/>
                </a:lnTo>
                <a:lnTo>
                  <a:pt x="232" y="76"/>
                </a:lnTo>
                <a:lnTo>
                  <a:pt x="247" y="98"/>
                </a:lnTo>
                <a:lnTo>
                  <a:pt x="238" y="118"/>
                </a:lnTo>
                <a:lnTo>
                  <a:pt x="230" y="146"/>
                </a:lnTo>
                <a:lnTo>
                  <a:pt x="252" y="193"/>
                </a:lnTo>
                <a:lnTo>
                  <a:pt x="233" y="219"/>
                </a:lnTo>
                <a:lnTo>
                  <a:pt x="217" y="233"/>
                </a:lnTo>
                <a:lnTo>
                  <a:pt x="207" y="220"/>
                </a:lnTo>
                <a:lnTo>
                  <a:pt x="204" y="215"/>
                </a:lnTo>
                <a:lnTo>
                  <a:pt x="200" y="207"/>
                </a:lnTo>
                <a:lnTo>
                  <a:pt x="187" y="186"/>
                </a:lnTo>
                <a:lnTo>
                  <a:pt x="179" y="173"/>
                </a:lnTo>
                <a:lnTo>
                  <a:pt x="169" y="167"/>
                </a:lnTo>
                <a:lnTo>
                  <a:pt x="157" y="164"/>
                </a:lnTo>
                <a:lnTo>
                  <a:pt x="154" y="165"/>
                </a:lnTo>
                <a:lnTo>
                  <a:pt x="146" y="172"/>
                </a:lnTo>
                <a:lnTo>
                  <a:pt x="139" y="176"/>
                </a:lnTo>
                <a:lnTo>
                  <a:pt x="137" y="179"/>
                </a:lnTo>
                <a:lnTo>
                  <a:pt x="131" y="182"/>
                </a:lnTo>
                <a:lnTo>
                  <a:pt x="136" y="185"/>
                </a:lnTo>
                <a:lnTo>
                  <a:pt x="132" y="187"/>
                </a:lnTo>
                <a:lnTo>
                  <a:pt x="131" y="197"/>
                </a:lnTo>
                <a:lnTo>
                  <a:pt x="129" y="198"/>
                </a:lnTo>
                <a:lnTo>
                  <a:pt x="122" y="207"/>
                </a:lnTo>
                <a:lnTo>
                  <a:pt x="119" y="209"/>
                </a:lnTo>
                <a:lnTo>
                  <a:pt x="106" y="208"/>
                </a:lnTo>
                <a:lnTo>
                  <a:pt x="99" y="204"/>
                </a:lnTo>
                <a:lnTo>
                  <a:pt x="98" y="190"/>
                </a:lnTo>
                <a:lnTo>
                  <a:pt x="99" y="187"/>
                </a:lnTo>
                <a:lnTo>
                  <a:pt x="106" y="183"/>
                </a:lnTo>
                <a:lnTo>
                  <a:pt x="113" y="176"/>
                </a:lnTo>
                <a:lnTo>
                  <a:pt x="114" y="171"/>
                </a:lnTo>
                <a:lnTo>
                  <a:pt x="114" y="168"/>
                </a:lnTo>
                <a:lnTo>
                  <a:pt x="114" y="161"/>
                </a:lnTo>
                <a:lnTo>
                  <a:pt x="116" y="158"/>
                </a:lnTo>
                <a:lnTo>
                  <a:pt x="121" y="139"/>
                </a:lnTo>
                <a:lnTo>
                  <a:pt x="116" y="122"/>
                </a:lnTo>
                <a:lnTo>
                  <a:pt x="113" y="114"/>
                </a:lnTo>
                <a:lnTo>
                  <a:pt x="113" y="113"/>
                </a:lnTo>
                <a:lnTo>
                  <a:pt x="108" y="113"/>
                </a:lnTo>
                <a:lnTo>
                  <a:pt x="101" y="107"/>
                </a:lnTo>
                <a:lnTo>
                  <a:pt x="103" y="100"/>
                </a:lnTo>
                <a:lnTo>
                  <a:pt x="111" y="100"/>
                </a:lnTo>
                <a:lnTo>
                  <a:pt x="99" y="91"/>
                </a:lnTo>
                <a:lnTo>
                  <a:pt x="89" y="82"/>
                </a:lnTo>
                <a:lnTo>
                  <a:pt x="79" y="84"/>
                </a:lnTo>
                <a:lnTo>
                  <a:pt x="63" y="80"/>
                </a:lnTo>
                <a:lnTo>
                  <a:pt x="48" y="81"/>
                </a:lnTo>
                <a:lnTo>
                  <a:pt x="40" y="73"/>
                </a:lnTo>
                <a:lnTo>
                  <a:pt x="20" y="74"/>
                </a:lnTo>
                <a:lnTo>
                  <a:pt x="7" y="71"/>
                </a:lnTo>
                <a:lnTo>
                  <a:pt x="3" y="69"/>
                </a:lnTo>
                <a:lnTo>
                  <a:pt x="0" y="66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4267080" y="1981080"/>
            <a:ext cx="152424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Canada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3.7 Bcfd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3.5 Bcfd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96%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 flipV="1">
            <a:off x="4950000" y="5088600"/>
            <a:ext cx="618840" cy="565560"/>
          </a:xfrm>
          <a:prstGeom prst="line">
            <a:avLst/>
          </a:prstGeom>
          <a:ln w="1260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7010280" y="5181480"/>
            <a:ext cx="137160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Gulf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7.3 Bcfd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4.7 Bcfd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68%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4267080" y="4572000"/>
            <a:ext cx="137160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Southwest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4.7 Bcfd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3.3 Bcfd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70%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4267080" y="3352680"/>
            <a:ext cx="838440" cy="0"/>
          </a:xfrm>
          <a:prstGeom prst="line">
            <a:avLst/>
          </a:prstGeom>
          <a:ln w="1260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 flipV="1">
            <a:off x="6781680" y="5424480"/>
            <a:ext cx="0" cy="838080"/>
          </a:xfrm>
          <a:prstGeom prst="line">
            <a:avLst/>
          </a:prstGeom>
          <a:ln w="255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5562720" y="2209680"/>
            <a:ext cx="1600200" cy="1008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d6"/>
                </a:solidFill>
                <a:effectLst/>
                <a:uFillTx/>
                <a:latin typeface="Times New Roman"/>
              </a:rPr>
              <a:t>Capacity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d6"/>
                </a:solidFill>
                <a:effectLst/>
                <a:uFillTx/>
                <a:latin typeface="Times New Roman"/>
              </a:rPr>
              <a:t>Flow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d6"/>
                </a:solidFill>
                <a:effectLst/>
                <a:uFillTx/>
                <a:latin typeface="Times New Roman"/>
              </a:rPr>
              <a:t>Utilization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pull dir="rd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741ff"/>
            </a:gs>
            <a:gs pos="100000">
              <a:srgbClr val="032287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/>
          <p:cNvSpPr>
            <a:spLocks noGrp="1"/>
          </p:cNvSpPr>
          <p:nvPr>
            <p:ph type="title"/>
          </p:nvPr>
        </p:nvSpPr>
        <p:spPr>
          <a:xfrm>
            <a:off x="590400" y="304560"/>
            <a:ext cx="5810400" cy="99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Net flows to western Midwest from Gulf could be negative during part of the year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3" name="PlaceHolder 2"/>
          <p:cNvSpPr>
            <a:spLocks noGrp="1"/>
          </p:cNvSpPr>
          <p:nvPr>
            <p:ph/>
          </p:nvPr>
        </p:nvSpPr>
        <p:spPr>
          <a:xfrm>
            <a:off x="761760" y="1828440"/>
            <a:ext cx="3276360" cy="4343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spcBef>
                <a:spcPts val="601"/>
              </a:spcBef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Net Flow (Bcfd)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lvl="1" marL="685800" indent="-228600">
              <a:spcBef>
                <a:spcPts val="601"/>
              </a:spcBef>
              <a:buClr>
                <a:srgbClr val="cf0e30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Annual    6.3</a:t>
            </a:r>
            <a:endParaRPr b="0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lvl="1" marL="685800" indent="-228600">
              <a:spcBef>
                <a:spcPts val="601"/>
              </a:spcBef>
              <a:buClr>
                <a:srgbClr val="cf0e30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Summer  4.9</a:t>
            </a:r>
            <a:endParaRPr b="0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lvl="1" marL="685800" indent="-228600">
              <a:spcBef>
                <a:spcPts val="601"/>
              </a:spcBef>
              <a:buClr>
                <a:srgbClr val="cf0e30"/>
              </a:buClr>
              <a:buFont typeface="Palatino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Winter    7.5</a:t>
            </a:r>
            <a:endParaRPr b="0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-285840">
              <a:spcBef>
                <a:spcPts val="601"/>
              </a:spcBef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Canada + SW 5.1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-285840">
              <a:spcBef>
                <a:spcPts val="601"/>
              </a:spcBef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Alliance 1.6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-285840">
              <a:spcBef>
                <a:spcPts val="601"/>
              </a:spcBef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Total with Alliance 6.7 Bcfd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-285840">
              <a:spcBef>
                <a:spcPts val="601"/>
              </a:spcBef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Net Gulf  = -1.8 Bcfd in Summer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lvl="1" marL="68580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lvl="1" marL="68580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</p:txBody>
      </p:sp>
      <p:sp>
        <p:nvSpPr>
          <p:cNvPr id="274" name=""/>
          <p:cNvSpPr/>
          <p:nvPr/>
        </p:nvSpPr>
        <p:spPr>
          <a:xfrm rot="287400">
            <a:off x="6113160" y="2966760"/>
            <a:ext cx="1228680" cy="995400"/>
          </a:xfrm>
          <a:custGeom>
            <a:avLst/>
            <a:gdLst/>
            <a:ahLst/>
            <a:rect l="l" t="t" r="r" b="b"/>
            <a:pathLst>
              <a:path w="382" h="321">
                <a:moveTo>
                  <a:pt x="316" y="303"/>
                </a:moveTo>
                <a:lnTo>
                  <a:pt x="314" y="303"/>
                </a:lnTo>
                <a:lnTo>
                  <a:pt x="309" y="303"/>
                </a:lnTo>
                <a:lnTo>
                  <a:pt x="304" y="304"/>
                </a:lnTo>
                <a:lnTo>
                  <a:pt x="298" y="305"/>
                </a:lnTo>
                <a:lnTo>
                  <a:pt x="284" y="307"/>
                </a:lnTo>
                <a:lnTo>
                  <a:pt x="276" y="308"/>
                </a:lnTo>
                <a:lnTo>
                  <a:pt x="275" y="308"/>
                </a:lnTo>
                <a:lnTo>
                  <a:pt x="273" y="308"/>
                </a:lnTo>
                <a:lnTo>
                  <a:pt x="266" y="309"/>
                </a:lnTo>
                <a:lnTo>
                  <a:pt x="258" y="311"/>
                </a:lnTo>
                <a:lnTo>
                  <a:pt x="245" y="312"/>
                </a:lnTo>
                <a:lnTo>
                  <a:pt x="241" y="314"/>
                </a:lnTo>
                <a:lnTo>
                  <a:pt x="238" y="314"/>
                </a:lnTo>
                <a:lnTo>
                  <a:pt x="230" y="315"/>
                </a:lnTo>
                <a:lnTo>
                  <a:pt x="225" y="315"/>
                </a:lnTo>
                <a:lnTo>
                  <a:pt x="205" y="319"/>
                </a:lnTo>
                <a:lnTo>
                  <a:pt x="202" y="319"/>
                </a:lnTo>
                <a:lnTo>
                  <a:pt x="193" y="321"/>
                </a:lnTo>
                <a:lnTo>
                  <a:pt x="190" y="321"/>
                </a:lnTo>
                <a:lnTo>
                  <a:pt x="183" y="312"/>
                </a:lnTo>
                <a:lnTo>
                  <a:pt x="180" y="312"/>
                </a:lnTo>
                <a:lnTo>
                  <a:pt x="170" y="311"/>
                </a:lnTo>
                <a:lnTo>
                  <a:pt x="159" y="307"/>
                </a:lnTo>
                <a:lnTo>
                  <a:pt x="155" y="298"/>
                </a:lnTo>
                <a:lnTo>
                  <a:pt x="149" y="292"/>
                </a:lnTo>
                <a:lnTo>
                  <a:pt x="149" y="290"/>
                </a:lnTo>
                <a:lnTo>
                  <a:pt x="145" y="285"/>
                </a:lnTo>
                <a:lnTo>
                  <a:pt x="150" y="271"/>
                </a:lnTo>
                <a:lnTo>
                  <a:pt x="139" y="261"/>
                </a:lnTo>
                <a:lnTo>
                  <a:pt x="139" y="260"/>
                </a:lnTo>
                <a:lnTo>
                  <a:pt x="137" y="254"/>
                </a:lnTo>
                <a:lnTo>
                  <a:pt x="135" y="249"/>
                </a:lnTo>
                <a:lnTo>
                  <a:pt x="132" y="247"/>
                </a:lnTo>
                <a:lnTo>
                  <a:pt x="130" y="239"/>
                </a:lnTo>
                <a:lnTo>
                  <a:pt x="130" y="236"/>
                </a:lnTo>
                <a:lnTo>
                  <a:pt x="130" y="235"/>
                </a:lnTo>
                <a:lnTo>
                  <a:pt x="127" y="229"/>
                </a:lnTo>
                <a:lnTo>
                  <a:pt x="121" y="224"/>
                </a:lnTo>
                <a:lnTo>
                  <a:pt x="117" y="221"/>
                </a:lnTo>
                <a:lnTo>
                  <a:pt x="116" y="220"/>
                </a:lnTo>
                <a:lnTo>
                  <a:pt x="111" y="220"/>
                </a:lnTo>
                <a:lnTo>
                  <a:pt x="107" y="220"/>
                </a:lnTo>
                <a:lnTo>
                  <a:pt x="102" y="218"/>
                </a:lnTo>
                <a:lnTo>
                  <a:pt x="96" y="214"/>
                </a:lnTo>
                <a:lnTo>
                  <a:pt x="86" y="210"/>
                </a:lnTo>
                <a:lnTo>
                  <a:pt x="82" y="206"/>
                </a:lnTo>
                <a:lnTo>
                  <a:pt x="74" y="198"/>
                </a:lnTo>
                <a:lnTo>
                  <a:pt x="68" y="196"/>
                </a:lnTo>
                <a:lnTo>
                  <a:pt x="64" y="195"/>
                </a:lnTo>
                <a:lnTo>
                  <a:pt x="58" y="195"/>
                </a:lnTo>
                <a:lnTo>
                  <a:pt x="56" y="194"/>
                </a:lnTo>
                <a:lnTo>
                  <a:pt x="53" y="191"/>
                </a:lnTo>
                <a:lnTo>
                  <a:pt x="51" y="189"/>
                </a:lnTo>
                <a:lnTo>
                  <a:pt x="51" y="188"/>
                </a:lnTo>
                <a:lnTo>
                  <a:pt x="38" y="188"/>
                </a:lnTo>
                <a:lnTo>
                  <a:pt x="24" y="181"/>
                </a:lnTo>
                <a:lnTo>
                  <a:pt x="21" y="180"/>
                </a:lnTo>
                <a:lnTo>
                  <a:pt x="16" y="177"/>
                </a:lnTo>
                <a:lnTo>
                  <a:pt x="18" y="169"/>
                </a:lnTo>
                <a:lnTo>
                  <a:pt x="16" y="159"/>
                </a:lnTo>
                <a:lnTo>
                  <a:pt x="16" y="149"/>
                </a:lnTo>
                <a:lnTo>
                  <a:pt x="15" y="144"/>
                </a:lnTo>
                <a:lnTo>
                  <a:pt x="15" y="143"/>
                </a:lnTo>
                <a:lnTo>
                  <a:pt x="13" y="140"/>
                </a:lnTo>
                <a:lnTo>
                  <a:pt x="13" y="137"/>
                </a:lnTo>
                <a:lnTo>
                  <a:pt x="13" y="122"/>
                </a:lnTo>
                <a:lnTo>
                  <a:pt x="10" y="118"/>
                </a:lnTo>
                <a:lnTo>
                  <a:pt x="0" y="112"/>
                </a:lnTo>
                <a:lnTo>
                  <a:pt x="1" y="107"/>
                </a:lnTo>
                <a:lnTo>
                  <a:pt x="3" y="107"/>
                </a:lnTo>
                <a:lnTo>
                  <a:pt x="3" y="105"/>
                </a:lnTo>
                <a:lnTo>
                  <a:pt x="6" y="97"/>
                </a:lnTo>
                <a:lnTo>
                  <a:pt x="33" y="76"/>
                </a:lnTo>
                <a:lnTo>
                  <a:pt x="31" y="71"/>
                </a:lnTo>
                <a:lnTo>
                  <a:pt x="28" y="52"/>
                </a:lnTo>
                <a:lnTo>
                  <a:pt x="28" y="46"/>
                </a:lnTo>
                <a:lnTo>
                  <a:pt x="26" y="36"/>
                </a:lnTo>
                <a:lnTo>
                  <a:pt x="24" y="34"/>
                </a:lnTo>
                <a:lnTo>
                  <a:pt x="28" y="34"/>
                </a:lnTo>
                <a:lnTo>
                  <a:pt x="36" y="25"/>
                </a:lnTo>
                <a:lnTo>
                  <a:pt x="43" y="28"/>
                </a:lnTo>
                <a:lnTo>
                  <a:pt x="56" y="28"/>
                </a:lnTo>
                <a:lnTo>
                  <a:pt x="69" y="21"/>
                </a:lnTo>
                <a:lnTo>
                  <a:pt x="81" y="17"/>
                </a:lnTo>
                <a:lnTo>
                  <a:pt x="91" y="9"/>
                </a:lnTo>
                <a:lnTo>
                  <a:pt x="94" y="10"/>
                </a:lnTo>
                <a:lnTo>
                  <a:pt x="109" y="0"/>
                </a:lnTo>
                <a:lnTo>
                  <a:pt x="117" y="6"/>
                </a:lnTo>
                <a:lnTo>
                  <a:pt x="111" y="16"/>
                </a:lnTo>
                <a:lnTo>
                  <a:pt x="112" y="21"/>
                </a:lnTo>
                <a:lnTo>
                  <a:pt x="111" y="25"/>
                </a:lnTo>
                <a:lnTo>
                  <a:pt x="111" y="28"/>
                </a:lnTo>
                <a:lnTo>
                  <a:pt x="119" y="24"/>
                </a:lnTo>
                <a:lnTo>
                  <a:pt x="121" y="18"/>
                </a:lnTo>
                <a:lnTo>
                  <a:pt x="134" y="25"/>
                </a:lnTo>
                <a:lnTo>
                  <a:pt x="137" y="24"/>
                </a:lnTo>
                <a:lnTo>
                  <a:pt x="142" y="25"/>
                </a:lnTo>
                <a:lnTo>
                  <a:pt x="144" y="25"/>
                </a:lnTo>
                <a:lnTo>
                  <a:pt x="157" y="28"/>
                </a:lnTo>
                <a:lnTo>
                  <a:pt x="164" y="36"/>
                </a:lnTo>
                <a:lnTo>
                  <a:pt x="177" y="40"/>
                </a:lnTo>
                <a:lnTo>
                  <a:pt x="182" y="40"/>
                </a:lnTo>
                <a:lnTo>
                  <a:pt x="233" y="43"/>
                </a:lnTo>
                <a:lnTo>
                  <a:pt x="240" y="45"/>
                </a:lnTo>
                <a:lnTo>
                  <a:pt x="243" y="46"/>
                </a:lnTo>
                <a:lnTo>
                  <a:pt x="250" y="49"/>
                </a:lnTo>
                <a:lnTo>
                  <a:pt x="256" y="47"/>
                </a:lnTo>
                <a:lnTo>
                  <a:pt x="260" y="47"/>
                </a:lnTo>
                <a:lnTo>
                  <a:pt x="265" y="49"/>
                </a:lnTo>
                <a:lnTo>
                  <a:pt x="271" y="47"/>
                </a:lnTo>
                <a:lnTo>
                  <a:pt x="288" y="47"/>
                </a:lnTo>
                <a:lnTo>
                  <a:pt x="298" y="49"/>
                </a:lnTo>
                <a:lnTo>
                  <a:pt x="301" y="52"/>
                </a:lnTo>
                <a:lnTo>
                  <a:pt x="299" y="57"/>
                </a:lnTo>
                <a:lnTo>
                  <a:pt x="303" y="58"/>
                </a:lnTo>
                <a:lnTo>
                  <a:pt x="308" y="56"/>
                </a:lnTo>
                <a:lnTo>
                  <a:pt x="308" y="58"/>
                </a:lnTo>
                <a:lnTo>
                  <a:pt x="316" y="58"/>
                </a:lnTo>
                <a:lnTo>
                  <a:pt x="318" y="60"/>
                </a:lnTo>
                <a:lnTo>
                  <a:pt x="339" y="101"/>
                </a:lnTo>
                <a:lnTo>
                  <a:pt x="346" y="103"/>
                </a:lnTo>
                <a:lnTo>
                  <a:pt x="346" y="108"/>
                </a:lnTo>
                <a:lnTo>
                  <a:pt x="346" y="109"/>
                </a:lnTo>
                <a:lnTo>
                  <a:pt x="337" y="114"/>
                </a:lnTo>
                <a:lnTo>
                  <a:pt x="327" y="133"/>
                </a:lnTo>
                <a:lnTo>
                  <a:pt x="327" y="137"/>
                </a:lnTo>
                <a:lnTo>
                  <a:pt x="329" y="141"/>
                </a:lnTo>
                <a:lnTo>
                  <a:pt x="336" y="141"/>
                </a:lnTo>
                <a:lnTo>
                  <a:pt x="344" y="137"/>
                </a:lnTo>
                <a:lnTo>
                  <a:pt x="344" y="136"/>
                </a:lnTo>
                <a:lnTo>
                  <a:pt x="344" y="134"/>
                </a:lnTo>
                <a:lnTo>
                  <a:pt x="346" y="129"/>
                </a:lnTo>
                <a:lnTo>
                  <a:pt x="356" y="118"/>
                </a:lnTo>
                <a:lnTo>
                  <a:pt x="366" y="101"/>
                </a:lnTo>
                <a:lnTo>
                  <a:pt x="367" y="96"/>
                </a:lnTo>
                <a:lnTo>
                  <a:pt x="374" y="89"/>
                </a:lnTo>
                <a:lnTo>
                  <a:pt x="374" y="85"/>
                </a:lnTo>
                <a:lnTo>
                  <a:pt x="379" y="80"/>
                </a:lnTo>
                <a:lnTo>
                  <a:pt x="382" y="85"/>
                </a:lnTo>
                <a:lnTo>
                  <a:pt x="367" y="130"/>
                </a:lnTo>
                <a:lnTo>
                  <a:pt x="364" y="144"/>
                </a:lnTo>
                <a:lnTo>
                  <a:pt x="364" y="156"/>
                </a:lnTo>
                <a:lnTo>
                  <a:pt x="367" y="162"/>
                </a:lnTo>
                <a:lnTo>
                  <a:pt x="361" y="181"/>
                </a:lnTo>
                <a:lnTo>
                  <a:pt x="359" y="189"/>
                </a:lnTo>
                <a:lnTo>
                  <a:pt x="364" y="201"/>
                </a:lnTo>
                <a:lnTo>
                  <a:pt x="364" y="210"/>
                </a:lnTo>
                <a:lnTo>
                  <a:pt x="362" y="216"/>
                </a:lnTo>
                <a:lnTo>
                  <a:pt x="362" y="218"/>
                </a:lnTo>
                <a:lnTo>
                  <a:pt x="359" y="228"/>
                </a:lnTo>
                <a:lnTo>
                  <a:pt x="359" y="238"/>
                </a:lnTo>
                <a:lnTo>
                  <a:pt x="362" y="242"/>
                </a:lnTo>
                <a:lnTo>
                  <a:pt x="362" y="247"/>
                </a:lnTo>
                <a:lnTo>
                  <a:pt x="366" y="256"/>
                </a:lnTo>
                <a:lnTo>
                  <a:pt x="372" y="267"/>
                </a:lnTo>
                <a:lnTo>
                  <a:pt x="377" y="272"/>
                </a:lnTo>
                <a:lnTo>
                  <a:pt x="377" y="278"/>
                </a:lnTo>
                <a:lnTo>
                  <a:pt x="377" y="282"/>
                </a:lnTo>
                <a:lnTo>
                  <a:pt x="380" y="290"/>
                </a:lnTo>
                <a:lnTo>
                  <a:pt x="367" y="293"/>
                </a:lnTo>
                <a:lnTo>
                  <a:pt x="359" y="294"/>
                </a:lnTo>
                <a:lnTo>
                  <a:pt x="354" y="296"/>
                </a:lnTo>
                <a:lnTo>
                  <a:pt x="351" y="296"/>
                </a:lnTo>
                <a:lnTo>
                  <a:pt x="347" y="297"/>
                </a:lnTo>
                <a:lnTo>
                  <a:pt x="326" y="300"/>
                </a:lnTo>
                <a:lnTo>
                  <a:pt x="323" y="301"/>
                </a:lnTo>
                <a:lnTo>
                  <a:pt x="321" y="301"/>
                </a:lnTo>
                <a:lnTo>
                  <a:pt x="318" y="303"/>
                </a:lnTo>
                <a:lnTo>
                  <a:pt x="316" y="303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 rot="287400">
            <a:off x="6554520" y="3897000"/>
            <a:ext cx="990360" cy="1262160"/>
          </a:xfrm>
          <a:custGeom>
            <a:avLst/>
            <a:gdLst/>
            <a:ahLst/>
            <a:rect l="l" t="t" r="r" b="b"/>
            <a:pathLst>
              <a:path w="308" h="407">
                <a:moveTo>
                  <a:pt x="0" y="204"/>
                </a:moveTo>
                <a:lnTo>
                  <a:pt x="0" y="202"/>
                </a:lnTo>
                <a:lnTo>
                  <a:pt x="0" y="200"/>
                </a:lnTo>
                <a:lnTo>
                  <a:pt x="1" y="192"/>
                </a:lnTo>
                <a:lnTo>
                  <a:pt x="3" y="192"/>
                </a:lnTo>
                <a:lnTo>
                  <a:pt x="3" y="191"/>
                </a:lnTo>
                <a:lnTo>
                  <a:pt x="6" y="189"/>
                </a:lnTo>
                <a:lnTo>
                  <a:pt x="3" y="175"/>
                </a:lnTo>
                <a:lnTo>
                  <a:pt x="16" y="170"/>
                </a:lnTo>
                <a:lnTo>
                  <a:pt x="18" y="168"/>
                </a:lnTo>
                <a:lnTo>
                  <a:pt x="19" y="167"/>
                </a:lnTo>
                <a:lnTo>
                  <a:pt x="19" y="166"/>
                </a:lnTo>
                <a:lnTo>
                  <a:pt x="19" y="162"/>
                </a:lnTo>
                <a:lnTo>
                  <a:pt x="28" y="142"/>
                </a:lnTo>
                <a:lnTo>
                  <a:pt x="26" y="137"/>
                </a:lnTo>
                <a:lnTo>
                  <a:pt x="21" y="131"/>
                </a:lnTo>
                <a:lnTo>
                  <a:pt x="11" y="126"/>
                </a:lnTo>
                <a:lnTo>
                  <a:pt x="14" y="119"/>
                </a:lnTo>
                <a:lnTo>
                  <a:pt x="13" y="119"/>
                </a:lnTo>
                <a:lnTo>
                  <a:pt x="14" y="116"/>
                </a:lnTo>
                <a:lnTo>
                  <a:pt x="18" y="112"/>
                </a:lnTo>
                <a:lnTo>
                  <a:pt x="31" y="108"/>
                </a:lnTo>
                <a:lnTo>
                  <a:pt x="51" y="101"/>
                </a:lnTo>
                <a:lnTo>
                  <a:pt x="58" y="95"/>
                </a:lnTo>
                <a:lnTo>
                  <a:pt x="59" y="83"/>
                </a:lnTo>
                <a:lnTo>
                  <a:pt x="61" y="82"/>
                </a:lnTo>
                <a:lnTo>
                  <a:pt x="64" y="79"/>
                </a:lnTo>
                <a:lnTo>
                  <a:pt x="67" y="72"/>
                </a:lnTo>
                <a:lnTo>
                  <a:pt x="67" y="68"/>
                </a:lnTo>
                <a:lnTo>
                  <a:pt x="67" y="62"/>
                </a:lnTo>
                <a:lnTo>
                  <a:pt x="66" y="59"/>
                </a:lnTo>
                <a:lnTo>
                  <a:pt x="64" y="54"/>
                </a:lnTo>
                <a:lnTo>
                  <a:pt x="56" y="51"/>
                </a:lnTo>
                <a:lnTo>
                  <a:pt x="53" y="50"/>
                </a:lnTo>
                <a:lnTo>
                  <a:pt x="48" y="48"/>
                </a:lnTo>
                <a:lnTo>
                  <a:pt x="46" y="47"/>
                </a:lnTo>
                <a:lnTo>
                  <a:pt x="39" y="37"/>
                </a:lnTo>
                <a:lnTo>
                  <a:pt x="28" y="35"/>
                </a:lnTo>
                <a:lnTo>
                  <a:pt x="26" y="32"/>
                </a:lnTo>
                <a:lnTo>
                  <a:pt x="26" y="31"/>
                </a:lnTo>
                <a:lnTo>
                  <a:pt x="29" y="31"/>
                </a:lnTo>
                <a:lnTo>
                  <a:pt x="38" y="29"/>
                </a:lnTo>
                <a:lnTo>
                  <a:pt x="41" y="29"/>
                </a:lnTo>
                <a:lnTo>
                  <a:pt x="61" y="25"/>
                </a:lnTo>
                <a:lnTo>
                  <a:pt x="66" y="25"/>
                </a:lnTo>
                <a:lnTo>
                  <a:pt x="74" y="24"/>
                </a:lnTo>
                <a:lnTo>
                  <a:pt x="77" y="24"/>
                </a:lnTo>
                <a:lnTo>
                  <a:pt x="81" y="22"/>
                </a:lnTo>
                <a:lnTo>
                  <a:pt x="94" y="21"/>
                </a:lnTo>
                <a:lnTo>
                  <a:pt x="102" y="19"/>
                </a:lnTo>
                <a:lnTo>
                  <a:pt x="109" y="18"/>
                </a:lnTo>
                <a:lnTo>
                  <a:pt x="111" y="18"/>
                </a:lnTo>
                <a:lnTo>
                  <a:pt x="112" y="18"/>
                </a:lnTo>
                <a:lnTo>
                  <a:pt x="120" y="17"/>
                </a:lnTo>
                <a:lnTo>
                  <a:pt x="134" y="15"/>
                </a:lnTo>
                <a:lnTo>
                  <a:pt x="140" y="14"/>
                </a:lnTo>
                <a:lnTo>
                  <a:pt x="145" y="13"/>
                </a:lnTo>
                <a:lnTo>
                  <a:pt x="150" y="13"/>
                </a:lnTo>
                <a:lnTo>
                  <a:pt x="152" y="13"/>
                </a:lnTo>
                <a:lnTo>
                  <a:pt x="154" y="13"/>
                </a:lnTo>
                <a:lnTo>
                  <a:pt x="157" y="11"/>
                </a:lnTo>
                <a:lnTo>
                  <a:pt x="159" y="11"/>
                </a:lnTo>
                <a:lnTo>
                  <a:pt x="162" y="10"/>
                </a:lnTo>
                <a:lnTo>
                  <a:pt x="183" y="7"/>
                </a:lnTo>
                <a:lnTo>
                  <a:pt x="187" y="6"/>
                </a:lnTo>
                <a:lnTo>
                  <a:pt x="190" y="6"/>
                </a:lnTo>
                <a:lnTo>
                  <a:pt x="195" y="4"/>
                </a:lnTo>
                <a:lnTo>
                  <a:pt x="203" y="3"/>
                </a:lnTo>
                <a:lnTo>
                  <a:pt x="216" y="0"/>
                </a:lnTo>
                <a:lnTo>
                  <a:pt x="218" y="10"/>
                </a:lnTo>
                <a:lnTo>
                  <a:pt x="220" y="18"/>
                </a:lnTo>
                <a:lnTo>
                  <a:pt x="226" y="25"/>
                </a:lnTo>
                <a:lnTo>
                  <a:pt x="236" y="35"/>
                </a:lnTo>
                <a:lnTo>
                  <a:pt x="241" y="43"/>
                </a:lnTo>
                <a:lnTo>
                  <a:pt x="250" y="53"/>
                </a:lnTo>
                <a:lnTo>
                  <a:pt x="253" y="64"/>
                </a:lnTo>
                <a:lnTo>
                  <a:pt x="253" y="66"/>
                </a:lnTo>
                <a:lnTo>
                  <a:pt x="255" y="71"/>
                </a:lnTo>
                <a:lnTo>
                  <a:pt x="256" y="77"/>
                </a:lnTo>
                <a:lnTo>
                  <a:pt x="258" y="80"/>
                </a:lnTo>
                <a:lnTo>
                  <a:pt x="258" y="83"/>
                </a:lnTo>
                <a:lnTo>
                  <a:pt x="258" y="84"/>
                </a:lnTo>
                <a:lnTo>
                  <a:pt x="260" y="86"/>
                </a:lnTo>
                <a:lnTo>
                  <a:pt x="260" y="91"/>
                </a:lnTo>
                <a:lnTo>
                  <a:pt x="261" y="94"/>
                </a:lnTo>
                <a:lnTo>
                  <a:pt x="261" y="97"/>
                </a:lnTo>
                <a:lnTo>
                  <a:pt x="263" y="102"/>
                </a:lnTo>
                <a:lnTo>
                  <a:pt x="263" y="104"/>
                </a:lnTo>
                <a:lnTo>
                  <a:pt x="264" y="108"/>
                </a:lnTo>
                <a:lnTo>
                  <a:pt x="268" y="122"/>
                </a:lnTo>
                <a:lnTo>
                  <a:pt x="271" y="130"/>
                </a:lnTo>
                <a:lnTo>
                  <a:pt x="271" y="134"/>
                </a:lnTo>
                <a:lnTo>
                  <a:pt x="273" y="140"/>
                </a:lnTo>
                <a:lnTo>
                  <a:pt x="273" y="141"/>
                </a:lnTo>
                <a:lnTo>
                  <a:pt x="274" y="145"/>
                </a:lnTo>
                <a:lnTo>
                  <a:pt x="276" y="152"/>
                </a:lnTo>
                <a:lnTo>
                  <a:pt x="279" y="164"/>
                </a:lnTo>
                <a:lnTo>
                  <a:pt x="279" y="166"/>
                </a:lnTo>
                <a:lnTo>
                  <a:pt x="281" y="170"/>
                </a:lnTo>
                <a:lnTo>
                  <a:pt x="284" y="182"/>
                </a:lnTo>
                <a:lnTo>
                  <a:pt x="286" y="188"/>
                </a:lnTo>
                <a:lnTo>
                  <a:pt x="288" y="196"/>
                </a:lnTo>
                <a:lnTo>
                  <a:pt x="289" y="202"/>
                </a:lnTo>
                <a:lnTo>
                  <a:pt x="291" y="210"/>
                </a:lnTo>
                <a:lnTo>
                  <a:pt x="291" y="211"/>
                </a:lnTo>
                <a:lnTo>
                  <a:pt x="294" y="220"/>
                </a:lnTo>
                <a:lnTo>
                  <a:pt x="291" y="228"/>
                </a:lnTo>
                <a:lnTo>
                  <a:pt x="293" y="228"/>
                </a:lnTo>
                <a:lnTo>
                  <a:pt x="291" y="235"/>
                </a:lnTo>
                <a:lnTo>
                  <a:pt x="293" y="239"/>
                </a:lnTo>
                <a:lnTo>
                  <a:pt x="298" y="246"/>
                </a:lnTo>
                <a:lnTo>
                  <a:pt x="303" y="251"/>
                </a:lnTo>
                <a:lnTo>
                  <a:pt x="303" y="253"/>
                </a:lnTo>
                <a:lnTo>
                  <a:pt x="303" y="254"/>
                </a:lnTo>
                <a:lnTo>
                  <a:pt x="304" y="255"/>
                </a:lnTo>
                <a:lnTo>
                  <a:pt x="308" y="262"/>
                </a:lnTo>
                <a:lnTo>
                  <a:pt x="301" y="275"/>
                </a:lnTo>
                <a:lnTo>
                  <a:pt x="299" y="276"/>
                </a:lnTo>
                <a:lnTo>
                  <a:pt x="299" y="282"/>
                </a:lnTo>
                <a:lnTo>
                  <a:pt x="294" y="284"/>
                </a:lnTo>
                <a:lnTo>
                  <a:pt x="296" y="288"/>
                </a:lnTo>
                <a:lnTo>
                  <a:pt x="294" y="293"/>
                </a:lnTo>
                <a:lnTo>
                  <a:pt x="284" y="302"/>
                </a:lnTo>
                <a:lnTo>
                  <a:pt x="281" y="302"/>
                </a:lnTo>
                <a:lnTo>
                  <a:pt x="283" y="304"/>
                </a:lnTo>
                <a:lnTo>
                  <a:pt x="283" y="305"/>
                </a:lnTo>
                <a:lnTo>
                  <a:pt x="284" y="312"/>
                </a:lnTo>
                <a:lnTo>
                  <a:pt x="284" y="317"/>
                </a:lnTo>
                <a:lnTo>
                  <a:pt x="281" y="330"/>
                </a:lnTo>
                <a:lnTo>
                  <a:pt x="283" y="331"/>
                </a:lnTo>
                <a:lnTo>
                  <a:pt x="286" y="335"/>
                </a:lnTo>
                <a:lnTo>
                  <a:pt x="281" y="344"/>
                </a:lnTo>
                <a:lnTo>
                  <a:pt x="281" y="349"/>
                </a:lnTo>
                <a:lnTo>
                  <a:pt x="283" y="352"/>
                </a:lnTo>
                <a:lnTo>
                  <a:pt x="284" y="352"/>
                </a:lnTo>
                <a:lnTo>
                  <a:pt x="289" y="356"/>
                </a:lnTo>
                <a:lnTo>
                  <a:pt x="286" y="359"/>
                </a:lnTo>
                <a:lnTo>
                  <a:pt x="276" y="362"/>
                </a:lnTo>
                <a:lnTo>
                  <a:pt x="269" y="367"/>
                </a:lnTo>
                <a:lnTo>
                  <a:pt x="268" y="367"/>
                </a:lnTo>
                <a:lnTo>
                  <a:pt x="264" y="367"/>
                </a:lnTo>
                <a:lnTo>
                  <a:pt x="261" y="380"/>
                </a:lnTo>
                <a:lnTo>
                  <a:pt x="269" y="388"/>
                </a:lnTo>
                <a:lnTo>
                  <a:pt x="266" y="392"/>
                </a:lnTo>
                <a:lnTo>
                  <a:pt x="264" y="393"/>
                </a:lnTo>
                <a:lnTo>
                  <a:pt x="260" y="393"/>
                </a:lnTo>
                <a:lnTo>
                  <a:pt x="255" y="391"/>
                </a:lnTo>
                <a:lnTo>
                  <a:pt x="245" y="389"/>
                </a:lnTo>
                <a:lnTo>
                  <a:pt x="231" y="386"/>
                </a:lnTo>
                <a:lnTo>
                  <a:pt x="230" y="386"/>
                </a:lnTo>
                <a:lnTo>
                  <a:pt x="225" y="388"/>
                </a:lnTo>
                <a:lnTo>
                  <a:pt x="218" y="399"/>
                </a:lnTo>
                <a:lnTo>
                  <a:pt x="215" y="402"/>
                </a:lnTo>
                <a:lnTo>
                  <a:pt x="215" y="403"/>
                </a:lnTo>
                <a:lnTo>
                  <a:pt x="216" y="406"/>
                </a:lnTo>
                <a:lnTo>
                  <a:pt x="210" y="402"/>
                </a:lnTo>
                <a:lnTo>
                  <a:pt x="210" y="407"/>
                </a:lnTo>
                <a:lnTo>
                  <a:pt x="207" y="407"/>
                </a:lnTo>
                <a:lnTo>
                  <a:pt x="200" y="406"/>
                </a:lnTo>
                <a:lnTo>
                  <a:pt x="192" y="392"/>
                </a:lnTo>
                <a:lnTo>
                  <a:pt x="188" y="392"/>
                </a:lnTo>
                <a:lnTo>
                  <a:pt x="187" y="388"/>
                </a:lnTo>
                <a:lnTo>
                  <a:pt x="188" y="386"/>
                </a:lnTo>
                <a:lnTo>
                  <a:pt x="190" y="385"/>
                </a:lnTo>
                <a:lnTo>
                  <a:pt x="192" y="382"/>
                </a:lnTo>
                <a:lnTo>
                  <a:pt x="182" y="370"/>
                </a:lnTo>
                <a:lnTo>
                  <a:pt x="182" y="366"/>
                </a:lnTo>
                <a:lnTo>
                  <a:pt x="168" y="359"/>
                </a:lnTo>
                <a:lnTo>
                  <a:pt x="167" y="355"/>
                </a:lnTo>
                <a:lnTo>
                  <a:pt x="157" y="352"/>
                </a:lnTo>
                <a:lnTo>
                  <a:pt x="150" y="352"/>
                </a:lnTo>
                <a:lnTo>
                  <a:pt x="145" y="353"/>
                </a:lnTo>
                <a:lnTo>
                  <a:pt x="140" y="348"/>
                </a:lnTo>
                <a:lnTo>
                  <a:pt x="129" y="342"/>
                </a:lnTo>
                <a:lnTo>
                  <a:pt x="124" y="341"/>
                </a:lnTo>
                <a:lnTo>
                  <a:pt x="120" y="340"/>
                </a:lnTo>
                <a:lnTo>
                  <a:pt x="119" y="340"/>
                </a:lnTo>
                <a:lnTo>
                  <a:pt x="119" y="338"/>
                </a:lnTo>
                <a:lnTo>
                  <a:pt x="111" y="333"/>
                </a:lnTo>
                <a:lnTo>
                  <a:pt x="109" y="331"/>
                </a:lnTo>
                <a:lnTo>
                  <a:pt x="109" y="322"/>
                </a:lnTo>
                <a:lnTo>
                  <a:pt x="112" y="312"/>
                </a:lnTo>
                <a:lnTo>
                  <a:pt x="112" y="311"/>
                </a:lnTo>
                <a:lnTo>
                  <a:pt x="112" y="309"/>
                </a:lnTo>
                <a:lnTo>
                  <a:pt x="117" y="302"/>
                </a:lnTo>
                <a:lnTo>
                  <a:pt x="115" y="301"/>
                </a:lnTo>
                <a:lnTo>
                  <a:pt x="115" y="294"/>
                </a:lnTo>
                <a:lnTo>
                  <a:pt x="115" y="293"/>
                </a:lnTo>
                <a:lnTo>
                  <a:pt x="119" y="290"/>
                </a:lnTo>
                <a:lnTo>
                  <a:pt x="117" y="286"/>
                </a:lnTo>
                <a:lnTo>
                  <a:pt x="107" y="283"/>
                </a:lnTo>
                <a:lnTo>
                  <a:pt x="106" y="283"/>
                </a:lnTo>
                <a:lnTo>
                  <a:pt x="101" y="283"/>
                </a:lnTo>
                <a:lnTo>
                  <a:pt x="97" y="282"/>
                </a:lnTo>
                <a:lnTo>
                  <a:pt x="92" y="282"/>
                </a:lnTo>
                <a:lnTo>
                  <a:pt x="87" y="288"/>
                </a:lnTo>
                <a:lnTo>
                  <a:pt x="84" y="290"/>
                </a:lnTo>
                <a:lnTo>
                  <a:pt x="77" y="286"/>
                </a:lnTo>
                <a:lnTo>
                  <a:pt x="74" y="282"/>
                </a:lnTo>
                <a:lnTo>
                  <a:pt x="72" y="273"/>
                </a:lnTo>
                <a:lnTo>
                  <a:pt x="69" y="266"/>
                </a:lnTo>
                <a:lnTo>
                  <a:pt x="66" y="264"/>
                </a:lnTo>
                <a:lnTo>
                  <a:pt x="59" y="260"/>
                </a:lnTo>
                <a:lnTo>
                  <a:pt x="51" y="255"/>
                </a:lnTo>
                <a:lnTo>
                  <a:pt x="46" y="254"/>
                </a:lnTo>
                <a:lnTo>
                  <a:pt x="36" y="247"/>
                </a:lnTo>
                <a:lnTo>
                  <a:pt x="33" y="247"/>
                </a:lnTo>
                <a:lnTo>
                  <a:pt x="31" y="244"/>
                </a:lnTo>
                <a:lnTo>
                  <a:pt x="24" y="242"/>
                </a:lnTo>
                <a:lnTo>
                  <a:pt x="23" y="240"/>
                </a:lnTo>
                <a:lnTo>
                  <a:pt x="21" y="239"/>
                </a:lnTo>
                <a:lnTo>
                  <a:pt x="19" y="239"/>
                </a:lnTo>
                <a:lnTo>
                  <a:pt x="14" y="235"/>
                </a:lnTo>
                <a:lnTo>
                  <a:pt x="14" y="231"/>
                </a:lnTo>
                <a:lnTo>
                  <a:pt x="8" y="226"/>
                </a:lnTo>
                <a:lnTo>
                  <a:pt x="8" y="222"/>
                </a:lnTo>
                <a:lnTo>
                  <a:pt x="5" y="218"/>
                </a:lnTo>
                <a:lnTo>
                  <a:pt x="0" y="210"/>
                </a:lnTo>
                <a:lnTo>
                  <a:pt x="0" y="204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 rot="287400">
            <a:off x="5346720" y="3701880"/>
            <a:ext cx="1455840" cy="756000"/>
          </a:xfrm>
          <a:custGeom>
            <a:avLst/>
            <a:gdLst/>
            <a:ahLst/>
            <a:rect l="l" t="t" r="r" b="b"/>
            <a:pathLst>
              <a:path w="453" h="244">
                <a:moveTo>
                  <a:pt x="207" y="20"/>
                </a:moveTo>
                <a:lnTo>
                  <a:pt x="197" y="20"/>
                </a:lnTo>
                <a:lnTo>
                  <a:pt x="184" y="21"/>
                </a:lnTo>
                <a:lnTo>
                  <a:pt x="182" y="22"/>
                </a:lnTo>
                <a:lnTo>
                  <a:pt x="175" y="22"/>
                </a:lnTo>
                <a:lnTo>
                  <a:pt x="174" y="22"/>
                </a:lnTo>
                <a:lnTo>
                  <a:pt x="157" y="24"/>
                </a:lnTo>
                <a:lnTo>
                  <a:pt x="149" y="25"/>
                </a:lnTo>
                <a:lnTo>
                  <a:pt x="144" y="25"/>
                </a:lnTo>
                <a:lnTo>
                  <a:pt x="131" y="27"/>
                </a:lnTo>
                <a:lnTo>
                  <a:pt x="124" y="28"/>
                </a:lnTo>
                <a:lnTo>
                  <a:pt x="117" y="28"/>
                </a:lnTo>
                <a:lnTo>
                  <a:pt x="116" y="28"/>
                </a:lnTo>
                <a:lnTo>
                  <a:pt x="112" y="28"/>
                </a:lnTo>
                <a:lnTo>
                  <a:pt x="99" y="29"/>
                </a:lnTo>
                <a:lnTo>
                  <a:pt x="91" y="31"/>
                </a:lnTo>
                <a:lnTo>
                  <a:pt x="81" y="31"/>
                </a:lnTo>
                <a:lnTo>
                  <a:pt x="78" y="32"/>
                </a:lnTo>
                <a:lnTo>
                  <a:pt x="59" y="33"/>
                </a:lnTo>
                <a:lnTo>
                  <a:pt x="58" y="33"/>
                </a:lnTo>
                <a:lnTo>
                  <a:pt x="49" y="33"/>
                </a:lnTo>
                <a:lnTo>
                  <a:pt x="45" y="33"/>
                </a:lnTo>
                <a:lnTo>
                  <a:pt x="41" y="35"/>
                </a:lnTo>
                <a:lnTo>
                  <a:pt x="38" y="35"/>
                </a:lnTo>
                <a:lnTo>
                  <a:pt x="25" y="36"/>
                </a:lnTo>
                <a:lnTo>
                  <a:pt x="15" y="36"/>
                </a:lnTo>
                <a:lnTo>
                  <a:pt x="10" y="36"/>
                </a:lnTo>
                <a:lnTo>
                  <a:pt x="6" y="36"/>
                </a:lnTo>
                <a:lnTo>
                  <a:pt x="0" y="38"/>
                </a:lnTo>
                <a:lnTo>
                  <a:pt x="6" y="46"/>
                </a:lnTo>
                <a:lnTo>
                  <a:pt x="5" y="54"/>
                </a:lnTo>
                <a:lnTo>
                  <a:pt x="10" y="57"/>
                </a:lnTo>
                <a:lnTo>
                  <a:pt x="13" y="64"/>
                </a:lnTo>
                <a:lnTo>
                  <a:pt x="13" y="67"/>
                </a:lnTo>
                <a:lnTo>
                  <a:pt x="10" y="69"/>
                </a:lnTo>
                <a:lnTo>
                  <a:pt x="11" y="76"/>
                </a:lnTo>
                <a:lnTo>
                  <a:pt x="8" y="80"/>
                </a:lnTo>
                <a:lnTo>
                  <a:pt x="5" y="95"/>
                </a:lnTo>
                <a:lnTo>
                  <a:pt x="13" y="102"/>
                </a:lnTo>
                <a:lnTo>
                  <a:pt x="15" y="105"/>
                </a:lnTo>
                <a:lnTo>
                  <a:pt x="16" y="109"/>
                </a:lnTo>
                <a:lnTo>
                  <a:pt x="18" y="111"/>
                </a:lnTo>
                <a:lnTo>
                  <a:pt x="26" y="124"/>
                </a:lnTo>
                <a:lnTo>
                  <a:pt x="28" y="127"/>
                </a:lnTo>
                <a:lnTo>
                  <a:pt x="26" y="130"/>
                </a:lnTo>
                <a:lnTo>
                  <a:pt x="31" y="135"/>
                </a:lnTo>
                <a:lnTo>
                  <a:pt x="33" y="141"/>
                </a:lnTo>
                <a:lnTo>
                  <a:pt x="36" y="145"/>
                </a:lnTo>
                <a:lnTo>
                  <a:pt x="40" y="144"/>
                </a:lnTo>
                <a:lnTo>
                  <a:pt x="45" y="153"/>
                </a:lnTo>
                <a:lnTo>
                  <a:pt x="45" y="155"/>
                </a:lnTo>
                <a:lnTo>
                  <a:pt x="48" y="162"/>
                </a:lnTo>
                <a:lnTo>
                  <a:pt x="46" y="167"/>
                </a:lnTo>
                <a:lnTo>
                  <a:pt x="48" y="171"/>
                </a:lnTo>
                <a:lnTo>
                  <a:pt x="56" y="177"/>
                </a:lnTo>
                <a:lnTo>
                  <a:pt x="56" y="180"/>
                </a:lnTo>
                <a:lnTo>
                  <a:pt x="56" y="181"/>
                </a:lnTo>
                <a:lnTo>
                  <a:pt x="61" y="187"/>
                </a:lnTo>
                <a:lnTo>
                  <a:pt x="66" y="195"/>
                </a:lnTo>
                <a:lnTo>
                  <a:pt x="64" y="198"/>
                </a:lnTo>
                <a:lnTo>
                  <a:pt x="64" y="202"/>
                </a:lnTo>
                <a:lnTo>
                  <a:pt x="68" y="202"/>
                </a:lnTo>
                <a:lnTo>
                  <a:pt x="68" y="203"/>
                </a:lnTo>
                <a:lnTo>
                  <a:pt x="69" y="206"/>
                </a:lnTo>
                <a:lnTo>
                  <a:pt x="68" y="210"/>
                </a:lnTo>
                <a:lnTo>
                  <a:pt x="68" y="211"/>
                </a:lnTo>
                <a:lnTo>
                  <a:pt x="69" y="211"/>
                </a:lnTo>
                <a:lnTo>
                  <a:pt x="69" y="216"/>
                </a:lnTo>
                <a:lnTo>
                  <a:pt x="74" y="222"/>
                </a:lnTo>
                <a:lnTo>
                  <a:pt x="74" y="224"/>
                </a:lnTo>
                <a:lnTo>
                  <a:pt x="74" y="231"/>
                </a:lnTo>
                <a:lnTo>
                  <a:pt x="71" y="233"/>
                </a:lnTo>
                <a:lnTo>
                  <a:pt x="81" y="243"/>
                </a:lnTo>
                <a:lnTo>
                  <a:pt x="81" y="244"/>
                </a:lnTo>
                <a:lnTo>
                  <a:pt x="99" y="243"/>
                </a:lnTo>
                <a:lnTo>
                  <a:pt x="107" y="243"/>
                </a:lnTo>
                <a:lnTo>
                  <a:pt x="117" y="242"/>
                </a:lnTo>
                <a:lnTo>
                  <a:pt x="121" y="242"/>
                </a:lnTo>
                <a:lnTo>
                  <a:pt x="134" y="240"/>
                </a:lnTo>
                <a:lnTo>
                  <a:pt x="141" y="240"/>
                </a:lnTo>
                <a:lnTo>
                  <a:pt x="152" y="239"/>
                </a:lnTo>
                <a:lnTo>
                  <a:pt x="160" y="239"/>
                </a:lnTo>
                <a:lnTo>
                  <a:pt x="170" y="238"/>
                </a:lnTo>
                <a:lnTo>
                  <a:pt x="172" y="238"/>
                </a:lnTo>
                <a:lnTo>
                  <a:pt x="187" y="236"/>
                </a:lnTo>
                <a:lnTo>
                  <a:pt x="189" y="236"/>
                </a:lnTo>
                <a:lnTo>
                  <a:pt x="203" y="235"/>
                </a:lnTo>
                <a:lnTo>
                  <a:pt x="205" y="233"/>
                </a:lnTo>
                <a:lnTo>
                  <a:pt x="220" y="232"/>
                </a:lnTo>
                <a:lnTo>
                  <a:pt x="222" y="232"/>
                </a:lnTo>
                <a:lnTo>
                  <a:pt x="237" y="231"/>
                </a:lnTo>
                <a:lnTo>
                  <a:pt x="240" y="229"/>
                </a:lnTo>
                <a:lnTo>
                  <a:pt x="245" y="229"/>
                </a:lnTo>
                <a:lnTo>
                  <a:pt x="248" y="229"/>
                </a:lnTo>
                <a:lnTo>
                  <a:pt x="258" y="228"/>
                </a:lnTo>
                <a:lnTo>
                  <a:pt x="268" y="227"/>
                </a:lnTo>
                <a:lnTo>
                  <a:pt x="275" y="225"/>
                </a:lnTo>
                <a:lnTo>
                  <a:pt x="293" y="224"/>
                </a:lnTo>
                <a:lnTo>
                  <a:pt x="295" y="222"/>
                </a:lnTo>
                <a:lnTo>
                  <a:pt x="301" y="222"/>
                </a:lnTo>
                <a:lnTo>
                  <a:pt x="309" y="221"/>
                </a:lnTo>
                <a:lnTo>
                  <a:pt x="321" y="220"/>
                </a:lnTo>
                <a:lnTo>
                  <a:pt x="328" y="218"/>
                </a:lnTo>
                <a:lnTo>
                  <a:pt x="329" y="218"/>
                </a:lnTo>
                <a:lnTo>
                  <a:pt x="333" y="218"/>
                </a:lnTo>
                <a:lnTo>
                  <a:pt x="341" y="217"/>
                </a:lnTo>
                <a:lnTo>
                  <a:pt x="344" y="216"/>
                </a:lnTo>
                <a:lnTo>
                  <a:pt x="349" y="216"/>
                </a:lnTo>
                <a:lnTo>
                  <a:pt x="364" y="213"/>
                </a:lnTo>
                <a:lnTo>
                  <a:pt x="364" y="214"/>
                </a:lnTo>
                <a:lnTo>
                  <a:pt x="366" y="214"/>
                </a:lnTo>
                <a:lnTo>
                  <a:pt x="372" y="217"/>
                </a:lnTo>
                <a:lnTo>
                  <a:pt x="382" y="225"/>
                </a:lnTo>
                <a:lnTo>
                  <a:pt x="389" y="227"/>
                </a:lnTo>
                <a:lnTo>
                  <a:pt x="392" y="225"/>
                </a:lnTo>
                <a:lnTo>
                  <a:pt x="389" y="211"/>
                </a:lnTo>
                <a:lnTo>
                  <a:pt x="402" y="206"/>
                </a:lnTo>
                <a:lnTo>
                  <a:pt x="404" y="204"/>
                </a:lnTo>
                <a:lnTo>
                  <a:pt x="405" y="203"/>
                </a:lnTo>
                <a:lnTo>
                  <a:pt x="405" y="202"/>
                </a:lnTo>
                <a:lnTo>
                  <a:pt x="405" y="198"/>
                </a:lnTo>
                <a:lnTo>
                  <a:pt x="414" y="178"/>
                </a:lnTo>
                <a:lnTo>
                  <a:pt x="412" y="173"/>
                </a:lnTo>
                <a:lnTo>
                  <a:pt x="407" y="167"/>
                </a:lnTo>
                <a:lnTo>
                  <a:pt x="397" y="162"/>
                </a:lnTo>
                <a:lnTo>
                  <a:pt x="400" y="155"/>
                </a:lnTo>
                <a:lnTo>
                  <a:pt x="399" y="155"/>
                </a:lnTo>
                <a:lnTo>
                  <a:pt x="400" y="152"/>
                </a:lnTo>
                <a:lnTo>
                  <a:pt x="404" y="148"/>
                </a:lnTo>
                <a:lnTo>
                  <a:pt x="417" y="144"/>
                </a:lnTo>
                <a:lnTo>
                  <a:pt x="437" y="137"/>
                </a:lnTo>
                <a:lnTo>
                  <a:pt x="444" y="131"/>
                </a:lnTo>
                <a:lnTo>
                  <a:pt x="445" y="119"/>
                </a:lnTo>
                <a:lnTo>
                  <a:pt x="447" y="118"/>
                </a:lnTo>
                <a:lnTo>
                  <a:pt x="450" y="115"/>
                </a:lnTo>
                <a:lnTo>
                  <a:pt x="453" y="108"/>
                </a:lnTo>
                <a:lnTo>
                  <a:pt x="453" y="104"/>
                </a:lnTo>
                <a:lnTo>
                  <a:pt x="453" y="98"/>
                </a:lnTo>
                <a:lnTo>
                  <a:pt x="452" y="95"/>
                </a:lnTo>
                <a:lnTo>
                  <a:pt x="450" y="90"/>
                </a:lnTo>
                <a:lnTo>
                  <a:pt x="442" y="87"/>
                </a:lnTo>
                <a:lnTo>
                  <a:pt x="439" y="86"/>
                </a:lnTo>
                <a:lnTo>
                  <a:pt x="434" y="84"/>
                </a:lnTo>
                <a:lnTo>
                  <a:pt x="432" y="83"/>
                </a:lnTo>
                <a:lnTo>
                  <a:pt x="425" y="73"/>
                </a:lnTo>
                <a:lnTo>
                  <a:pt x="414" y="71"/>
                </a:lnTo>
                <a:lnTo>
                  <a:pt x="412" y="68"/>
                </a:lnTo>
                <a:lnTo>
                  <a:pt x="412" y="67"/>
                </a:lnTo>
                <a:lnTo>
                  <a:pt x="405" y="58"/>
                </a:lnTo>
                <a:lnTo>
                  <a:pt x="402" y="58"/>
                </a:lnTo>
                <a:lnTo>
                  <a:pt x="392" y="57"/>
                </a:lnTo>
                <a:lnTo>
                  <a:pt x="381" y="53"/>
                </a:lnTo>
                <a:lnTo>
                  <a:pt x="377" y="44"/>
                </a:lnTo>
                <a:lnTo>
                  <a:pt x="371" y="38"/>
                </a:lnTo>
                <a:lnTo>
                  <a:pt x="371" y="36"/>
                </a:lnTo>
                <a:lnTo>
                  <a:pt x="367" y="31"/>
                </a:lnTo>
                <a:lnTo>
                  <a:pt x="372" y="17"/>
                </a:lnTo>
                <a:lnTo>
                  <a:pt x="361" y="7"/>
                </a:lnTo>
                <a:lnTo>
                  <a:pt x="361" y="6"/>
                </a:lnTo>
                <a:lnTo>
                  <a:pt x="359" y="0"/>
                </a:lnTo>
                <a:lnTo>
                  <a:pt x="357" y="0"/>
                </a:lnTo>
                <a:lnTo>
                  <a:pt x="352" y="2"/>
                </a:lnTo>
                <a:lnTo>
                  <a:pt x="333" y="4"/>
                </a:lnTo>
                <a:lnTo>
                  <a:pt x="324" y="4"/>
                </a:lnTo>
                <a:lnTo>
                  <a:pt x="301" y="9"/>
                </a:lnTo>
                <a:lnTo>
                  <a:pt x="278" y="11"/>
                </a:lnTo>
                <a:lnTo>
                  <a:pt x="270" y="11"/>
                </a:lnTo>
                <a:lnTo>
                  <a:pt x="240" y="15"/>
                </a:lnTo>
                <a:lnTo>
                  <a:pt x="238" y="15"/>
                </a:lnTo>
                <a:lnTo>
                  <a:pt x="237" y="15"/>
                </a:lnTo>
                <a:lnTo>
                  <a:pt x="215" y="18"/>
                </a:lnTo>
                <a:lnTo>
                  <a:pt x="213" y="18"/>
                </a:lnTo>
                <a:lnTo>
                  <a:pt x="207" y="20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 rot="287400">
            <a:off x="5181120" y="2437920"/>
            <a:ext cx="1519200" cy="1362240"/>
          </a:xfrm>
          <a:custGeom>
            <a:avLst/>
            <a:gdLst/>
            <a:ahLst/>
            <a:rect l="l" t="t" r="r" b="b"/>
            <a:pathLst>
              <a:path w="472" h="439">
                <a:moveTo>
                  <a:pt x="77" y="344"/>
                </a:moveTo>
                <a:lnTo>
                  <a:pt x="76" y="332"/>
                </a:lnTo>
                <a:lnTo>
                  <a:pt x="74" y="309"/>
                </a:lnTo>
                <a:lnTo>
                  <a:pt x="72" y="305"/>
                </a:lnTo>
                <a:lnTo>
                  <a:pt x="69" y="304"/>
                </a:lnTo>
                <a:lnTo>
                  <a:pt x="61" y="301"/>
                </a:lnTo>
                <a:lnTo>
                  <a:pt x="46" y="289"/>
                </a:lnTo>
                <a:lnTo>
                  <a:pt x="46" y="286"/>
                </a:lnTo>
                <a:lnTo>
                  <a:pt x="58" y="276"/>
                </a:lnTo>
                <a:lnTo>
                  <a:pt x="61" y="261"/>
                </a:lnTo>
                <a:lnTo>
                  <a:pt x="59" y="257"/>
                </a:lnTo>
                <a:lnTo>
                  <a:pt x="59" y="256"/>
                </a:lnTo>
                <a:lnTo>
                  <a:pt x="54" y="232"/>
                </a:lnTo>
                <a:lnTo>
                  <a:pt x="46" y="221"/>
                </a:lnTo>
                <a:lnTo>
                  <a:pt x="43" y="212"/>
                </a:lnTo>
                <a:lnTo>
                  <a:pt x="41" y="212"/>
                </a:lnTo>
                <a:lnTo>
                  <a:pt x="41" y="194"/>
                </a:lnTo>
                <a:lnTo>
                  <a:pt x="38" y="184"/>
                </a:lnTo>
                <a:lnTo>
                  <a:pt x="36" y="173"/>
                </a:lnTo>
                <a:lnTo>
                  <a:pt x="36" y="170"/>
                </a:lnTo>
                <a:lnTo>
                  <a:pt x="36" y="167"/>
                </a:lnTo>
                <a:lnTo>
                  <a:pt x="34" y="161"/>
                </a:lnTo>
                <a:lnTo>
                  <a:pt x="34" y="159"/>
                </a:lnTo>
                <a:lnTo>
                  <a:pt x="33" y="158"/>
                </a:lnTo>
                <a:lnTo>
                  <a:pt x="33" y="156"/>
                </a:lnTo>
                <a:lnTo>
                  <a:pt x="33" y="148"/>
                </a:lnTo>
                <a:lnTo>
                  <a:pt x="29" y="138"/>
                </a:lnTo>
                <a:lnTo>
                  <a:pt x="29" y="136"/>
                </a:lnTo>
                <a:lnTo>
                  <a:pt x="20" y="121"/>
                </a:lnTo>
                <a:lnTo>
                  <a:pt x="11" y="100"/>
                </a:lnTo>
                <a:lnTo>
                  <a:pt x="10" y="98"/>
                </a:lnTo>
                <a:lnTo>
                  <a:pt x="10" y="97"/>
                </a:lnTo>
                <a:lnTo>
                  <a:pt x="11" y="96"/>
                </a:lnTo>
                <a:lnTo>
                  <a:pt x="10" y="80"/>
                </a:lnTo>
                <a:lnTo>
                  <a:pt x="6" y="72"/>
                </a:lnTo>
                <a:lnTo>
                  <a:pt x="3" y="47"/>
                </a:lnTo>
                <a:lnTo>
                  <a:pt x="0" y="38"/>
                </a:lnTo>
                <a:lnTo>
                  <a:pt x="49" y="35"/>
                </a:lnTo>
                <a:lnTo>
                  <a:pt x="112" y="29"/>
                </a:lnTo>
                <a:lnTo>
                  <a:pt x="122" y="29"/>
                </a:lnTo>
                <a:lnTo>
                  <a:pt x="119" y="0"/>
                </a:lnTo>
                <a:lnTo>
                  <a:pt x="130" y="0"/>
                </a:lnTo>
                <a:lnTo>
                  <a:pt x="140" y="3"/>
                </a:lnTo>
                <a:lnTo>
                  <a:pt x="152" y="42"/>
                </a:lnTo>
                <a:lnTo>
                  <a:pt x="160" y="47"/>
                </a:lnTo>
                <a:lnTo>
                  <a:pt x="169" y="47"/>
                </a:lnTo>
                <a:lnTo>
                  <a:pt x="178" y="46"/>
                </a:lnTo>
                <a:lnTo>
                  <a:pt x="180" y="49"/>
                </a:lnTo>
                <a:lnTo>
                  <a:pt x="205" y="49"/>
                </a:lnTo>
                <a:lnTo>
                  <a:pt x="210" y="57"/>
                </a:lnTo>
                <a:lnTo>
                  <a:pt x="223" y="54"/>
                </a:lnTo>
                <a:lnTo>
                  <a:pt x="228" y="52"/>
                </a:lnTo>
                <a:lnTo>
                  <a:pt x="228" y="50"/>
                </a:lnTo>
                <a:lnTo>
                  <a:pt x="243" y="43"/>
                </a:lnTo>
                <a:lnTo>
                  <a:pt x="250" y="45"/>
                </a:lnTo>
                <a:lnTo>
                  <a:pt x="258" y="43"/>
                </a:lnTo>
                <a:lnTo>
                  <a:pt x="273" y="49"/>
                </a:lnTo>
                <a:lnTo>
                  <a:pt x="278" y="47"/>
                </a:lnTo>
                <a:lnTo>
                  <a:pt x="279" y="56"/>
                </a:lnTo>
                <a:lnTo>
                  <a:pt x="288" y="54"/>
                </a:lnTo>
                <a:lnTo>
                  <a:pt x="298" y="68"/>
                </a:lnTo>
                <a:lnTo>
                  <a:pt x="304" y="67"/>
                </a:lnTo>
                <a:lnTo>
                  <a:pt x="301" y="60"/>
                </a:lnTo>
                <a:lnTo>
                  <a:pt x="314" y="57"/>
                </a:lnTo>
                <a:lnTo>
                  <a:pt x="319" y="58"/>
                </a:lnTo>
                <a:lnTo>
                  <a:pt x="321" y="64"/>
                </a:lnTo>
                <a:lnTo>
                  <a:pt x="332" y="67"/>
                </a:lnTo>
                <a:lnTo>
                  <a:pt x="352" y="74"/>
                </a:lnTo>
                <a:lnTo>
                  <a:pt x="366" y="71"/>
                </a:lnTo>
                <a:lnTo>
                  <a:pt x="379" y="61"/>
                </a:lnTo>
                <a:lnTo>
                  <a:pt x="389" y="56"/>
                </a:lnTo>
                <a:lnTo>
                  <a:pt x="397" y="65"/>
                </a:lnTo>
                <a:lnTo>
                  <a:pt x="405" y="63"/>
                </a:lnTo>
                <a:lnTo>
                  <a:pt x="422" y="63"/>
                </a:lnTo>
                <a:lnTo>
                  <a:pt x="433" y="58"/>
                </a:lnTo>
                <a:lnTo>
                  <a:pt x="452" y="65"/>
                </a:lnTo>
                <a:lnTo>
                  <a:pt x="458" y="61"/>
                </a:lnTo>
                <a:lnTo>
                  <a:pt x="472" y="61"/>
                </a:lnTo>
                <a:lnTo>
                  <a:pt x="447" y="79"/>
                </a:lnTo>
                <a:lnTo>
                  <a:pt x="419" y="92"/>
                </a:lnTo>
                <a:lnTo>
                  <a:pt x="405" y="100"/>
                </a:lnTo>
                <a:lnTo>
                  <a:pt x="390" y="114"/>
                </a:lnTo>
                <a:lnTo>
                  <a:pt x="379" y="129"/>
                </a:lnTo>
                <a:lnTo>
                  <a:pt x="372" y="137"/>
                </a:lnTo>
                <a:lnTo>
                  <a:pt x="351" y="159"/>
                </a:lnTo>
                <a:lnTo>
                  <a:pt x="339" y="167"/>
                </a:lnTo>
                <a:lnTo>
                  <a:pt x="336" y="174"/>
                </a:lnTo>
                <a:lnTo>
                  <a:pt x="341" y="177"/>
                </a:lnTo>
                <a:lnTo>
                  <a:pt x="334" y="174"/>
                </a:lnTo>
                <a:lnTo>
                  <a:pt x="326" y="183"/>
                </a:lnTo>
                <a:lnTo>
                  <a:pt x="322" y="183"/>
                </a:lnTo>
                <a:lnTo>
                  <a:pt x="324" y="185"/>
                </a:lnTo>
                <a:lnTo>
                  <a:pt x="326" y="195"/>
                </a:lnTo>
                <a:lnTo>
                  <a:pt x="326" y="201"/>
                </a:lnTo>
                <a:lnTo>
                  <a:pt x="329" y="220"/>
                </a:lnTo>
                <a:lnTo>
                  <a:pt x="331" y="225"/>
                </a:lnTo>
                <a:lnTo>
                  <a:pt x="304" y="246"/>
                </a:lnTo>
                <a:lnTo>
                  <a:pt x="301" y="254"/>
                </a:lnTo>
                <a:lnTo>
                  <a:pt x="301" y="256"/>
                </a:lnTo>
                <a:lnTo>
                  <a:pt x="299" y="256"/>
                </a:lnTo>
                <a:lnTo>
                  <a:pt x="298" y="261"/>
                </a:lnTo>
                <a:lnTo>
                  <a:pt x="308" y="267"/>
                </a:lnTo>
                <a:lnTo>
                  <a:pt x="311" y="271"/>
                </a:lnTo>
                <a:lnTo>
                  <a:pt x="311" y="286"/>
                </a:lnTo>
                <a:lnTo>
                  <a:pt x="311" y="289"/>
                </a:lnTo>
                <a:lnTo>
                  <a:pt x="313" y="292"/>
                </a:lnTo>
                <a:lnTo>
                  <a:pt x="313" y="293"/>
                </a:lnTo>
                <a:lnTo>
                  <a:pt x="314" y="298"/>
                </a:lnTo>
                <a:lnTo>
                  <a:pt x="314" y="308"/>
                </a:lnTo>
                <a:lnTo>
                  <a:pt x="316" y="318"/>
                </a:lnTo>
                <a:lnTo>
                  <a:pt x="314" y="326"/>
                </a:lnTo>
                <a:lnTo>
                  <a:pt x="319" y="329"/>
                </a:lnTo>
                <a:lnTo>
                  <a:pt x="322" y="330"/>
                </a:lnTo>
                <a:lnTo>
                  <a:pt x="336" y="337"/>
                </a:lnTo>
                <a:lnTo>
                  <a:pt x="349" y="337"/>
                </a:lnTo>
                <a:lnTo>
                  <a:pt x="349" y="338"/>
                </a:lnTo>
                <a:lnTo>
                  <a:pt x="351" y="340"/>
                </a:lnTo>
                <a:lnTo>
                  <a:pt x="354" y="343"/>
                </a:lnTo>
                <a:lnTo>
                  <a:pt x="356" y="344"/>
                </a:lnTo>
                <a:lnTo>
                  <a:pt x="362" y="344"/>
                </a:lnTo>
                <a:lnTo>
                  <a:pt x="366" y="345"/>
                </a:lnTo>
                <a:lnTo>
                  <a:pt x="372" y="347"/>
                </a:lnTo>
                <a:lnTo>
                  <a:pt x="380" y="355"/>
                </a:lnTo>
                <a:lnTo>
                  <a:pt x="384" y="359"/>
                </a:lnTo>
                <a:lnTo>
                  <a:pt x="394" y="363"/>
                </a:lnTo>
                <a:lnTo>
                  <a:pt x="400" y="367"/>
                </a:lnTo>
                <a:lnTo>
                  <a:pt x="405" y="369"/>
                </a:lnTo>
                <a:lnTo>
                  <a:pt x="409" y="369"/>
                </a:lnTo>
                <a:lnTo>
                  <a:pt x="414" y="369"/>
                </a:lnTo>
                <a:lnTo>
                  <a:pt x="415" y="370"/>
                </a:lnTo>
                <a:lnTo>
                  <a:pt x="419" y="373"/>
                </a:lnTo>
                <a:lnTo>
                  <a:pt x="425" y="378"/>
                </a:lnTo>
                <a:lnTo>
                  <a:pt x="428" y="384"/>
                </a:lnTo>
                <a:lnTo>
                  <a:pt x="428" y="385"/>
                </a:lnTo>
                <a:lnTo>
                  <a:pt x="428" y="388"/>
                </a:lnTo>
                <a:lnTo>
                  <a:pt x="430" y="396"/>
                </a:lnTo>
                <a:lnTo>
                  <a:pt x="433" y="398"/>
                </a:lnTo>
                <a:lnTo>
                  <a:pt x="435" y="403"/>
                </a:lnTo>
                <a:lnTo>
                  <a:pt x="433" y="403"/>
                </a:lnTo>
                <a:lnTo>
                  <a:pt x="428" y="405"/>
                </a:lnTo>
                <a:lnTo>
                  <a:pt x="409" y="407"/>
                </a:lnTo>
                <a:lnTo>
                  <a:pt x="400" y="407"/>
                </a:lnTo>
                <a:lnTo>
                  <a:pt x="377" y="412"/>
                </a:lnTo>
                <a:lnTo>
                  <a:pt x="354" y="414"/>
                </a:lnTo>
                <a:lnTo>
                  <a:pt x="346" y="414"/>
                </a:lnTo>
                <a:lnTo>
                  <a:pt x="316" y="418"/>
                </a:lnTo>
                <a:lnTo>
                  <a:pt x="314" y="418"/>
                </a:lnTo>
                <a:lnTo>
                  <a:pt x="313" y="418"/>
                </a:lnTo>
                <a:lnTo>
                  <a:pt x="291" y="421"/>
                </a:lnTo>
                <a:lnTo>
                  <a:pt x="289" y="421"/>
                </a:lnTo>
                <a:lnTo>
                  <a:pt x="283" y="423"/>
                </a:lnTo>
                <a:lnTo>
                  <a:pt x="273" y="423"/>
                </a:lnTo>
                <a:lnTo>
                  <a:pt x="260" y="424"/>
                </a:lnTo>
                <a:lnTo>
                  <a:pt x="258" y="425"/>
                </a:lnTo>
                <a:lnTo>
                  <a:pt x="251" y="425"/>
                </a:lnTo>
                <a:lnTo>
                  <a:pt x="250" y="425"/>
                </a:lnTo>
                <a:lnTo>
                  <a:pt x="233" y="427"/>
                </a:lnTo>
                <a:lnTo>
                  <a:pt x="225" y="428"/>
                </a:lnTo>
                <a:lnTo>
                  <a:pt x="220" y="428"/>
                </a:lnTo>
                <a:lnTo>
                  <a:pt x="207" y="430"/>
                </a:lnTo>
                <a:lnTo>
                  <a:pt x="200" y="431"/>
                </a:lnTo>
                <a:lnTo>
                  <a:pt x="193" y="431"/>
                </a:lnTo>
                <a:lnTo>
                  <a:pt x="192" y="431"/>
                </a:lnTo>
                <a:lnTo>
                  <a:pt x="188" y="431"/>
                </a:lnTo>
                <a:lnTo>
                  <a:pt x="175" y="432"/>
                </a:lnTo>
                <a:lnTo>
                  <a:pt x="167" y="434"/>
                </a:lnTo>
                <a:lnTo>
                  <a:pt x="157" y="434"/>
                </a:lnTo>
                <a:lnTo>
                  <a:pt x="154" y="435"/>
                </a:lnTo>
                <a:lnTo>
                  <a:pt x="135" y="436"/>
                </a:lnTo>
                <a:lnTo>
                  <a:pt x="134" y="436"/>
                </a:lnTo>
                <a:lnTo>
                  <a:pt x="125" y="436"/>
                </a:lnTo>
                <a:lnTo>
                  <a:pt x="121" y="436"/>
                </a:lnTo>
                <a:lnTo>
                  <a:pt x="117" y="438"/>
                </a:lnTo>
                <a:lnTo>
                  <a:pt x="114" y="438"/>
                </a:lnTo>
                <a:lnTo>
                  <a:pt x="101" y="439"/>
                </a:lnTo>
                <a:lnTo>
                  <a:pt x="91" y="439"/>
                </a:lnTo>
                <a:lnTo>
                  <a:pt x="86" y="439"/>
                </a:lnTo>
                <a:lnTo>
                  <a:pt x="86" y="431"/>
                </a:lnTo>
                <a:lnTo>
                  <a:pt x="84" y="421"/>
                </a:lnTo>
                <a:lnTo>
                  <a:pt x="84" y="414"/>
                </a:lnTo>
                <a:lnTo>
                  <a:pt x="82" y="403"/>
                </a:lnTo>
                <a:lnTo>
                  <a:pt x="82" y="394"/>
                </a:lnTo>
                <a:lnTo>
                  <a:pt x="81" y="388"/>
                </a:lnTo>
                <a:lnTo>
                  <a:pt x="79" y="363"/>
                </a:lnTo>
                <a:lnTo>
                  <a:pt x="77" y="358"/>
                </a:lnTo>
                <a:lnTo>
                  <a:pt x="77" y="356"/>
                </a:lnTo>
                <a:lnTo>
                  <a:pt x="77" y="344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 rot="287400">
            <a:off x="5535720" y="4392360"/>
            <a:ext cx="1711080" cy="979560"/>
          </a:xfrm>
          <a:custGeom>
            <a:avLst/>
            <a:gdLst/>
            <a:ahLst/>
            <a:rect l="l" t="t" r="r" b="b"/>
            <a:pathLst>
              <a:path w="532" h="316">
                <a:moveTo>
                  <a:pt x="110" y="23"/>
                </a:moveTo>
                <a:lnTo>
                  <a:pt x="124" y="22"/>
                </a:lnTo>
                <a:lnTo>
                  <a:pt x="126" y="20"/>
                </a:lnTo>
                <a:lnTo>
                  <a:pt x="141" y="19"/>
                </a:lnTo>
                <a:lnTo>
                  <a:pt x="143" y="19"/>
                </a:lnTo>
                <a:lnTo>
                  <a:pt x="158" y="18"/>
                </a:lnTo>
                <a:lnTo>
                  <a:pt x="161" y="16"/>
                </a:lnTo>
                <a:lnTo>
                  <a:pt x="166" y="16"/>
                </a:lnTo>
                <a:lnTo>
                  <a:pt x="169" y="16"/>
                </a:lnTo>
                <a:lnTo>
                  <a:pt x="179" y="15"/>
                </a:lnTo>
                <a:lnTo>
                  <a:pt x="189" y="14"/>
                </a:lnTo>
                <a:lnTo>
                  <a:pt x="196" y="12"/>
                </a:lnTo>
                <a:lnTo>
                  <a:pt x="214" y="11"/>
                </a:lnTo>
                <a:lnTo>
                  <a:pt x="216" y="9"/>
                </a:lnTo>
                <a:lnTo>
                  <a:pt x="222" y="9"/>
                </a:lnTo>
                <a:lnTo>
                  <a:pt x="230" y="8"/>
                </a:lnTo>
                <a:lnTo>
                  <a:pt x="242" y="7"/>
                </a:lnTo>
                <a:lnTo>
                  <a:pt x="249" y="5"/>
                </a:lnTo>
                <a:lnTo>
                  <a:pt x="250" y="5"/>
                </a:lnTo>
                <a:lnTo>
                  <a:pt x="254" y="5"/>
                </a:lnTo>
                <a:lnTo>
                  <a:pt x="262" y="4"/>
                </a:lnTo>
                <a:lnTo>
                  <a:pt x="265" y="3"/>
                </a:lnTo>
                <a:lnTo>
                  <a:pt x="270" y="3"/>
                </a:lnTo>
                <a:lnTo>
                  <a:pt x="285" y="0"/>
                </a:lnTo>
                <a:lnTo>
                  <a:pt x="285" y="1"/>
                </a:lnTo>
                <a:lnTo>
                  <a:pt x="287" y="1"/>
                </a:lnTo>
                <a:lnTo>
                  <a:pt x="293" y="4"/>
                </a:lnTo>
                <a:lnTo>
                  <a:pt x="303" y="12"/>
                </a:lnTo>
                <a:lnTo>
                  <a:pt x="310" y="14"/>
                </a:lnTo>
                <a:lnTo>
                  <a:pt x="310" y="15"/>
                </a:lnTo>
                <a:lnTo>
                  <a:pt x="308" y="15"/>
                </a:lnTo>
                <a:lnTo>
                  <a:pt x="307" y="23"/>
                </a:lnTo>
                <a:lnTo>
                  <a:pt x="307" y="25"/>
                </a:lnTo>
                <a:lnTo>
                  <a:pt x="307" y="27"/>
                </a:lnTo>
                <a:lnTo>
                  <a:pt x="307" y="33"/>
                </a:lnTo>
                <a:lnTo>
                  <a:pt x="312" y="41"/>
                </a:lnTo>
                <a:lnTo>
                  <a:pt x="315" y="45"/>
                </a:lnTo>
                <a:lnTo>
                  <a:pt x="315" y="49"/>
                </a:lnTo>
                <a:lnTo>
                  <a:pt x="321" y="54"/>
                </a:lnTo>
                <a:lnTo>
                  <a:pt x="321" y="58"/>
                </a:lnTo>
                <a:lnTo>
                  <a:pt x="326" y="62"/>
                </a:lnTo>
                <a:lnTo>
                  <a:pt x="328" y="62"/>
                </a:lnTo>
                <a:lnTo>
                  <a:pt x="330" y="63"/>
                </a:lnTo>
                <a:lnTo>
                  <a:pt x="331" y="65"/>
                </a:lnTo>
                <a:lnTo>
                  <a:pt x="338" y="67"/>
                </a:lnTo>
                <a:lnTo>
                  <a:pt x="340" y="70"/>
                </a:lnTo>
                <a:lnTo>
                  <a:pt x="343" y="70"/>
                </a:lnTo>
                <a:lnTo>
                  <a:pt x="353" y="77"/>
                </a:lnTo>
                <a:lnTo>
                  <a:pt x="358" y="78"/>
                </a:lnTo>
                <a:lnTo>
                  <a:pt x="366" y="83"/>
                </a:lnTo>
                <a:lnTo>
                  <a:pt x="373" y="87"/>
                </a:lnTo>
                <a:lnTo>
                  <a:pt x="376" y="89"/>
                </a:lnTo>
                <a:lnTo>
                  <a:pt x="379" y="96"/>
                </a:lnTo>
                <a:lnTo>
                  <a:pt x="381" y="105"/>
                </a:lnTo>
                <a:lnTo>
                  <a:pt x="384" y="109"/>
                </a:lnTo>
                <a:lnTo>
                  <a:pt x="391" y="113"/>
                </a:lnTo>
                <a:lnTo>
                  <a:pt x="394" y="111"/>
                </a:lnTo>
                <a:lnTo>
                  <a:pt x="399" y="105"/>
                </a:lnTo>
                <a:lnTo>
                  <a:pt x="404" y="105"/>
                </a:lnTo>
                <a:lnTo>
                  <a:pt x="408" y="106"/>
                </a:lnTo>
                <a:lnTo>
                  <a:pt x="413" y="106"/>
                </a:lnTo>
                <a:lnTo>
                  <a:pt x="414" y="106"/>
                </a:lnTo>
                <a:lnTo>
                  <a:pt x="424" y="109"/>
                </a:lnTo>
                <a:lnTo>
                  <a:pt x="426" y="113"/>
                </a:lnTo>
                <a:lnTo>
                  <a:pt x="422" y="116"/>
                </a:lnTo>
                <a:lnTo>
                  <a:pt x="422" y="117"/>
                </a:lnTo>
                <a:lnTo>
                  <a:pt x="422" y="124"/>
                </a:lnTo>
                <a:lnTo>
                  <a:pt x="424" y="125"/>
                </a:lnTo>
                <a:lnTo>
                  <a:pt x="419" y="132"/>
                </a:lnTo>
                <a:lnTo>
                  <a:pt x="419" y="134"/>
                </a:lnTo>
                <a:lnTo>
                  <a:pt x="419" y="135"/>
                </a:lnTo>
                <a:lnTo>
                  <a:pt x="416" y="145"/>
                </a:lnTo>
                <a:lnTo>
                  <a:pt x="416" y="154"/>
                </a:lnTo>
                <a:lnTo>
                  <a:pt x="418" y="156"/>
                </a:lnTo>
                <a:lnTo>
                  <a:pt x="426" y="161"/>
                </a:lnTo>
                <a:lnTo>
                  <a:pt x="426" y="163"/>
                </a:lnTo>
                <a:lnTo>
                  <a:pt x="427" y="163"/>
                </a:lnTo>
                <a:lnTo>
                  <a:pt x="431" y="164"/>
                </a:lnTo>
                <a:lnTo>
                  <a:pt x="436" y="165"/>
                </a:lnTo>
                <a:lnTo>
                  <a:pt x="447" y="171"/>
                </a:lnTo>
                <a:lnTo>
                  <a:pt x="452" y="176"/>
                </a:lnTo>
                <a:lnTo>
                  <a:pt x="457" y="175"/>
                </a:lnTo>
                <a:lnTo>
                  <a:pt x="464" y="175"/>
                </a:lnTo>
                <a:lnTo>
                  <a:pt x="474" y="178"/>
                </a:lnTo>
                <a:lnTo>
                  <a:pt x="475" y="182"/>
                </a:lnTo>
                <a:lnTo>
                  <a:pt x="489" y="189"/>
                </a:lnTo>
                <a:lnTo>
                  <a:pt x="489" y="193"/>
                </a:lnTo>
                <a:lnTo>
                  <a:pt x="499" y="205"/>
                </a:lnTo>
                <a:lnTo>
                  <a:pt x="497" y="208"/>
                </a:lnTo>
                <a:lnTo>
                  <a:pt x="495" y="209"/>
                </a:lnTo>
                <a:lnTo>
                  <a:pt x="494" y="211"/>
                </a:lnTo>
                <a:lnTo>
                  <a:pt x="495" y="215"/>
                </a:lnTo>
                <a:lnTo>
                  <a:pt x="499" y="215"/>
                </a:lnTo>
                <a:lnTo>
                  <a:pt x="507" y="229"/>
                </a:lnTo>
                <a:lnTo>
                  <a:pt x="514" y="230"/>
                </a:lnTo>
                <a:lnTo>
                  <a:pt x="517" y="230"/>
                </a:lnTo>
                <a:lnTo>
                  <a:pt x="517" y="225"/>
                </a:lnTo>
                <a:lnTo>
                  <a:pt x="523" y="229"/>
                </a:lnTo>
                <a:lnTo>
                  <a:pt x="527" y="229"/>
                </a:lnTo>
                <a:lnTo>
                  <a:pt x="530" y="232"/>
                </a:lnTo>
                <a:lnTo>
                  <a:pt x="530" y="236"/>
                </a:lnTo>
                <a:lnTo>
                  <a:pt x="528" y="237"/>
                </a:lnTo>
                <a:lnTo>
                  <a:pt x="530" y="243"/>
                </a:lnTo>
                <a:lnTo>
                  <a:pt x="532" y="245"/>
                </a:lnTo>
                <a:lnTo>
                  <a:pt x="527" y="247"/>
                </a:lnTo>
                <a:lnTo>
                  <a:pt x="528" y="254"/>
                </a:lnTo>
                <a:lnTo>
                  <a:pt x="525" y="260"/>
                </a:lnTo>
                <a:lnTo>
                  <a:pt x="519" y="256"/>
                </a:lnTo>
                <a:lnTo>
                  <a:pt x="515" y="258"/>
                </a:lnTo>
                <a:lnTo>
                  <a:pt x="514" y="266"/>
                </a:lnTo>
                <a:lnTo>
                  <a:pt x="514" y="267"/>
                </a:lnTo>
                <a:lnTo>
                  <a:pt x="509" y="267"/>
                </a:lnTo>
                <a:lnTo>
                  <a:pt x="505" y="262"/>
                </a:lnTo>
                <a:lnTo>
                  <a:pt x="504" y="269"/>
                </a:lnTo>
                <a:lnTo>
                  <a:pt x="509" y="277"/>
                </a:lnTo>
                <a:lnTo>
                  <a:pt x="507" y="280"/>
                </a:lnTo>
                <a:lnTo>
                  <a:pt x="509" y="285"/>
                </a:lnTo>
                <a:lnTo>
                  <a:pt x="495" y="288"/>
                </a:lnTo>
                <a:lnTo>
                  <a:pt x="502" y="291"/>
                </a:lnTo>
                <a:lnTo>
                  <a:pt x="505" y="295"/>
                </a:lnTo>
                <a:lnTo>
                  <a:pt x="504" y="296"/>
                </a:lnTo>
                <a:lnTo>
                  <a:pt x="497" y="305"/>
                </a:lnTo>
                <a:lnTo>
                  <a:pt x="495" y="306"/>
                </a:lnTo>
                <a:lnTo>
                  <a:pt x="484" y="307"/>
                </a:lnTo>
                <a:lnTo>
                  <a:pt x="480" y="307"/>
                </a:lnTo>
                <a:lnTo>
                  <a:pt x="464" y="310"/>
                </a:lnTo>
                <a:lnTo>
                  <a:pt x="459" y="312"/>
                </a:lnTo>
                <a:lnTo>
                  <a:pt x="456" y="312"/>
                </a:lnTo>
                <a:lnTo>
                  <a:pt x="449" y="313"/>
                </a:lnTo>
                <a:lnTo>
                  <a:pt x="454" y="303"/>
                </a:lnTo>
                <a:lnTo>
                  <a:pt x="456" y="303"/>
                </a:lnTo>
                <a:lnTo>
                  <a:pt x="459" y="296"/>
                </a:lnTo>
                <a:lnTo>
                  <a:pt x="464" y="292"/>
                </a:lnTo>
                <a:lnTo>
                  <a:pt x="459" y="276"/>
                </a:lnTo>
                <a:lnTo>
                  <a:pt x="452" y="276"/>
                </a:lnTo>
                <a:lnTo>
                  <a:pt x="451" y="277"/>
                </a:lnTo>
                <a:lnTo>
                  <a:pt x="447" y="277"/>
                </a:lnTo>
                <a:lnTo>
                  <a:pt x="426" y="280"/>
                </a:lnTo>
                <a:lnTo>
                  <a:pt x="416" y="281"/>
                </a:lnTo>
                <a:lnTo>
                  <a:pt x="414" y="281"/>
                </a:lnTo>
                <a:lnTo>
                  <a:pt x="411" y="283"/>
                </a:lnTo>
                <a:lnTo>
                  <a:pt x="404" y="283"/>
                </a:lnTo>
                <a:lnTo>
                  <a:pt x="394" y="284"/>
                </a:lnTo>
                <a:lnTo>
                  <a:pt x="384" y="285"/>
                </a:lnTo>
                <a:lnTo>
                  <a:pt x="379" y="287"/>
                </a:lnTo>
                <a:lnTo>
                  <a:pt x="376" y="287"/>
                </a:lnTo>
                <a:lnTo>
                  <a:pt x="365" y="289"/>
                </a:lnTo>
                <a:lnTo>
                  <a:pt x="363" y="289"/>
                </a:lnTo>
                <a:lnTo>
                  <a:pt x="361" y="289"/>
                </a:lnTo>
                <a:lnTo>
                  <a:pt x="356" y="289"/>
                </a:lnTo>
                <a:lnTo>
                  <a:pt x="353" y="289"/>
                </a:lnTo>
                <a:lnTo>
                  <a:pt x="345" y="291"/>
                </a:lnTo>
                <a:lnTo>
                  <a:pt x="338" y="292"/>
                </a:lnTo>
                <a:lnTo>
                  <a:pt x="320" y="295"/>
                </a:lnTo>
                <a:lnTo>
                  <a:pt x="310" y="295"/>
                </a:lnTo>
                <a:lnTo>
                  <a:pt x="308" y="296"/>
                </a:lnTo>
                <a:lnTo>
                  <a:pt x="292" y="298"/>
                </a:lnTo>
                <a:lnTo>
                  <a:pt x="287" y="299"/>
                </a:lnTo>
                <a:lnTo>
                  <a:pt x="280" y="299"/>
                </a:lnTo>
                <a:lnTo>
                  <a:pt x="265" y="300"/>
                </a:lnTo>
                <a:lnTo>
                  <a:pt x="262" y="302"/>
                </a:lnTo>
                <a:lnTo>
                  <a:pt x="260" y="302"/>
                </a:lnTo>
                <a:lnTo>
                  <a:pt x="255" y="302"/>
                </a:lnTo>
                <a:lnTo>
                  <a:pt x="240" y="305"/>
                </a:lnTo>
                <a:lnTo>
                  <a:pt x="232" y="305"/>
                </a:lnTo>
                <a:lnTo>
                  <a:pt x="222" y="306"/>
                </a:lnTo>
                <a:lnTo>
                  <a:pt x="220" y="306"/>
                </a:lnTo>
                <a:lnTo>
                  <a:pt x="216" y="307"/>
                </a:lnTo>
                <a:lnTo>
                  <a:pt x="211" y="307"/>
                </a:lnTo>
                <a:lnTo>
                  <a:pt x="199" y="309"/>
                </a:lnTo>
                <a:lnTo>
                  <a:pt x="191" y="309"/>
                </a:lnTo>
                <a:lnTo>
                  <a:pt x="184" y="310"/>
                </a:lnTo>
                <a:lnTo>
                  <a:pt x="177" y="310"/>
                </a:lnTo>
                <a:lnTo>
                  <a:pt x="172" y="312"/>
                </a:lnTo>
                <a:lnTo>
                  <a:pt x="167" y="312"/>
                </a:lnTo>
                <a:lnTo>
                  <a:pt x="163" y="313"/>
                </a:lnTo>
                <a:lnTo>
                  <a:pt x="139" y="314"/>
                </a:lnTo>
                <a:lnTo>
                  <a:pt x="129" y="316"/>
                </a:lnTo>
                <a:lnTo>
                  <a:pt x="121" y="316"/>
                </a:lnTo>
                <a:lnTo>
                  <a:pt x="119" y="309"/>
                </a:lnTo>
                <a:lnTo>
                  <a:pt x="119" y="306"/>
                </a:lnTo>
                <a:lnTo>
                  <a:pt x="119" y="305"/>
                </a:lnTo>
                <a:lnTo>
                  <a:pt x="119" y="303"/>
                </a:lnTo>
                <a:lnTo>
                  <a:pt x="119" y="299"/>
                </a:lnTo>
                <a:lnTo>
                  <a:pt x="119" y="298"/>
                </a:lnTo>
                <a:lnTo>
                  <a:pt x="118" y="291"/>
                </a:lnTo>
                <a:lnTo>
                  <a:pt x="116" y="284"/>
                </a:lnTo>
                <a:lnTo>
                  <a:pt x="116" y="281"/>
                </a:lnTo>
                <a:lnTo>
                  <a:pt x="116" y="278"/>
                </a:lnTo>
                <a:lnTo>
                  <a:pt x="116" y="277"/>
                </a:lnTo>
                <a:lnTo>
                  <a:pt x="116" y="274"/>
                </a:lnTo>
                <a:lnTo>
                  <a:pt x="115" y="269"/>
                </a:lnTo>
                <a:lnTo>
                  <a:pt x="113" y="256"/>
                </a:lnTo>
                <a:lnTo>
                  <a:pt x="113" y="255"/>
                </a:lnTo>
                <a:lnTo>
                  <a:pt x="113" y="254"/>
                </a:lnTo>
                <a:lnTo>
                  <a:pt x="111" y="245"/>
                </a:lnTo>
                <a:lnTo>
                  <a:pt x="110" y="234"/>
                </a:lnTo>
                <a:lnTo>
                  <a:pt x="110" y="233"/>
                </a:lnTo>
                <a:lnTo>
                  <a:pt x="110" y="225"/>
                </a:lnTo>
                <a:lnTo>
                  <a:pt x="108" y="214"/>
                </a:lnTo>
                <a:lnTo>
                  <a:pt x="106" y="207"/>
                </a:lnTo>
                <a:lnTo>
                  <a:pt x="106" y="205"/>
                </a:lnTo>
                <a:lnTo>
                  <a:pt x="106" y="198"/>
                </a:lnTo>
                <a:lnTo>
                  <a:pt x="105" y="192"/>
                </a:lnTo>
                <a:lnTo>
                  <a:pt x="103" y="182"/>
                </a:lnTo>
                <a:lnTo>
                  <a:pt x="103" y="175"/>
                </a:lnTo>
                <a:lnTo>
                  <a:pt x="103" y="174"/>
                </a:lnTo>
                <a:lnTo>
                  <a:pt x="101" y="165"/>
                </a:lnTo>
                <a:lnTo>
                  <a:pt x="101" y="157"/>
                </a:lnTo>
                <a:lnTo>
                  <a:pt x="101" y="156"/>
                </a:lnTo>
                <a:lnTo>
                  <a:pt x="100" y="149"/>
                </a:lnTo>
                <a:lnTo>
                  <a:pt x="100" y="145"/>
                </a:lnTo>
                <a:lnTo>
                  <a:pt x="98" y="140"/>
                </a:lnTo>
                <a:lnTo>
                  <a:pt x="98" y="135"/>
                </a:lnTo>
                <a:lnTo>
                  <a:pt x="96" y="129"/>
                </a:lnTo>
                <a:lnTo>
                  <a:pt x="98" y="129"/>
                </a:lnTo>
                <a:lnTo>
                  <a:pt x="96" y="127"/>
                </a:lnTo>
                <a:lnTo>
                  <a:pt x="95" y="127"/>
                </a:lnTo>
                <a:lnTo>
                  <a:pt x="86" y="127"/>
                </a:lnTo>
                <a:lnTo>
                  <a:pt x="85" y="125"/>
                </a:lnTo>
                <a:lnTo>
                  <a:pt x="76" y="120"/>
                </a:lnTo>
                <a:lnTo>
                  <a:pt x="75" y="113"/>
                </a:lnTo>
                <a:lnTo>
                  <a:pt x="68" y="110"/>
                </a:lnTo>
                <a:lnTo>
                  <a:pt x="65" y="109"/>
                </a:lnTo>
                <a:lnTo>
                  <a:pt x="62" y="105"/>
                </a:lnTo>
                <a:lnTo>
                  <a:pt x="58" y="103"/>
                </a:lnTo>
                <a:lnTo>
                  <a:pt x="60" y="96"/>
                </a:lnTo>
                <a:lnTo>
                  <a:pt x="63" y="92"/>
                </a:lnTo>
                <a:lnTo>
                  <a:pt x="71" y="88"/>
                </a:lnTo>
                <a:lnTo>
                  <a:pt x="71" y="81"/>
                </a:lnTo>
                <a:lnTo>
                  <a:pt x="66" y="77"/>
                </a:lnTo>
                <a:lnTo>
                  <a:pt x="62" y="76"/>
                </a:lnTo>
                <a:lnTo>
                  <a:pt x="60" y="78"/>
                </a:lnTo>
                <a:lnTo>
                  <a:pt x="53" y="78"/>
                </a:lnTo>
                <a:lnTo>
                  <a:pt x="38" y="71"/>
                </a:lnTo>
                <a:lnTo>
                  <a:pt x="33" y="69"/>
                </a:lnTo>
                <a:lnTo>
                  <a:pt x="23" y="54"/>
                </a:lnTo>
                <a:lnTo>
                  <a:pt x="18" y="54"/>
                </a:lnTo>
                <a:lnTo>
                  <a:pt x="14" y="51"/>
                </a:lnTo>
                <a:lnTo>
                  <a:pt x="7" y="33"/>
                </a:lnTo>
                <a:lnTo>
                  <a:pt x="5" y="36"/>
                </a:lnTo>
                <a:lnTo>
                  <a:pt x="2" y="36"/>
                </a:lnTo>
                <a:lnTo>
                  <a:pt x="0" y="31"/>
                </a:lnTo>
                <a:lnTo>
                  <a:pt x="2" y="31"/>
                </a:lnTo>
                <a:lnTo>
                  <a:pt x="20" y="30"/>
                </a:lnTo>
                <a:lnTo>
                  <a:pt x="28" y="30"/>
                </a:lnTo>
                <a:lnTo>
                  <a:pt x="38" y="29"/>
                </a:lnTo>
                <a:lnTo>
                  <a:pt x="42" y="29"/>
                </a:lnTo>
                <a:lnTo>
                  <a:pt x="55" y="27"/>
                </a:lnTo>
                <a:lnTo>
                  <a:pt x="62" y="27"/>
                </a:lnTo>
                <a:lnTo>
                  <a:pt x="73" y="26"/>
                </a:lnTo>
                <a:lnTo>
                  <a:pt x="81" y="26"/>
                </a:lnTo>
                <a:lnTo>
                  <a:pt x="91" y="25"/>
                </a:lnTo>
                <a:lnTo>
                  <a:pt x="93" y="25"/>
                </a:lnTo>
                <a:lnTo>
                  <a:pt x="108" y="23"/>
                </a:lnTo>
                <a:lnTo>
                  <a:pt x="110" y="23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 rot="287400">
            <a:off x="6611760" y="2806200"/>
            <a:ext cx="1406880" cy="527040"/>
          </a:xfrm>
          <a:custGeom>
            <a:avLst/>
            <a:gdLst/>
            <a:ahLst/>
            <a:rect l="l" t="t" r="r" b="b"/>
            <a:pathLst>
              <a:path w="437" h="170">
                <a:moveTo>
                  <a:pt x="260" y="107"/>
                </a:moveTo>
                <a:lnTo>
                  <a:pt x="250" y="110"/>
                </a:lnTo>
                <a:lnTo>
                  <a:pt x="240" y="103"/>
                </a:lnTo>
                <a:lnTo>
                  <a:pt x="236" y="113"/>
                </a:lnTo>
                <a:lnTo>
                  <a:pt x="228" y="114"/>
                </a:lnTo>
                <a:lnTo>
                  <a:pt x="225" y="110"/>
                </a:lnTo>
                <a:lnTo>
                  <a:pt x="213" y="132"/>
                </a:lnTo>
                <a:lnTo>
                  <a:pt x="205" y="159"/>
                </a:lnTo>
                <a:lnTo>
                  <a:pt x="200" y="167"/>
                </a:lnTo>
                <a:lnTo>
                  <a:pt x="202" y="170"/>
                </a:lnTo>
                <a:lnTo>
                  <a:pt x="195" y="168"/>
                </a:lnTo>
                <a:lnTo>
                  <a:pt x="174" y="127"/>
                </a:lnTo>
                <a:lnTo>
                  <a:pt x="172" y="125"/>
                </a:lnTo>
                <a:lnTo>
                  <a:pt x="164" y="125"/>
                </a:lnTo>
                <a:lnTo>
                  <a:pt x="164" y="123"/>
                </a:lnTo>
                <a:lnTo>
                  <a:pt x="159" y="125"/>
                </a:lnTo>
                <a:lnTo>
                  <a:pt x="155" y="124"/>
                </a:lnTo>
                <a:lnTo>
                  <a:pt x="157" y="119"/>
                </a:lnTo>
                <a:lnTo>
                  <a:pt x="154" y="116"/>
                </a:lnTo>
                <a:lnTo>
                  <a:pt x="144" y="114"/>
                </a:lnTo>
                <a:lnTo>
                  <a:pt x="127" y="114"/>
                </a:lnTo>
                <a:lnTo>
                  <a:pt x="121" y="116"/>
                </a:lnTo>
                <a:lnTo>
                  <a:pt x="116" y="114"/>
                </a:lnTo>
                <a:lnTo>
                  <a:pt x="112" y="114"/>
                </a:lnTo>
                <a:lnTo>
                  <a:pt x="106" y="116"/>
                </a:lnTo>
                <a:lnTo>
                  <a:pt x="99" y="113"/>
                </a:lnTo>
                <a:lnTo>
                  <a:pt x="96" y="112"/>
                </a:lnTo>
                <a:lnTo>
                  <a:pt x="89" y="110"/>
                </a:lnTo>
                <a:lnTo>
                  <a:pt x="38" y="107"/>
                </a:lnTo>
                <a:lnTo>
                  <a:pt x="33" y="107"/>
                </a:lnTo>
                <a:lnTo>
                  <a:pt x="20" y="103"/>
                </a:lnTo>
                <a:lnTo>
                  <a:pt x="13" y="95"/>
                </a:lnTo>
                <a:lnTo>
                  <a:pt x="0" y="92"/>
                </a:lnTo>
                <a:lnTo>
                  <a:pt x="8" y="87"/>
                </a:lnTo>
                <a:lnTo>
                  <a:pt x="23" y="79"/>
                </a:lnTo>
                <a:lnTo>
                  <a:pt x="28" y="73"/>
                </a:lnTo>
                <a:lnTo>
                  <a:pt x="36" y="67"/>
                </a:lnTo>
                <a:lnTo>
                  <a:pt x="43" y="66"/>
                </a:lnTo>
                <a:lnTo>
                  <a:pt x="66" y="56"/>
                </a:lnTo>
                <a:lnTo>
                  <a:pt x="82" y="44"/>
                </a:lnTo>
                <a:lnTo>
                  <a:pt x="86" y="39"/>
                </a:lnTo>
                <a:lnTo>
                  <a:pt x="97" y="26"/>
                </a:lnTo>
                <a:lnTo>
                  <a:pt x="104" y="21"/>
                </a:lnTo>
                <a:lnTo>
                  <a:pt x="109" y="14"/>
                </a:lnTo>
                <a:lnTo>
                  <a:pt x="124" y="4"/>
                </a:lnTo>
                <a:lnTo>
                  <a:pt x="132" y="1"/>
                </a:lnTo>
                <a:lnTo>
                  <a:pt x="147" y="0"/>
                </a:lnTo>
                <a:lnTo>
                  <a:pt x="149" y="3"/>
                </a:lnTo>
                <a:lnTo>
                  <a:pt x="134" y="14"/>
                </a:lnTo>
                <a:lnTo>
                  <a:pt x="122" y="25"/>
                </a:lnTo>
                <a:lnTo>
                  <a:pt x="122" y="29"/>
                </a:lnTo>
                <a:lnTo>
                  <a:pt x="117" y="34"/>
                </a:lnTo>
                <a:lnTo>
                  <a:pt x="117" y="40"/>
                </a:lnTo>
                <a:lnTo>
                  <a:pt x="114" y="45"/>
                </a:lnTo>
                <a:lnTo>
                  <a:pt x="127" y="44"/>
                </a:lnTo>
                <a:lnTo>
                  <a:pt x="139" y="43"/>
                </a:lnTo>
                <a:lnTo>
                  <a:pt x="159" y="44"/>
                </a:lnTo>
                <a:lnTo>
                  <a:pt x="170" y="50"/>
                </a:lnTo>
                <a:lnTo>
                  <a:pt x="190" y="65"/>
                </a:lnTo>
                <a:lnTo>
                  <a:pt x="205" y="63"/>
                </a:lnTo>
                <a:lnTo>
                  <a:pt x="227" y="59"/>
                </a:lnTo>
                <a:lnTo>
                  <a:pt x="232" y="58"/>
                </a:lnTo>
                <a:lnTo>
                  <a:pt x="228" y="55"/>
                </a:lnTo>
                <a:lnTo>
                  <a:pt x="233" y="56"/>
                </a:lnTo>
                <a:lnTo>
                  <a:pt x="240" y="55"/>
                </a:lnTo>
                <a:lnTo>
                  <a:pt x="261" y="39"/>
                </a:lnTo>
                <a:lnTo>
                  <a:pt x="276" y="33"/>
                </a:lnTo>
                <a:lnTo>
                  <a:pt x="284" y="33"/>
                </a:lnTo>
                <a:lnTo>
                  <a:pt x="299" y="30"/>
                </a:lnTo>
                <a:lnTo>
                  <a:pt x="314" y="21"/>
                </a:lnTo>
                <a:lnTo>
                  <a:pt x="328" y="16"/>
                </a:lnTo>
                <a:lnTo>
                  <a:pt x="331" y="37"/>
                </a:lnTo>
                <a:lnTo>
                  <a:pt x="334" y="37"/>
                </a:lnTo>
                <a:lnTo>
                  <a:pt x="351" y="36"/>
                </a:lnTo>
                <a:lnTo>
                  <a:pt x="357" y="33"/>
                </a:lnTo>
                <a:lnTo>
                  <a:pt x="362" y="36"/>
                </a:lnTo>
                <a:lnTo>
                  <a:pt x="369" y="27"/>
                </a:lnTo>
                <a:lnTo>
                  <a:pt x="379" y="26"/>
                </a:lnTo>
                <a:lnTo>
                  <a:pt x="382" y="22"/>
                </a:lnTo>
                <a:lnTo>
                  <a:pt x="387" y="22"/>
                </a:lnTo>
                <a:lnTo>
                  <a:pt x="389" y="23"/>
                </a:lnTo>
                <a:lnTo>
                  <a:pt x="389" y="33"/>
                </a:lnTo>
                <a:lnTo>
                  <a:pt x="397" y="45"/>
                </a:lnTo>
                <a:lnTo>
                  <a:pt x="404" y="47"/>
                </a:lnTo>
                <a:lnTo>
                  <a:pt x="409" y="54"/>
                </a:lnTo>
                <a:lnTo>
                  <a:pt x="412" y="52"/>
                </a:lnTo>
                <a:lnTo>
                  <a:pt x="415" y="47"/>
                </a:lnTo>
                <a:lnTo>
                  <a:pt x="420" y="48"/>
                </a:lnTo>
                <a:lnTo>
                  <a:pt x="427" y="45"/>
                </a:lnTo>
                <a:lnTo>
                  <a:pt x="437" y="51"/>
                </a:lnTo>
                <a:lnTo>
                  <a:pt x="432" y="58"/>
                </a:lnTo>
                <a:lnTo>
                  <a:pt x="422" y="59"/>
                </a:lnTo>
                <a:lnTo>
                  <a:pt x="415" y="59"/>
                </a:lnTo>
                <a:lnTo>
                  <a:pt x="409" y="61"/>
                </a:lnTo>
                <a:lnTo>
                  <a:pt x="400" y="61"/>
                </a:lnTo>
                <a:lnTo>
                  <a:pt x="385" y="67"/>
                </a:lnTo>
                <a:lnTo>
                  <a:pt x="367" y="63"/>
                </a:lnTo>
                <a:lnTo>
                  <a:pt x="364" y="67"/>
                </a:lnTo>
                <a:lnTo>
                  <a:pt x="364" y="80"/>
                </a:lnTo>
                <a:lnTo>
                  <a:pt x="346" y="72"/>
                </a:lnTo>
                <a:lnTo>
                  <a:pt x="336" y="70"/>
                </a:lnTo>
                <a:lnTo>
                  <a:pt x="313" y="72"/>
                </a:lnTo>
                <a:lnTo>
                  <a:pt x="306" y="80"/>
                </a:lnTo>
                <a:lnTo>
                  <a:pt x="299" y="84"/>
                </a:lnTo>
                <a:lnTo>
                  <a:pt x="293" y="85"/>
                </a:lnTo>
                <a:lnTo>
                  <a:pt x="288" y="88"/>
                </a:lnTo>
                <a:lnTo>
                  <a:pt x="276" y="90"/>
                </a:lnTo>
                <a:lnTo>
                  <a:pt x="270" y="92"/>
                </a:lnTo>
                <a:lnTo>
                  <a:pt x="260" y="107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 rot="287400">
            <a:off x="7806960" y="3085920"/>
            <a:ext cx="60480" cy="23760"/>
          </a:xfrm>
          <a:custGeom>
            <a:avLst/>
            <a:gdLst/>
            <a:ahLst/>
            <a:rect l="l" t="t" r="r" b="b"/>
            <a:pathLst>
              <a:path w="19" h="8">
                <a:moveTo>
                  <a:pt x="1" y="1"/>
                </a:moveTo>
                <a:lnTo>
                  <a:pt x="0" y="0"/>
                </a:lnTo>
                <a:lnTo>
                  <a:pt x="19" y="5"/>
                </a:lnTo>
                <a:lnTo>
                  <a:pt x="13" y="8"/>
                </a:lnTo>
                <a:lnTo>
                  <a:pt x="1" y="1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 rot="287400">
            <a:off x="6846480" y="2679480"/>
            <a:ext cx="49320" cy="10800"/>
          </a:xfrm>
          <a:custGeom>
            <a:avLst/>
            <a:gdLst/>
            <a:ahLst/>
            <a:rect l="l" t="t" r="r" b="b"/>
            <a:pathLst>
              <a:path w="16" h="4">
                <a:moveTo>
                  <a:pt x="0" y="3"/>
                </a:moveTo>
                <a:lnTo>
                  <a:pt x="16" y="0"/>
                </a:lnTo>
                <a:lnTo>
                  <a:pt x="15" y="3"/>
                </a:lnTo>
                <a:lnTo>
                  <a:pt x="10" y="4"/>
                </a:lnTo>
                <a:lnTo>
                  <a:pt x="0" y="3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 rot="287400">
            <a:off x="8088120" y="2966760"/>
            <a:ext cx="330120" cy="101520"/>
          </a:xfrm>
          <a:custGeom>
            <a:avLst/>
            <a:gdLst/>
            <a:ahLst/>
            <a:rect l="l" t="t" r="r" b="b"/>
            <a:pathLst>
              <a:path w="102" h="32">
                <a:moveTo>
                  <a:pt x="54" y="7"/>
                </a:moveTo>
                <a:lnTo>
                  <a:pt x="44" y="13"/>
                </a:lnTo>
                <a:lnTo>
                  <a:pt x="23" y="14"/>
                </a:lnTo>
                <a:lnTo>
                  <a:pt x="0" y="25"/>
                </a:lnTo>
                <a:lnTo>
                  <a:pt x="49" y="28"/>
                </a:lnTo>
                <a:lnTo>
                  <a:pt x="96" y="32"/>
                </a:lnTo>
                <a:lnTo>
                  <a:pt x="102" y="10"/>
                </a:lnTo>
                <a:lnTo>
                  <a:pt x="96" y="3"/>
                </a:lnTo>
                <a:lnTo>
                  <a:pt x="79" y="0"/>
                </a:lnTo>
                <a:lnTo>
                  <a:pt x="54" y="7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 rot="287400">
            <a:off x="7903800" y="2970000"/>
            <a:ext cx="52560" cy="33120"/>
          </a:xfrm>
          <a:custGeom>
            <a:avLst/>
            <a:gdLst/>
            <a:ahLst/>
            <a:rect l="l" t="t" r="r" b="b"/>
            <a:pathLst>
              <a:path w="16" h="11">
                <a:moveTo>
                  <a:pt x="16" y="7"/>
                </a:moveTo>
                <a:lnTo>
                  <a:pt x="11" y="11"/>
                </a:lnTo>
                <a:lnTo>
                  <a:pt x="0" y="1"/>
                </a:lnTo>
                <a:lnTo>
                  <a:pt x="10" y="0"/>
                </a:lnTo>
                <a:lnTo>
                  <a:pt x="16" y="7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 rot="287400">
            <a:off x="7442280" y="2669760"/>
            <a:ext cx="75960" cy="28800"/>
          </a:xfrm>
          <a:custGeom>
            <a:avLst/>
            <a:gdLst/>
            <a:ahLst/>
            <a:rect l="l" t="t" r="r" b="b"/>
            <a:pathLst>
              <a:path w="23" h="9">
                <a:moveTo>
                  <a:pt x="23" y="4"/>
                </a:moveTo>
                <a:lnTo>
                  <a:pt x="13" y="0"/>
                </a:lnTo>
                <a:lnTo>
                  <a:pt x="0" y="9"/>
                </a:lnTo>
                <a:lnTo>
                  <a:pt x="23" y="4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 rot="287400">
            <a:off x="8032680" y="3024360"/>
            <a:ext cx="39600" cy="23760"/>
          </a:xfrm>
          <a:custGeom>
            <a:avLst/>
            <a:gdLst/>
            <a:ahLst/>
            <a:rect l="l" t="t" r="r" b="b"/>
            <a:pathLst>
              <a:path w="13" h="8">
                <a:moveTo>
                  <a:pt x="13" y="5"/>
                </a:moveTo>
                <a:lnTo>
                  <a:pt x="7" y="0"/>
                </a:lnTo>
                <a:lnTo>
                  <a:pt x="0" y="8"/>
                </a:lnTo>
                <a:lnTo>
                  <a:pt x="12" y="8"/>
                </a:lnTo>
                <a:lnTo>
                  <a:pt x="13" y="5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 rot="287400">
            <a:off x="8327520" y="3823920"/>
            <a:ext cx="34920" cy="79560"/>
          </a:xfrm>
          <a:custGeom>
            <a:avLst/>
            <a:gdLst/>
            <a:ahLst/>
            <a:rect l="l" t="t" r="r" b="b"/>
            <a:pathLst>
              <a:path w="11" h="26">
                <a:moveTo>
                  <a:pt x="1" y="26"/>
                </a:moveTo>
                <a:lnTo>
                  <a:pt x="0" y="11"/>
                </a:lnTo>
                <a:lnTo>
                  <a:pt x="6" y="3"/>
                </a:lnTo>
                <a:lnTo>
                  <a:pt x="11" y="0"/>
                </a:lnTo>
                <a:lnTo>
                  <a:pt x="6" y="3"/>
                </a:lnTo>
                <a:lnTo>
                  <a:pt x="1" y="11"/>
                </a:lnTo>
                <a:lnTo>
                  <a:pt x="3" y="26"/>
                </a:lnTo>
                <a:lnTo>
                  <a:pt x="1" y="26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 rot="287400">
            <a:off x="8088120" y="2966760"/>
            <a:ext cx="330120" cy="101520"/>
          </a:xfrm>
          <a:custGeom>
            <a:avLst/>
            <a:gdLst/>
            <a:ahLst/>
            <a:rect l="l" t="t" r="r" b="b"/>
            <a:pathLst>
              <a:path w="102" h="32">
                <a:moveTo>
                  <a:pt x="54" y="7"/>
                </a:moveTo>
                <a:lnTo>
                  <a:pt x="44" y="13"/>
                </a:lnTo>
                <a:lnTo>
                  <a:pt x="23" y="14"/>
                </a:lnTo>
                <a:lnTo>
                  <a:pt x="0" y="25"/>
                </a:lnTo>
                <a:lnTo>
                  <a:pt x="49" y="28"/>
                </a:lnTo>
                <a:lnTo>
                  <a:pt x="96" y="32"/>
                </a:lnTo>
                <a:lnTo>
                  <a:pt x="102" y="10"/>
                </a:lnTo>
                <a:lnTo>
                  <a:pt x="96" y="3"/>
                </a:lnTo>
                <a:lnTo>
                  <a:pt x="79" y="0"/>
                </a:lnTo>
                <a:lnTo>
                  <a:pt x="54" y="7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 rot="287400">
            <a:off x="7903800" y="2970000"/>
            <a:ext cx="52560" cy="33120"/>
          </a:xfrm>
          <a:custGeom>
            <a:avLst/>
            <a:gdLst/>
            <a:ahLst/>
            <a:rect l="l" t="t" r="r" b="b"/>
            <a:pathLst>
              <a:path w="16" h="11">
                <a:moveTo>
                  <a:pt x="16" y="7"/>
                </a:moveTo>
                <a:lnTo>
                  <a:pt x="11" y="11"/>
                </a:lnTo>
                <a:lnTo>
                  <a:pt x="0" y="1"/>
                </a:lnTo>
                <a:lnTo>
                  <a:pt x="10" y="0"/>
                </a:lnTo>
                <a:lnTo>
                  <a:pt x="16" y="7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 rot="287400">
            <a:off x="7806960" y="3085920"/>
            <a:ext cx="60480" cy="23760"/>
          </a:xfrm>
          <a:custGeom>
            <a:avLst/>
            <a:gdLst/>
            <a:ahLst/>
            <a:rect l="l" t="t" r="r" b="b"/>
            <a:pathLst>
              <a:path w="19" h="8">
                <a:moveTo>
                  <a:pt x="1" y="1"/>
                </a:moveTo>
                <a:lnTo>
                  <a:pt x="0" y="0"/>
                </a:lnTo>
                <a:lnTo>
                  <a:pt x="19" y="5"/>
                </a:lnTo>
                <a:lnTo>
                  <a:pt x="13" y="8"/>
                </a:lnTo>
                <a:lnTo>
                  <a:pt x="1" y="1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 rot="287400">
            <a:off x="8032680" y="3024360"/>
            <a:ext cx="39600" cy="23760"/>
          </a:xfrm>
          <a:custGeom>
            <a:avLst/>
            <a:gdLst/>
            <a:ahLst/>
            <a:rect l="l" t="t" r="r" b="b"/>
            <a:pathLst>
              <a:path w="13" h="8">
                <a:moveTo>
                  <a:pt x="13" y="5"/>
                </a:moveTo>
                <a:lnTo>
                  <a:pt x="7" y="0"/>
                </a:lnTo>
                <a:lnTo>
                  <a:pt x="0" y="8"/>
                </a:lnTo>
                <a:lnTo>
                  <a:pt x="12" y="8"/>
                </a:lnTo>
                <a:lnTo>
                  <a:pt x="13" y="5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 rot="287400">
            <a:off x="7160760" y="3038400"/>
            <a:ext cx="592200" cy="1065240"/>
          </a:xfrm>
          <a:custGeom>
            <a:avLst/>
            <a:gdLst/>
            <a:ahLst/>
            <a:rect l="l" t="t" r="r" b="b"/>
            <a:pathLst>
              <a:path w="184" h="344">
                <a:moveTo>
                  <a:pt x="184" y="13"/>
                </a:moveTo>
                <a:lnTo>
                  <a:pt x="181" y="17"/>
                </a:lnTo>
                <a:lnTo>
                  <a:pt x="168" y="18"/>
                </a:lnTo>
                <a:lnTo>
                  <a:pt x="169" y="26"/>
                </a:lnTo>
                <a:lnTo>
                  <a:pt x="166" y="29"/>
                </a:lnTo>
                <a:lnTo>
                  <a:pt x="168" y="39"/>
                </a:lnTo>
                <a:lnTo>
                  <a:pt x="176" y="43"/>
                </a:lnTo>
                <a:lnTo>
                  <a:pt x="176" y="47"/>
                </a:lnTo>
                <a:lnTo>
                  <a:pt x="171" y="49"/>
                </a:lnTo>
                <a:lnTo>
                  <a:pt x="161" y="53"/>
                </a:lnTo>
                <a:lnTo>
                  <a:pt x="154" y="61"/>
                </a:lnTo>
                <a:lnTo>
                  <a:pt x="156" y="64"/>
                </a:lnTo>
                <a:lnTo>
                  <a:pt x="161" y="77"/>
                </a:lnTo>
                <a:lnTo>
                  <a:pt x="159" y="89"/>
                </a:lnTo>
                <a:lnTo>
                  <a:pt x="156" y="98"/>
                </a:lnTo>
                <a:lnTo>
                  <a:pt x="154" y="98"/>
                </a:lnTo>
                <a:lnTo>
                  <a:pt x="156" y="90"/>
                </a:lnTo>
                <a:lnTo>
                  <a:pt x="153" y="82"/>
                </a:lnTo>
                <a:lnTo>
                  <a:pt x="150" y="98"/>
                </a:lnTo>
                <a:lnTo>
                  <a:pt x="145" y="82"/>
                </a:lnTo>
                <a:lnTo>
                  <a:pt x="146" y="71"/>
                </a:lnTo>
                <a:lnTo>
                  <a:pt x="136" y="83"/>
                </a:lnTo>
                <a:lnTo>
                  <a:pt x="123" y="94"/>
                </a:lnTo>
                <a:lnTo>
                  <a:pt x="120" y="94"/>
                </a:lnTo>
                <a:lnTo>
                  <a:pt x="121" y="104"/>
                </a:lnTo>
                <a:lnTo>
                  <a:pt x="121" y="105"/>
                </a:lnTo>
                <a:lnTo>
                  <a:pt x="111" y="113"/>
                </a:lnTo>
                <a:lnTo>
                  <a:pt x="116" y="122"/>
                </a:lnTo>
                <a:lnTo>
                  <a:pt x="116" y="124"/>
                </a:lnTo>
                <a:lnTo>
                  <a:pt x="118" y="130"/>
                </a:lnTo>
                <a:lnTo>
                  <a:pt x="118" y="134"/>
                </a:lnTo>
                <a:lnTo>
                  <a:pt x="113" y="151"/>
                </a:lnTo>
                <a:lnTo>
                  <a:pt x="110" y="162"/>
                </a:lnTo>
                <a:lnTo>
                  <a:pt x="111" y="164"/>
                </a:lnTo>
                <a:lnTo>
                  <a:pt x="118" y="177"/>
                </a:lnTo>
                <a:lnTo>
                  <a:pt x="118" y="184"/>
                </a:lnTo>
                <a:lnTo>
                  <a:pt x="116" y="185"/>
                </a:lnTo>
                <a:lnTo>
                  <a:pt x="123" y="202"/>
                </a:lnTo>
                <a:lnTo>
                  <a:pt x="143" y="224"/>
                </a:lnTo>
                <a:lnTo>
                  <a:pt x="148" y="232"/>
                </a:lnTo>
                <a:lnTo>
                  <a:pt x="154" y="249"/>
                </a:lnTo>
                <a:lnTo>
                  <a:pt x="158" y="273"/>
                </a:lnTo>
                <a:lnTo>
                  <a:pt x="154" y="287"/>
                </a:lnTo>
                <a:lnTo>
                  <a:pt x="150" y="300"/>
                </a:lnTo>
                <a:lnTo>
                  <a:pt x="143" y="319"/>
                </a:lnTo>
                <a:lnTo>
                  <a:pt x="133" y="327"/>
                </a:lnTo>
                <a:lnTo>
                  <a:pt x="130" y="330"/>
                </a:lnTo>
                <a:lnTo>
                  <a:pt x="128" y="333"/>
                </a:lnTo>
                <a:lnTo>
                  <a:pt x="113" y="341"/>
                </a:lnTo>
                <a:lnTo>
                  <a:pt x="111" y="341"/>
                </a:lnTo>
                <a:lnTo>
                  <a:pt x="110" y="342"/>
                </a:lnTo>
                <a:lnTo>
                  <a:pt x="98" y="344"/>
                </a:lnTo>
                <a:lnTo>
                  <a:pt x="88" y="341"/>
                </a:lnTo>
                <a:lnTo>
                  <a:pt x="87" y="340"/>
                </a:lnTo>
                <a:lnTo>
                  <a:pt x="78" y="330"/>
                </a:lnTo>
                <a:lnTo>
                  <a:pt x="73" y="322"/>
                </a:lnTo>
                <a:lnTo>
                  <a:pt x="63" y="312"/>
                </a:lnTo>
                <a:lnTo>
                  <a:pt x="57" y="305"/>
                </a:lnTo>
                <a:lnTo>
                  <a:pt x="55" y="297"/>
                </a:lnTo>
                <a:lnTo>
                  <a:pt x="53" y="287"/>
                </a:lnTo>
                <a:lnTo>
                  <a:pt x="50" y="279"/>
                </a:lnTo>
                <a:lnTo>
                  <a:pt x="50" y="275"/>
                </a:lnTo>
                <a:lnTo>
                  <a:pt x="50" y="269"/>
                </a:lnTo>
                <a:lnTo>
                  <a:pt x="45" y="264"/>
                </a:lnTo>
                <a:lnTo>
                  <a:pt x="39" y="253"/>
                </a:lnTo>
                <a:lnTo>
                  <a:pt x="35" y="244"/>
                </a:lnTo>
                <a:lnTo>
                  <a:pt x="35" y="239"/>
                </a:lnTo>
                <a:lnTo>
                  <a:pt x="32" y="235"/>
                </a:lnTo>
                <a:lnTo>
                  <a:pt x="32" y="225"/>
                </a:lnTo>
                <a:lnTo>
                  <a:pt x="35" y="215"/>
                </a:lnTo>
                <a:lnTo>
                  <a:pt x="35" y="213"/>
                </a:lnTo>
                <a:lnTo>
                  <a:pt x="37" y="207"/>
                </a:lnTo>
                <a:lnTo>
                  <a:pt x="37" y="198"/>
                </a:lnTo>
                <a:lnTo>
                  <a:pt x="32" y="186"/>
                </a:lnTo>
                <a:lnTo>
                  <a:pt x="34" y="178"/>
                </a:lnTo>
                <a:lnTo>
                  <a:pt x="40" y="159"/>
                </a:lnTo>
                <a:lnTo>
                  <a:pt x="37" y="153"/>
                </a:lnTo>
                <a:lnTo>
                  <a:pt x="37" y="141"/>
                </a:lnTo>
                <a:lnTo>
                  <a:pt x="40" y="127"/>
                </a:lnTo>
                <a:lnTo>
                  <a:pt x="55" y="82"/>
                </a:lnTo>
                <a:lnTo>
                  <a:pt x="52" y="77"/>
                </a:lnTo>
                <a:lnTo>
                  <a:pt x="47" y="82"/>
                </a:lnTo>
                <a:lnTo>
                  <a:pt x="47" y="86"/>
                </a:lnTo>
                <a:lnTo>
                  <a:pt x="40" y="93"/>
                </a:lnTo>
                <a:lnTo>
                  <a:pt x="39" y="98"/>
                </a:lnTo>
                <a:lnTo>
                  <a:pt x="29" y="115"/>
                </a:lnTo>
                <a:lnTo>
                  <a:pt x="19" y="126"/>
                </a:lnTo>
                <a:lnTo>
                  <a:pt x="17" y="131"/>
                </a:lnTo>
                <a:lnTo>
                  <a:pt x="17" y="133"/>
                </a:lnTo>
                <a:lnTo>
                  <a:pt x="17" y="134"/>
                </a:lnTo>
                <a:lnTo>
                  <a:pt x="9" y="138"/>
                </a:lnTo>
                <a:lnTo>
                  <a:pt x="2" y="138"/>
                </a:lnTo>
                <a:lnTo>
                  <a:pt x="0" y="134"/>
                </a:lnTo>
                <a:lnTo>
                  <a:pt x="0" y="130"/>
                </a:lnTo>
                <a:lnTo>
                  <a:pt x="10" y="111"/>
                </a:lnTo>
                <a:lnTo>
                  <a:pt x="19" y="106"/>
                </a:lnTo>
                <a:lnTo>
                  <a:pt x="19" y="105"/>
                </a:lnTo>
                <a:lnTo>
                  <a:pt x="19" y="100"/>
                </a:lnTo>
                <a:lnTo>
                  <a:pt x="17" y="97"/>
                </a:lnTo>
                <a:lnTo>
                  <a:pt x="22" y="89"/>
                </a:lnTo>
                <a:lnTo>
                  <a:pt x="30" y="62"/>
                </a:lnTo>
                <a:lnTo>
                  <a:pt x="42" y="40"/>
                </a:lnTo>
                <a:lnTo>
                  <a:pt x="45" y="44"/>
                </a:lnTo>
                <a:lnTo>
                  <a:pt x="53" y="43"/>
                </a:lnTo>
                <a:lnTo>
                  <a:pt x="57" y="33"/>
                </a:lnTo>
                <a:lnTo>
                  <a:pt x="67" y="40"/>
                </a:lnTo>
                <a:lnTo>
                  <a:pt x="77" y="37"/>
                </a:lnTo>
                <a:lnTo>
                  <a:pt x="87" y="22"/>
                </a:lnTo>
                <a:lnTo>
                  <a:pt x="93" y="20"/>
                </a:lnTo>
                <a:lnTo>
                  <a:pt x="105" y="18"/>
                </a:lnTo>
                <a:lnTo>
                  <a:pt x="110" y="15"/>
                </a:lnTo>
                <a:lnTo>
                  <a:pt x="116" y="14"/>
                </a:lnTo>
                <a:lnTo>
                  <a:pt x="123" y="10"/>
                </a:lnTo>
                <a:lnTo>
                  <a:pt x="130" y="2"/>
                </a:lnTo>
                <a:lnTo>
                  <a:pt x="153" y="0"/>
                </a:lnTo>
                <a:lnTo>
                  <a:pt x="163" y="2"/>
                </a:lnTo>
                <a:lnTo>
                  <a:pt x="181" y="10"/>
                </a:lnTo>
                <a:lnTo>
                  <a:pt x="184" y="13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 rot="287400">
            <a:off x="8367480" y="3745080"/>
            <a:ext cx="108000" cy="85680"/>
          </a:xfrm>
          <a:custGeom>
            <a:avLst/>
            <a:gdLst/>
            <a:ahLst/>
            <a:rect l="l" t="t" r="r" b="b"/>
            <a:pathLst>
              <a:path w="33" h="27">
                <a:moveTo>
                  <a:pt x="13" y="11"/>
                </a:moveTo>
                <a:lnTo>
                  <a:pt x="29" y="11"/>
                </a:lnTo>
                <a:lnTo>
                  <a:pt x="33" y="20"/>
                </a:lnTo>
                <a:lnTo>
                  <a:pt x="1" y="27"/>
                </a:lnTo>
                <a:lnTo>
                  <a:pt x="1" y="19"/>
                </a:lnTo>
                <a:lnTo>
                  <a:pt x="0" y="16"/>
                </a:lnTo>
                <a:lnTo>
                  <a:pt x="1" y="7"/>
                </a:lnTo>
                <a:lnTo>
                  <a:pt x="5" y="1"/>
                </a:lnTo>
                <a:lnTo>
                  <a:pt x="13" y="0"/>
                </a:lnTo>
                <a:lnTo>
                  <a:pt x="10" y="4"/>
                </a:lnTo>
                <a:lnTo>
                  <a:pt x="13" y="11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 rot="287400">
            <a:off x="6296040" y="2449440"/>
            <a:ext cx="1536840" cy="630360"/>
          </a:xfrm>
          <a:custGeom>
            <a:avLst/>
            <a:gdLst/>
            <a:ahLst/>
            <a:rect l="l" t="t" r="r" b="b"/>
            <a:pathLst>
              <a:path w="478" h="203">
                <a:moveTo>
                  <a:pt x="475" y="135"/>
                </a:moveTo>
                <a:lnTo>
                  <a:pt x="468" y="144"/>
                </a:lnTo>
                <a:lnTo>
                  <a:pt x="463" y="141"/>
                </a:lnTo>
                <a:lnTo>
                  <a:pt x="457" y="144"/>
                </a:lnTo>
                <a:lnTo>
                  <a:pt x="440" y="145"/>
                </a:lnTo>
                <a:lnTo>
                  <a:pt x="437" y="145"/>
                </a:lnTo>
                <a:lnTo>
                  <a:pt x="434" y="124"/>
                </a:lnTo>
                <a:lnTo>
                  <a:pt x="420" y="129"/>
                </a:lnTo>
                <a:lnTo>
                  <a:pt x="405" y="138"/>
                </a:lnTo>
                <a:lnTo>
                  <a:pt x="390" y="141"/>
                </a:lnTo>
                <a:lnTo>
                  <a:pt x="382" y="141"/>
                </a:lnTo>
                <a:lnTo>
                  <a:pt x="367" y="147"/>
                </a:lnTo>
                <a:lnTo>
                  <a:pt x="346" y="163"/>
                </a:lnTo>
                <a:lnTo>
                  <a:pt x="339" y="164"/>
                </a:lnTo>
                <a:lnTo>
                  <a:pt x="334" y="163"/>
                </a:lnTo>
                <a:lnTo>
                  <a:pt x="338" y="166"/>
                </a:lnTo>
                <a:lnTo>
                  <a:pt x="333" y="167"/>
                </a:lnTo>
                <a:lnTo>
                  <a:pt x="311" y="171"/>
                </a:lnTo>
                <a:lnTo>
                  <a:pt x="296" y="173"/>
                </a:lnTo>
                <a:lnTo>
                  <a:pt x="276" y="158"/>
                </a:lnTo>
                <a:lnTo>
                  <a:pt x="265" y="152"/>
                </a:lnTo>
                <a:lnTo>
                  <a:pt x="245" y="151"/>
                </a:lnTo>
                <a:lnTo>
                  <a:pt x="233" y="152"/>
                </a:lnTo>
                <a:lnTo>
                  <a:pt x="220" y="153"/>
                </a:lnTo>
                <a:lnTo>
                  <a:pt x="223" y="148"/>
                </a:lnTo>
                <a:lnTo>
                  <a:pt x="223" y="142"/>
                </a:lnTo>
                <a:lnTo>
                  <a:pt x="228" y="137"/>
                </a:lnTo>
                <a:lnTo>
                  <a:pt x="228" y="133"/>
                </a:lnTo>
                <a:lnTo>
                  <a:pt x="240" y="122"/>
                </a:lnTo>
                <a:lnTo>
                  <a:pt x="255" y="111"/>
                </a:lnTo>
                <a:lnTo>
                  <a:pt x="253" y="108"/>
                </a:lnTo>
                <a:lnTo>
                  <a:pt x="238" y="109"/>
                </a:lnTo>
                <a:lnTo>
                  <a:pt x="230" y="112"/>
                </a:lnTo>
                <a:lnTo>
                  <a:pt x="215" y="122"/>
                </a:lnTo>
                <a:lnTo>
                  <a:pt x="210" y="129"/>
                </a:lnTo>
                <a:lnTo>
                  <a:pt x="203" y="134"/>
                </a:lnTo>
                <a:lnTo>
                  <a:pt x="192" y="147"/>
                </a:lnTo>
                <a:lnTo>
                  <a:pt x="188" y="152"/>
                </a:lnTo>
                <a:lnTo>
                  <a:pt x="172" y="164"/>
                </a:lnTo>
                <a:lnTo>
                  <a:pt x="149" y="174"/>
                </a:lnTo>
                <a:lnTo>
                  <a:pt x="142" y="175"/>
                </a:lnTo>
                <a:lnTo>
                  <a:pt x="134" y="181"/>
                </a:lnTo>
                <a:lnTo>
                  <a:pt x="129" y="187"/>
                </a:lnTo>
                <a:lnTo>
                  <a:pt x="114" y="195"/>
                </a:lnTo>
                <a:lnTo>
                  <a:pt x="106" y="200"/>
                </a:lnTo>
                <a:lnTo>
                  <a:pt x="104" y="200"/>
                </a:lnTo>
                <a:lnTo>
                  <a:pt x="99" y="199"/>
                </a:lnTo>
                <a:lnTo>
                  <a:pt x="96" y="200"/>
                </a:lnTo>
                <a:lnTo>
                  <a:pt x="83" y="193"/>
                </a:lnTo>
                <a:lnTo>
                  <a:pt x="81" y="199"/>
                </a:lnTo>
                <a:lnTo>
                  <a:pt x="73" y="203"/>
                </a:lnTo>
                <a:lnTo>
                  <a:pt x="73" y="200"/>
                </a:lnTo>
                <a:lnTo>
                  <a:pt x="74" y="196"/>
                </a:lnTo>
                <a:lnTo>
                  <a:pt x="73" y="191"/>
                </a:lnTo>
                <a:lnTo>
                  <a:pt x="79" y="181"/>
                </a:lnTo>
                <a:lnTo>
                  <a:pt x="71" y="175"/>
                </a:lnTo>
                <a:lnTo>
                  <a:pt x="56" y="185"/>
                </a:lnTo>
                <a:lnTo>
                  <a:pt x="53" y="184"/>
                </a:lnTo>
                <a:lnTo>
                  <a:pt x="43" y="192"/>
                </a:lnTo>
                <a:lnTo>
                  <a:pt x="31" y="196"/>
                </a:lnTo>
                <a:lnTo>
                  <a:pt x="18" y="203"/>
                </a:lnTo>
                <a:lnTo>
                  <a:pt x="5" y="203"/>
                </a:lnTo>
                <a:lnTo>
                  <a:pt x="0" y="200"/>
                </a:lnTo>
                <a:lnTo>
                  <a:pt x="3" y="193"/>
                </a:lnTo>
                <a:lnTo>
                  <a:pt x="15" y="185"/>
                </a:lnTo>
                <a:lnTo>
                  <a:pt x="36" y="163"/>
                </a:lnTo>
                <a:lnTo>
                  <a:pt x="43" y="155"/>
                </a:lnTo>
                <a:lnTo>
                  <a:pt x="54" y="140"/>
                </a:lnTo>
                <a:lnTo>
                  <a:pt x="69" y="126"/>
                </a:lnTo>
                <a:lnTo>
                  <a:pt x="83" y="118"/>
                </a:lnTo>
                <a:lnTo>
                  <a:pt x="111" y="105"/>
                </a:lnTo>
                <a:lnTo>
                  <a:pt x="136" y="87"/>
                </a:lnTo>
                <a:lnTo>
                  <a:pt x="145" y="78"/>
                </a:lnTo>
                <a:lnTo>
                  <a:pt x="167" y="58"/>
                </a:lnTo>
                <a:lnTo>
                  <a:pt x="177" y="54"/>
                </a:lnTo>
                <a:lnTo>
                  <a:pt x="185" y="44"/>
                </a:lnTo>
                <a:lnTo>
                  <a:pt x="188" y="40"/>
                </a:lnTo>
                <a:lnTo>
                  <a:pt x="202" y="32"/>
                </a:lnTo>
                <a:lnTo>
                  <a:pt x="208" y="21"/>
                </a:lnTo>
                <a:lnTo>
                  <a:pt x="200" y="13"/>
                </a:lnTo>
                <a:lnTo>
                  <a:pt x="195" y="4"/>
                </a:lnTo>
                <a:lnTo>
                  <a:pt x="202" y="2"/>
                </a:lnTo>
                <a:lnTo>
                  <a:pt x="253" y="7"/>
                </a:lnTo>
                <a:lnTo>
                  <a:pt x="303" y="0"/>
                </a:lnTo>
                <a:lnTo>
                  <a:pt x="326" y="22"/>
                </a:lnTo>
                <a:lnTo>
                  <a:pt x="356" y="49"/>
                </a:lnTo>
                <a:lnTo>
                  <a:pt x="415" y="40"/>
                </a:lnTo>
                <a:lnTo>
                  <a:pt x="414" y="64"/>
                </a:lnTo>
                <a:lnTo>
                  <a:pt x="447" y="83"/>
                </a:lnTo>
                <a:lnTo>
                  <a:pt x="442" y="106"/>
                </a:lnTo>
                <a:lnTo>
                  <a:pt x="455" y="109"/>
                </a:lnTo>
                <a:lnTo>
                  <a:pt x="460" y="115"/>
                </a:lnTo>
                <a:lnTo>
                  <a:pt x="463" y="124"/>
                </a:lnTo>
                <a:lnTo>
                  <a:pt x="463" y="131"/>
                </a:lnTo>
                <a:lnTo>
                  <a:pt x="470" y="134"/>
                </a:lnTo>
                <a:lnTo>
                  <a:pt x="478" y="134"/>
                </a:lnTo>
                <a:lnTo>
                  <a:pt x="475" y="135"/>
                </a:lnTo>
                <a:lnTo>
                  <a:pt x="377" y="64"/>
                </a:lnTo>
                <a:lnTo>
                  <a:pt x="367" y="60"/>
                </a:lnTo>
                <a:lnTo>
                  <a:pt x="354" y="69"/>
                </a:lnTo>
                <a:lnTo>
                  <a:pt x="377" y="64"/>
                </a:lnTo>
                <a:lnTo>
                  <a:pt x="475" y="135"/>
                </a:lnTo>
                <a:lnTo>
                  <a:pt x="169" y="82"/>
                </a:lnTo>
                <a:lnTo>
                  <a:pt x="185" y="79"/>
                </a:lnTo>
                <a:lnTo>
                  <a:pt x="184" y="82"/>
                </a:lnTo>
                <a:lnTo>
                  <a:pt x="179" y="83"/>
                </a:lnTo>
                <a:lnTo>
                  <a:pt x="169" y="82"/>
                </a:lnTo>
                <a:lnTo>
                  <a:pt x="475" y="135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 rot="287400">
            <a:off x="6296040" y="2449440"/>
            <a:ext cx="1536840" cy="630360"/>
          </a:xfrm>
          <a:custGeom>
            <a:avLst/>
            <a:gdLst/>
            <a:ahLst/>
            <a:rect l="l" t="t" r="r" b="b"/>
            <a:pathLst>
              <a:path w="478" h="203">
                <a:moveTo>
                  <a:pt x="475" y="135"/>
                </a:moveTo>
                <a:lnTo>
                  <a:pt x="468" y="144"/>
                </a:lnTo>
                <a:lnTo>
                  <a:pt x="463" y="141"/>
                </a:lnTo>
                <a:lnTo>
                  <a:pt x="457" y="144"/>
                </a:lnTo>
                <a:lnTo>
                  <a:pt x="440" y="145"/>
                </a:lnTo>
                <a:lnTo>
                  <a:pt x="437" y="145"/>
                </a:lnTo>
                <a:lnTo>
                  <a:pt x="434" y="124"/>
                </a:lnTo>
                <a:lnTo>
                  <a:pt x="420" y="129"/>
                </a:lnTo>
                <a:lnTo>
                  <a:pt x="405" y="138"/>
                </a:lnTo>
                <a:lnTo>
                  <a:pt x="390" y="141"/>
                </a:lnTo>
                <a:lnTo>
                  <a:pt x="382" y="141"/>
                </a:lnTo>
                <a:lnTo>
                  <a:pt x="367" y="147"/>
                </a:lnTo>
                <a:lnTo>
                  <a:pt x="346" y="163"/>
                </a:lnTo>
                <a:lnTo>
                  <a:pt x="339" y="164"/>
                </a:lnTo>
                <a:lnTo>
                  <a:pt x="334" y="163"/>
                </a:lnTo>
                <a:lnTo>
                  <a:pt x="338" y="166"/>
                </a:lnTo>
                <a:lnTo>
                  <a:pt x="333" y="167"/>
                </a:lnTo>
                <a:lnTo>
                  <a:pt x="311" y="171"/>
                </a:lnTo>
                <a:lnTo>
                  <a:pt x="296" y="173"/>
                </a:lnTo>
                <a:lnTo>
                  <a:pt x="276" y="158"/>
                </a:lnTo>
                <a:lnTo>
                  <a:pt x="265" y="152"/>
                </a:lnTo>
                <a:lnTo>
                  <a:pt x="245" y="151"/>
                </a:lnTo>
                <a:lnTo>
                  <a:pt x="233" y="152"/>
                </a:lnTo>
                <a:lnTo>
                  <a:pt x="220" y="153"/>
                </a:lnTo>
                <a:lnTo>
                  <a:pt x="223" y="148"/>
                </a:lnTo>
                <a:lnTo>
                  <a:pt x="223" y="142"/>
                </a:lnTo>
                <a:lnTo>
                  <a:pt x="228" y="137"/>
                </a:lnTo>
                <a:lnTo>
                  <a:pt x="228" y="133"/>
                </a:lnTo>
                <a:lnTo>
                  <a:pt x="240" y="122"/>
                </a:lnTo>
                <a:lnTo>
                  <a:pt x="255" y="111"/>
                </a:lnTo>
                <a:lnTo>
                  <a:pt x="253" y="108"/>
                </a:lnTo>
                <a:lnTo>
                  <a:pt x="238" y="109"/>
                </a:lnTo>
                <a:lnTo>
                  <a:pt x="230" y="112"/>
                </a:lnTo>
                <a:lnTo>
                  <a:pt x="215" y="122"/>
                </a:lnTo>
                <a:lnTo>
                  <a:pt x="210" y="129"/>
                </a:lnTo>
                <a:lnTo>
                  <a:pt x="203" y="134"/>
                </a:lnTo>
                <a:lnTo>
                  <a:pt x="192" y="147"/>
                </a:lnTo>
                <a:lnTo>
                  <a:pt x="188" y="152"/>
                </a:lnTo>
                <a:lnTo>
                  <a:pt x="172" y="164"/>
                </a:lnTo>
                <a:lnTo>
                  <a:pt x="149" y="174"/>
                </a:lnTo>
                <a:lnTo>
                  <a:pt x="142" y="175"/>
                </a:lnTo>
                <a:lnTo>
                  <a:pt x="134" y="181"/>
                </a:lnTo>
                <a:lnTo>
                  <a:pt x="129" y="187"/>
                </a:lnTo>
                <a:lnTo>
                  <a:pt x="114" y="195"/>
                </a:lnTo>
                <a:lnTo>
                  <a:pt x="106" y="200"/>
                </a:lnTo>
                <a:lnTo>
                  <a:pt x="104" y="200"/>
                </a:lnTo>
                <a:lnTo>
                  <a:pt x="99" y="199"/>
                </a:lnTo>
                <a:lnTo>
                  <a:pt x="96" y="200"/>
                </a:lnTo>
                <a:lnTo>
                  <a:pt x="83" y="193"/>
                </a:lnTo>
                <a:lnTo>
                  <a:pt x="81" y="199"/>
                </a:lnTo>
                <a:lnTo>
                  <a:pt x="73" y="203"/>
                </a:lnTo>
                <a:lnTo>
                  <a:pt x="73" y="200"/>
                </a:lnTo>
                <a:lnTo>
                  <a:pt x="74" y="196"/>
                </a:lnTo>
                <a:lnTo>
                  <a:pt x="73" y="191"/>
                </a:lnTo>
                <a:lnTo>
                  <a:pt x="79" y="181"/>
                </a:lnTo>
                <a:lnTo>
                  <a:pt x="71" y="175"/>
                </a:lnTo>
                <a:lnTo>
                  <a:pt x="56" y="185"/>
                </a:lnTo>
                <a:lnTo>
                  <a:pt x="53" y="184"/>
                </a:lnTo>
                <a:lnTo>
                  <a:pt x="43" y="192"/>
                </a:lnTo>
                <a:lnTo>
                  <a:pt x="31" y="196"/>
                </a:lnTo>
                <a:lnTo>
                  <a:pt x="18" y="203"/>
                </a:lnTo>
                <a:lnTo>
                  <a:pt x="5" y="203"/>
                </a:lnTo>
                <a:lnTo>
                  <a:pt x="0" y="200"/>
                </a:lnTo>
                <a:lnTo>
                  <a:pt x="3" y="193"/>
                </a:lnTo>
                <a:lnTo>
                  <a:pt x="15" y="185"/>
                </a:lnTo>
                <a:lnTo>
                  <a:pt x="36" y="163"/>
                </a:lnTo>
                <a:lnTo>
                  <a:pt x="43" y="155"/>
                </a:lnTo>
                <a:lnTo>
                  <a:pt x="54" y="140"/>
                </a:lnTo>
                <a:lnTo>
                  <a:pt x="69" y="126"/>
                </a:lnTo>
                <a:lnTo>
                  <a:pt x="83" y="118"/>
                </a:lnTo>
                <a:lnTo>
                  <a:pt x="111" y="105"/>
                </a:lnTo>
                <a:lnTo>
                  <a:pt x="136" y="87"/>
                </a:lnTo>
                <a:lnTo>
                  <a:pt x="145" y="78"/>
                </a:lnTo>
                <a:lnTo>
                  <a:pt x="167" y="58"/>
                </a:lnTo>
                <a:lnTo>
                  <a:pt x="177" y="54"/>
                </a:lnTo>
                <a:lnTo>
                  <a:pt x="185" y="44"/>
                </a:lnTo>
                <a:lnTo>
                  <a:pt x="188" y="40"/>
                </a:lnTo>
                <a:lnTo>
                  <a:pt x="202" y="32"/>
                </a:lnTo>
                <a:lnTo>
                  <a:pt x="208" y="21"/>
                </a:lnTo>
                <a:lnTo>
                  <a:pt x="200" y="13"/>
                </a:lnTo>
                <a:lnTo>
                  <a:pt x="195" y="4"/>
                </a:lnTo>
                <a:lnTo>
                  <a:pt x="202" y="2"/>
                </a:lnTo>
                <a:lnTo>
                  <a:pt x="253" y="7"/>
                </a:lnTo>
                <a:lnTo>
                  <a:pt x="303" y="0"/>
                </a:lnTo>
                <a:lnTo>
                  <a:pt x="326" y="22"/>
                </a:lnTo>
                <a:lnTo>
                  <a:pt x="356" y="49"/>
                </a:lnTo>
                <a:lnTo>
                  <a:pt x="415" y="40"/>
                </a:lnTo>
                <a:lnTo>
                  <a:pt x="414" y="64"/>
                </a:lnTo>
                <a:lnTo>
                  <a:pt x="447" y="83"/>
                </a:lnTo>
                <a:lnTo>
                  <a:pt x="442" y="106"/>
                </a:lnTo>
                <a:lnTo>
                  <a:pt x="455" y="109"/>
                </a:lnTo>
                <a:lnTo>
                  <a:pt x="460" y="115"/>
                </a:lnTo>
                <a:lnTo>
                  <a:pt x="463" y="124"/>
                </a:lnTo>
                <a:lnTo>
                  <a:pt x="463" y="131"/>
                </a:lnTo>
                <a:lnTo>
                  <a:pt x="470" y="134"/>
                </a:lnTo>
                <a:lnTo>
                  <a:pt x="478" y="134"/>
                </a:lnTo>
                <a:lnTo>
                  <a:pt x="475" y="135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 rot="287400">
            <a:off x="7442280" y="2669760"/>
            <a:ext cx="75960" cy="28800"/>
          </a:xfrm>
          <a:custGeom>
            <a:avLst/>
            <a:gdLst/>
            <a:ahLst/>
            <a:rect l="l" t="t" r="r" b="b"/>
            <a:pathLst>
              <a:path w="23" h="9">
                <a:moveTo>
                  <a:pt x="23" y="4"/>
                </a:moveTo>
                <a:lnTo>
                  <a:pt x="13" y="0"/>
                </a:lnTo>
                <a:lnTo>
                  <a:pt x="0" y="9"/>
                </a:lnTo>
                <a:lnTo>
                  <a:pt x="23" y="4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 rot="287400">
            <a:off x="6846480" y="2679480"/>
            <a:ext cx="49320" cy="10800"/>
          </a:xfrm>
          <a:custGeom>
            <a:avLst/>
            <a:gdLst/>
            <a:ahLst/>
            <a:rect l="l" t="t" r="r" b="b"/>
            <a:pathLst>
              <a:path w="16" h="4">
                <a:moveTo>
                  <a:pt x="0" y="3"/>
                </a:moveTo>
                <a:lnTo>
                  <a:pt x="16" y="0"/>
                </a:lnTo>
                <a:lnTo>
                  <a:pt x="15" y="3"/>
                </a:lnTo>
                <a:lnTo>
                  <a:pt x="10" y="4"/>
                </a:lnTo>
                <a:lnTo>
                  <a:pt x="0" y="3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 rot="287400">
            <a:off x="7813440" y="2914560"/>
            <a:ext cx="63360" cy="19080"/>
          </a:xfrm>
          <a:custGeom>
            <a:avLst/>
            <a:gdLst/>
            <a:ahLst/>
            <a:rect l="l" t="t" r="r" b="b"/>
            <a:pathLst>
              <a:path w="20" h="6">
                <a:moveTo>
                  <a:pt x="20" y="2"/>
                </a:moveTo>
                <a:lnTo>
                  <a:pt x="18" y="1"/>
                </a:lnTo>
                <a:lnTo>
                  <a:pt x="13" y="1"/>
                </a:lnTo>
                <a:lnTo>
                  <a:pt x="10" y="5"/>
                </a:lnTo>
                <a:lnTo>
                  <a:pt x="0" y="6"/>
                </a:lnTo>
                <a:lnTo>
                  <a:pt x="3" y="5"/>
                </a:lnTo>
                <a:lnTo>
                  <a:pt x="16" y="0"/>
                </a:lnTo>
                <a:lnTo>
                  <a:pt x="20" y="2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 rot="287400">
            <a:off x="8415360" y="3660840"/>
            <a:ext cx="25200" cy="119160"/>
          </a:xfrm>
          <a:custGeom>
            <a:avLst/>
            <a:gdLst/>
            <a:ahLst/>
            <a:rect l="l" t="t" r="r" b="b"/>
            <a:pathLst>
              <a:path w="8" h="38">
                <a:moveTo>
                  <a:pt x="0" y="38"/>
                </a:moveTo>
                <a:lnTo>
                  <a:pt x="8" y="27"/>
                </a:lnTo>
                <a:lnTo>
                  <a:pt x="7" y="2"/>
                </a:lnTo>
                <a:lnTo>
                  <a:pt x="5" y="0"/>
                </a:lnTo>
                <a:lnTo>
                  <a:pt x="7" y="27"/>
                </a:lnTo>
                <a:lnTo>
                  <a:pt x="0" y="38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 rot="287400">
            <a:off x="7759440" y="2922480"/>
            <a:ext cx="1049400" cy="723960"/>
          </a:xfrm>
          <a:custGeom>
            <a:avLst/>
            <a:gdLst/>
            <a:ahLst/>
            <a:rect l="l" t="t" r="r" b="b"/>
            <a:pathLst>
              <a:path w="326" h="233">
                <a:moveTo>
                  <a:pt x="0" y="66"/>
                </a:moveTo>
                <a:lnTo>
                  <a:pt x="0" y="53"/>
                </a:lnTo>
                <a:lnTo>
                  <a:pt x="3" y="49"/>
                </a:lnTo>
                <a:lnTo>
                  <a:pt x="21" y="53"/>
                </a:lnTo>
                <a:lnTo>
                  <a:pt x="36" y="47"/>
                </a:lnTo>
                <a:lnTo>
                  <a:pt x="45" y="47"/>
                </a:lnTo>
                <a:lnTo>
                  <a:pt x="51" y="45"/>
                </a:lnTo>
                <a:lnTo>
                  <a:pt x="58" y="45"/>
                </a:lnTo>
                <a:lnTo>
                  <a:pt x="68" y="44"/>
                </a:lnTo>
                <a:lnTo>
                  <a:pt x="73" y="37"/>
                </a:lnTo>
                <a:lnTo>
                  <a:pt x="63" y="31"/>
                </a:lnTo>
                <a:lnTo>
                  <a:pt x="56" y="34"/>
                </a:lnTo>
                <a:lnTo>
                  <a:pt x="51" y="33"/>
                </a:lnTo>
                <a:lnTo>
                  <a:pt x="48" y="38"/>
                </a:lnTo>
                <a:lnTo>
                  <a:pt x="45" y="40"/>
                </a:lnTo>
                <a:lnTo>
                  <a:pt x="40" y="33"/>
                </a:lnTo>
                <a:lnTo>
                  <a:pt x="33" y="31"/>
                </a:lnTo>
                <a:lnTo>
                  <a:pt x="25" y="19"/>
                </a:lnTo>
                <a:lnTo>
                  <a:pt x="25" y="9"/>
                </a:lnTo>
                <a:lnTo>
                  <a:pt x="33" y="13"/>
                </a:lnTo>
                <a:lnTo>
                  <a:pt x="63" y="20"/>
                </a:lnTo>
                <a:lnTo>
                  <a:pt x="139" y="8"/>
                </a:lnTo>
                <a:lnTo>
                  <a:pt x="177" y="7"/>
                </a:lnTo>
                <a:lnTo>
                  <a:pt x="185" y="12"/>
                </a:lnTo>
                <a:lnTo>
                  <a:pt x="243" y="0"/>
                </a:lnTo>
                <a:lnTo>
                  <a:pt x="268" y="20"/>
                </a:lnTo>
                <a:lnTo>
                  <a:pt x="276" y="23"/>
                </a:lnTo>
                <a:lnTo>
                  <a:pt x="303" y="38"/>
                </a:lnTo>
                <a:lnTo>
                  <a:pt x="321" y="52"/>
                </a:lnTo>
                <a:lnTo>
                  <a:pt x="323" y="59"/>
                </a:lnTo>
                <a:lnTo>
                  <a:pt x="313" y="66"/>
                </a:lnTo>
                <a:lnTo>
                  <a:pt x="323" y="71"/>
                </a:lnTo>
                <a:lnTo>
                  <a:pt x="326" y="87"/>
                </a:lnTo>
                <a:lnTo>
                  <a:pt x="295" y="88"/>
                </a:lnTo>
                <a:lnTo>
                  <a:pt x="283" y="81"/>
                </a:lnTo>
                <a:lnTo>
                  <a:pt x="265" y="81"/>
                </a:lnTo>
                <a:lnTo>
                  <a:pt x="257" y="71"/>
                </a:lnTo>
                <a:lnTo>
                  <a:pt x="252" y="76"/>
                </a:lnTo>
                <a:lnTo>
                  <a:pt x="243" y="74"/>
                </a:lnTo>
                <a:lnTo>
                  <a:pt x="233" y="65"/>
                </a:lnTo>
                <a:lnTo>
                  <a:pt x="228" y="55"/>
                </a:lnTo>
                <a:lnTo>
                  <a:pt x="202" y="65"/>
                </a:lnTo>
                <a:lnTo>
                  <a:pt x="212" y="66"/>
                </a:lnTo>
                <a:lnTo>
                  <a:pt x="232" y="76"/>
                </a:lnTo>
                <a:lnTo>
                  <a:pt x="247" y="98"/>
                </a:lnTo>
                <a:lnTo>
                  <a:pt x="238" y="118"/>
                </a:lnTo>
                <a:lnTo>
                  <a:pt x="230" y="146"/>
                </a:lnTo>
                <a:lnTo>
                  <a:pt x="252" y="193"/>
                </a:lnTo>
                <a:lnTo>
                  <a:pt x="233" y="219"/>
                </a:lnTo>
                <a:lnTo>
                  <a:pt x="217" y="233"/>
                </a:lnTo>
                <a:lnTo>
                  <a:pt x="207" y="220"/>
                </a:lnTo>
                <a:lnTo>
                  <a:pt x="204" y="215"/>
                </a:lnTo>
                <a:lnTo>
                  <a:pt x="200" y="207"/>
                </a:lnTo>
                <a:lnTo>
                  <a:pt x="187" y="186"/>
                </a:lnTo>
                <a:lnTo>
                  <a:pt x="179" y="173"/>
                </a:lnTo>
                <a:lnTo>
                  <a:pt x="169" y="167"/>
                </a:lnTo>
                <a:lnTo>
                  <a:pt x="157" y="164"/>
                </a:lnTo>
                <a:lnTo>
                  <a:pt x="154" y="165"/>
                </a:lnTo>
                <a:lnTo>
                  <a:pt x="146" y="172"/>
                </a:lnTo>
                <a:lnTo>
                  <a:pt x="139" y="176"/>
                </a:lnTo>
                <a:lnTo>
                  <a:pt x="137" y="179"/>
                </a:lnTo>
                <a:lnTo>
                  <a:pt x="131" y="182"/>
                </a:lnTo>
                <a:lnTo>
                  <a:pt x="136" y="185"/>
                </a:lnTo>
                <a:lnTo>
                  <a:pt x="132" y="187"/>
                </a:lnTo>
                <a:lnTo>
                  <a:pt x="131" y="197"/>
                </a:lnTo>
                <a:lnTo>
                  <a:pt x="129" y="198"/>
                </a:lnTo>
                <a:lnTo>
                  <a:pt x="122" y="207"/>
                </a:lnTo>
                <a:lnTo>
                  <a:pt x="119" y="209"/>
                </a:lnTo>
                <a:lnTo>
                  <a:pt x="106" y="208"/>
                </a:lnTo>
                <a:lnTo>
                  <a:pt x="99" y="204"/>
                </a:lnTo>
                <a:lnTo>
                  <a:pt x="98" y="190"/>
                </a:lnTo>
                <a:lnTo>
                  <a:pt x="99" y="187"/>
                </a:lnTo>
                <a:lnTo>
                  <a:pt x="106" y="183"/>
                </a:lnTo>
                <a:lnTo>
                  <a:pt x="113" y="176"/>
                </a:lnTo>
                <a:lnTo>
                  <a:pt x="114" y="171"/>
                </a:lnTo>
                <a:lnTo>
                  <a:pt x="114" y="168"/>
                </a:lnTo>
                <a:lnTo>
                  <a:pt x="114" y="161"/>
                </a:lnTo>
                <a:lnTo>
                  <a:pt x="116" y="158"/>
                </a:lnTo>
                <a:lnTo>
                  <a:pt x="121" y="139"/>
                </a:lnTo>
                <a:lnTo>
                  <a:pt x="116" y="122"/>
                </a:lnTo>
                <a:lnTo>
                  <a:pt x="113" y="114"/>
                </a:lnTo>
                <a:lnTo>
                  <a:pt x="113" y="113"/>
                </a:lnTo>
                <a:lnTo>
                  <a:pt x="108" y="113"/>
                </a:lnTo>
                <a:lnTo>
                  <a:pt x="101" y="107"/>
                </a:lnTo>
                <a:lnTo>
                  <a:pt x="103" y="100"/>
                </a:lnTo>
                <a:lnTo>
                  <a:pt x="111" y="100"/>
                </a:lnTo>
                <a:lnTo>
                  <a:pt x="99" y="91"/>
                </a:lnTo>
                <a:lnTo>
                  <a:pt x="89" y="82"/>
                </a:lnTo>
                <a:lnTo>
                  <a:pt x="79" y="84"/>
                </a:lnTo>
                <a:lnTo>
                  <a:pt x="63" y="80"/>
                </a:lnTo>
                <a:lnTo>
                  <a:pt x="48" y="81"/>
                </a:lnTo>
                <a:lnTo>
                  <a:pt x="40" y="73"/>
                </a:lnTo>
                <a:lnTo>
                  <a:pt x="20" y="74"/>
                </a:lnTo>
                <a:lnTo>
                  <a:pt x="7" y="71"/>
                </a:lnTo>
                <a:lnTo>
                  <a:pt x="3" y="69"/>
                </a:lnTo>
                <a:lnTo>
                  <a:pt x="0" y="66"/>
                </a:lnTo>
                <a:lnTo>
                  <a:pt x="147" y="20"/>
                </a:lnTo>
                <a:lnTo>
                  <a:pt x="137" y="26"/>
                </a:lnTo>
                <a:lnTo>
                  <a:pt x="116" y="27"/>
                </a:lnTo>
                <a:lnTo>
                  <a:pt x="93" y="38"/>
                </a:lnTo>
                <a:lnTo>
                  <a:pt x="142" y="41"/>
                </a:lnTo>
                <a:lnTo>
                  <a:pt x="189" y="45"/>
                </a:lnTo>
                <a:lnTo>
                  <a:pt x="195" y="23"/>
                </a:lnTo>
                <a:lnTo>
                  <a:pt x="189" y="16"/>
                </a:lnTo>
                <a:lnTo>
                  <a:pt x="172" y="13"/>
                </a:lnTo>
                <a:lnTo>
                  <a:pt x="147" y="20"/>
                </a:lnTo>
                <a:lnTo>
                  <a:pt x="0" y="66"/>
                </a:lnTo>
                <a:lnTo>
                  <a:pt x="51" y="29"/>
                </a:lnTo>
                <a:lnTo>
                  <a:pt x="46" y="33"/>
                </a:lnTo>
                <a:lnTo>
                  <a:pt x="35" y="23"/>
                </a:lnTo>
                <a:lnTo>
                  <a:pt x="45" y="22"/>
                </a:lnTo>
                <a:lnTo>
                  <a:pt x="51" y="29"/>
                </a:lnTo>
                <a:lnTo>
                  <a:pt x="0" y="66"/>
                </a:lnTo>
                <a:lnTo>
                  <a:pt x="8" y="63"/>
                </a:lnTo>
                <a:lnTo>
                  <a:pt x="7" y="62"/>
                </a:lnTo>
                <a:lnTo>
                  <a:pt x="26" y="67"/>
                </a:lnTo>
                <a:lnTo>
                  <a:pt x="20" y="70"/>
                </a:lnTo>
                <a:lnTo>
                  <a:pt x="8" y="63"/>
                </a:lnTo>
                <a:lnTo>
                  <a:pt x="0" y="66"/>
                </a:lnTo>
                <a:lnTo>
                  <a:pt x="89" y="41"/>
                </a:lnTo>
                <a:lnTo>
                  <a:pt x="83" y="36"/>
                </a:lnTo>
                <a:lnTo>
                  <a:pt x="76" y="44"/>
                </a:lnTo>
                <a:lnTo>
                  <a:pt x="88" y="44"/>
                </a:lnTo>
                <a:lnTo>
                  <a:pt x="89" y="41"/>
                </a:lnTo>
                <a:lnTo>
                  <a:pt x="0" y="66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0" name=""/>
          <p:cNvGrpSpPr/>
          <p:nvPr/>
        </p:nvGrpSpPr>
        <p:grpSpPr>
          <a:xfrm>
            <a:off x="7324200" y="3083760"/>
            <a:ext cx="1708920" cy="1943280"/>
            <a:chOff x="7324200" y="3083760"/>
            <a:chExt cx="1708920" cy="1943280"/>
          </a:xfrm>
        </p:grpSpPr>
        <p:sp>
          <p:nvSpPr>
            <p:cNvPr id="301" name=""/>
            <p:cNvSpPr/>
            <p:nvPr/>
          </p:nvSpPr>
          <p:spPr>
            <a:xfrm rot="287400">
              <a:off x="7364520" y="3997080"/>
              <a:ext cx="796680" cy="998280"/>
            </a:xfrm>
            <a:custGeom>
              <a:avLst/>
              <a:gdLst/>
              <a:ahLst/>
              <a:rect l="l" t="t" r="r" b="b"/>
              <a:pathLst>
                <a:path w="248" h="322">
                  <a:moveTo>
                    <a:pt x="210" y="82"/>
                  </a:moveTo>
                  <a:lnTo>
                    <a:pt x="212" y="88"/>
                  </a:lnTo>
                  <a:lnTo>
                    <a:pt x="213" y="93"/>
                  </a:lnTo>
                  <a:lnTo>
                    <a:pt x="215" y="98"/>
                  </a:lnTo>
                  <a:lnTo>
                    <a:pt x="215" y="102"/>
                  </a:lnTo>
                  <a:lnTo>
                    <a:pt x="216" y="106"/>
                  </a:lnTo>
                  <a:lnTo>
                    <a:pt x="218" y="114"/>
                  </a:lnTo>
                  <a:lnTo>
                    <a:pt x="221" y="122"/>
                  </a:lnTo>
                  <a:lnTo>
                    <a:pt x="223" y="129"/>
                  </a:lnTo>
                  <a:lnTo>
                    <a:pt x="225" y="132"/>
                  </a:lnTo>
                  <a:lnTo>
                    <a:pt x="225" y="135"/>
                  </a:lnTo>
                  <a:lnTo>
                    <a:pt x="228" y="142"/>
                  </a:lnTo>
                  <a:lnTo>
                    <a:pt x="230" y="150"/>
                  </a:lnTo>
                  <a:lnTo>
                    <a:pt x="230" y="151"/>
                  </a:lnTo>
                  <a:lnTo>
                    <a:pt x="231" y="153"/>
                  </a:lnTo>
                  <a:lnTo>
                    <a:pt x="231" y="155"/>
                  </a:lnTo>
                  <a:lnTo>
                    <a:pt x="233" y="158"/>
                  </a:lnTo>
                  <a:lnTo>
                    <a:pt x="233" y="161"/>
                  </a:lnTo>
                  <a:lnTo>
                    <a:pt x="236" y="172"/>
                  </a:lnTo>
                  <a:lnTo>
                    <a:pt x="240" y="180"/>
                  </a:lnTo>
                  <a:lnTo>
                    <a:pt x="240" y="184"/>
                  </a:lnTo>
                  <a:lnTo>
                    <a:pt x="241" y="186"/>
                  </a:lnTo>
                  <a:lnTo>
                    <a:pt x="238" y="189"/>
                  </a:lnTo>
                  <a:lnTo>
                    <a:pt x="238" y="191"/>
                  </a:lnTo>
                  <a:lnTo>
                    <a:pt x="241" y="193"/>
                  </a:lnTo>
                  <a:lnTo>
                    <a:pt x="241" y="198"/>
                  </a:lnTo>
                  <a:lnTo>
                    <a:pt x="241" y="200"/>
                  </a:lnTo>
                  <a:lnTo>
                    <a:pt x="248" y="201"/>
                  </a:lnTo>
                  <a:lnTo>
                    <a:pt x="248" y="202"/>
                  </a:lnTo>
                  <a:lnTo>
                    <a:pt x="243" y="208"/>
                  </a:lnTo>
                  <a:lnTo>
                    <a:pt x="235" y="211"/>
                  </a:lnTo>
                  <a:lnTo>
                    <a:pt x="233" y="212"/>
                  </a:lnTo>
                  <a:lnTo>
                    <a:pt x="231" y="213"/>
                  </a:lnTo>
                  <a:lnTo>
                    <a:pt x="228" y="218"/>
                  </a:lnTo>
                  <a:lnTo>
                    <a:pt x="223" y="220"/>
                  </a:lnTo>
                  <a:lnTo>
                    <a:pt x="218" y="218"/>
                  </a:lnTo>
                  <a:lnTo>
                    <a:pt x="213" y="219"/>
                  </a:lnTo>
                  <a:lnTo>
                    <a:pt x="210" y="220"/>
                  </a:lnTo>
                  <a:lnTo>
                    <a:pt x="207" y="229"/>
                  </a:lnTo>
                  <a:lnTo>
                    <a:pt x="208" y="231"/>
                  </a:lnTo>
                  <a:lnTo>
                    <a:pt x="210" y="231"/>
                  </a:lnTo>
                  <a:lnTo>
                    <a:pt x="210" y="235"/>
                  </a:lnTo>
                  <a:lnTo>
                    <a:pt x="207" y="240"/>
                  </a:lnTo>
                  <a:lnTo>
                    <a:pt x="198" y="247"/>
                  </a:lnTo>
                  <a:lnTo>
                    <a:pt x="198" y="248"/>
                  </a:lnTo>
                  <a:lnTo>
                    <a:pt x="193" y="258"/>
                  </a:lnTo>
                  <a:lnTo>
                    <a:pt x="192" y="258"/>
                  </a:lnTo>
                  <a:lnTo>
                    <a:pt x="190" y="258"/>
                  </a:lnTo>
                  <a:lnTo>
                    <a:pt x="187" y="260"/>
                  </a:lnTo>
                  <a:lnTo>
                    <a:pt x="183" y="266"/>
                  </a:lnTo>
                  <a:lnTo>
                    <a:pt x="183" y="270"/>
                  </a:lnTo>
                  <a:lnTo>
                    <a:pt x="183" y="280"/>
                  </a:lnTo>
                  <a:lnTo>
                    <a:pt x="180" y="280"/>
                  </a:lnTo>
                  <a:lnTo>
                    <a:pt x="162" y="281"/>
                  </a:lnTo>
                  <a:lnTo>
                    <a:pt x="159" y="275"/>
                  </a:lnTo>
                  <a:lnTo>
                    <a:pt x="152" y="273"/>
                  </a:lnTo>
                  <a:lnTo>
                    <a:pt x="149" y="273"/>
                  </a:lnTo>
                  <a:lnTo>
                    <a:pt x="150" y="277"/>
                  </a:lnTo>
                  <a:lnTo>
                    <a:pt x="144" y="278"/>
                  </a:lnTo>
                  <a:lnTo>
                    <a:pt x="144" y="280"/>
                  </a:lnTo>
                  <a:lnTo>
                    <a:pt x="145" y="280"/>
                  </a:lnTo>
                  <a:lnTo>
                    <a:pt x="144" y="284"/>
                  </a:lnTo>
                  <a:lnTo>
                    <a:pt x="142" y="285"/>
                  </a:lnTo>
                  <a:lnTo>
                    <a:pt x="139" y="298"/>
                  </a:lnTo>
                  <a:lnTo>
                    <a:pt x="135" y="300"/>
                  </a:lnTo>
                  <a:lnTo>
                    <a:pt x="135" y="299"/>
                  </a:lnTo>
                  <a:lnTo>
                    <a:pt x="127" y="298"/>
                  </a:lnTo>
                  <a:lnTo>
                    <a:pt x="120" y="292"/>
                  </a:lnTo>
                  <a:lnTo>
                    <a:pt x="117" y="295"/>
                  </a:lnTo>
                  <a:lnTo>
                    <a:pt x="111" y="299"/>
                  </a:lnTo>
                  <a:lnTo>
                    <a:pt x="109" y="300"/>
                  </a:lnTo>
                  <a:lnTo>
                    <a:pt x="102" y="311"/>
                  </a:lnTo>
                  <a:lnTo>
                    <a:pt x="91" y="307"/>
                  </a:lnTo>
                  <a:lnTo>
                    <a:pt x="87" y="306"/>
                  </a:lnTo>
                  <a:lnTo>
                    <a:pt x="81" y="304"/>
                  </a:lnTo>
                  <a:lnTo>
                    <a:pt x="76" y="304"/>
                  </a:lnTo>
                  <a:lnTo>
                    <a:pt x="64" y="309"/>
                  </a:lnTo>
                  <a:lnTo>
                    <a:pt x="66" y="316"/>
                  </a:lnTo>
                  <a:lnTo>
                    <a:pt x="59" y="311"/>
                  </a:lnTo>
                  <a:lnTo>
                    <a:pt x="56" y="313"/>
                  </a:lnTo>
                  <a:lnTo>
                    <a:pt x="46" y="311"/>
                  </a:lnTo>
                  <a:lnTo>
                    <a:pt x="43" y="314"/>
                  </a:lnTo>
                  <a:lnTo>
                    <a:pt x="43" y="316"/>
                  </a:lnTo>
                  <a:lnTo>
                    <a:pt x="39" y="322"/>
                  </a:lnTo>
                  <a:lnTo>
                    <a:pt x="36" y="322"/>
                  </a:lnTo>
                  <a:lnTo>
                    <a:pt x="33" y="318"/>
                  </a:lnTo>
                  <a:lnTo>
                    <a:pt x="31" y="317"/>
                  </a:lnTo>
                  <a:lnTo>
                    <a:pt x="34" y="304"/>
                  </a:lnTo>
                  <a:lnTo>
                    <a:pt x="34" y="299"/>
                  </a:lnTo>
                  <a:lnTo>
                    <a:pt x="33" y="292"/>
                  </a:lnTo>
                  <a:lnTo>
                    <a:pt x="33" y="291"/>
                  </a:lnTo>
                  <a:lnTo>
                    <a:pt x="31" y="289"/>
                  </a:lnTo>
                  <a:lnTo>
                    <a:pt x="34" y="289"/>
                  </a:lnTo>
                  <a:lnTo>
                    <a:pt x="44" y="280"/>
                  </a:lnTo>
                  <a:lnTo>
                    <a:pt x="46" y="275"/>
                  </a:lnTo>
                  <a:lnTo>
                    <a:pt x="44" y="271"/>
                  </a:lnTo>
                  <a:lnTo>
                    <a:pt x="49" y="269"/>
                  </a:lnTo>
                  <a:lnTo>
                    <a:pt x="49" y="263"/>
                  </a:lnTo>
                  <a:lnTo>
                    <a:pt x="51" y="262"/>
                  </a:lnTo>
                  <a:lnTo>
                    <a:pt x="58" y="249"/>
                  </a:lnTo>
                  <a:lnTo>
                    <a:pt x="54" y="242"/>
                  </a:lnTo>
                  <a:lnTo>
                    <a:pt x="53" y="241"/>
                  </a:lnTo>
                  <a:lnTo>
                    <a:pt x="53" y="240"/>
                  </a:lnTo>
                  <a:lnTo>
                    <a:pt x="53" y="238"/>
                  </a:lnTo>
                  <a:lnTo>
                    <a:pt x="48" y="233"/>
                  </a:lnTo>
                  <a:lnTo>
                    <a:pt x="43" y="226"/>
                  </a:lnTo>
                  <a:lnTo>
                    <a:pt x="41" y="222"/>
                  </a:lnTo>
                  <a:lnTo>
                    <a:pt x="43" y="215"/>
                  </a:lnTo>
                  <a:lnTo>
                    <a:pt x="41" y="215"/>
                  </a:lnTo>
                  <a:lnTo>
                    <a:pt x="44" y="207"/>
                  </a:lnTo>
                  <a:lnTo>
                    <a:pt x="41" y="198"/>
                  </a:lnTo>
                  <a:lnTo>
                    <a:pt x="41" y="197"/>
                  </a:lnTo>
                  <a:lnTo>
                    <a:pt x="39" y="189"/>
                  </a:lnTo>
                  <a:lnTo>
                    <a:pt x="38" y="183"/>
                  </a:lnTo>
                  <a:lnTo>
                    <a:pt x="36" y="175"/>
                  </a:lnTo>
                  <a:lnTo>
                    <a:pt x="34" y="169"/>
                  </a:lnTo>
                  <a:lnTo>
                    <a:pt x="31" y="157"/>
                  </a:lnTo>
                  <a:lnTo>
                    <a:pt x="29" y="153"/>
                  </a:lnTo>
                  <a:lnTo>
                    <a:pt x="29" y="151"/>
                  </a:lnTo>
                  <a:lnTo>
                    <a:pt x="26" y="139"/>
                  </a:lnTo>
                  <a:lnTo>
                    <a:pt x="24" y="132"/>
                  </a:lnTo>
                  <a:lnTo>
                    <a:pt x="23" y="128"/>
                  </a:lnTo>
                  <a:lnTo>
                    <a:pt x="23" y="127"/>
                  </a:lnTo>
                  <a:lnTo>
                    <a:pt x="21" y="121"/>
                  </a:lnTo>
                  <a:lnTo>
                    <a:pt x="21" y="117"/>
                  </a:lnTo>
                  <a:lnTo>
                    <a:pt x="18" y="109"/>
                  </a:lnTo>
                  <a:lnTo>
                    <a:pt x="14" y="95"/>
                  </a:lnTo>
                  <a:lnTo>
                    <a:pt x="13" y="91"/>
                  </a:lnTo>
                  <a:lnTo>
                    <a:pt x="13" y="89"/>
                  </a:lnTo>
                  <a:lnTo>
                    <a:pt x="11" y="84"/>
                  </a:lnTo>
                  <a:lnTo>
                    <a:pt x="11" y="81"/>
                  </a:lnTo>
                  <a:lnTo>
                    <a:pt x="10" y="78"/>
                  </a:lnTo>
                  <a:lnTo>
                    <a:pt x="10" y="73"/>
                  </a:lnTo>
                  <a:lnTo>
                    <a:pt x="8" y="71"/>
                  </a:lnTo>
                  <a:lnTo>
                    <a:pt x="8" y="70"/>
                  </a:lnTo>
                  <a:lnTo>
                    <a:pt x="8" y="67"/>
                  </a:lnTo>
                  <a:lnTo>
                    <a:pt x="6" y="64"/>
                  </a:lnTo>
                  <a:lnTo>
                    <a:pt x="5" y="58"/>
                  </a:lnTo>
                  <a:lnTo>
                    <a:pt x="3" y="53"/>
                  </a:lnTo>
                  <a:lnTo>
                    <a:pt x="3" y="51"/>
                  </a:lnTo>
                  <a:lnTo>
                    <a:pt x="0" y="40"/>
                  </a:lnTo>
                  <a:lnTo>
                    <a:pt x="1" y="41"/>
                  </a:lnTo>
                  <a:lnTo>
                    <a:pt x="11" y="44"/>
                  </a:lnTo>
                  <a:lnTo>
                    <a:pt x="23" y="42"/>
                  </a:lnTo>
                  <a:lnTo>
                    <a:pt x="24" y="41"/>
                  </a:lnTo>
                  <a:lnTo>
                    <a:pt x="26" y="41"/>
                  </a:lnTo>
                  <a:lnTo>
                    <a:pt x="41" y="33"/>
                  </a:lnTo>
                  <a:lnTo>
                    <a:pt x="43" y="30"/>
                  </a:lnTo>
                  <a:lnTo>
                    <a:pt x="46" y="27"/>
                  </a:lnTo>
                  <a:lnTo>
                    <a:pt x="51" y="27"/>
                  </a:lnTo>
                  <a:lnTo>
                    <a:pt x="61" y="24"/>
                  </a:lnTo>
                  <a:lnTo>
                    <a:pt x="67" y="23"/>
                  </a:lnTo>
                  <a:lnTo>
                    <a:pt x="77" y="22"/>
                  </a:lnTo>
                  <a:lnTo>
                    <a:pt x="86" y="20"/>
                  </a:lnTo>
                  <a:lnTo>
                    <a:pt x="87" y="19"/>
                  </a:lnTo>
                  <a:lnTo>
                    <a:pt x="99" y="18"/>
                  </a:lnTo>
                  <a:lnTo>
                    <a:pt x="102" y="16"/>
                  </a:lnTo>
                  <a:lnTo>
                    <a:pt x="119" y="13"/>
                  </a:lnTo>
                  <a:lnTo>
                    <a:pt x="125" y="12"/>
                  </a:lnTo>
                  <a:lnTo>
                    <a:pt x="135" y="9"/>
                  </a:lnTo>
                  <a:lnTo>
                    <a:pt x="144" y="8"/>
                  </a:lnTo>
                  <a:lnTo>
                    <a:pt x="150" y="6"/>
                  </a:lnTo>
                  <a:lnTo>
                    <a:pt x="154" y="6"/>
                  </a:lnTo>
                  <a:lnTo>
                    <a:pt x="155" y="5"/>
                  </a:lnTo>
                  <a:lnTo>
                    <a:pt x="157" y="5"/>
                  </a:lnTo>
                  <a:lnTo>
                    <a:pt x="162" y="4"/>
                  </a:lnTo>
                  <a:lnTo>
                    <a:pt x="170" y="2"/>
                  </a:lnTo>
                  <a:lnTo>
                    <a:pt x="182" y="0"/>
                  </a:lnTo>
                  <a:lnTo>
                    <a:pt x="183" y="0"/>
                  </a:lnTo>
                  <a:lnTo>
                    <a:pt x="183" y="4"/>
                  </a:lnTo>
                  <a:lnTo>
                    <a:pt x="188" y="16"/>
                  </a:lnTo>
                  <a:lnTo>
                    <a:pt x="190" y="23"/>
                  </a:lnTo>
                  <a:lnTo>
                    <a:pt x="192" y="26"/>
                  </a:lnTo>
                  <a:lnTo>
                    <a:pt x="192" y="27"/>
                  </a:lnTo>
                  <a:lnTo>
                    <a:pt x="193" y="34"/>
                  </a:lnTo>
                  <a:lnTo>
                    <a:pt x="193" y="35"/>
                  </a:lnTo>
                  <a:lnTo>
                    <a:pt x="197" y="44"/>
                  </a:lnTo>
                  <a:lnTo>
                    <a:pt x="200" y="52"/>
                  </a:lnTo>
                  <a:lnTo>
                    <a:pt x="200" y="53"/>
                  </a:lnTo>
                  <a:lnTo>
                    <a:pt x="202" y="58"/>
                  </a:lnTo>
                  <a:lnTo>
                    <a:pt x="203" y="62"/>
                  </a:lnTo>
                  <a:lnTo>
                    <a:pt x="205" y="70"/>
                  </a:lnTo>
                  <a:lnTo>
                    <a:pt x="207" y="71"/>
                  </a:lnTo>
                  <a:lnTo>
                    <a:pt x="208" y="80"/>
                  </a:lnTo>
                  <a:lnTo>
                    <a:pt x="210" y="82"/>
                  </a:lnTo>
                  <a:close/>
                </a:path>
              </a:pathLst>
            </a:custGeom>
            <a:solidFill>
              <a:srgbClr val="919191"/>
            </a:solidFill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 rot="287400">
              <a:off x="7511760" y="3120840"/>
              <a:ext cx="936720" cy="973080"/>
            </a:xfrm>
            <a:custGeom>
              <a:avLst/>
              <a:gdLst/>
              <a:ahLst/>
              <a:rect l="l" t="t" r="r" b="b"/>
              <a:pathLst>
                <a:path w="291" h="314">
                  <a:moveTo>
                    <a:pt x="192" y="70"/>
                  </a:moveTo>
                  <a:lnTo>
                    <a:pt x="187" y="89"/>
                  </a:lnTo>
                  <a:lnTo>
                    <a:pt x="185" y="92"/>
                  </a:lnTo>
                  <a:lnTo>
                    <a:pt x="185" y="99"/>
                  </a:lnTo>
                  <a:lnTo>
                    <a:pt x="185" y="102"/>
                  </a:lnTo>
                  <a:lnTo>
                    <a:pt x="184" y="107"/>
                  </a:lnTo>
                  <a:lnTo>
                    <a:pt x="177" y="114"/>
                  </a:lnTo>
                  <a:lnTo>
                    <a:pt x="170" y="118"/>
                  </a:lnTo>
                  <a:lnTo>
                    <a:pt x="169" y="121"/>
                  </a:lnTo>
                  <a:lnTo>
                    <a:pt x="170" y="135"/>
                  </a:lnTo>
                  <a:lnTo>
                    <a:pt x="177" y="139"/>
                  </a:lnTo>
                  <a:lnTo>
                    <a:pt x="190" y="140"/>
                  </a:lnTo>
                  <a:lnTo>
                    <a:pt x="193" y="138"/>
                  </a:lnTo>
                  <a:lnTo>
                    <a:pt x="200" y="129"/>
                  </a:lnTo>
                  <a:lnTo>
                    <a:pt x="202" y="128"/>
                  </a:lnTo>
                  <a:lnTo>
                    <a:pt x="203" y="118"/>
                  </a:lnTo>
                  <a:lnTo>
                    <a:pt x="207" y="116"/>
                  </a:lnTo>
                  <a:lnTo>
                    <a:pt x="202" y="113"/>
                  </a:lnTo>
                  <a:lnTo>
                    <a:pt x="208" y="110"/>
                  </a:lnTo>
                  <a:lnTo>
                    <a:pt x="210" y="107"/>
                  </a:lnTo>
                  <a:lnTo>
                    <a:pt x="217" y="103"/>
                  </a:lnTo>
                  <a:lnTo>
                    <a:pt x="225" y="96"/>
                  </a:lnTo>
                  <a:lnTo>
                    <a:pt x="228" y="95"/>
                  </a:lnTo>
                  <a:lnTo>
                    <a:pt x="240" y="98"/>
                  </a:lnTo>
                  <a:lnTo>
                    <a:pt x="250" y="104"/>
                  </a:lnTo>
                  <a:lnTo>
                    <a:pt x="258" y="117"/>
                  </a:lnTo>
                  <a:lnTo>
                    <a:pt x="271" y="138"/>
                  </a:lnTo>
                  <a:lnTo>
                    <a:pt x="275" y="146"/>
                  </a:lnTo>
                  <a:lnTo>
                    <a:pt x="278" y="151"/>
                  </a:lnTo>
                  <a:lnTo>
                    <a:pt x="288" y="164"/>
                  </a:lnTo>
                  <a:lnTo>
                    <a:pt x="291" y="189"/>
                  </a:lnTo>
                  <a:lnTo>
                    <a:pt x="283" y="200"/>
                  </a:lnTo>
                  <a:lnTo>
                    <a:pt x="280" y="193"/>
                  </a:lnTo>
                  <a:lnTo>
                    <a:pt x="283" y="189"/>
                  </a:lnTo>
                  <a:lnTo>
                    <a:pt x="275" y="190"/>
                  </a:lnTo>
                  <a:lnTo>
                    <a:pt x="271" y="196"/>
                  </a:lnTo>
                  <a:lnTo>
                    <a:pt x="270" y="205"/>
                  </a:lnTo>
                  <a:lnTo>
                    <a:pt x="271" y="208"/>
                  </a:lnTo>
                  <a:lnTo>
                    <a:pt x="271" y="216"/>
                  </a:lnTo>
                  <a:lnTo>
                    <a:pt x="266" y="219"/>
                  </a:lnTo>
                  <a:lnTo>
                    <a:pt x="260" y="227"/>
                  </a:lnTo>
                  <a:lnTo>
                    <a:pt x="261" y="242"/>
                  </a:lnTo>
                  <a:lnTo>
                    <a:pt x="253" y="256"/>
                  </a:lnTo>
                  <a:lnTo>
                    <a:pt x="253" y="266"/>
                  </a:lnTo>
                  <a:lnTo>
                    <a:pt x="251" y="267"/>
                  </a:lnTo>
                  <a:lnTo>
                    <a:pt x="243" y="270"/>
                  </a:lnTo>
                  <a:lnTo>
                    <a:pt x="241" y="270"/>
                  </a:lnTo>
                  <a:lnTo>
                    <a:pt x="230" y="273"/>
                  </a:lnTo>
                  <a:lnTo>
                    <a:pt x="223" y="276"/>
                  </a:lnTo>
                  <a:lnTo>
                    <a:pt x="202" y="281"/>
                  </a:lnTo>
                  <a:lnTo>
                    <a:pt x="190" y="284"/>
                  </a:lnTo>
                  <a:lnTo>
                    <a:pt x="189" y="284"/>
                  </a:lnTo>
                  <a:lnTo>
                    <a:pt x="184" y="285"/>
                  </a:lnTo>
                  <a:lnTo>
                    <a:pt x="165" y="289"/>
                  </a:lnTo>
                  <a:lnTo>
                    <a:pt x="160" y="291"/>
                  </a:lnTo>
                  <a:lnTo>
                    <a:pt x="160" y="287"/>
                  </a:lnTo>
                  <a:lnTo>
                    <a:pt x="159" y="287"/>
                  </a:lnTo>
                  <a:lnTo>
                    <a:pt x="147" y="289"/>
                  </a:lnTo>
                  <a:lnTo>
                    <a:pt x="139" y="291"/>
                  </a:lnTo>
                  <a:lnTo>
                    <a:pt x="134" y="292"/>
                  </a:lnTo>
                  <a:lnTo>
                    <a:pt x="132" y="292"/>
                  </a:lnTo>
                  <a:lnTo>
                    <a:pt x="131" y="293"/>
                  </a:lnTo>
                  <a:lnTo>
                    <a:pt x="127" y="293"/>
                  </a:lnTo>
                  <a:lnTo>
                    <a:pt x="121" y="295"/>
                  </a:lnTo>
                  <a:lnTo>
                    <a:pt x="112" y="296"/>
                  </a:lnTo>
                  <a:lnTo>
                    <a:pt x="102" y="299"/>
                  </a:lnTo>
                  <a:lnTo>
                    <a:pt x="96" y="300"/>
                  </a:lnTo>
                  <a:lnTo>
                    <a:pt x="79" y="303"/>
                  </a:lnTo>
                  <a:lnTo>
                    <a:pt x="76" y="305"/>
                  </a:lnTo>
                  <a:lnTo>
                    <a:pt x="64" y="306"/>
                  </a:lnTo>
                  <a:lnTo>
                    <a:pt x="63" y="307"/>
                  </a:lnTo>
                  <a:lnTo>
                    <a:pt x="54" y="309"/>
                  </a:lnTo>
                  <a:lnTo>
                    <a:pt x="44" y="310"/>
                  </a:lnTo>
                  <a:lnTo>
                    <a:pt x="38" y="311"/>
                  </a:lnTo>
                  <a:lnTo>
                    <a:pt x="28" y="314"/>
                  </a:lnTo>
                  <a:lnTo>
                    <a:pt x="23" y="314"/>
                  </a:lnTo>
                  <a:lnTo>
                    <a:pt x="33" y="306"/>
                  </a:lnTo>
                  <a:lnTo>
                    <a:pt x="40" y="287"/>
                  </a:lnTo>
                  <a:lnTo>
                    <a:pt x="44" y="274"/>
                  </a:lnTo>
                  <a:lnTo>
                    <a:pt x="48" y="260"/>
                  </a:lnTo>
                  <a:lnTo>
                    <a:pt x="44" y="236"/>
                  </a:lnTo>
                  <a:lnTo>
                    <a:pt x="38" y="219"/>
                  </a:lnTo>
                  <a:lnTo>
                    <a:pt x="33" y="211"/>
                  </a:lnTo>
                  <a:lnTo>
                    <a:pt x="13" y="189"/>
                  </a:lnTo>
                  <a:lnTo>
                    <a:pt x="6" y="172"/>
                  </a:lnTo>
                  <a:lnTo>
                    <a:pt x="8" y="171"/>
                  </a:lnTo>
                  <a:lnTo>
                    <a:pt x="8" y="164"/>
                  </a:lnTo>
                  <a:lnTo>
                    <a:pt x="1" y="151"/>
                  </a:lnTo>
                  <a:lnTo>
                    <a:pt x="0" y="149"/>
                  </a:lnTo>
                  <a:lnTo>
                    <a:pt x="3" y="138"/>
                  </a:lnTo>
                  <a:lnTo>
                    <a:pt x="8" y="121"/>
                  </a:lnTo>
                  <a:lnTo>
                    <a:pt x="8" y="117"/>
                  </a:lnTo>
                  <a:lnTo>
                    <a:pt x="6" y="111"/>
                  </a:lnTo>
                  <a:lnTo>
                    <a:pt x="6" y="109"/>
                  </a:lnTo>
                  <a:lnTo>
                    <a:pt x="1" y="100"/>
                  </a:lnTo>
                  <a:lnTo>
                    <a:pt x="11" y="92"/>
                  </a:lnTo>
                  <a:lnTo>
                    <a:pt x="11" y="91"/>
                  </a:lnTo>
                  <a:lnTo>
                    <a:pt x="10" y="81"/>
                  </a:lnTo>
                  <a:lnTo>
                    <a:pt x="13" y="81"/>
                  </a:lnTo>
                  <a:lnTo>
                    <a:pt x="26" y="70"/>
                  </a:lnTo>
                  <a:lnTo>
                    <a:pt x="36" y="58"/>
                  </a:lnTo>
                  <a:lnTo>
                    <a:pt x="35" y="69"/>
                  </a:lnTo>
                  <a:lnTo>
                    <a:pt x="40" y="85"/>
                  </a:lnTo>
                  <a:lnTo>
                    <a:pt x="43" y="69"/>
                  </a:lnTo>
                  <a:lnTo>
                    <a:pt x="46" y="77"/>
                  </a:lnTo>
                  <a:lnTo>
                    <a:pt x="44" y="85"/>
                  </a:lnTo>
                  <a:lnTo>
                    <a:pt x="46" y="85"/>
                  </a:lnTo>
                  <a:lnTo>
                    <a:pt x="49" y="76"/>
                  </a:lnTo>
                  <a:lnTo>
                    <a:pt x="51" y="64"/>
                  </a:lnTo>
                  <a:lnTo>
                    <a:pt x="46" y="51"/>
                  </a:lnTo>
                  <a:lnTo>
                    <a:pt x="44" y="48"/>
                  </a:lnTo>
                  <a:lnTo>
                    <a:pt x="51" y="40"/>
                  </a:lnTo>
                  <a:lnTo>
                    <a:pt x="61" y="36"/>
                  </a:lnTo>
                  <a:lnTo>
                    <a:pt x="66" y="34"/>
                  </a:lnTo>
                  <a:lnTo>
                    <a:pt x="66" y="30"/>
                  </a:lnTo>
                  <a:lnTo>
                    <a:pt x="58" y="26"/>
                  </a:lnTo>
                  <a:lnTo>
                    <a:pt x="56" y="16"/>
                  </a:lnTo>
                  <a:lnTo>
                    <a:pt x="59" y="13"/>
                  </a:lnTo>
                  <a:lnTo>
                    <a:pt x="58" y="5"/>
                  </a:lnTo>
                  <a:lnTo>
                    <a:pt x="71" y="4"/>
                  </a:lnTo>
                  <a:lnTo>
                    <a:pt x="74" y="0"/>
                  </a:lnTo>
                  <a:lnTo>
                    <a:pt x="78" y="2"/>
                  </a:lnTo>
                  <a:lnTo>
                    <a:pt x="91" y="5"/>
                  </a:lnTo>
                  <a:lnTo>
                    <a:pt x="111" y="4"/>
                  </a:lnTo>
                  <a:lnTo>
                    <a:pt x="119" y="12"/>
                  </a:lnTo>
                  <a:lnTo>
                    <a:pt x="134" y="11"/>
                  </a:lnTo>
                  <a:lnTo>
                    <a:pt x="150" y="15"/>
                  </a:lnTo>
                  <a:lnTo>
                    <a:pt x="160" y="13"/>
                  </a:lnTo>
                  <a:lnTo>
                    <a:pt x="170" y="22"/>
                  </a:lnTo>
                  <a:lnTo>
                    <a:pt x="182" y="31"/>
                  </a:lnTo>
                  <a:lnTo>
                    <a:pt x="174" y="31"/>
                  </a:lnTo>
                  <a:lnTo>
                    <a:pt x="172" y="38"/>
                  </a:lnTo>
                  <a:lnTo>
                    <a:pt x="179" y="44"/>
                  </a:lnTo>
                  <a:lnTo>
                    <a:pt x="184" y="44"/>
                  </a:lnTo>
                  <a:lnTo>
                    <a:pt x="184" y="45"/>
                  </a:lnTo>
                  <a:lnTo>
                    <a:pt x="187" y="53"/>
                  </a:lnTo>
                  <a:lnTo>
                    <a:pt x="192" y="70"/>
                  </a:lnTo>
                  <a:close/>
                </a:path>
              </a:pathLst>
            </a:custGeom>
            <a:solidFill>
              <a:srgbClr val="919191"/>
            </a:solidFill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 rot="287400">
              <a:off x="7967160" y="3776760"/>
              <a:ext cx="1030320" cy="888840"/>
            </a:xfrm>
            <a:custGeom>
              <a:avLst/>
              <a:gdLst/>
              <a:ahLst/>
              <a:rect l="l" t="t" r="r" b="b"/>
              <a:pathLst>
                <a:path w="320" h="287">
                  <a:moveTo>
                    <a:pt x="148" y="287"/>
                  </a:moveTo>
                  <a:lnTo>
                    <a:pt x="144" y="287"/>
                  </a:lnTo>
                  <a:lnTo>
                    <a:pt x="134" y="281"/>
                  </a:lnTo>
                  <a:lnTo>
                    <a:pt x="130" y="281"/>
                  </a:lnTo>
                  <a:lnTo>
                    <a:pt x="123" y="281"/>
                  </a:lnTo>
                  <a:lnTo>
                    <a:pt x="120" y="284"/>
                  </a:lnTo>
                  <a:lnTo>
                    <a:pt x="115" y="284"/>
                  </a:lnTo>
                  <a:lnTo>
                    <a:pt x="106" y="282"/>
                  </a:lnTo>
                  <a:lnTo>
                    <a:pt x="105" y="278"/>
                  </a:lnTo>
                  <a:lnTo>
                    <a:pt x="101" y="276"/>
                  </a:lnTo>
                  <a:lnTo>
                    <a:pt x="100" y="276"/>
                  </a:lnTo>
                  <a:lnTo>
                    <a:pt x="95" y="270"/>
                  </a:lnTo>
                  <a:lnTo>
                    <a:pt x="90" y="270"/>
                  </a:lnTo>
                  <a:lnTo>
                    <a:pt x="81" y="267"/>
                  </a:lnTo>
                  <a:lnTo>
                    <a:pt x="80" y="269"/>
                  </a:lnTo>
                  <a:lnTo>
                    <a:pt x="72" y="271"/>
                  </a:lnTo>
                  <a:lnTo>
                    <a:pt x="62" y="269"/>
                  </a:lnTo>
                  <a:lnTo>
                    <a:pt x="60" y="270"/>
                  </a:lnTo>
                  <a:lnTo>
                    <a:pt x="58" y="273"/>
                  </a:lnTo>
                  <a:lnTo>
                    <a:pt x="57" y="271"/>
                  </a:lnTo>
                  <a:lnTo>
                    <a:pt x="57" y="267"/>
                  </a:lnTo>
                  <a:lnTo>
                    <a:pt x="53" y="259"/>
                  </a:lnTo>
                  <a:lnTo>
                    <a:pt x="50" y="248"/>
                  </a:lnTo>
                  <a:lnTo>
                    <a:pt x="50" y="245"/>
                  </a:lnTo>
                  <a:lnTo>
                    <a:pt x="48" y="242"/>
                  </a:lnTo>
                  <a:lnTo>
                    <a:pt x="48" y="240"/>
                  </a:lnTo>
                  <a:lnTo>
                    <a:pt x="47" y="238"/>
                  </a:lnTo>
                  <a:lnTo>
                    <a:pt x="47" y="237"/>
                  </a:lnTo>
                  <a:lnTo>
                    <a:pt x="45" y="229"/>
                  </a:lnTo>
                  <a:lnTo>
                    <a:pt x="42" y="222"/>
                  </a:lnTo>
                  <a:lnTo>
                    <a:pt x="42" y="219"/>
                  </a:lnTo>
                  <a:lnTo>
                    <a:pt x="40" y="216"/>
                  </a:lnTo>
                  <a:lnTo>
                    <a:pt x="38" y="209"/>
                  </a:lnTo>
                  <a:lnTo>
                    <a:pt x="35" y="201"/>
                  </a:lnTo>
                  <a:lnTo>
                    <a:pt x="33" y="193"/>
                  </a:lnTo>
                  <a:lnTo>
                    <a:pt x="32" y="189"/>
                  </a:lnTo>
                  <a:lnTo>
                    <a:pt x="32" y="185"/>
                  </a:lnTo>
                  <a:lnTo>
                    <a:pt x="30" y="180"/>
                  </a:lnTo>
                  <a:lnTo>
                    <a:pt x="29" y="175"/>
                  </a:lnTo>
                  <a:lnTo>
                    <a:pt x="27" y="169"/>
                  </a:lnTo>
                  <a:lnTo>
                    <a:pt x="25" y="167"/>
                  </a:lnTo>
                  <a:lnTo>
                    <a:pt x="24" y="158"/>
                  </a:lnTo>
                  <a:lnTo>
                    <a:pt x="22" y="157"/>
                  </a:lnTo>
                  <a:lnTo>
                    <a:pt x="20" y="149"/>
                  </a:lnTo>
                  <a:lnTo>
                    <a:pt x="19" y="145"/>
                  </a:lnTo>
                  <a:lnTo>
                    <a:pt x="17" y="140"/>
                  </a:lnTo>
                  <a:lnTo>
                    <a:pt x="17" y="139"/>
                  </a:lnTo>
                  <a:lnTo>
                    <a:pt x="14" y="131"/>
                  </a:lnTo>
                  <a:lnTo>
                    <a:pt x="10" y="122"/>
                  </a:lnTo>
                  <a:lnTo>
                    <a:pt x="10" y="121"/>
                  </a:lnTo>
                  <a:lnTo>
                    <a:pt x="9" y="114"/>
                  </a:lnTo>
                  <a:lnTo>
                    <a:pt x="9" y="113"/>
                  </a:lnTo>
                  <a:lnTo>
                    <a:pt x="7" y="110"/>
                  </a:lnTo>
                  <a:lnTo>
                    <a:pt x="5" y="103"/>
                  </a:lnTo>
                  <a:lnTo>
                    <a:pt x="0" y="91"/>
                  </a:lnTo>
                  <a:lnTo>
                    <a:pt x="5" y="89"/>
                  </a:lnTo>
                  <a:lnTo>
                    <a:pt x="24" y="85"/>
                  </a:lnTo>
                  <a:lnTo>
                    <a:pt x="29" y="84"/>
                  </a:lnTo>
                  <a:lnTo>
                    <a:pt x="30" y="84"/>
                  </a:lnTo>
                  <a:lnTo>
                    <a:pt x="42" y="81"/>
                  </a:lnTo>
                  <a:lnTo>
                    <a:pt x="63" y="76"/>
                  </a:lnTo>
                  <a:lnTo>
                    <a:pt x="70" y="73"/>
                  </a:lnTo>
                  <a:lnTo>
                    <a:pt x="81" y="70"/>
                  </a:lnTo>
                  <a:lnTo>
                    <a:pt x="83" y="70"/>
                  </a:lnTo>
                  <a:lnTo>
                    <a:pt x="91" y="67"/>
                  </a:lnTo>
                  <a:lnTo>
                    <a:pt x="96" y="70"/>
                  </a:lnTo>
                  <a:lnTo>
                    <a:pt x="106" y="70"/>
                  </a:lnTo>
                  <a:lnTo>
                    <a:pt x="113" y="70"/>
                  </a:lnTo>
                  <a:lnTo>
                    <a:pt x="126" y="74"/>
                  </a:lnTo>
                  <a:lnTo>
                    <a:pt x="143" y="69"/>
                  </a:lnTo>
                  <a:lnTo>
                    <a:pt x="148" y="71"/>
                  </a:lnTo>
                  <a:lnTo>
                    <a:pt x="153" y="74"/>
                  </a:lnTo>
                  <a:lnTo>
                    <a:pt x="163" y="77"/>
                  </a:lnTo>
                  <a:lnTo>
                    <a:pt x="173" y="70"/>
                  </a:lnTo>
                  <a:lnTo>
                    <a:pt x="179" y="69"/>
                  </a:lnTo>
                  <a:lnTo>
                    <a:pt x="184" y="63"/>
                  </a:lnTo>
                  <a:lnTo>
                    <a:pt x="196" y="59"/>
                  </a:lnTo>
                  <a:lnTo>
                    <a:pt x="202" y="59"/>
                  </a:lnTo>
                  <a:lnTo>
                    <a:pt x="211" y="56"/>
                  </a:lnTo>
                  <a:lnTo>
                    <a:pt x="224" y="41"/>
                  </a:lnTo>
                  <a:lnTo>
                    <a:pt x="227" y="36"/>
                  </a:lnTo>
                  <a:lnTo>
                    <a:pt x="229" y="34"/>
                  </a:lnTo>
                  <a:lnTo>
                    <a:pt x="250" y="18"/>
                  </a:lnTo>
                  <a:lnTo>
                    <a:pt x="279" y="0"/>
                  </a:lnTo>
                  <a:lnTo>
                    <a:pt x="282" y="7"/>
                  </a:lnTo>
                  <a:lnTo>
                    <a:pt x="282" y="9"/>
                  </a:lnTo>
                  <a:lnTo>
                    <a:pt x="285" y="19"/>
                  </a:lnTo>
                  <a:lnTo>
                    <a:pt x="288" y="25"/>
                  </a:lnTo>
                  <a:lnTo>
                    <a:pt x="292" y="33"/>
                  </a:lnTo>
                  <a:lnTo>
                    <a:pt x="292" y="34"/>
                  </a:lnTo>
                  <a:lnTo>
                    <a:pt x="295" y="41"/>
                  </a:lnTo>
                  <a:lnTo>
                    <a:pt x="298" y="48"/>
                  </a:lnTo>
                  <a:lnTo>
                    <a:pt x="302" y="59"/>
                  </a:lnTo>
                  <a:lnTo>
                    <a:pt x="305" y="67"/>
                  </a:lnTo>
                  <a:lnTo>
                    <a:pt x="307" y="69"/>
                  </a:lnTo>
                  <a:lnTo>
                    <a:pt x="308" y="74"/>
                  </a:lnTo>
                  <a:lnTo>
                    <a:pt x="308" y="76"/>
                  </a:lnTo>
                  <a:lnTo>
                    <a:pt x="310" y="78"/>
                  </a:lnTo>
                  <a:lnTo>
                    <a:pt x="312" y="82"/>
                  </a:lnTo>
                  <a:lnTo>
                    <a:pt x="313" y="87"/>
                  </a:lnTo>
                  <a:lnTo>
                    <a:pt x="315" y="92"/>
                  </a:lnTo>
                  <a:lnTo>
                    <a:pt x="313" y="93"/>
                  </a:lnTo>
                  <a:lnTo>
                    <a:pt x="308" y="96"/>
                  </a:lnTo>
                  <a:lnTo>
                    <a:pt x="307" y="99"/>
                  </a:lnTo>
                  <a:lnTo>
                    <a:pt x="313" y="103"/>
                  </a:lnTo>
                  <a:lnTo>
                    <a:pt x="315" y="111"/>
                  </a:lnTo>
                  <a:lnTo>
                    <a:pt x="317" y="113"/>
                  </a:lnTo>
                  <a:lnTo>
                    <a:pt x="318" y="120"/>
                  </a:lnTo>
                  <a:lnTo>
                    <a:pt x="317" y="127"/>
                  </a:lnTo>
                  <a:lnTo>
                    <a:pt x="317" y="129"/>
                  </a:lnTo>
                  <a:lnTo>
                    <a:pt x="317" y="131"/>
                  </a:lnTo>
                  <a:lnTo>
                    <a:pt x="318" y="138"/>
                  </a:lnTo>
                  <a:lnTo>
                    <a:pt x="318" y="143"/>
                  </a:lnTo>
                  <a:lnTo>
                    <a:pt x="317" y="147"/>
                  </a:lnTo>
                  <a:lnTo>
                    <a:pt x="317" y="153"/>
                  </a:lnTo>
                  <a:lnTo>
                    <a:pt x="317" y="160"/>
                  </a:lnTo>
                  <a:lnTo>
                    <a:pt x="320" y="161"/>
                  </a:lnTo>
                  <a:lnTo>
                    <a:pt x="320" y="168"/>
                  </a:lnTo>
                  <a:lnTo>
                    <a:pt x="318" y="168"/>
                  </a:lnTo>
                  <a:lnTo>
                    <a:pt x="315" y="171"/>
                  </a:lnTo>
                  <a:lnTo>
                    <a:pt x="312" y="175"/>
                  </a:lnTo>
                  <a:lnTo>
                    <a:pt x="310" y="178"/>
                  </a:lnTo>
                  <a:lnTo>
                    <a:pt x="308" y="182"/>
                  </a:lnTo>
                  <a:lnTo>
                    <a:pt x="307" y="185"/>
                  </a:lnTo>
                  <a:lnTo>
                    <a:pt x="300" y="191"/>
                  </a:lnTo>
                  <a:lnTo>
                    <a:pt x="297" y="194"/>
                  </a:lnTo>
                  <a:lnTo>
                    <a:pt x="293" y="197"/>
                  </a:lnTo>
                  <a:lnTo>
                    <a:pt x="283" y="197"/>
                  </a:lnTo>
                  <a:lnTo>
                    <a:pt x="280" y="207"/>
                  </a:lnTo>
                  <a:lnTo>
                    <a:pt x="272" y="209"/>
                  </a:lnTo>
                  <a:lnTo>
                    <a:pt x="272" y="212"/>
                  </a:lnTo>
                  <a:lnTo>
                    <a:pt x="270" y="215"/>
                  </a:lnTo>
                  <a:lnTo>
                    <a:pt x="272" y="216"/>
                  </a:lnTo>
                  <a:lnTo>
                    <a:pt x="272" y="219"/>
                  </a:lnTo>
                  <a:lnTo>
                    <a:pt x="274" y="220"/>
                  </a:lnTo>
                  <a:lnTo>
                    <a:pt x="274" y="233"/>
                  </a:lnTo>
                  <a:lnTo>
                    <a:pt x="270" y="238"/>
                  </a:lnTo>
                  <a:lnTo>
                    <a:pt x="267" y="238"/>
                  </a:lnTo>
                  <a:lnTo>
                    <a:pt x="257" y="230"/>
                  </a:lnTo>
                  <a:lnTo>
                    <a:pt x="255" y="233"/>
                  </a:lnTo>
                  <a:lnTo>
                    <a:pt x="252" y="237"/>
                  </a:lnTo>
                  <a:lnTo>
                    <a:pt x="250" y="254"/>
                  </a:lnTo>
                  <a:lnTo>
                    <a:pt x="255" y="260"/>
                  </a:lnTo>
                  <a:lnTo>
                    <a:pt x="254" y="265"/>
                  </a:lnTo>
                  <a:lnTo>
                    <a:pt x="250" y="265"/>
                  </a:lnTo>
                  <a:lnTo>
                    <a:pt x="249" y="266"/>
                  </a:lnTo>
                  <a:lnTo>
                    <a:pt x="249" y="271"/>
                  </a:lnTo>
                  <a:lnTo>
                    <a:pt x="245" y="278"/>
                  </a:lnTo>
                  <a:lnTo>
                    <a:pt x="237" y="281"/>
                  </a:lnTo>
                  <a:lnTo>
                    <a:pt x="231" y="282"/>
                  </a:lnTo>
                  <a:lnTo>
                    <a:pt x="227" y="280"/>
                  </a:lnTo>
                  <a:lnTo>
                    <a:pt x="224" y="278"/>
                  </a:lnTo>
                  <a:lnTo>
                    <a:pt x="216" y="276"/>
                  </a:lnTo>
                  <a:lnTo>
                    <a:pt x="211" y="276"/>
                  </a:lnTo>
                  <a:lnTo>
                    <a:pt x="207" y="273"/>
                  </a:lnTo>
                  <a:lnTo>
                    <a:pt x="202" y="265"/>
                  </a:lnTo>
                  <a:lnTo>
                    <a:pt x="192" y="269"/>
                  </a:lnTo>
                  <a:lnTo>
                    <a:pt x="187" y="278"/>
                  </a:lnTo>
                  <a:lnTo>
                    <a:pt x="181" y="280"/>
                  </a:lnTo>
                  <a:lnTo>
                    <a:pt x="179" y="281"/>
                  </a:lnTo>
                  <a:lnTo>
                    <a:pt x="178" y="282"/>
                  </a:lnTo>
                  <a:lnTo>
                    <a:pt x="169" y="280"/>
                  </a:lnTo>
                  <a:lnTo>
                    <a:pt x="158" y="280"/>
                  </a:lnTo>
                  <a:lnTo>
                    <a:pt x="151" y="282"/>
                  </a:lnTo>
                  <a:lnTo>
                    <a:pt x="151" y="285"/>
                  </a:lnTo>
                  <a:lnTo>
                    <a:pt x="148" y="287"/>
                  </a:lnTo>
                  <a:close/>
                </a:path>
              </a:pathLst>
            </a:custGeom>
            <a:solidFill>
              <a:srgbClr val="919191"/>
            </a:solidFill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4" name=""/>
          <p:cNvSpPr/>
          <p:nvPr/>
        </p:nvSpPr>
        <p:spPr>
          <a:xfrm rot="287400">
            <a:off x="7765560" y="2922480"/>
            <a:ext cx="1049400" cy="723960"/>
          </a:xfrm>
          <a:custGeom>
            <a:avLst/>
            <a:gdLst/>
            <a:ahLst/>
            <a:rect l="l" t="t" r="r" b="b"/>
            <a:pathLst>
              <a:path w="326" h="233">
                <a:moveTo>
                  <a:pt x="0" y="66"/>
                </a:moveTo>
                <a:lnTo>
                  <a:pt x="0" y="53"/>
                </a:lnTo>
                <a:lnTo>
                  <a:pt x="3" y="49"/>
                </a:lnTo>
                <a:lnTo>
                  <a:pt x="21" y="53"/>
                </a:lnTo>
                <a:lnTo>
                  <a:pt x="36" y="47"/>
                </a:lnTo>
                <a:lnTo>
                  <a:pt x="45" y="47"/>
                </a:lnTo>
                <a:lnTo>
                  <a:pt x="51" y="45"/>
                </a:lnTo>
                <a:lnTo>
                  <a:pt x="58" y="45"/>
                </a:lnTo>
                <a:lnTo>
                  <a:pt x="68" y="44"/>
                </a:lnTo>
                <a:lnTo>
                  <a:pt x="73" y="37"/>
                </a:lnTo>
                <a:lnTo>
                  <a:pt x="63" y="31"/>
                </a:lnTo>
                <a:lnTo>
                  <a:pt x="56" y="34"/>
                </a:lnTo>
                <a:lnTo>
                  <a:pt x="51" y="33"/>
                </a:lnTo>
                <a:lnTo>
                  <a:pt x="48" y="38"/>
                </a:lnTo>
                <a:lnTo>
                  <a:pt x="45" y="40"/>
                </a:lnTo>
                <a:lnTo>
                  <a:pt x="40" y="33"/>
                </a:lnTo>
                <a:lnTo>
                  <a:pt x="33" y="31"/>
                </a:lnTo>
                <a:lnTo>
                  <a:pt x="25" y="19"/>
                </a:lnTo>
                <a:lnTo>
                  <a:pt x="25" y="9"/>
                </a:lnTo>
                <a:lnTo>
                  <a:pt x="33" y="13"/>
                </a:lnTo>
                <a:lnTo>
                  <a:pt x="63" y="20"/>
                </a:lnTo>
                <a:lnTo>
                  <a:pt x="139" y="8"/>
                </a:lnTo>
                <a:lnTo>
                  <a:pt x="177" y="7"/>
                </a:lnTo>
                <a:lnTo>
                  <a:pt x="185" y="12"/>
                </a:lnTo>
                <a:lnTo>
                  <a:pt x="243" y="0"/>
                </a:lnTo>
                <a:lnTo>
                  <a:pt x="268" y="20"/>
                </a:lnTo>
                <a:lnTo>
                  <a:pt x="276" y="23"/>
                </a:lnTo>
                <a:lnTo>
                  <a:pt x="303" y="38"/>
                </a:lnTo>
                <a:lnTo>
                  <a:pt x="321" y="52"/>
                </a:lnTo>
                <a:lnTo>
                  <a:pt x="323" y="59"/>
                </a:lnTo>
                <a:lnTo>
                  <a:pt x="313" y="66"/>
                </a:lnTo>
                <a:lnTo>
                  <a:pt x="323" y="71"/>
                </a:lnTo>
                <a:lnTo>
                  <a:pt x="326" y="87"/>
                </a:lnTo>
                <a:lnTo>
                  <a:pt x="295" y="88"/>
                </a:lnTo>
                <a:lnTo>
                  <a:pt x="283" y="81"/>
                </a:lnTo>
                <a:lnTo>
                  <a:pt x="265" y="81"/>
                </a:lnTo>
                <a:lnTo>
                  <a:pt x="257" y="71"/>
                </a:lnTo>
                <a:lnTo>
                  <a:pt x="252" y="76"/>
                </a:lnTo>
                <a:lnTo>
                  <a:pt x="243" y="74"/>
                </a:lnTo>
                <a:lnTo>
                  <a:pt x="233" y="65"/>
                </a:lnTo>
                <a:lnTo>
                  <a:pt x="228" y="55"/>
                </a:lnTo>
                <a:lnTo>
                  <a:pt x="202" y="65"/>
                </a:lnTo>
                <a:lnTo>
                  <a:pt x="212" y="66"/>
                </a:lnTo>
                <a:lnTo>
                  <a:pt x="232" y="76"/>
                </a:lnTo>
                <a:lnTo>
                  <a:pt x="247" y="98"/>
                </a:lnTo>
                <a:lnTo>
                  <a:pt x="238" y="118"/>
                </a:lnTo>
                <a:lnTo>
                  <a:pt x="230" y="146"/>
                </a:lnTo>
                <a:lnTo>
                  <a:pt x="252" y="193"/>
                </a:lnTo>
                <a:lnTo>
                  <a:pt x="233" y="219"/>
                </a:lnTo>
                <a:lnTo>
                  <a:pt x="217" y="233"/>
                </a:lnTo>
                <a:lnTo>
                  <a:pt x="207" y="220"/>
                </a:lnTo>
                <a:lnTo>
                  <a:pt x="204" y="215"/>
                </a:lnTo>
                <a:lnTo>
                  <a:pt x="200" y="207"/>
                </a:lnTo>
                <a:lnTo>
                  <a:pt x="187" y="186"/>
                </a:lnTo>
                <a:lnTo>
                  <a:pt x="179" y="173"/>
                </a:lnTo>
                <a:lnTo>
                  <a:pt x="169" y="167"/>
                </a:lnTo>
                <a:lnTo>
                  <a:pt x="157" y="164"/>
                </a:lnTo>
                <a:lnTo>
                  <a:pt x="154" y="165"/>
                </a:lnTo>
                <a:lnTo>
                  <a:pt x="146" y="172"/>
                </a:lnTo>
                <a:lnTo>
                  <a:pt x="139" y="176"/>
                </a:lnTo>
                <a:lnTo>
                  <a:pt x="137" y="179"/>
                </a:lnTo>
                <a:lnTo>
                  <a:pt x="131" y="182"/>
                </a:lnTo>
                <a:lnTo>
                  <a:pt x="136" y="185"/>
                </a:lnTo>
                <a:lnTo>
                  <a:pt x="132" y="187"/>
                </a:lnTo>
                <a:lnTo>
                  <a:pt x="131" y="197"/>
                </a:lnTo>
                <a:lnTo>
                  <a:pt x="129" y="198"/>
                </a:lnTo>
                <a:lnTo>
                  <a:pt x="122" y="207"/>
                </a:lnTo>
                <a:lnTo>
                  <a:pt x="119" y="209"/>
                </a:lnTo>
                <a:lnTo>
                  <a:pt x="106" y="208"/>
                </a:lnTo>
                <a:lnTo>
                  <a:pt x="99" y="204"/>
                </a:lnTo>
                <a:lnTo>
                  <a:pt x="98" y="190"/>
                </a:lnTo>
                <a:lnTo>
                  <a:pt x="99" y="187"/>
                </a:lnTo>
                <a:lnTo>
                  <a:pt x="106" y="183"/>
                </a:lnTo>
                <a:lnTo>
                  <a:pt x="113" y="176"/>
                </a:lnTo>
                <a:lnTo>
                  <a:pt x="114" y="171"/>
                </a:lnTo>
                <a:lnTo>
                  <a:pt x="114" y="168"/>
                </a:lnTo>
                <a:lnTo>
                  <a:pt x="114" y="161"/>
                </a:lnTo>
                <a:lnTo>
                  <a:pt x="116" y="158"/>
                </a:lnTo>
                <a:lnTo>
                  <a:pt x="121" y="139"/>
                </a:lnTo>
                <a:lnTo>
                  <a:pt x="116" y="122"/>
                </a:lnTo>
                <a:lnTo>
                  <a:pt x="113" y="114"/>
                </a:lnTo>
                <a:lnTo>
                  <a:pt x="113" y="113"/>
                </a:lnTo>
                <a:lnTo>
                  <a:pt x="108" y="113"/>
                </a:lnTo>
                <a:lnTo>
                  <a:pt x="101" y="107"/>
                </a:lnTo>
                <a:lnTo>
                  <a:pt x="103" y="100"/>
                </a:lnTo>
                <a:lnTo>
                  <a:pt x="111" y="100"/>
                </a:lnTo>
                <a:lnTo>
                  <a:pt x="99" y="91"/>
                </a:lnTo>
                <a:lnTo>
                  <a:pt x="89" y="82"/>
                </a:lnTo>
                <a:lnTo>
                  <a:pt x="79" y="84"/>
                </a:lnTo>
                <a:lnTo>
                  <a:pt x="63" y="80"/>
                </a:lnTo>
                <a:lnTo>
                  <a:pt x="48" y="81"/>
                </a:lnTo>
                <a:lnTo>
                  <a:pt x="40" y="73"/>
                </a:lnTo>
                <a:lnTo>
                  <a:pt x="20" y="74"/>
                </a:lnTo>
                <a:lnTo>
                  <a:pt x="7" y="71"/>
                </a:lnTo>
                <a:lnTo>
                  <a:pt x="3" y="69"/>
                </a:lnTo>
                <a:lnTo>
                  <a:pt x="0" y="66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4267080" y="1981080"/>
            <a:ext cx="152424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Canada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3.0 Bcfd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2.8 Bcfd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94%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 flipV="1">
            <a:off x="4950000" y="5088600"/>
            <a:ext cx="618840" cy="565560"/>
          </a:xfrm>
          <a:prstGeom prst="line">
            <a:avLst/>
          </a:prstGeom>
          <a:ln w="1260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7010280" y="5181480"/>
            <a:ext cx="137160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Gulf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2.8 Bcfd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1.2 Bcfd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42%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4267080" y="4572000"/>
            <a:ext cx="137160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Southwest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3.0 Bcfd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2.3 Bcfd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74%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4267080" y="3352680"/>
            <a:ext cx="838440" cy="0"/>
          </a:xfrm>
          <a:prstGeom prst="line">
            <a:avLst/>
          </a:prstGeom>
          <a:ln w="1260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 flipV="1">
            <a:off x="6781680" y="5424480"/>
            <a:ext cx="0" cy="838080"/>
          </a:xfrm>
          <a:prstGeom prst="line">
            <a:avLst/>
          </a:prstGeom>
          <a:ln w="255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5562720" y="2209680"/>
            <a:ext cx="1600200" cy="1008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d6"/>
                </a:solidFill>
                <a:effectLst/>
                <a:uFillTx/>
                <a:latin typeface="Times New Roman"/>
              </a:rPr>
              <a:t>Capacity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d6"/>
                </a:solidFill>
                <a:effectLst/>
                <a:uFillTx/>
                <a:latin typeface="Times New Roman"/>
              </a:rPr>
              <a:t>Flow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d6"/>
                </a:solidFill>
                <a:effectLst/>
                <a:uFillTx/>
                <a:latin typeface="Times New Roman"/>
              </a:rPr>
              <a:t>Utilization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pull dir="rd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741ff"/>
            </a:gs>
            <a:gs pos="100000">
              <a:srgbClr val="032287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PlaceHolder 1"/>
          <p:cNvSpPr>
            <a:spLocks noGrp="1"/>
          </p:cNvSpPr>
          <p:nvPr>
            <p:ph type="title"/>
          </p:nvPr>
        </p:nvSpPr>
        <p:spPr>
          <a:xfrm>
            <a:off x="590400" y="304560"/>
            <a:ext cx="5810400" cy="99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Chicago - Henry Hub basis could go negative part of the year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3" name="PlaceHolder 2"/>
          <p:cNvSpPr>
            <a:spLocks noGrp="1"/>
          </p:cNvSpPr>
          <p:nvPr>
            <p:ph/>
          </p:nvPr>
        </p:nvSpPr>
        <p:spPr>
          <a:xfrm>
            <a:off x="761760" y="1828440"/>
            <a:ext cx="3886200" cy="4343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spcBef>
                <a:spcPts val="601"/>
              </a:spcBef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Positive Henry Hub - Midwest basis could move northeast of Chicago during the non- heating season and Chicago - Henry Hub basis could become negative in the summer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  <a:p>
            <a:pPr marL="285840" indent="-285840">
              <a:spcBef>
                <a:spcPts val="601"/>
              </a:spcBef>
              <a:buClr>
                <a:srgbClr val="cf0e30"/>
              </a:buClr>
              <a:buSzPct val="64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Midwest could reverse flow 600 - 800 MMcfd to Tennessee</a:t>
            </a:r>
            <a:endParaRPr b="1" lang="en-US" sz="2400" strike="noStrike" u="none">
              <a:solidFill>
                <a:srgbClr val="00279f"/>
              </a:solidFill>
              <a:effectLst/>
              <a:uFillTx/>
              <a:latin typeface="Palatino"/>
            </a:endParaRPr>
          </a:p>
        </p:txBody>
      </p:sp>
      <p:graphicFrame>
        <p:nvGraphicFramePr>
          <p:cNvPr id="314" name=""/>
          <p:cNvGraphicFramePr/>
          <p:nvPr/>
        </p:nvGraphicFramePr>
        <p:xfrm>
          <a:off x="5029200" y="1752480"/>
          <a:ext cx="3400560" cy="4496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029200" y="1752480"/>
                    <a:ext cx="3400560" cy="4496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transition spd="med">
    <p:pull dir="rd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39953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1998-04-05T08:51:30Z</dcterms:created>
  <dc:creator>Energy</dc:creator>
  <dc:description/>
  <dc:language>en-US</dc:language>
  <cp:lastModifiedBy>Ron Denhardt</cp:lastModifiedBy>
  <cp:lastPrinted>2000-09-25T10:48:56Z</cp:lastPrinted>
  <dcterms:modified xsi:type="dcterms:W3CDTF">2000-09-26T14:13:18Z</dcterms:modified>
  <cp:revision>190</cp:revision>
  <dc:subject/>
  <dc:title>NORTH AMERICAN NATURAL GAS OUTLOOK</dc:title>
</cp:coreProperties>
</file>