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A696E4-5AF5-4367-BF56-A6D92718E4C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E392DB-BF85-4BC5-A1D1-4AE5367FCC4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638680" y="2209680"/>
            <a:ext cx="312444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16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Arauco (1,530)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Aracruz (1,300)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CMPC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CVRD (900)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380880" y="1752480"/>
          <a:ext cx="4699080" cy="2832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99080" cy="283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228600" y="1600200"/>
          <a:ext cx="4038480" cy="2668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038480" cy="266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" name=""/>
          <p:cNvGraphicFramePr/>
          <p:nvPr/>
        </p:nvGraphicFramePr>
        <p:xfrm>
          <a:off x="4724280" y="1600200"/>
          <a:ext cx="3962520" cy="26416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600200"/>
                    <a:ext cx="3962520" cy="264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457200" y="4343400"/>
            <a:ext cx="373392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1-Arauco (Radiata Pine = 1,090; Total = 1,090)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2-CMPC (Radiata Pine = 545; Total = 545)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800600" y="4343400"/>
            <a:ext cx="38098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2-CVRD (BEK = 900; Total = 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(BEK = 410; Total = 410)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Votorantim (BEK = 400; Total = 400)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CMPC (BEK = 350; Total = 350)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2001-10-11T12:44:32Z</dcterms:created>
  <dc:creator>mcaushol</dc:creator>
  <dc:description/>
  <dc:language>en-US</dc:language>
  <cp:lastModifiedBy>mcaushol</cp:lastModifiedBy>
  <dcterms:modified xsi:type="dcterms:W3CDTF">2001-10-11T12:44:43Z</dcterms:modified>
  <cp:revision>1</cp:revision>
  <dc:subject/>
  <dc:title>PowerPoint Presentation</dc:title>
</cp:coreProperties>
</file>