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235040" y="650412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9B66A9-F404-4D98-B160-7AF95E21BBF0}" type="slidenum"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609480" y="2287440"/>
          <a:ext cx="8070840" cy="35514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09480" y="2287440"/>
                    <a:ext cx="8070840" cy="355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953400" y="3278160"/>
            <a:ext cx="152280" cy="14292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933640" y="2925720"/>
            <a:ext cx="133560" cy="13824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2066760" y="2944800"/>
            <a:ext cx="138240" cy="13320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828800" y="2135160"/>
            <a:ext cx="22860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1585080" y="1863720"/>
            <a:ext cx="960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Vancouver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3338640" y="2016000"/>
            <a:ext cx="815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Montreal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3124080" y="2363760"/>
            <a:ext cx="4572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3733920" y="3697200"/>
            <a:ext cx="180720" cy="571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3243960" y="3387600"/>
            <a:ext cx="91764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Sao Paolo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4943520" y="2125800"/>
            <a:ext cx="971640" cy="761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5557680" y="1825560"/>
            <a:ext cx="94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Terneuzen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7086600" y="2058840"/>
            <a:ext cx="38088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7221600" y="1765440"/>
            <a:ext cx="1141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Hong Kong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457200" y="816120"/>
            <a:ext cx="3886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North American and International Hubs: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33200" y="0"/>
            <a:ext cx="8077320" cy="5144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 Establishment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31120" y="6418440"/>
            <a:ext cx="112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2486160" y="2986200"/>
            <a:ext cx="118800" cy="12852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3600" bIns="-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2519280" y="3316320"/>
            <a:ext cx="115920" cy="12528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040" bIns="-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638440" y="3279600"/>
            <a:ext cx="115920" cy="13032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3240" bIns="-3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695760" y="4243320"/>
            <a:ext cx="119160" cy="12852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3600" bIns="-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3662280" y="4371840"/>
            <a:ext cx="123840" cy="12888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3960" bIns="-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786200" y="2916360"/>
            <a:ext cx="115920" cy="12528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040" bIns="-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4843440" y="2887560"/>
            <a:ext cx="115920" cy="12564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80" bIns="-4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995720" y="3097080"/>
            <a:ext cx="115920" cy="12564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80" bIns="-4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743360" y="2986200"/>
            <a:ext cx="115920" cy="12528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040" bIns="-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000160" y="3040200"/>
            <a:ext cx="115920" cy="12528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040" bIns="-5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081240" y="4697280"/>
            <a:ext cx="115920" cy="125640"/>
          </a:xfrm>
          <a:prstGeom prst="star5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80" bIns="-4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576960" y="4940280"/>
            <a:ext cx="123084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Rio de Janeiro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flipH="1" flipV="1">
            <a:off x="3781440" y="4454280"/>
            <a:ext cx="44784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4700880" y="1882800"/>
            <a:ext cx="79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Antwerp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4829040" y="2154240"/>
            <a:ext cx="266760" cy="752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662280" y="2225520"/>
            <a:ext cx="99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LaRochelle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flipH="1" flipV="1">
            <a:off x="4276800" y="2515680"/>
            <a:ext cx="419040" cy="4762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1938960" y="5216400"/>
            <a:ext cx="82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Santiago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2409840" y="4835160"/>
            <a:ext cx="609480" cy="390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635080" y="2701800"/>
            <a:ext cx="98496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Monfalconi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166120" y="2273400"/>
            <a:ext cx="94320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Green Bay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3276720" y="2516040"/>
            <a:ext cx="45720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2609640" y="2573280"/>
            <a:ext cx="285480" cy="419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032840" y="2606760"/>
            <a:ext cx="68040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Seattle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23520" y="3149640"/>
            <a:ext cx="110412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New Orleans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586880" y="3768840"/>
            <a:ext cx="66312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Mobile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2104920" y="3459240"/>
            <a:ext cx="590760" cy="37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781280" y="3354480"/>
            <a:ext cx="704880" cy="2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590840" y="2897280"/>
            <a:ext cx="419040" cy="190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5114880" y="2887200"/>
            <a:ext cx="523800" cy="266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" descr=""/>
          <p:cNvPicPr/>
          <p:nvPr/>
        </p:nvPicPr>
        <p:blipFill>
          <a:blip r:embed="rId2"/>
          <a:stretch/>
        </p:blipFill>
        <p:spPr>
          <a:xfrm>
            <a:off x="903240" y="158760"/>
            <a:ext cx="7898040" cy="758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3149640" y="4089240"/>
            <a:ext cx="431640" cy="44460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403440" y="4546440"/>
            <a:ext cx="432000" cy="44460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222960" y="3692520"/>
            <a:ext cx="432000" cy="44460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070680" y="4114800"/>
            <a:ext cx="431640" cy="44460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5346720" y="4165560"/>
            <a:ext cx="431640" cy="44460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155600" y="2882880"/>
            <a:ext cx="622440" cy="57168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952560" y="2514600"/>
            <a:ext cx="1054080" cy="1079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128960" y="2573280"/>
            <a:ext cx="73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Hubs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421000" y="4724280"/>
            <a:ext cx="10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 Angeles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6635880" y="3776760"/>
            <a:ext cx="198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England/Northeast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487200" y="4219560"/>
            <a:ext cx="97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Mid-Atlantic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5599080" y="5624640"/>
            <a:ext cx="85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011680" y="4186080"/>
            <a:ext cx="115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Francisco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181680" y="5504040"/>
            <a:ext cx="67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flipH="1" flipV="1">
            <a:off x="5613120" y="4635360"/>
            <a:ext cx="330120" cy="9907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4381560" y="4330800"/>
            <a:ext cx="431640" cy="444240"/>
          </a:xfrm>
          <a:prstGeom prst="ellipse">
            <a:avLst/>
          </a:prstGeom>
          <a:noFill/>
          <a:ln w="442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517920" y="4737240"/>
            <a:ext cx="920880" cy="761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258840" y="79200"/>
            <a:ext cx="4556160" cy="884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American Newsprint Capacity,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Consumption &amp; EIM Hubs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2000-08-16T16:43:33Z</dcterms:created>
  <dc:creator>Brandon Lee Wax</dc:creator>
  <dc:description/>
  <dc:language>en-US</dc:language>
  <cp:lastModifiedBy>areed</cp:lastModifiedBy>
  <cp:lastPrinted>2000-08-23T09:16:49Z</cp:lastPrinted>
  <dcterms:modified xsi:type="dcterms:W3CDTF">2001-10-18T12:46:43Z</dcterms:modified>
  <cp:revision>105</cp:revision>
  <dc:subject/>
  <dc:title>No Slide Title</dc:title>
</cp:coreProperties>
</file>