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80160" y="1114920"/>
            <a:ext cx="6583320" cy="83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" descr=""/>
          <p:cNvPicPr/>
          <p:nvPr/>
        </p:nvPicPr>
        <p:blipFill>
          <a:blip r:embed="rId1"/>
          <a:stretch/>
        </p:blipFill>
        <p:spPr>
          <a:xfrm>
            <a:off x="2235240" y="1981080"/>
            <a:ext cx="4686120" cy="412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762120" y="685800"/>
            <a:ext cx="7556400" cy="557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Enron</dc:creator>
  <dc:description/>
  <dc:language>en-US</dc:language>
  <cp:lastModifiedBy>Enron</cp:lastModifiedBy>
  <cp:revision>0</cp:revision>
  <dc:subject/>
  <dc:title>No Slide Title</dc:title>
</cp:coreProperties>
</file>