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838080" y="-3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837720"/>
            <a:ext cx="815328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46B5852-5B64-4D48-A445-5C6AA26B5B7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838080" y="-3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685800" y="837720"/>
            <a:ext cx="8153280" cy="525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CB4251B-8497-4FB4-B218-0B95C276F95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-3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837720"/>
            <a:ext cx="815328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FCB730A-B509-4712-BC85-97F1B97656B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609480" y="762120"/>
            <a:ext cx="8229600" cy="0"/>
          </a:xfrm>
          <a:prstGeom prst="line">
            <a:avLst/>
          </a:prstGeom>
          <a:ln w="633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762120" y="-76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Privileged &amp; Confidential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1371600" y="1752120"/>
            <a:ext cx="6400800" cy="1752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“Misdeclaration” Claim by MSEB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Issues &amp; Potential Impact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144000"/>
            <a:ext cx="7772400" cy="38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is Misdeclaration 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762120"/>
            <a:ext cx="8153280" cy="487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2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Concept [Clause 8.4 (b)]: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DPC ‘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intentionally declares’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higher available capacity than is actually available for generating energy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Tested January, May and September of each year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Test for misdeclaration is for any Availability Period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Average active power &lt; 95% of  MSEB’s Instructed Capacity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above test is not applicable if: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DPC acted in accordance with Good Industry Practice; &amp;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DPC was not knowingly in breach of its obligations per the PPA, with regard to updation of its availability declarations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2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2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287000" y="5638680"/>
            <a:ext cx="7158600" cy="1015920"/>
          </a:xfrm>
          <a:prstGeom prst="rect">
            <a:avLst/>
          </a:prstGeom>
          <a:gradFill rotWithShape="0">
            <a:gsLst>
              <a:gs pos="0">
                <a:srgbClr val="a8d3a8"/>
              </a:gs>
              <a:gs pos="100000">
                <a:srgbClr val="008000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Misdeclaration Provision Applicable only when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DPC does not act in good faith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38080" y="76320"/>
            <a:ext cx="77724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Impact of Misdeclaration on DPC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09480" y="990720"/>
            <a:ext cx="82296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2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Penalty for misdeclaration: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fixed charges multiplied by 10 times the diff. between Declared Availability &amp;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Active Power (AP) produced in all the relevant Availability Periods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4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penalty has been computed in the worst case over a period of 14 days prior to the shortfall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219320" y="5410080"/>
            <a:ext cx="6627600" cy="642600"/>
          </a:xfrm>
          <a:prstGeom prst="rect">
            <a:avLst/>
          </a:prstGeom>
          <a:gradFill rotWithShape="0">
            <a:gsLst>
              <a:gs pos="0">
                <a:srgbClr val="a8d4a8"/>
              </a:gs>
              <a:gs pos="100000">
                <a:srgbClr val="008200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50000"/>
              </a:lnSpc>
              <a:spcBef>
                <a:spcPts val="1500"/>
              </a:spcBef>
              <a:spcAft>
                <a:spcPts val="15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Very Stiff penalties for Misdeclaration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-3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Background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837720"/>
            <a:ext cx="815328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ramp up curve (minimum time required for a plant to go from cold start to full load) in the PPA does not reflect the actual performance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PPA requires the plant to be on full load in 3 hours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practice combined cycle plants takes almost 6 hours to ramp up to full load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Issue discussed with MSEB in June 1999 and minuted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informal arrangement for hot &amp; cold starts was mutually agreed verbally and actually followed on a number of occasions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MSEB has implicitly accepted the revised ramp up curve by their dispatch instructions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arrangement supports the actual start-up profile of the machines as opposed to the curves in the PPA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838080" y="-3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Current Issue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04920" y="837720"/>
            <a:ext cx="861048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1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MSEB instructed cold start of the plant on Jan 28,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DPC instructed to reach full baseload 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(657 MW) in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3 hrs, as required in the PPA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68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Plant operator informed MSEB of inability to achieve full baseload generation within instructed timeframe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624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Initially by telephone;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624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Written communication (by fax) later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MSEB’s interpretation of the above event per the PPA: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DPC’s declaration incorrect &amp;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‘misdeclaration’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clause would apply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DPC’s interpretation of the above event: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MSEB was aware of actual plant constraints with regard to ramp up rate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There was no intent to misdeclare;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DPC did not knowingly breach its obligations per the PPA; and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Therefore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Misdeclaration clause would not apply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10000"/>
              </a:lnSpc>
              <a:spcBef>
                <a:spcPts val="62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10000"/>
              </a:lnSpc>
              <a:spcBef>
                <a:spcPts val="62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-3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MSEB’s Claims - Jan 28 Incident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33160" y="837720"/>
            <a:ext cx="8305560" cy="571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MSEB’s contention : Jan 28th incident is an event of Misdeclaration; &amp;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Worst case (14 day) “Misdeclaration” Penalty applicable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Revised Availability Computed by MSEB: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- 11.26%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Consequent Rebate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(leviable as of Jan 2001)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~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$ 86 MM    (~ Rs 401 cr.)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DPC’s bill for Jan 2001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~ $ 27.5 MM (~ Rs 128 cr.)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 amount payable by DPC to MSEB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~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$ 53.5 MM ( ~ Rs 249 cr.)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Additional adjustments proposed by MSEB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Outstanding Dec. bill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~ $ 21.9 MM (~ Rs 102 cr.)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Interest due (Oct 2000 - Jan 2001 bills)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~ $   0.9 MM (~ Rs    4 cr.)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ADJUSTED AMOUNT PAYABLE by DPC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~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$ 30.7 MM (~ Rs 143 cr.)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 Note:  As per the PPA there is no set-off provision on prior and subsequent bills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838080" y="167760"/>
            <a:ext cx="7772400" cy="365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DPC’s Views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800" y="837720"/>
            <a:ext cx="815328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3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MSEB’s Dispatch instructions in previous instances support the actual start up profile of the machines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3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DPC followed Good Industry Practice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30000"/>
              </a:lnSpc>
              <a:spcBef>
                <a:spcPts val="55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Combined Cycle achieves full load in less than 5-6 hours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30000"/>
              </a:lnSpc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Further, DPC was not knowingly in breach of its obligations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;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3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written communication to MSEB in the past (MoM June 1999)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3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verbal communication in the current instance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3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MSEB’s recent actions reflect bad faith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3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DPC intends to resort to the Dispute Resolution Process outlined in the PPA to resolve the Misdeclaration Issue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3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28760" y="5334120"/>
            <a:ext cx="8408880" cy="1016280"/>
          </a:xfrm>
          <a:prstGeom prst="rect">
            <a:avLst/>
          </a:prstGeom>
          <a:gradFill rotWithShape="0">
            <a:gsLst>
              <a:gs pos="0">
                <a:srgbClr val="a8d3a8"/>
              </a:gs>
              <a:gs pos="100000">
                <a:srgbClr val="008000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Strong Defences for ultimate resolution of Issue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838080" y="167760"/>
            <a:ext cx="7772400" cy="365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Immediate Implications of Misdeclaration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04920" y="837720"/>
            <a:ext cx="853416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0">
              <a:lnSpc>
                <a:spcPct val="110000"/>
              </a:lnSpc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10000"/>
              </a:lnSpc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January bill of 125 crores would probably not be paid by MSEB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per the PPA no prior / subsequent bills can be set off against this claim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DPC intends to take recourse to its security package, if required, to collect the outstanding bills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There is currently enough liquidity in DPC to meet the estimated operating expenses till May 2001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There are adequate funds in the O&amp;M Account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Debt Service accounts are fill and adequate to meet the debt service requirements till June 2001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Additionally there are liquidity L/Cs of $37.5 M also available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10000"/>
              </a:lnSpc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632480" y="5883120"/>
            <a:ext cx="183960" cy="82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50000"/>
              </a:lnSpc>
              <a:spcBef>
                <a:spcPts val="1500"/>
              </a:spcBef>
              <a:spcAft>
                <a:spcPts val="15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2001-02-01T08:27:28Z</dcterms:created>
  <dc:creator>Enron User</dc:creator>
  <dc:description/>
  <dc:language>en-US</dc:language>
  <cp:lastModifiedBy>ENRON USER</cp:lastModifiedBy>
  <cp:lastPrinted>2001-03-01T04:35:56Z</cp:lastPrinted>
  <dcterms:modified xsi:type="dcterms:W3CDTF">2001-03-01T06:29:46Z</dcterms:modified>
  <cp:revision>39</cp:revision>
  <dc:subject/>
  <dc:title>Misdeclaration</dc:title>
</cp:coreProperties>
</file>