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8306A1-9310-486B-90D1-1D68508D23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64CEFE-18CE-482D-A922-5B0CF7F01DC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1295280" y="228600"/>
            <a:ext cx="4552920" cy="1981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48403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Time to Celebrate!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The Research Group 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is having a "Millenium Party"!</a:t>
            </a:r>
            <a:endParaRPr b="0" lang="en-US" sz="24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/>
          </p:nvPr>
        </p:nvSpPr>
        <p:spPr>
          <a:xfrm>
            <a:off x="3124080" y="2209680"/>
            <a:ext cx="50292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Where: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Stinson and Thuy Gibner’s Home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6642 Westchester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Houston, TX 77005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When: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Saturday, January 8,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Time: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2:00 pm until 5:00 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What: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Good food, good company and 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	</a:t>
            </a:r>
            <a:r>
              <a:rPr b="1" lang="en-US" sz="1600" strike="noStrike" u="none">
                <a:solidFill>
                  <a:srgbClr val="cc0066"/>
                </a:solidFill>
                <a:effectLst/>
                <a:uFillTx/>
                <a:latin typeface="Albertus Extra Bold"/>
              </a:rPr>
              <a:t>gifts! (names were drawn earlier).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4572000"/>
            <a:ext cx="2819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1219320" y="3200400"/>
            <a:ext cx="1600200" cy="289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657600" y="4876920"/>
            <a:ext cx="4572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Everyone sign up on the menu sheet at Shirley’s desk and bring your favorite dish   There will also be a place for you to show the number of people that will be coming with you.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2000-01-04T14:11:04Z</dcterms:created>
  <dc:creator>scrensh</dc:creator>
  <dc:description/>
  <dc:language>en-US</dc:language>
  <cp:lastModifiedBy>scrensh</cp:lastModifiedBy>
  <cp:lastPrinted>2000-01-04T15:18:26Z</cp:lastPrinted>
  <dcterms:modified xsi:type="dcterms:W3CDTF">2000-01-04T15:44:53Z</dcterms:modified>
  <cp:revision>2</cp:revision>
  <dc:subject/>
  <dc:title>No Slide Title</dc:title>
</cp:coreProperties>
</file>