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9187200" cy="703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Img"/>
          </p:nvPr>
        </p:nvSpPr>
        <p:spPr>
          <a:xfrm>
            <a:off x="2833200" y="526680"/>
            <a:ext cx="3519720" cy="2639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ldImg"/>
          </p:nvPr>
        </p:nvSpPr>
        <p:spPr>
          <a:xfrm>
            <a:off x="2833560" y="527040"/>
            <a:ext cx="3519720" cy="2639880"/>
          </a:xfrm>
          <a:prstGeom prst="rect">
            <a:avLst/>
          </a:prstGeom>
          <a:ln w="0">
            <a:noFill/>
          </a:ln>
        </p:spPr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2400" strike="noStrike" u="none">
                <a:solidFill>
                  <a:srgbClr val="063de8"/>
                </a:solidFill>
                <a:effectLst/>
                <a:uFillTx/>
                <a:latin typeface="Arial Black"/>
              </a:rPr>
              <a:t>Weather &amp; Market Technicals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28,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Greg Whalley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048120" y="1905120"/>
            <a:ext cx="304776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961560"/>
            <a:ext cx="8489880" cy="1135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Weather &amp; Market Technicals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816120" y="2460600"/>
          <a:ext cx="7646760" cy="2562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6120" y="2460600"/>
                    <a:ext cx="7646760" cy="256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243080" y="979560"/>
            <a:ext cx="7574040" cy="47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Roberts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Meteorological Engineer, M.S. EOS &amp; Engineering, MBA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Enron Corporate Planning, U.S.A.F.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Marquez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Meteorologist, M.S. Atmospheric Science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Weather Channel, U.S. Navy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Bennett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Meteorologist, B.S. Meteorology, M.I.C. (working)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Weather Services Corporation, TWC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Tony Hamilton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Meteorologist, PhD Meteorology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The Meteorological Center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Moore, B.A.,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 Smith, B.A., Journalism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Elena Chilkina,  M.S., Geophysics, MBA Candidate (RICE)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Pernaud, B.A., Operations Research, MBA Candidate (RICE)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75880" y="1117440"/>
            <a:ext cx="7959960" cy="515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fundamental research related to energy demand as a function of meteorological variables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models to quantify expected gas consumption and power requirements  based on weather forecasts and various climate scenarios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Alert traders to new forecasts, changes in old forecasts, anticipated changes to forecasts, and implications thereof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Anticipate content of price-impacting market releases: EarthSat, SSB, AGA Storage Report, NWS 6-10 day forecasts, hurricanes, plant outages, etc.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679320" y="5143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85480" y="369360"/>
            <a:ext cx="8489880" cy="876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Ongoing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Demand Model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state-by-state basis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sector-by-sector determinations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ten-day forecast with departures from normal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 Storage Report Forecasting Tool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material balance model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computations of both supply and demand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Agriculture and Energy Equity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crop growth and yield information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briefings for equity traders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Nuclear Power Plant Outage Interpreter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value-added morning status report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 of expected replacement fuel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Derivatives Effort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 and maintain model for mark-to-market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and interpret climate prognostic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Video Platform Delivery System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morning &amp; afternoon updates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Sunday pre-EOL heads-ups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2001-02-28T12:07:01Z</cp:lastPrinted>
  <dcterms:modified xsi:type="dcterms:W3CDTF">2001-02-28T14:56:08Z</dcterms:modified>
  <cp:revision>483</cp:revision>
  <dc:subject/>
  <dc:title>No Slide Title</dc:title>
</cp:coreProperties>
</file>