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9187200" cy="703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1223640" y="3343320"/>
            <a:ext cx="6737400" cy="316872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Img"/>
          </p:nvPr>
        </p:nvSpPr>
        <p:spPr>
          <a:xfrm>
            <a:off x="2833200" y="526680"/>
            <a:ext cx="3519720" cy="2639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ldImg"/>
          </p:nvPr>
        </p:nvSpPr>
        <p:spPr>
          <a:xfrm>
            <a:off x="2833560" y="527040"/>
            <a:ext cx="3519720" cy="2639880"/>
          </a:xfrm>
          <a:prstGeom prst="rect">
            <a:avLst/>
          </a:prstGeom>
          <a:ln w="0">
            <a:noFill/>
          </a:ln>
        </p:spPr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1223640" y="3343320"/>
            <a:ext cx="6737400" cy="316872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466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0" lang="en-US" sz="2400" strike="noStrike" u="none">
                <a:solidFill>
                  <a:srgbClr val="063de8"/>
                </a:solidFill>
                <a:effectLst/>
                <a:uFillTx/>
                <a:latin typeface="Arial Black"/>
              </a:rPr>
              <a:t>Market Fundamentals &amp; Technicals Team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47712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24,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Dave Delainey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3048120" y="1905120"/>
            <a:ext cx="304776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28320" y="961560"/>
            <a:ext cx="8489880" cy="1135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Fundamentals &amp; Technicals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1517760" y="1893960"/>
          <a:ext cx="6102360" cy="3627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17760" y="1893960"/>
                    <a:ext cx="6102360" cy="362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32868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1243080" y="1225440"/>
            <a:ext cx="7574040" cy="446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Roberts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Meteorological Engineer, MBA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Enron Corporate Planning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Marquez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Meteorologist, M.S. Atmospheric Science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Weather Channel, U.S. Navy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 Officio: (East Power’s Payroll)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Dave Ryan - Meteorologist (AccuWeather)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Todd DeCook - Meteorologist (EarthSat)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Tricia Tlapek, MBA, Thunderbird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Elena Chilkina,  MBA Candidate, Rice University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Moore, BA,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1077480" y="23367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1147680" y="12812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1449000" y="3971880"/>
            <a:ext cx="114480" cy="114480"/>
          </a:xfrm>
          <a:prstGeom prst="rect">
            <a:avLst/>
          </a:prstGeom>
          <a:solidFill>
            <a:srgbClr val="00dfca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1098720" y="42843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1092240" y="49701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1077480" y="46432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1450800" y="3645000"/>
            <a:ext cx="114480" cy="11412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75880" y="1117440"/>
            <a:ext cx="7959960" cy="515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 fundamental research related to energy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demand as a function of meteorological variables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models to quantify expected gas consumption and power requirements  based on weather forecasts and various climate scenarios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Alert traders to new forecasts, changes in old forecasts, anticipated changes to forecasts, and implications thereof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Anticipate content of price-impacting market releases: Bloomberg’s, AGA Storage Report, NWS 6-10 day forecasts, hurricanes, plant outages, etc.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671400" y="12700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679320" y="51436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677880" y="37764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671400" y="23702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85480" y="369360"/>
            <a:ext cx="8489880" cy="876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Ongoing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195560" y="979560"/>
            <a:ext cx="7681680" cy="5386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Demand Model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state-by-state basis report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sector-by-sector determinations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eight-day forecast with departures from normal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 Storage Report Forecasting Tool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material balance model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daily computations of both supply and demand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Bloomberg’s Weather Forecast Predictor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- 8 am forecast of Bloomberg’s 10 am forecast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expanded to areas not covered by Bloomberg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Nuclear Power Plant Outage Interpreter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value-added morning status report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calculation of expected replacement fuel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Derivatives Effort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expand and enrich Research link through Joe Hrgovcic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design and maintain model for mark-to-market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research and interpret climate prognostics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promote product (CEMEX, EPRM, Gas Daily, Risk Magazine, Financial Times,etc.)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1003320" y="2185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991800" y="10699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988560" y="30193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1033560" y="38174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1026720" y="46576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28320" y="658440"/>
            <a:ext cx="8489880" cy="919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 Ongoing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195560" y="1600200"/>
            <a:ext cx="7681680" cy="476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Market Movers Study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Analysis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Intelligence Weekly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Weather Workbooks (PWREAST &amp; PWRWEST)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 of Traders Report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Department Intranet Site Development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Forecast Skill Study (TSKILL)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 versus Actual Monitor (THOURLY)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Graphical Forecast Workbook (TCHARTS)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Localized Burn Models (Citizens, Brooklyn, Entex, Florida)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Seasonal Outlooks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consultations with traders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Training and educational seminars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product updates and contingency back-ups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1003320" y="1999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992160" y="16844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rot="18900000">
            <a:off x="1001880" y="22762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 rot="18900000">
            <a:off x="1017720" y="25887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1011240" y="31460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rot="18900000">
            <a:off x="1007640" y="34718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 rot="18900000">
            <a:off x="1014480" y="40539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rot="18900000">
            <a:off x="1026720" y="28717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rot="18900000">
            <a:off x="1014480" y="4339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rot="18900000">
            <a:off x="1014480" y="46400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rot="18900000">
            <a:off x="1014480" y="492552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 rot="18900000">
            <a:off x="1014480" y="52257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 rot="18900000">
            <a:off x="1014480" y="55116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 rot="18900000">
            <a:off x="1014480" y="37540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vkamins</cp:lastModifiedBy>
  <cp:lastPrinted>2000-04-24T12:03:04Z</cp:lastPrinted>
  <dcterms:modified xsi:type="dcterms:W3CDTF">2000-04-24T13:42:22Z</dcterms:modified>
  <cp:revision>475</cp:revision>
  <dc:subject/>
  <dc:title>No Slide Title</dc:title>
</cp:coreProperties>
</file>