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615D9A-66BA-4C9C-AB6E-BEB06E1584C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2D72722-DE41-47DA-A2B2-E386C948EBA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461960" y="152280"/>
            <a:ext cx="558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ANP Midlothian Gas Transportation Layout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766880" y="1066680"/>
            <a:ext cx="61722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161120" y="103176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40600" y="838080"/>
            <a:ext cx="22640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Lone Star Pipeline - X System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36” pipe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4578480" y="4800600"/>
            <a:ext cx="293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PG&amp;E - North Texas Pipeline (NTP) Line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36” pipe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452680" y="609480"/>
            <a:ext cx="0" cy="533412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457720" y="5562720"/>
            <a:ext cx="1772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TUFCO - Old Ocean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24” pipe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2480" y="106668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690560" y="4800600"/>
            <a:ext cx="617220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76160" y="4800600"/>
            <a:ext cx="914400" cy="0"/>
          </a:xfrm>
          <a:prstGeom prst="line">
            <a:avLst/>
          </a:prstGeom>
          <a:ln w="2844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2880" y="4648320"/>
            <a:ext cx="844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Waha,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Supplies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2880" y="914400"/>
            <a:ext cx="844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Waha,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Supplies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410560" y="5013360"/>
            <a:ext cx="6969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Maypearl,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2604960" y="2666520"/>
            <a:ext cx="0" cy="2133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604960" y="1066680"/>
            <a:ext cx="0" cy="1371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300400" y="914400"/>
            <a:ext cx="457200" cy="3049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300400" y="4648320"/>
            <a:ext cx="457200" cy="3045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604960" y="24382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604960" y="26668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290760" y="2362320"/>
            <a:ext cx="15264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290760" y="2590920"/>
            <a:ext cx="15264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505320" y="2209680"/>
            <a:ext cx="99036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619720" y="1371600"/>
            <a:ext cx="52254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Lone Star Pipeline - 30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” pipe - LSP Own and Operate (Approx....... 7 miles) -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30”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619000" y="4038480"/>
            <a:ext cx="52678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Lone Star Pipeline - 30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” pipe - LSP Own and Operate (Approx....... 11 miles) -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30”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586040" y="1905120"/>
            <a:ext cx="4332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Railport owned 12” pipe - Access to LSP X System 36” pipe (Approx. .3000 feet)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429000" y="2133720"/>
            <a:ext cx="152280" cy="152280"/>
          </a:xfrm>
          <a:prstGeom prst="ellips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586400" y="2133720"/>
            <a:ext cx="423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Railport owned 12” pipe - Access to PG&amp;E - NTP 36” pipe (Approx. 3000 feet)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443400" y="2438280"/>
            <a:ext cx="99036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443400" y="2666880"/>
            <a:ext cx="83808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433760" y="2438280"/>
            <a:ext cx="0" cy="53352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281480" y="2666880"/>
            <a:ext cx="0" cy="53352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281480" y="3200400"/>
            <a:ext cx="318600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433760" y="2971800"/>
            <a:ext cx="303372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391520" y="2743200"/>
            <a:ext cx="990360" cy="8380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Midlothian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Energy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Plant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495680" y="2590920"/>
            <a:ext cx="2667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MELP 24” pipe Access LSP X System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(Approx....... 7000 feet) -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24”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514600" y="1752480"/>
            <a:ext cx="1143000" cy="1143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2687040" y="1066680"/>
            <a:ext cx="1266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Hot Tap/Interconnect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763720" y="4572000"/>
            <a:ext cx="1329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Hot Tap / Interconnect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167680" y="5562720"/>
            <a:ext cx="480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8396280" y="525744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965560" y="5562720"/>
            <a:ext cx="2137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NOT DRAWN TO SCALE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4502880" y="3276720"/>
            <a:ext cx="2425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MELP 24” pipe Access PG&amp;E NTP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(Approx....... 7000 feet) -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24”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2823120" y="3048120"/>
            <a:ext cx="915120" cy="70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 acres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Meter Station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MELP Owned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343400" y="2133720"/>
            <a:ext cx="152280" cy="152280"/>
          </a:xfrm>
          <a:prstGeom prst="ellips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505320" y="1981080"/>
            <a:ext cx="990360" cy="0"/>
          </a:xfrm>
          <a:prstGeom prst="line">
            <a:avLst/>
          </a:prstGeom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429000" y="1905120"/>
            <a:ext cx="152280" cy="152280"/>
          </a:xfrm>
          <a:prstGeom prst="ellips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343400" y="1905120"/>
            <a:ext cx="152280" cy="152280"/>
          </a:xfrm>
          <a:prstGeom prst="ellipse">
            <a:avLst/>
          </a:prstGeom>
          <a:solidFill>
            <a:srgbClr val="33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124080" y="2362320"/>
            <a:ext cx="0" cy="75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048120" y="2590920"/>
            <a:ext cx="0" cy="759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590920" y="2666880"/>
            <a:ext cx="83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South Meter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590920" y="2438280"/>
            <a:ext cx="83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Meter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514600" y="4495680"/>
            <a:ext cx="152280" cy="152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754720" y="4419720"/>
            <a:ext cx="33562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NTP Meter Station (Between SOUTH 30”LINE and NTP 36”)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Last Updated: 11/30/99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1998-08-20T16:19:33Z</dcterms:created>
  <dc:creator>Trey Christensen</dc:creator>
  <dc:description/>
  <dc:language>en-US</dc:language>
  <cp:lastModifiedBy>Vicki Jungk</cp:lastModifiedBy>
  <cp:lastPrinted>1999-04-27T12:51:57Z</cp:lastPrinted>
  <dcterms:modified xsi:type="dcterms:W3CDTF">1999-11-30T12:58:17Z</dcterms:modified>
  <cp:revision>40</cp:revision>
  <dc:subject/>
  <dc:title>No Slide Title</dc:title>
</cp:coreProperties>
</file>